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2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45 3232,'-4'-13'1035,"4"13"-990,0-1 0,1 0 0,-1 1 0,0-1 0,0 0 1,1 1-1,-1-1 0,0 1 0,0-1 0,1 1 1,-1-1-1,1 1 0,-1-1 0,1 1 0,-1-1 1,1 1-1,-1-1 0,2 0 0,0-9 2047,-2 10-1969,0-1 0,0 1 0,0 0 0,0-1 0,0 1 0,0-1 0,0 1 0,0 0 0,0-1 0,0 1 0,0-1 1,0 1-1,1 0 0,-1-1 0,0 1 0,0 0 0,0-1 0,1 1 0,-1 0 0,0-1 0,0 1 0,1 0 0,-1-1 0,6 0 1235,-8 8-913,-2 3-509,-25 114 1557,-26 254 1,24-150-774,31-227-717,-9 37 661,8-36-589,1 0 0,-1 0 0,0-1 0,0 1 0,0 0 0,0 0 0,0 0 0,0-1 0,0 1 0,-1 0 0,1-1 0,-1 0 0,-2 3 0,4-4-129,0 0 0,0 0 1,0 0-1,-1 1 0,1-1 1,0 0-1,0 0 0,0 0 1,0 0-1,0 0 0,-1 0 0,1 0 1,0 0-1,0 0 0,0 0 1,0 0-1,0 0 0,-1 0 1,1 0-1,0 0 0,0 0 0,0 0 1,0 0-1,-1 0 0,1 0 1,0 0-1,0 0 0,0 0 1,0-1-1,0 1 0,-1 0 0,1 0 1,0 0-1,0 0 0,0 0 1,0 0-1,0 0 0,0 0 1,0-1-1,0 1 0,-1 0 0,1 0 1,0 0-1,0 0 0,0 0 1,0-1-1,0 1 0,0 0 1,0 0-1,0 0 0,0-1 0,1-12-4625,3 0 2242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3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93 4224,'-65'-24'2389,"64"23"-2258,0 1 0,0-1 0,0 1 0,0 0 0,0 0 0,0 0 0,0 0 0,0-1 0,0 1 0,0 0 0,1 1 0,-1-1 0,0 0 0,-1 0 0,-2 1 1259,40 6-681,87-4 1456,199-27-296,-267 19-1850,-32 2-47,624-43-322,-548 47-4056,-12 6 1180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11456,'-13'0'5215,"10"29"-4543,-2-14 3008,5 5-2144,-10 16 1088,7 7-1568,-11 10 320,4 2-800,-11 5-384,7-7-160,-14-10-192,10-3 96,-17-11-3424,3-9 1920,-12-17-6911,7 2 4735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5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3808,'1'-2'259,"0"0"1,0 0-1,1 0 1,-1 0-1,0 0 1,1 0-1,0 1 0,-1-1 1,1 0-1,0 1 1,0 0-1,2-2 1,27-12 4487,-21 10-2830,-9 5-1708,-1-1 0,1 1 1,0 0-1,0-1 0,-1 1 1,1 0-1,0 0 0,0-1 0,0 1 1,0 0-1,0 0 0,-1 0 0,1 0 1,0 0-1,0 0 0,0 0 1,0 1-1,0-1 0,-1 0 0,1 0 1,0 1-1,0-1 0,0 0 0,-1 1 1,1-1-1,0 1 0,0-1 1,-1 1-1,1-1 0,0 1 0,-1-1 1,1 1-1,0 1 0,1 1 48,0 0-1,-1 0 1,0 1-1,1-1 1,-1 1 0,0-1-1,0 5 1,3 21 235,-1 1 1,-1-1 0,-3 38 0,0 23-294,4 36-364,-3-124 11,0-1 0,0 1 0,0 0 0,0-1-1,0 1 1,0 0 0,-1-1 0,1 1 0,-1-1 0,0 3 0,-5 1-2984,-5-4-3495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5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13 265 7296,'-13'-5'5706,"22"2"-2575,-2 1-2608,0-1 1,0 0 0,1 0-1,-2 0 1,14-9 0,2-2 131,7-1-39,35-20 1244,88-34 0,-147 67-1738,1 0-1,0 1 1,-1 0 0,1 0 0,0 0-1,0 1 1,0 0 0,-1 0 0,1 1-1,0-1 1,0 1 0,-1 0-1,1 1 1,-1-1 0,1 1 0,-1 0-1,1 1 1,-1-1 0,0 1 0,0 0-1,0 1 1,6 5 0,-6-5-35,1 0 1,-1 0-1,1-1 1,-1 1-1,1-1 0,0-1 1,0 1-1,0-1 1,0 0-1,1-1 0,-1 1 1,0-1-1,1 0 1,-1-1-1,1 1 1,-1-1-1,1-1 0,-1 1 1,1-1-1,-1 0 1,0-1-1,12-4 0,2-2-71,0 0-1,-1-2 0,-1-1 0,1 0 0,24-21 0,-38 28-180,22-20-1648,-26 23 1375,0-1 1,1 1 0,-1-1-1,0 1 1,0-1 0,0 0-1,0 0 1,-1 0 0,1 0-1,0 1 1,-1-1 0,0 0-1,1 0 1,-1-4 0,-3-1-3611,-2 3 1323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5:0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32 4224,'-3'2'18376,"12"14"-17949,0-2-2271,-5-6 3428,7 21-1392,-1 1 1,-2 0-1,7 46 0,4 95 395,-15-124-311,-4-40-211,1 1 0,-1-1-1,-1 1 1,1 0 0,-1-1 0,-1 0-1,1 1 1,-1-1 0,-1 0-1,1 0 1,-1 0 0,0 0-1,-1 0 1,-6 9 0,9-15-55,-1 1-1,0-1 1,1 1 0,-1-1-1,0 0 1,0 1 0,0-1-1,0 0 1,0 0 0,0-1-1,-1 1 1,1 0 0,0-1-1,0 1 1,-1-1 0,1 0-1,0 0 1,0 0 0,-4 0-1,-3 0-27,1-1-1,-1 0 1,1-1 0,-12-3-1,19 5 20,0 0-1,0 0 0,0 0 1,0-1-1,0 1 1,0 0-1,0-1 1,0 1-1,0-1 0,0 1 1,1-1-1,-1 1 1,0-1-1,0 0 1,1 1-1,-1-1 0,0 0 1,1 0-1,-1 1 1,0-1-1,1 0 1,-1 0-1,1 0 0,-1 0 1,1 0-1,0 0 1,-1 0-1,1 0 1,0 0-1,0 0 0,0 0 1,0 0-1,0 0 1,0 0-1,0 0 1,0 0-1,0-1 0,2-3 31,0 1-1,0-1 1,0 1-1,1 0 1,-1 0-1,5-5 1,-7 8-26,36-48 346,183-244 909,-123 172-2738,-93 117 562,-1 1 1,0-1-1,1 0 0,-1-1 1,1-3-1,4-7-5792,-2 6 3183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25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88 3072,'-1'-10'6690,"1"5"-5280,0-1-1,0 0 1,-1 1 0,-3-10-1,3 6-245,1 7-1037,0 1 0,0 0-1,0 0 1,0 0 0,0 0 0,-1 0-1,1 0 1,0 0 0,-1 0 0,1 0-1,0 0 1,-1 0 0,0-1 0,-3-3 346,3 4-417,1 1 1,0 0 0,0 0 0,-1 0 0,1-1 0,0 1 0,0 0 0,-1 0 0,1-1-1,0 1 1,0 0 0,0 0 0,-1-1 0,1 1 0,0 0 0,0-1 0,0 1 0,0 0-1,0-1 1,0 1 0,0 0 0,0-1 0,0 1 0,0 0 0,0-1 0,0 1 0,0 0-1,0-1 1,0 1 0,0 0 0,0-1 0,1 62 2994,-1-37-2815,8 208 1074,-3-180-1140,2 28 537,35 157 0,-34-201-416,-7-22-349,-1-14 37,0 0 0,0 0 0,0 0-1,0-1 1,0 1 0,0 0 0,-1 0 0,1 0-1,0 0 1,0 0 0,0 0 0,0 0 0,0 0-1,0 0 1,0 0 0,0 0 0,0 0 0,0 0-1,0 0 1,0 0 0,0 0 0,0 0 0,-1 0-1,1-1 1,0 1 0,0 0 0,0 0 0,0 0-1,0 0 1,0 0 0,0 0 0,0 0 0,0 0-1,0 0 1,-1 1 0,1-1 0,0 0 0,0 0-1,0 0 1,0 0 0,0 0 0,0 0 0,0 0-1,0 0 1,0 0 0,0 0 0,0 0 0,0 0-1,0 0 1,-1 0 0,1 0 0,-9-24-5648,2 13 2447,6 3 1079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25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69 5216,'-10'0'13845,"17"-3"-11579,86-9 684,384-35-1646,-443 45-1259,228-3 168,-240 5-309,11 3 334,-18-1-1331,0-2-4148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28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 3488,'0'-2'18542,"1"5"-16551,1 13-1397,0 1 0,-1-1 1,-3 27-1,1-4-6,4 49-199,13 91 0,-13-150-351,-1-1-1,-1 1 0,-2 0 1,-5 39-1,5-65-296,0 1 0,0-1-1,0 1 1,0-1 0,-1 1 0,0-1-1,1 0 1,-1 0 0,-3 4 0,2-3-2066,3-3 2216,0-1 1,-1 0-1,1 0 0,0 0 1,0 0-1,0 0 0,0 1 1,0-1-1,-1 0 1,1 0-1,0 0 0,0 0 1,0 0-1,0 0 0,-1 0 1,1 0-1,0 0 0,0 1 1,0-1-1,-1 0 1,1 0-1,0 0 0,0 0 1,0 0-1,0 0 0,-1 0 1,1 0-1,0 0 0,0 0 1,0-1-1,-1 1 0,1 0 1,0 0-1,0 0 1,0 0-1,0 0 0,-1 0 1,1 0-1,0-1 0,-3 0-852,-1 1-1214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28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3136,'1'-4'16689,"4"4"-13830,7-11-2765,-6 7 722,6-9-183,-9 10-460,0 0 0,0 0 1,1 0-1,-1 0 0,1 0 0,4-2 0,26-13 756,-25 12-449,1 0-1,21-7 1,-27 11-365,1 1-1,-1 0 1,0 1 0,1-1-1,-1 1 1,1 0 0,-1 0-1,0 0 1,1 0 0,-1 1-1,7 1 1,-1 1-30,1-1 1,0 2-1,-1 0 0,0 0 1,0 0-1,0 1 0,17 13 1,-21-14 13,1 0 0,-1-1 0,1 1 0,0-1 0,0 0 1,0-1-1,0 0 0,0 0 0,1-1 0,-1 1 0,12-1 0,-1 0 3,1-2-1,-1 0 0,29-6 0,-36 5-81,-1-1 0,0 0 0,0 0-1,0-1 1,0-1 0,10-5 0,-13 5-863,1 0 0,11-11 1,-15 12-1013,1-1 0,-1 0 0,0 0 0,4-6 1,-3 6-792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30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58 5056,'-11'-18'2465,"10"17"-2244,1 1 0,-1-1 0,1 0 0,0 0 0,-1 0 0,1 1 0,0-1-1,0 0 1,0 0 0,-1 0 0,1 0 0,0 0 0,0 0 0,0 1 0,0-1 0,0 0 0,1-2 0,-1 3 17,0-1 1,1 0-1,-1 0 0,0 1 0,0-1 0,0 0 1,0 0-1,0 1 0,0-1 0,0 0 0,0 1 1,0-1-1,-1 0 0,1 0 0,0 1 0,0-1 0,-1 0 1,1 1-1,0-1 0,-2-1 0,0-4 2909,3 31 1037,-1-6-3674,0-13-376,1-1 1,0 1 0,0 0 0,1 0-1,-1-1 1,4 8 0,-2-6 28,-1-1 0,0 1-1,2 14 1,3 60 241,-4 0-1,-13 151 1,10-229-370,-1 0 0,1 0 1,-1-1-1,0 1 0,0 0 1,0-1-1,0 1 0,-2 2 1,3-4-37,0-1 0,-1 1 0,1-1 0,-1 1 0,1-1 0,0 1 1,-1-1-1,1 1 0,-1-1 0,1 0 0,-1 1 0,1-1 0,-1 0 0,1 1 0,-1-1 0,1 0 1,-1 0-1,1 1 0,-1-1 0,0 0 0,1 0 0,-1 0 0,1 0 0,-1 0 0,0 0 1,1 0-1,-1 0 0,1 0 0,-1 0 0,0 0 0,1 0 0,-1 0 0,1-1 0,-1 1 0,1 0 1,-1 0-1,0-1 0,1 1 0,-1 0 0,1-1 0,-1 0 0,-4-4-96,0-1 1,0-1-1,1 1 0,0 0 0,-4-9 0,4 8 24,-1-3 83,0 0 1,0-1-1,1 0 1,0 1-1,1-1 1,0-1-1,1 1 1,-2-23-1,4 31 38,1 1 0,-1-1 0,1 0 0,-1 0-1,1 0 1,0 1 0,0-1 0,0 0 0,0 1 0,0-1 0,1 1-1,-1-1 1,1 1 0,0 0 0,0-1 0,0 1 0,0 0 0,0 0-1,0 1 1,0-1 0,3-2 0,6-2 239,-1 1 0,1-1 1,19-5-1,-22 8-158,30-9 23,0 1-1,41-4 0,18-6-5630,-89 19 3311,0 0-1,0-1 1,9-5 0,4-1-1644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31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18 2240,'-8'4'577,"-1"-1"1740,-2-1 5633,10-2-7729,1 0 1,-1 0 0,1 0-1,0 0 1,-1 0-1,1-1 1,-1 1 0,1 0-1,0 0 1,-1 0-1,1 0 1,0-1-1,-1 1 1,1 0 0,0 0-1,-1-1 1,1 1-1,0 0 1,-1-1 0,1 1-1,0 0 1,0-1-1,-1 1 1,1-1-1,11 0 3853,20-2-3001,-21 3-780,1-2 0,20-4 0,6 0-31,126 3 227,-89 5-295,-33-2-109,58 8 1,-79-7-517,-15-2-2060,-12-3-1969,-2 1 1351,1 7 1019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32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75 6048,'-3'-3'791,"3"2"-663,-1 1-1,1 0 1,0-1 0,-1 1-1,1-1 1,-1 1 0,1 0-1,0-1 1,-1 1 0,1 0-1,-1 0 1,1-1 0,-1 1-1,0 0 1,1 0-1,-1 0 1,1 0 0,-1 0-1,1 0 1,-2-1 0,39-3 8738,30-13-4796,18-3-2612,-11 9-1327,112-3-1,-134 16-54,-24-1-2026,0-1-5930,-18 0 4979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86 3648,'17'-34'2181,"-16"30"-1469,1 1 0,0 1 0,1-1-1,-1 0 1,6-4 0,-7 5-204,1 0 0,0 1 0,0-1 0,-1 0 0,1 0 0,-1 0 0,0 0 1,0 0-1,1 0 0,-1 0 0,4-7 4740,-4 21-3441,-1 19-680,-21 210 562,-9 94-903,0-99 62,30-214-712,0-18-89,1-15-299,3-191-676,-4 33 1088,-2 101-168,11-112 0,-7 170 41,0 0 0,1 0 1,0 1-1,0 0 0,1-1 1,0 1-1,10-14 0,-9 17 26,0-1 0,1 1 0,0 0-1,1 1 1,-1-1 0,1 1 0,0 0 0,0 1-1,0 0 1,1 0 0,12-4 0,4-1 120,0 2 0,39-7 0,70-4 41,-120 18-224,0-1-1,1 2 1,-1-1 0,0 2-1,1 0 1,-1 1 0,0 0-1,12 5 1,-23-7 16,0-1 0,-1 1 1,1 0-1,0 0 0,-1 0 0,1 0 0,-1 0 0,1 0 1,-1 0-1,0 0 0,1 1 0,-1-1 0,0 0 0,0 1 1,0-1-1,0 1 0,0-1 0,0 1 0,-1 0 0,1-1 1,0 1-1,-1 0 0,1 0 0,-1-1 0,0 1 0,1 0 1,-1 0-1,0 0 0,0-1 0,0 1 0,-1 4 0,-1-1 18,0 0-1,-1 1 0,1-1 0,-1 0 1,0 0-1,-8 8 0,-26 28 136,27-31-113,-117 118 387,-30 30-116,141-141-369,6-8-13,1 0 0,1 1 0,-9 13 0,16-21 58,1-1 1,-1 0-1,1 0 1,0 0-1,-1 1 1,1-1-1,0 0 1,0 0-1,0 0 1,0 1-1,0-1 1,0 0-1,0 0 1,1 1-1,-1-1 1,0 0-1,1 0 1,-1 0-1,0 1 1,1-1-1,0 0 1,1 2-1,20 24 3,-17-21-3,11 9-28,1-1 0,1 0-1,0-1 1,28 15 0,-25-16 91,-1 1 0,0 1 0,26 24-1,-44-36-46,0-1 0,-1 1 0,1 0 0,-1 0 0,0 0 0,1 0 0,-1 0 0,0 0 0,0 0-1,0 0 1,0 0 0,0 0 0,-1 1 0,1-1 0,-1 0 0,0 1 0,1-1 0,-1 5-1,-1-6 1,1 1-1,0 0 0,-1 0 0,0-1 1,1 1-1,-1-1 0,0 1 0,0 0 0,0-1 1,0 0-1,0 1 0,0-1 0,0 0 0,-1 1 1,1-1-1,0 0 0,-1 0 0,1 0 0,-1 0 1,1 0-1,-1 0 0,0-1 0,-2 2 0,-9 2 36,0-1 1,0-1-1,0 0 0,0 0 0,-1-2 0,1 1 0,0-2 0,0 0 0,0 0 0,-1-1 0,1-1 0,-21-7 0,4 1-136,-27-8-1129,27 5-264,-12-4-5373,58 11-4731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3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1077 2912,'0'-2'12677,"0"2"-12594,-1 0 1,2 1-1,-1-1 1,0 1-1,0-1 1,0 1-1,0-1 1,0 0-1,0 1 1,0-1-1,0 1 1,1-1-1,-1 0 0,0 1 1,0-1-1,1 1 1,-1-1-1,0 0 1,0 0-1,1 1 1,-1-1-1,0 0 1,1 1-1,-1-1 1,0 0-1,1 0 1,-1 1-1,1-1 1,-1 0-1,0 0 1,1 0-1,-1 0 1,1 0-1,-1 0 0,1 0 1,-1 0-1,0 0 1,1 0-1,-1 0 1,1 0-1,-1 0 1,1 0-1,-1 0 1,0 0-1,1 0 1,-1 0-1,1 0 1,0-1-1,1 0 6,0 1 0,0-1 0,0 0 0,0 0 1,0 0-1,0 0 0,-1-1 0,1 1 0,2-2 0,4-7 78,-1 0-1,1 0 1,-2-1 0,1 1-1,7-22 1,20-65 45,-20 51 27,-12 41-218,3-10-194,-3 15 77,-1 8 82,-4 52 448,-18 99 1,2-27 259,0-14-375,6-36-206,6-29 250,-15 58-1,22-110-92,-1-2-89,2-8-30,2-23-311,-1 9 81,29-204 170,-18 154-78,24-110-94,-28 149 51,2 0 0,1 1 1,19-39-1,-23 58 15,0 0 1,1 1 0,0 0-1,1 1 1,0 0-1,1 1 1,17-15-1,-19 19 50,1 0-1,0 1 0,0 0 0,0 0 1,1 1-1,0 0 0,0 1 0,0 0 1,0 1-1,15-3 0,-22 6 3,-1-1 1,1 1-1,-1 0 0,1 0 0,-1 0 0,1 0 0,-1 1 0,1 0 1,-1 0-1,0 0 0,1 0 0,-1 0 0,0 0 0,0 1 0,4 2 1,-3-1 12,0 0 0,-1 0 1,1 0-1,-1 1 1,0-1-1,0 1 0,0 0 1,-1 0-1,1 0 1,1 5-1,1 2 22,-1 1-1,0 0 1,-1-1 0,-1 1 0,0 0-1,0 1 1,0 19 0,-3-20-26,1 0 0,-1 0 1,-1 0-1,0-1 0,-1 1 0,0-1 1,-1 1-1,0-1 0,-1 0 0,0-1 1,-11 19-1,11-22-25,0-1 0,-1 1 1,1-1-1,-1 0 0,-1 0 1,1-1-1,-1 0 0,0 0 1,0-1-1,0 1 0,-1-2 1,0 1-1,1-1 0,-1 0 1,0 0-1,-1-1 0,-10 1 1,11-2-51,-1 0 0,0-1 0,0-1 0,1 1 0,-1-1 0,0-1 0,1 0 0,-1 0 0,1 0 0,0-1 0,0-1 0,0 1 0,-10-7 0,17 9 18,-1 0-1,1 0 1,-1-1-1,1 1 1,0 0-1,-1-1 1,1 1 0,-1-3-1,1 3-2,-4-10-125,5 10 136,0 1 1,0 0-1,0 0 0,0 0 1,0 0-1,0-1 1,0 1-1,0 0 1,1 0-1,-1 0 0,0 0 1,0 0-1,0-1 1,0 1-1,0 0 1,0 0-1,0 0 0,1 0 1,-1 0-1,0 0 1,0-1-1,0 1 1,0 0-1,0 0 0,1 0 1,-1 0-1,0 0 1,0 0-1,0 0 1,1 0-1,-1 0 0,0 0 1,17 3-56,-15-3 57,18 5 42,-1 0 0,1-2 0,-1-1 0,1 0 0,0-2 0,-1 0-1,1-1 1,25-4 0,-33 2 3,1 1 0,-1-2 0,0 1 0,0-2 0,0 0 0,-1 0 0,1-1 0,-1 0 0,0-1 0,-1-1 0,13-11 0,-11 6 3,0-1 0,0 0 0,-2-1-1,12-21 1,28-70 2,-14 1-60,-23 75-501,-5 43 817,-1-2-205,-1 4-60,-1 1 0,-1 0-1,5 30 1,-3-12-65,0 0 123,-4-19-36,1 1-1,1-1 1,0 0 0,1 0 0,9 20 0,-14-34-50,1 1 0,0 0-1,0-1 1,0 1 0,0 0 0,0-1 0,0 1-1,1-1 1,-1 1 0,0-1 0,1 0-1,-1 0 1,1 1 0,-1-1 0,1 0-1,0 0 1,-1 0 0,1-1 0,0 1 0,0 0-1,0-1 1,0 1 0,-1-1 0,1 0-1,0 1 1,0-1 0,0 0 0,2 0-1,7-3 8,0 0 0,0-1-1,0 0 1,-1-1-1,20-12 1,45-35-29,-70 48 26,98-66-166,-72 45 121,-26 20 4,0 0-1,1 1 1,0-1 0,0 1-1,13-6 1,-19 10 19,0 0-1,0 0 1,1 0-1,-1 0 1,0 0-1,0 0 1,0 1-1,1-1 1,-1 0-1,0 0 1,0 0-1,1 0 1,-1 0-1,0 1 1,0-1-1,0 0 1,0 0-1,1 0 1,-1 0-1,0 1 1,0-1-1,0 0 1,0 0-1,0 1 1,0-1-1,0 0 1,0 0-1,1 0 1,-1 1-1,0-1 1,0 0-1,0 0 1,0 1-1,0-1 1,0 0-1,0 0 1,0 1 0,-1-1-1,1 0 1,0 0-1,0 1 1,0-1-1,0 0 1,0 0-1,0 1 1,-3 17 39,2-13-13,-8 83-106,7-72 95,1 0 0,1 0 0,0 1-1,1-1 1,4 22 0,-3-29 41,0 0 1,0 0-1,1 0 1,0 0-1,1 0 1,0-1-1,0 0 1,1 0-1,0 0 1,11 12-1,-16-19-40,1 0-1,0 0 1,0 0-1,0 0 1,0 0-1,1 0 0,-1 0 1,0 0-1,0-1 1,0 1-1,1-1 0,-1 1 1,0-1-1,1 1 1,-1-1-1,0 0 0,1 1 1,-1-1-1,0 0 1,1 0-1,1 0 1,-1-1-4,0 1 1,0-1 0,0 0 0,-1 1 0,1-1-1,0 0 1,-1 0 0,1 0 0,-1-1 0,1 1 0,-1 0-1,1 0 1,1-3 0,1-2-9,1 0 0,-1-1 0,-1 1 0,1-1 0,-1 0 0,3-8-1,1-10-49,0-1-1,4-35 0,-10 45-21,1 1 0,-2-1 0,0 0 0,-1 0 0,-3-17 0,3 28 26,0 1 1,-1-1-1,1 0 1,-1 1-1,0 0 1,0-1-1,0 1 1,-1 0-1,-3-4 1,5 6 27,-1 0-1,0 0 1,0 0 0,-1 0 0,1 0-1,0 0 1,-1 1 0,1-1 0,-1 1-1,1 0 1,-1-1 0,0 1 0,0 0-1,-4 0 1,3 0 6,-1 0 1,1 1-1,-1 0 0,-6 0 1,-7 1 86,17 1-228,6 3 128,-4-4 37,0 0 0,0 0 1,1-1-1,-1 1 0,1 0 0,-1-1 1,1 1-1,-1 0 0,3 0 0,1-1 14,0 1-1,1-1 0,-1 0 1,0 0-1,0-1 0,1 1 1,-1-1-1,0 0 0,0-1 1,0 1-1,0-1 0,0 0 1,0 0-1,0-1 0,7-4 1,19-16 76,-1-1 0,-1-1 1,-1-1-1,33-42 0,-46 50-106,-2 0 0,0-1 1,-1-1-1,11-23 0,30-87-40,-42 103-13,-7 19 1,-1 1-1,0-1 0,0 0 1,0-1-1,-1 1 1,-1 0-1,1-10 0,-7 41-66,1-11 149,-32 103 100,-13 44 108,40-120-139,1 0 0,-4 46 0,6-22 23,2-30 5,2 0 1,2 53-1,1-80-60,2 18 94,-2-23-144,-1 0-1,0-1 1,1 1-1,-1 0 1,0 0-1,1 0 1,-1-1-1,1 1 1,-1 0-1,1-1 1,-1 1 0,1 0-1,0-1 1,-1 1-1,1-1 1,0 1-1,-1-1 1,1 1-1,0-1 1,0 0-1,-1 1 1,1-1 0,1 1-1,-1-1-5,0-1 0,0 1 0,0 0 0,0 0 0,0 0 0,0-1 0,0 1 0,-1 0 0,1-1 0,0 1 0,0-1 0,0 1 0,0-1 0,-1 1 0,1-1 0,0 1-1,-1-1 1,1 0 0,0 1 0,-1-1 0,1 0 0,-1 0 0,1 0 0,-1 1 0,1-3 0,3-2 10,13-20-268,0-1 0,19-42 0,-10 19 223,23-42-397,-47 87 371,0 0 0,-1 0 0,0 0 0,1 0 0,-1 0 0,-1 0 0,2-9 0,47 29 109,-14-10-24,-1-1-1,1-1 0,0-2 0,0-2 0,0-1 1,47-7-1,-53 9 313,-37 8-294,1 0 0,0 0-1,0 1 1,-6 12 0,-20 45 114,24-48-103,3-5 6,0 1-1,2-1 0,0 1 0,0 1 1,1-1-1,-1 30 0,4-45-55,0 1-1,0-1 0,0 0 1,0 0-1,0 1 1,0-1-1,0 0 1,0 0-1,0 1 1,0-1-1,0 0 0,0 0 1,0 1-1,0-1 1,0 0-1,0 0 1,1 1-1,-1-1 1,0 0-1,0 0 1,0 0-1,0 1 0,1-1 1,-1 0-1,0 0 1,0 0-1,0 0 1,1 1-1,-1-1 1,0 0-1,0 0 0,1 0 1,-1 0-1,0 0 1,0 0-1,1 0 1,-1 0-1,0 0 1,0 0-1,1 0 1,-1 0-1,0 0 0,0 0 1,1 0-1,-1 0 1,0 0-1,0 0 1,1 0-1,-1 0 1,0 0-1,0 0 0,1 0 1,-1-1-1,0 1 1,0 0-1,1 0 1,-1 0-1,0 0 1,0-1-1,0 1 0,0 0 1,1 0-1,3-8-41,-1 0-1,0 0 0,0 0 0,2-13 0,-1 3-41,11-30-213,-5 16 40,-1-1 1,6-42-1,-12 61 24,-3 14 217,0 0-1,0 0 1,0-1-1,0 1 1,0 0 0,0 0-1,0-1 1,0 1-1,0 0 1,0 0-1,0-1 1,0 1-1,0 0 1,0 0-1,1-1 1,-1 1-1,0 0 1,0 0-1,0 0 1,0-1 0,0 1-1,1 0 1,-1 0-1,0 0 1,0 0-1,0 0 1,1-1-1,-1 1 1,0 0-1,0 0 1,1 0-1,-1 0 1,0 0-1,0 0 1,1 0 0,-1 0-1,0 0 1,0 0-1,1 0 1,-1 0-1,0 0 1,0 0-1,1 0 1,-1 1 7,1 1 0,-1-1 0,0 1 0,1 0 1,-1-1-1,0 1 0,0-1 0,0 1 0,-1 2 0,1 2 26,0 1-2,0-1-1,0 1 1,1-1 0,0 0 0,0 1 0,1-1-1,0 0 1,0 0 0,0 1 0,4 5-1,-1 2 37,-2-8 13,-1-1 0,1 1 1,5 9-1,-7-14-60,0 1 0,0-1 0,-1-1 0,1 1 1,0 0-1,0 0 0,0 0 0,0 0 0,0 0 0,0-1 0,0 1 0,0-1 1,0 1-1,1-1 0,-1 1 0,0-1 0,0 1 0,0-1 0,1 0 0,-1 0 1,0 0-1,0 1 0,1-1 0,1-1 0,9-2 25,-1 0-1,1-2 0,-1 1 1,0-1-1,0-1 1,-1 0-1,18-13 0,-3 2-34,117-78 70,-118 78-138,-8 6 50,-1 0 1,0-1-1,-1 0 1,0-1-1,-1-1 0,-1 0 1,0-1-1,-1 0 1,0-1-1,-2 0 1,14-30-1,-8 7-48,-1 0 0,-2-1 0,-2 0 0,8-69 0,-17 102 28,-1 6 35,1 0 0,-1 0 0,0 0 0,0 0 1,0 0-1,0 0 0,0 0 0,0 0 0,0 0 0,-1 0 0,1 0 0,-1-1 0,-1 4 17,-2 5-29,1 0 0,0 1-1,0 0 1,1 0 0,-3 13 0,-1 5 12,-18 58 188,-18 119-1,35-152-28,-1 54-1,8-82-31,1 0 0,0-1 0,2 1 0,10 39-1,-13-61-117,0 0 0,0-1 0,0 1 0,1 0 0,-1-1 0,0 1 0,0 0 0,1-1 0,-1 1 0,1-1 0,-1 1 0,0 0 0,1-1 0,-1 1 0,1-1 0,-1 1 0,1-1 0,-1 0-1,1 1 1,1 0 0,-2-1-1,1 0 0,0 0 0,-1 0-1,1 0 1,0 0 0,-1 0 0,1 0-1,-1 0 1,1-1 0,-1 1-1,1 0 1,0 0 0,-1 0 0,1-1-1,-1 1 1,1 0 0,-1-1 0,1 1-1,0-1 1,2-3-3,1 0 0,0 0 1,-1 0-1,4-6 0,-4 6-65,5-11-138,1 0 1,-2 0 0,8-21-1,-8 19 81,-3 4 29,1 0 0,2-16-1,-2 9 59,-5-4-385,8 26 433,-1-1 0,1 0 0,0-1 0,12 0 0,146-6 191,-155 5-161,-6 0-63,-1 1-1,0-1 1,1 1-1,-1 0 0,0 0 1,7 2-1,-7-1 19,-3-1 29,-1 0 1,1 0 0,0 0 0,0 1 0,-1-1-1,1 0 1,0 1 0,-1-1 0,1 0-1,0 1 1,-1-1 0,1 1 0,1 0 0,-2 0-23,0 0 0,0 0 1,0 0-1,1 0 0,-1 0 1,0 0-1,0 0 0,-1 0 1,1 0-1,0-1 0,0 1 1,0 0-1,-1 0 0,1 1 1,-4 11 30,1 0 0,1 0 0,0 0 0,0 0 0,2 0 0,-1 1 0,3 14 0,-2-27-27,0 0 0,1 0 0,-1 0 0,1 1 0,-1-1 0,1 0 0,-1 0 0,1 0 0,0 0 0,-1 0 0,1 0 0,0 0 0,0 0 0,0 0 0,0-1 0,0 1 0,0 0 0,0 0 0,0-1 0,0 1 0,0-1 0,0 1 0,0-1 0,0 1 0,1-1 0,-1 0 0,0 1 0,0-1 0,0 0 0,1 0 0,-1 0 0,0 0 0,0 0 0,1 0 0,-1 0 0,2-1 0,2 0 2,1 0 0,0 0 0,0-1 0,-1 0 0,1 0 0,9-5 0,127-80 16,-101 60-67,-24 15 40,0-1 0,0-1 0,-2-1 0,1 0-1,-2-1 1,0-1 0,-1 0 0,-1-1 0,-1 0 0,15-31 0,-11 12-28,-2 0 1,-1-1-1,-2 0 1,7-56-1,-15 85-43,0 1-1,-1-1 0,-1 0 0,1 1 0,-1-1 1,-3-15-1,3 24 64,0 0-1,0 0 1,1 0 0,-1 0 0,-1 0 0,1 0 0,0 0-1,0-1 1,0 1 0,0 0 0,0 0 0,0 0-1,0 0 1,0 0 0,0 0 0,0 0 0,0 0 0,0 0-1,0-1 1,0 1 0,0 0 0,0 0 0,0 0-1,0 0 1,0 0 0,-1 0 0,1 0 0,0 0 0,0 0-1,0 0 1,0 0 0,0 0 0,0 0 0,0 0-1,0 0 1,0 0 0,-1 0 0,1 0 0,0 0 0,0 0-1,0 0 1,0 0 0,0 0 0,0 0 0,0 0-1,0 0 1,-1 0 0,1 0 0,0 0 0,0 0 0,0 0-1,0 0 1,-6 7-60,-4 14-13,3 2-11,-6 27 0,4-13 147,-52 222 211,59-248-220,-17 93 111,18-90-112,0 0-1,1 0 1,1 1 0,0-1-1,4 19 1,-4-29-2,0 1 1,0-1-1,1 0 0,0 0 0,-1 0 1,2 0-1,3 6 0,-6-9-38,1-1-1,-1 1 0,1 0 1,0-1-1,-1 1 1,1 0-1,0-1 0,-1 1 1,1-1-1,0 1 1,0-1-1,-1 0 0,1 1 1,0-1-1,0 0 1,0 1-1,-1-1 0,1 0 1,0 0-1,0 0 0,0 0 1,0 0-1,0 0 1,0 0-1,0 0 0,-1 0 1,1 0-1,0 0 1,0-1-1,0 1 0,0 0 1,-1-1-1,1 1 1,0 0-1,0-1 0,-1 1 1,1-1-1,0 1 1,0-1-1,-1 0 0,2-1 1,18-18 64,-1-1 0,23-32 0,7-9-36,-42 55-17,-5 6-64,-1 0 1,0 0-1,0 0 1,0-1-1,0 1 1,0 0-1,0 0 1,0-1-1,-1 1 1,2-3-1,-8 16-100,5-6 145,-1 0 1,1 1-1,0-1 0,1 0 1,-1 0-1,1 1 0,1 6 1,2 19 70,-3-22-32,1 1 1,0-1 0,4 17-1,-4-25-25,1 6 39,0-1 0,1 0 0,0 0 0,7 12 0,-9-17-41,0-1 0,0 1 0,0-1 0,1 1 0,-1-1 0,0 0 0,1 1-1,-1-1 1,1 0 0,0 0 0,-1 0 0,1 0 0,0 0 0,0 0 0,-1-1 0,1 1 0,0-1 0,0 1 0,0-1 0,0 0 0,0 0 0,0 1 0,0-1-1,2-1 1,1 0 23,1 0 0,-1 0-1,0-1 1,1 1 0,-1-1 0,0-1-1,5-2 1,37-25 138,-37 23-159,31-19-40,-10 6 54,44-36-1,-47 31-133,45-51 0,-62 61 62,0 0 1,-1-1 0,0 0 0,-1 0-1,12-34 1,36-172-22,-49 185 37,-2 8-107,-1 0-1,-1 0 0,-1-30 1,-3 58 127,0 0 0,0 1 0,0-1 0,0 1 0,0-1 0,0 1 0,0-1 0,0 1 0,0-1 0,0 1 0,0-1 0,-1 0 0,1 1 0,0-1 0,0 1 0,0-1 0,-1 1 0,1 0 0,0-1 0,-1 1 0,1-1 0,-1 1 0,1-1 0,0 1 0,-1 0 0,1-1 0,-1 1 0,1 0 0,-1 0 0,0-1 0,1 1-1,-1 0 0,0 0-1,1 1 1,-1-1-1,1 0 1,-1 0-1,1 0 1,-1 1 0,1-1-1,-1 0 1,1 1-1,-1-1 1,1 0-1,-1 1 1,1-1 0,0 1-1,-1-1 1,1 1-1,-1-1 1,1 1-1,0-1 1,0 1-1,-1-1 1,1 1 0,0-1-1,0 1 1,0-1-1,0 1 1,-1 1-1,-43 168 157,24-87-93,-31 105 36,46-168-60,-17 71 137,20-83-115,1 0-1,1 0 1,-1 0 0,1 0-1,1 0 1,0 0-1,0 0 1,0 0-1,3 9 1,-3-16-35,0 1-1,0-1 0,-1 0 1,1 1-1,0-1 1,0 0-1,0 0 1,1 1-1,-1-1 1,0 0-1,0 0 1,1 0-1,-1 0 1,0-1-1,1 1 1,-1 0-1,1-1 1,-1 1-1,1-1 1,-1 1-1,4 0 1,-3-1 2,0 0 0,0 1 0,0-1 0,1 0 0,-1 0 0,0 0 0,0-1 0,0 1 0,0-1 0,0 1 0,1-1 0,-1 1 0,0-1 0,0 0 0,0 0 0,2-2 0,110-75-265,-114 78 238,1 0 0,-1 0-1,0 0 1,0 0 0,0 0-1,0 0 1,0 0 0,0-1 0,0 1-1,1 0 1,-1 0 0,0 0 0,0 0-1,0 0 1,0 0 0,0 0 0,1 0-1,-1 0 1,0 0 0,0 0 0,0 0-1,0 0 1,0 0 0,1 0 0,-1 0-1,0 0 1,0 0 0,0 0 0,0 0-1,0 1 1,1-1 0,-1 0-1,0 0 1,0 0 0,0 0 0,0 0-1,0 0 1,0 0 0,0 0 0,1 0-1,-1 1 1,0-1 0,0 0 0,0 0-1,0 0 1,0 0 0,0 0 0,0 0-1,0 1 1,0-1 0,0 0 0,0 0-1,0 14-128,-7 20 171,6-31-34,-9 33 250,5-20-132,0 1 1,2 0-1,0 0 0,-1 20 1,6-29 99,3-10-121,8-13-50,-11 12-29,61-73 33,-51 64-118,0 0-1,1 0 1,24-16-1,-28 24-276,-15 11 211,-6 9 69,-21 39 2,-35 84 0,40-78 103,-51 83 0,43-91 390,81-89-581,174-119-13296,-212 149 10420,-9 0-734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38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20 10304,'-8'-8'4672,"21"0"-4064,-4 5 2143,1 6-1631,6-3 256,7 0-832,1 0-352,2 0-128,-4 0-416,-4 3 192,-5-3-2144,1 0 1280,-4 0-6015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38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894 61 6720,'-17'-29'3040,"12"18"-2624,0 6-384,10 5-96</inkml:trace>
  <inkml:trace contextRef="#ctx0" brushRef="#br0" timeOffset="1">18 47 7968,'-18'-15'3616,"23"7"-3136,-2 5-1888,11-2 672,4-4-192,0 3 544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3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4576,'-1'-1'2654,"6"0"-574,13 0 802,23 1 872,88 7-1005,143-10 1,266-21-601,236 5-656,64 13-213,-590 7-768,429 14 283,-597-12-751,120 3-83,-178-7-387,-22 1 404,0 0 1,0 0-1,0 0 1,0 0 0,0 0-1,0 0 1,0 0 0,1 0-1,-1 0 1,0 0 0,0 0-1,0 0 1,0 0-1,0 0 1,0 0 0,0 0-1,0 0 1,1 0 0,-1 0-1,0 0 1,0 0 0,0 0-1,0 0 1,0 0 0,0 0-1,0 0 1,0 0-1,0 0 1,0 0 0,1 0-1,-1 0 1,0 0 0,0 0-1,0 0 1,0 0 0,0 0-1,0-1 1,0 1 0,0 0-1,0 0 1,0 0-1,0 0 1,0 0 0,0 0-1,0 0 1,0 0 0,0 0-1,0-1 1,0 1 0,0 0-1,0 0 1,0 0-1,0 0 1,0 0 0,0 0-1,0 0 1,0 0 0,0-1-1,-9-2-1293,-18-2-2661,-39-3 0,29 8 1491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40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9 4800,'8'-8'7989,"-10"8"-6570,-10 0 33,1 1 0,-20 5 0,0-1-529,23-3-736,-94 16 1479,89-14-1486,0-1 0,0 2 0,1 0 0,-1 0 0,-18 12 1,28-15-152,0 0 0,1 0 1,-1 0-1,1 0 0,0 0 1,0 0-1,0 0 0,0 1 1,0-1-1,0 1 0,0 0 1,1-1-1,-2 5 0,2-6-7,1 1 0,0 0-1,0-1 1,0 1 0,0-1 0,0 1-1,0-1 1,0 1 0,1-1-1,-1 1 1,1-1 0,-1 1-1,1-1 1,-1 1 0,1-1-1,0 0 1,0 1 0,-1-1-1,1 0 1,0 0 0,0 1-1,0-1 1,0 0 0,1 0 0,-1 0-1,0 0 1,0 0 0,1-1-1,1 2 1,13 7 119,0 0 0,1-1 0,29 9 0,9 4 68,53 32 283,-87-42-352,-1 2 0,-1 1-1,18 15 1,-36-28-125,0 0 0,0-1 0,0 1 0,0 0 0,-1 0 0,1-1 0,0 1 0,0 0 0,-1 0 0,1 0 0,0 0 0,-1 0 0,1 0 0,-1 0 0,0 0 0,1 0 0,-1 0 0,0 0 0,0 0 0,1 1 0,-1-1 0,0 0 0,0 0 0,0 0 0,0 0 0,0 0 0,-1 0 0,1 0 0,0 1 0,-1-1 0,1 0 0,0 0 0,-1 0 0,1 0 0,-1 0 0,1 0 0,-1 0 0,0 0 0,0-1 0,1 1 0,-1 0 0,-1 1 0,-3 2 89,0 0 0,0-1 0,0 1 0,-1-1 0,-10 4 0,-10 5-280,-2-3-1,0 0 0,0-2 1,0 0-1,-1-2 0,0-2 1,-43 1-1,38-8-2150,21 1-1981,33-2-8811,6 1 10463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40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4800,'0'0'71,"0"-1"0,0 1 1,0-1-1,0 1 0,0 0 0,1-1 0,-1 1 1,0-1-1,0 1 0,0-1 0,1 1 1,-1 0-1,0-1 0,0 1 0,1-1 1,-1 1-1,0 0 0,1-1 0,-1 1 0,0 0 1,1 0-1,-1-1 0,1 1 0,-1 0 1,0 0-1,1-1 0,-1 1 0,1 0 1,-1 0-1,1 0 0,-1 0 0,1 0 1,-1 0-1,1 0 0,0 0 0,3-2 218,57-9 8953,-51 8-8392,0 0-1,1-1 1,-1-1-1,-1 0 0,17-10 1,-24 13-779,0 1 0,0-1 0,1 0 0,-1 0 0,0 0 0,-1 0 0,1-1 0,0 1 0,-1 0 0,1-1 0,-1 1 0,0-1 0,0 0 0,0 1 1,0-1-1,0 0 0,0 0 0,-1 1 0,0-1 0,1 0 0,-1 0 0,0 0 0,0 0 0,-1 1 0,0-5 0,1 5-35,0 1 1,-1 0-1,0-1 0,1 1 0,-1 0 0,0-1 0,0 1 1,1 0-1,-1 0 0,0 0 0,0-1 0,0 1 0,0 0 1,-1 1-1,1-1 0,0 0 0,0 0 0,-1 0 0,1 1 1,0-1-1,-1 0 0,1 1 0,0 0 0,-1-1 1,1 1-1,-1 0 0,1-1 0,-1 1 0,1 0 0,-4 0 1,1 1 74,0-1 0,0 0 1,0 1-1,0-1 0,0 1 1,0 0-1,0 1 1,0-1-1,0 1 0,-5 2 1,5-1 45,0 0-1,1 0 1,-1 0 0,1 0 0,0 0-1,0 1 1,0-1 0,0 1-1,0 0 1,1 0 0,-2 5 0,1-2 7,0 0 0,0 0 0,1 0 0,1 1 0,-1-1 0,0 10 0,2 4 121,0 0 1,1 0-1,8 40 0,-8-59-266,3 22 255,11 36-1,-13-54-231,1 0 0,-1 1-1,1-1 1,1 0-1,-1 0 1,1 0 0,0-1-1,0 1 1,1-1 0,6 6-1,-9-9-154,0-1 0,0 1-1,0-1 1,0 0-1,1 0 1,-1 0 0,0 0-1,1 0 1,-1 0-1,1-1 1,-1 1-1,1-1 1,-1 0 0,1 0-1,-1 1 1,1-2-1,-1 1 1,1 0 0,-1 0-1,1-1 1,-1 0-1,1 1 1,-1-1 0,0 0-1,1 0 1,-1 0-1,4-3 1,5-3-989,-1 0-1,0-1 1,-1 0 0,11-12 0,-16 16 701,39-42-3725,-22 24 424,0 0 0,33-25 0,-14 20 609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41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9 7040,'0'0'89,"0"-1"1,0 1-1,-1 0 1,1 0-1,0 0 1,0 0-1,0 0 1,0 0-1,0-1 1,0 1-1,0 0 1,-1 0-1,1 0 1,0 0-1,0-1 1,0 1-1,0 0 1,0 0-1,0 0 1,0-1-1,0 1 1,0 0-1,0 0 1,0 0-1,0 0 1,0-1-1,0 1 1,0 0-1,0 0 1,0 0-1,0-1 1,0 1-1,1 0 1,-1 0-1,0 0 1,0 0-1,0-1 1,0 1-1,0 0 1,0 0-1,0 0 1,1 0-1,-1 0 1,0 0-1,0-1 1,2 1 1225,-5 4 1898,-10 6-988,1 0 0,-1 0-1,-28 14 1,23-15-632,-30 23 0,42-27-1327,0 0 1,0 1-1,1 0 1,-1 0-1,1 0 1,1 0-1,-5 7 1,8-11-227,0 0-1,0 0 1,1 0 0,-1 0-1,0 0 1,1 0 0,-1 1-1,1-1 1,0 0 0,-1 0-1,1 0 1,0 0 0,1 1-1,-1-1 1,0 0 0,1 0 0,-1 0-1,1 0 1,-1 0 0,1 0-1,0 0 1,0 0 0,0 0-1,0 0 1,0 0 0,1-1-1,-1 1 1,0 0 0,3 2-1,0-1-44,0 0-1,0 0 0,1 0 0,-1 0 0,0-1 0,1 1 1,0-1-1,-1 0 0,1-1 0,0 1 0,0-1 0,0 0 0,0 0 1,0-1-1,1 0 0,-1 1 0,0-2 0,0 1 0,9-2 1,8-2-734,0-2 1,-1 0 0,26-12-1,-39 15 385,135-46-10888,-98 39 7744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4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0 926 3552,'2'1'263,"-1"-1"1,1 0 0,-1 0-1,0 1 1,1-1-1,-1 1 1,0 0-1,1-1 1,1 2 0,14 5 1921,-10-7-1770,1 1 1,0-1-1,0-1 1,0 1-1,-1-1 1,1-1-1,0 0 0,-1 0 1,1 0-1,-1-1 1,9-4-1,11-7 512,38-25-1,-63 37-884,27-17 368,0-1 0,-1-2 0,-2-1-1,0-1 1,-1-1 0,31-43 0,-29 33-13,-3-2 1,-1-1-1,23-50 0,-24 36 165,-2 0-1,-2-2 0,11-58 1,-27 86-52,-2 25-496,0 0 0,0 0 0,0 0 0,0 0 0,0 0 0,0 0-1,0 0 1,-1 0 0,1 0 0,0 0 0,-1 0 0,1 0 0,0 0 0,-1 0-1,0 0 1,1 0 0,-1 1 0,1-1 0,-1 0 0,0 0 0,-1 0 0,2 0-14,-1 1 1,1 0 0,0 0 0,-1 0-1,1 0 1,0 0 0,-1 0 0,1 0 0,0 0-1,-1 0 1,1 0 0,-1 0 0,1 0-1,0 0 1,-1 0 0,1 0 0,0 0-1,-1 0 1,1 1 0,0-1 0,-1 0-1,1 0 1,0 0 0,-1 0 0,1 1-1,0-1 1,-1 0 0,-5 6 14,1-1-1,-1 1 1,1 0-1,0 0 1,1 1-1,-1-1 1,1 1-1,-5 12 1,-2 8 42,-9 29 0,-3 25 226,-16 107 0,36-172-230,2 1 0,-1 19 0,2-32-17,0 0 0,0 1 0,1-1 0,0 1-1,-1-1 1,2 0 0,-1 1 0,0-1 0,1 0 0,0 0-1,0 0 1,0 0 0,3 4 0,-3-6-9,-1-1 0,0 0 1,1 0-1,-1 0 0,1 0 0,-1 0 1,1 0-1,0 0 0,-1-1 0,1 1 1,0-1-1,0 1 0,-1-1 1,1 0-1,0 1 0,0-1 0,0 0 1,-1 0-1,4-1 0,4 0 44,0 0 0,15-6-1,1 0-24,-1-1-1,0-2 1,0 0-1,-2-2 1,1 0-1,-1-2 1,-1 0-1,0-2 1,-2 0-1,1-1 1,-2-1-1,0 0 1,-2-2-1,21-29 1,-2-11-43,31-76 1,-48 98 144,41-115 390,-34 81 556,-25 68-613,-5 8-266,-6 8 43,4 2-130,2-1-1,0 1 1,1 0-1,-4 24 1,5-28-62,-16 85 48,-25 100 289,32-150-303,-3 0-1,-25 53 1,-29 42 225,69-138-296,-1-1-1,0 1 1,1 0-1,-1-1 1,1 1-1,-1 0 1,1 0-1,-1 3 0,2-5-22,-1 0 0,0 0 0,0 0 0,0 0 0,0 1 0,0-1 0,0 0 0,1 0 0,-1 0 0,0 0 0,0 0 0,0 1 0,0-1 0,1 0 0,-1 0 0,0 0 0,0 0 0,0 0 0,0 0 0,1 0 0,-1 0 0,0 0 0,0 0 0,1 0 0,-1 0 0,0 0 0,0 0 0,0 0 0,1 0 0,-1 0 0,0 0 0,0 0 0,0 0 0,0 0 0,1 0-1,-1 0 1,0 0 0,0-1 0,9-2 28,7-6 10,21-15 0,-14 8-73,1-2 102,27-26 0,3-1 90,-30 34-184,-23 13 27,0 1 0,-1-1 0,1 1 0,-1-1 0,0 1 0,0 0 0,0 3 0,-1 11 35,0-1 0,-1 0 1,-7 29-1,7-41-22,1-1 0,1 1 0,-1-1 0,0 1 0,1-1 0,0 1 0,-1-1 0,1 1 0,1 0 0,-1-1 0,0 1 0,1-1 0,0 1 0,0-1-1,0 1 1,0-1 0,4 6 0,-5-8-17,1-1 0,-1 1-1,1-1 1,0 1 0,-1-1-1,1 1 1,0-1 0,0 0-1,-1 1 1,1-1 0,0 0-1,0 0 1,-1 0-1,1 1 1,0-1 0,0 0-1,0 0 1,-1 0 0,1 0-1,0 0 1,0 0 0,0-1-1,1 1 1,24-7 111,-21 6-63,138-47-215,-32 19 151,60-18 76,-163 44-43,3 0-22,0 0 0,0-1-1,0-1 1,-1 0 0,13-8 0,-3 1-120,-27 17 97,0 0-1,0 0 0,-1-1 1,1 0-1,-15 5 1,5-1 9,-10 4 61,-68 34 131,85-40-147,0 1 0,0 0 1,0 0-1,1 1 0,0 1 0,-14 17 0,21-24-8,1 0-1,-1 1 1,1-1 0,-1 1 0,1 0-1,0-1 1,0 1 0,0 0-1,0 3 1,1-5-13,0-1 0,0 1 0,0 0 0,0-1 0,0 1 0,0 0 0,0-1 0,0 1 1,0 0-1,0-1 0,0 1 0,1-1 0,-1 1 0,0 0 0,0-1 0,1 1 0,-1-1 0,0 1 0,1-1 0,-1 1 0,1-1 0,-1 1 0,1-1 0,-1 1 0,0-1 0,1 1 0,0-1 0,-1 0 0,1 1 0,-1-1 0,1 0 0,-1 0 0,1 1 0,0-1 0,-1 0 0,1 0 0,0 0 0,-1 0 0,1 0 1,0 0-1,-1 0 0,1 0 0,1 0 0,3 0 17,0-1 1,0 0 0,0 0-1,0 0 1,0 0-1,9-5 1,31-17-17,-19 10-60,-5 1-66,0-1 1,-1-1 0,-1-1-1,33-32 1,-16 7-70,-35 47 138,0-1 1,-1 1-1,2 0 0,-1-1 0,4 9 0,-3-10 80,0 0 0,0-1 0,0 1 0,1-1 0,-1 1 0,4 3 0,-5-7-20,0 0-1,0 0 0,0 0 1,0 0-1,0 0 0,0 0 1,0 0-1,0-1 0,0 1 1,1 0-1,-1-1 0,0 1 1,0-1-1,1 1 0,-1-1 1,0 0-1,1 1 0,-1-1 1,0 0-1,1 0 0,-1 0 1,0 0-1,1 0 0,-1 0 1,0 0-1,1-1 0,1 0 1,6-3-4,-2 0 1,1 0-1,0-1 1,-1 0-1,0-1 1,0 1-1,-1-2 1,1 1-1,9-13 1,-8 10-9,34-44 15,56-91 0,-86 126-68,46-74-46,67-102 56,-112 176 110,12-26 1,-24 43-69,-4 7 27,-6 14 27,-92 357 198,87-316-228,-12 66-1894,22-103-2144,-2-11-1904,6-10 3397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43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19 106 9152,'-15'-26'2928,"14"25"-2884,1 1 1,0 0 0,0 0-1,-1-1 1,1 1 0,0 0 0,0 0-1,0-1 1,0 1 0,0 0 0,-1 0-1,1-1 1,0 1 0,0 0-1,0-1 1,0 1 0,0 0 0,0-1-1,0 1 1,0 0 0,0 0-1,0-1 1,0 1 0,0 0 0,0-1-1,1-1-30,-1 0 304,1 0 0,-1 0 0,1 0 1,0 0-1,0 0 0,0 0 0,0 0 0,0 0 0,0 1 0,1-1 1,-1 0-1,0 1 0,1-1 0,0 1 0,-1-1 0,1 1 0,0 0 1,3-2-1,8-3 105,0 1-1,0 1 1,1 0 0,0 1 0,20-2 0,72 0-678,-45 3 69,22 1-2766,-33 3-2176,-39 2 920,-5 4 1403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44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75 7808,'-17'-7'3520,"26"7"-3040,-1 0 1920,10 0-1408,9-5 2207,9 2-1823,23-9 256,9 4-992,26-4-256,-1 7-224,2-6-768,-5 7 352,-17-4-3296,-15 8 1952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 11712,'-13'-9'5311,"4"18"-4607,4-6 2560,5 0-1920,-3 2 864,-2 4-1280,-5-1-288,7-1-384,-7 1-320,10 0 32,-9-5-576,9 6 352,-5-4-3776,5-2 2240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47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715 151 2400,'-8'4'6195,"5"-10"-863,0-1-5729,-11-19 2593,10 20-1831,1 0 0,0 0 0,0 0 0,-2-8 0,3 9-273,0 1 0,0-1 0,0 1 0,-1-1 0,0 1 0,1 0 0,-1 0 0,-1 0 0,1 1 0,-1-1 0,1 1 0,-1 0 0,0 0 0,0 0 0,0 0 0,-1 1 0,1-1 0,0 1 0,-1 0 0,0 1 0,1-1 0,-1 1 0,0 0 0,0 0 0,0 0 0,0 1 0,0 0 0,0 0 0,0 0 0,0 0 0,-5 2 0,-19 5 174,1 1 0,-27 12 0,36-13-173,0 0 88,1 1 1,0 2-1,0-1 0,1 2 1,0 1-1,-20 16 0,14-5 71,0 0 0,1 2 0,2 0 0,1 1 0,-28 48 0,28-37 65,1 1-1,2 1 1,-21 79 0,36-113-282,-5 16 237,2 1 0,-3 28 0,6-44-201,1 1 0,0-1-1,1 1 1,-1-1 0,1 1 0,0-1-1,1 0 1,0 0 0,0 1-1,0-1 1,1 0 0,4 8-1,-1-6 25,0 1 0,1-1 0,0-1 0,1 1 0,-1-1-1,2-1 1,-1 0 0,0 0 0,1 0 0,0-1 0,1 0-1,-1-1 1,17 5 0,0-1 32,0-1 0,1-2 0,0-1 0,28 1 0,-13-2-81,0-2 0,-1-2 0,1-2 0,68-13-1,-85 12-371,15-4 53,-37 8-401,0-1-1,0 0 1,0 0 0,0 0-1,0-1 1,-1 1-1,1 0 1,-1-1-1,4-2 1,3-1-6771,-5 0 4261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50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7 839 4064,'-7'0'10531,"8"0"-10251,15 1 1947,20-7-1298,-27 4-798,-1-2 0,1 1 0,0-1 0,-1-1 0,0 0 0,0 0 0,-1 0 0,1-1 0,-1 0 0,0 0-1,-1-1 1,1 0 0,-1 0 0,-1-1 0,1 1 0,4-11 0,-4 6-82,0 1 0,-1 0 0,-1-1 1,0 0-1,0 0 0,-1-1 0,-1 1 1,0-1-1,0 1 0,-2-1 0,0-19 0,-1 20 3,-3-25 199,3 34-211,1 0 0,-1 0 1,0 1-1,0-1 1,0 1-1,0-1 0,0 1 1,-1-1-1,1 1 1,-3-3-1,3 4-25,0 1-1,0-1 1,0 0 0,0 0-1,-1 1 1,1-1 0,0 1-1,0-1 1,-1 1 0,1 0 0,0-1-1,0 1 1,-1 0 0,1 0-1,0 0 1,-1 0 0,1 0-1,0 0 1,-1 0 0,1 1-1,0-1 1,0 0 0,-1 1-1,-1 0 1,-1 1 30,-1 0 0,1 0 0,0 0 0,-8 5 0,8-2 28,-1-1 0,0 0 1,1 1-1,0 0 0,0 0 0,-5 10 1,-15 35 439,19-40-408,-1 5 18,0 0 0,0 0 0,1 0 0,1 0 0,1 1 0,0 0 0,1 0 0,1 0 1,0 0-1,1-1 0,3 22 0,-2-30-66,1-1 0,0 0-1,1 1 1,-1-1 0,1 0 0,0 0 0,0-1-1,1 1 1,8 9 0,-10-11-2,1-1 1,0 0-1,0 0 0,0-1 0,0 1 1,0-1-1,1 1 0,-1-1 0,1 0 1,-1 0-1,1 0 0,0-1 0,0 0 1,0 1-1,0-1 0,0-1 0,5 2 1,7-3-46,1-1 0,-1-1 1,0 0-1,-1-1 1,1-1-1,27-11 1,83-48 108,-87 40-119,0-1 0,66-58 0,53-75-54,-155 154 67,0 0 0,0 1 0,1 0-1,-1 0 1,1 0 0,0 0 0,0 0 0,0 1-1,8-4 1,-12 6-4,0 0 1,1 0-1,-1 0 0,1 0 0,-1 0 0,0-1 1,1 1-1,-1 0 0,1 1 0,-1-1 0,0 0 0,1 0 1,-1 0-1,1 0 0,-1 0 0,0 0 0,1 0 1,-1 1-1,1-1 0,-1 0 0,0 0 0,1 0 1,-1 1-1,0-1 0,1 0 0,-1 1 0,0-1 1,0 0-1,1 1 0,-1-1 0,0 0 0,0 1 0,0-1 1,1 0-1,-1 1 0,0 0 0,3 16 266,-3-13-164,1 11 42,-1 0 0,0-1 0,-1 1 0,-3 20 0,-18 57-42,11-48 36,2-14 24,6-24-109,1 0 0,0 0 0,1 1 0,-2 11-1,3-17-61,0-1 0,1 0 0,-1 0 0,0 0-1,0 0 1,1 0 0,-1 0 0,0 0 0,1 0-1,-1 0 1,0 0 0,0 0 0,1 0-1,-1 0 1,0 0 0,1 0 0,-1 0 0,0 0-1,0 0 1,1 0 0,-1-1 0,0 1-1,0 0 1,1 0 0,-1 0 0,0 0 0,0-1-1,1 1 1,-1 0 0,0 0 0,0 0 0,0-1-1,1 1 1,-1-1 0,12-9-89,5-10-162,28-42 0,0-3 44,-28 41 82,-13 19 121,-1-1-1,1 1 1,-1 0-1,1 0 1,1 0-1,-1 1 1,1 0-1,9-8 1,-13 12 9,0 0 0,-1 0 0,1-1-1,0 1 1,-1 0 0,1 0 0,0 0 0,-1-1 0,1 1 0,0 0 0,-1 0 0,1 0-1,0 0 1,-1 1 0,1-1 0,0 0 0,-1 0 0,1 0 0,0 0 0,-1 1 0,1-1-1,0 0 1,-1 1 0,1-1 0,-1 0 0,1 1 0,-1-1 0,1 1 0,-1-1 0,1 1-1,-1-1 1,1 1 0,-1-1 0,1 1 0,-1 0 0,0-1 0,1 1 0,-1-1 0,0 2-1,2 1 19,-1 1-1,0-1 0,0 0 0,-1 0 1,1 1-1,-1-1 0,1 4 0,-3 9 136,0 0 1,-8 28-1,9-41-137,-5 20 88,3-13-49,0 0 1,1-1-1,0 1 0,-1 11 1,3-20-59,0-1 0,0 0 0,0 0 1,0 1-1,0-1 0,0 0 0,0 0 0,0 1 1,0-1-1,0 0 0,0 0 0,0 1 0,0-1 1,0 0-1,1 0 0,-1 1 0,0-1 0,0 0 1,0 0-1,0 1 0,0-1 0,1 0 0,-1 0 1,0 0-1,0 1 0,0-1 0,0 0 0,1 0 1,-1 0-1,0 0 0,0 0 0,1 1 0,-1-1 1,0 0-1,0 0 0,1 0 0,-1 0 0,0 0 1,0 0-1,1 0 0,-1 0 0,11-4-105,-7 2 55,13-5-77,-1-2 1,1 0-1,-1-1 0,27-23 0,159-125-206,-200 157 336,0-1-1,0 1 1,0 0-1,0 0 1,0 0-1,0 0 1,1 0-1,-1 0 1,0 0-1,0 1 0,1-1 1,-1 1-1,3-1 1,-4 2-1,-1-1-1,1 0 1,0 0 0,-1 0 0,1 0 0,-1 1 0,1-1 0,0 0 0,-1 0-1,1 1 1,-1-1 0,1 0 0,-1 1 0,1-1 0,-1 1 0,1-1 0,-1 1-1,1-1 1,-1 2 0,1-1 14,0 1-1,0-1 0,-1 1 1,1-1-1,-1 1 0,0-1 1,1 1-1,-1 0 0,0-1 1,0 4-1,-1 7 118,0 0-1,-6 21 0,-2 12 34,8-34-84,-1 25 140,3-33-210,-1-1 0,0 0-1,1 0 1,-1 1 0,1-1 0,0 0 0,0 0-1,-1 0 1,1 0 0,1 0 0,-1 0 0,0 0-1,3 2 1,-3-2 2,1 0-1,0 0 1,0 0-1,0-1 1,0 1 0,0-1-1,1 1 1,-1-1-1,0 0 1,1 0 0,-1 0-1,1 0 1,-1 0-1,1-1 1,-1 1-1,1-1 1,-1 0 0,1 1-1,0-1 1,-1 0-1,1-1 1,-1 1 0,1 0-1,0-1 1,-1 1-1,1-1 1,-1 0-1,0 0 1,5-2 0,0-1-32,-1 0 0,0 0 0,0-1 0,0 0 1,0 0-1,-1-1 0,1 1 0,-1-1 0,5-9 0,15-22-45,32-71 0,-25 48 55,-30 58 37,-2 7-23,-2 11-38,2-15 21,-5 32-32,1-10 133,1-1-1,0 1 0,2 0 1,2 27-1,0-27 21,-1-18-72,0-1-1,0 0 0,1 0 1,-1 0-1,1 1 0,0-1 1,1 4-1,-1-7-30,0-1 0,0 0 1,0 0-1,0 0 0,-1 1 0,1-1 0,0 0 1,0 0-1,0 0 0,0 0 0,0-1 0,-1 1 1,1 0-1,0 0 0,0 0 0,0-1 0,-1 1 1,1 0-1,0-1 0,0 1 0,-1-1 0,2 0 1,24-13-83,-12 2 15,0-1 0,-1-1 0,19-24 0,6-6-25,150-166 120,-106 117-149,-56 61 6,-8 10 41,-2-1 1,-1 0-1,-1-1 0,-1 0 1,-1-1-1,-1-1 1,-1 0-1,11-49 0,-20 74 65,-1-1-1,1 1 0,-1-1 0,0 0 1,0 1-1,1-1 0,-1 1 0,0-1 1,0 0-1,-1 1 0,1-1 0,0 0 1,-1-1-1,0 3 0,1 0 0,-1 0 0,1 0-1,-1 1 1,1-1 0,-1 0 0,1 0 0,-1 1 0,1-1 0,-1 0 0,1 1 0,-1-1 0,1 1 0,0-1 0,-1 1 0,1-1 0,0 1 0,-1-1 0,1 1-1,-69 94 19,-29 47 331,87-123-294,1 0 1,1 1 0,1 0-1,0 0 1,2 1-1,-5 23 1,-2 54 132,12-86-145,1 0 0,0 0 0,1 0 0,1 0-1,-1-1 1,6 18 0,-6-26-25,0 1 0,1-1 0,-1 1 0,1-1 1,-1 0-1,1 0 0,0 1 0,1-1 0,-1 0 0,0-1 0,1 1 0,-1 0 0,1-1 0,0 0 0,0 1 1,0-1-1,0 0 0,1 0 0,-1-1 0,0 1 0,1-1 0,-1 0 0,1 0 0,-1 0 0,1 0 0,0 0 1,-1-1-1,1 0 0,0 0 0,0 0 0,-1 0 0,1 0 0,0-1 0,-1 1 0,1-1 0,-1 0 1,1 0-1,5-3 0,0 0-10,-1 0 1,0 0 0,0 0 0,0-1-1,0-1 1,-1 1 0,0-1 0,0 0 0,0-1-1,5-7 1,39-65-189,20-28 271,-65 100-121,-3 3-35,-2 13 30,-4 16 78,0 0 0,-1-1 0,-2 1 0,-12 35 0,12-41-28,-8 23 15,-40 76 1,43-102-24,5-8 115,6-7 29,3-2 85,69-24 127,-51 15-378,99-47-1340,-96 43-1472,26-19-1,-47 31 1959,1 0 1,-1-1-1,0 0 0,0 0 0,4-5 0,-6 6 441,0 1 0,-1 0 0,1 0 0,-1-1 0,1 1 0,-1-1 0,1 1 0,-1-1 0,0 1 0,1 0 1,-1-1-1,0 1 0,0-1 0,0 1 0,0-1 0,-1-1 0,0-11-2083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50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20 8896,'-37'-11'4032,"32"11"-3520,5-4 2272,10 4-1633,4-5 577,4 10-992,13-5 32,1 4-448,3-4 96,-4 5-256,6-2-352,-5 0 96,-1-3-1312,-4 5 768,-6-5-3103,-2 0 2079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50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15 9632,'-26'-6'4384,"29"1"-3840,12 1-256,2 8-288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51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93 273 5056,'-19'-33'3083,"17"30"-2106,1 0 1,0-1-1,-1 1 0,1-1 0,0 1 0,1-1 1,-2-5-1,-2-2 5461,6 17-5052,3 8-12,10 20 0,1 1-336,46 93 864,-45-98-1524,-1 1 0,-1 1-1,20 65 1,-29-69-307,-1-1-1,-1 1 1,-1 0-1,-2 0 1,0 0-1,-2 0 1,-2 0 0,-6 33-1,7-51-48,-1 0 1,0 0-1,-1-1 1,0 1-1,0-1 0,-1 0 1,0 0-1,-1 0 1,0-1-1,0 0 0,-12 11 1,14-15-27,0 0 0,-1 0 1,1-1-1,-1 1 0,0-1 0,0-1 1,0 1-1,-1-1 0,1 1 0,-1-2 1,1 1-1,-1 0 0,0-1 1,1 0-1,-1-1 0,0 1 0,0-1 1,0 0-1,1-1 0,-1 1 0,-8-3 1,11 3 6,0-1 0,0 0 0,0-1 0,0 1 0,1 0 0,-1-1 0,0 0 0,1 1 0,-1-1 0,1 0 0,-1 0 0,1-1 1,0 1-1,0 0 0,0-1 0,0 1 0,1-1 0,-1 0 0,1 0 0,-1 1 0,1-1 0,0 0 0,0 0 0,-1-5 0,0-2 28,1 0 0,0 0 0,0 0 0,1 0 0,1 0 0,1-15 0,0 16-3,-1-1 0,1 1 0,1 0-1,0 0 1,0 0 0,1 0 0,0 1 0,1-1 0,0 1 0,0 0-1,1 0 1,-1 1 0,2 0 0,-1 0 0,1 0 0,0 1-1,13-9 1,48-27-6,82-37 0,-141 75-23,42-21 10,112-59 58,-114 56-44,59-45 1,-78 51-360,-1-2 0,-1-1 0,-1-1 0,34-44 0,-38 37-2051,25-48 1,-44 71 1221,1 0 0,-1 0 0,0 0 0,-1 0 0,-1-1 0,4-20 0,-1-8-2301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33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461 572 3328,'3'-6'775,"1"-2"1108,-13 6-31,4 1-1264,-9-1-168,-1 1-1,0 1 0,0 0 0,-28 5 1,-57 14 339,99-19-756,-20 5 107,1 0 0,-1 2-1,1 1 1,-37 19 0,48-22-63,1 0 0,0 0 0,0 1 1,0 1-1,1-1 0,0 1 0,0 1 1,0-1-1,1 1 0,0 0 0,1 0 0,-8 17 1,10-18-6,1-1 0,0 1-1,0 0 1,1 0 0,0 0 0,0 0 0,1 0 0,0 0 0,0 0 0,1 0 0,1 10 0,-1-12 17,0 1-1,1-1 1,-1 0-1,1 0 1,1 0-1,-1 0 1,1 0-1,-1 0 1,1-1-1,1 1 1,-1-1-1,1 0 1,-1 0 0,1 0-1,7 5 1,-8-7 11,1 0 0,-1 0 0,1-1 0,0 1 1,-1-1-1,1 0 0,0 0 0,0 0 1,0 0-1,0-1 0,0 1 0,0-1 1,0 0-1,0-1 0,0 1 0,0 0 0,0-1 1,6-2-1,1 0 95,1-2 0,-1 1 0,0-2 0,17-9 1,-7 2-49,0-1 0,-1-1 1,0-1-1,23-24 0,-18 15 28,-2-2 1,0-1-1,31-53 0,-40 55-83,-1 0-1,-1-1 0,12-44 1,8-105 102,-22 108-152,-5 26-180,-1-73 1,-4 104 155,0 5-23,0-1 0,-1 0 0,-1-9 0,1 15-6,1-1 0,0 1 0,-1 0-1,1-1 1,-1 1 0,0-1-1,1 1 1,-1 0 0,0 0 0,0-1-1,1 1 1,-1 0 0,0 0 0,0 0-1,0 0 1,-1 0 0,1 0-1,0 0 1,-1 0 0,1 1 15,1-1-1,-1 1 1,1 0 0,-1 0-1,1 0 1,0 0 0,-1-1-1,1 1 1,-1 0 0,1 0-1,-1 0 1,1 0 0,-1 0-1,1 0 1,-1 0 0,1 0-1,-1 0 1,1 1 0,-1-1-1,1 0 1,0 0 0,-1 0-1,1 0 1,-1 1 0,1-1-1,0 0 1,-1 1 0,-7 11-290,7-9 276,-18 42-16,1 2 1,3 0 0,1 1-1,3 1 1,2-1 0,2 2-1,-1 85 1,8-118 155,2 0 0,0 0 0,0 0 0,2-1 0,0 1 0,1-1 1,1 0-1,0 0 0,1 0 0,1-1 0,0 0 0,18 23 0,-23-34 6,1 1 0,0-1 1,0 1-1,0-1 0,1-1 0,8 7 0,-10-8-46,-1-1 0,1 0 0,-1 0 0,1 0-1,-1 0 1,1 0 0,0-1 0,-1 1 0,1-1-1,0 0 1,-1 1 0,1-1 0,0 0 0,0-1-1,-1 1 1,6-1 0,9-5 141,-1 0 0,1-1-1,28-16 1,44-34 156,-82 52-322,1-1 14,0 0 0,-1-1-1,9-11 1,-14 17-36,-2 0-23,1 1 0,-1 0-1,1-1 1,-1 1 0,1-1 0,-1 1 0,0-1 0,1 1 0,-1-1 0,0 1 0,1-1-1,-1 0 1,0 1 0,0-1 0,1 1 0,-1-1 0,0 0 0,0 1 0,0-1 0,0 1-1,0-1 1,0 0 0,0 1 0,0-1 0,0 0 0,0 1 0,-1-1 0,1 1 0,0-1-1,0 0 1,0 1 0,-1-1 0,1 1 0,0-1 0,-1 1 0,1-1 0,0 1 0,-1-1-1,1 1 1,-1-1 0,1 1 0,-1-1 0,1 1 0,-1 0 0,1-1 0,-1 1 0,1 0 0,-1 0-1,0-1 1,1 1 0,-1 0 0,1 0 0,-1 0 0,0 0 0,1 0 0,-1 0 0,0 0-1,1 0 1,-1 0 0,1 0 0,-1 0 0,0 0 0,1 0 0,-1 0 0,0 0 0,0 1-1,-5 0-23,1 1-1,0 0 1,-1 0-1,1 0 1,0 1-1,0-1 1,0 1-1,1 0 1,-1 1-1,1-1 1,0 1-1,-1 0 1,2 0-1,-1 0 1,0 1-1,1-1 1,0 1-1,0 0 1,0 0-1,-3 7 1,4-5 34,-1-1 0,1 0 1,0 1-1,0-1 0,1 1 0,0 0 1,0 0-1,1-1 0,0 1 1,0 0-1,0 0 0,1-1 0,0 1 1,0 0-1,1-1 0,4 12 0,-4-14 50,0 1 0,1 0-1,-1-1 1,1 0 0,0 0-1,0 0 1,1 0 0,-1 0-1,1-1 1,0 0 0,0 1-1,0-1 1,0-1 0,1 1-1,-1-1 1,1 1 0,-1-1-1,1 0 1,9 2 0,-8-3 5,1 0 1,0-1-1,0 1 1,0-1-1,0-1 1,-1 1-1,1-1 1,0 0-1,0-1 1,-1 1-1,1-1 1,-1-1 0,12-5-1,-11 5-4,-1 0-1,0 0 1,1-1 0,-2 0-1,1 0 1,0-1 0,-1 1-1,0-1 1,9-10 0,-11 9-25,1 0 0,0 0 0,-1 0 0,0-1 1,-1 1-1,0-1 0,0 0 0,0 0 0,1-10 0,-3 14-25,1-1 0,-1 0 0,-1 0 0,1 1-1,-1-1 1,1 0 0,-1 0 0,0 1 0,0-1 0,-1 1-1,1-1 1,-1 1 0,0-1 0,0 1 0,0 0 0,0 0-1,0 0 1,-5-4 0,-1 0-43,0 0 0,-1 1 0,0 1 0,0-1 1,0 2-1,-1-1 0,1 1 0,-1 1 0,0-1 0,0 2 0,-1 0 0,1 0 0,-21-1 0,27 3 33,-1 0 0,1 1 0,0-1 0,-1 1 0,1 0 0,-6 3-1,9-4 1,1 0 0,0 0 0,-1 0-1,1 1 1,0-1 0,-1 0 0,1 1 0,0-1-1,-1 0 1,1 1 0,0-1 0,0 0-1,-1 1 1,1-1 0,0 0 0,0 1 0,0-1-1,0 1 1,-1-1 0,1 1 0,0-1-1,0 0 1,0 1 0,0-1 0,0 1 0,0-1-1,0 1 1,0-1 0,0 0 0,0 1-1,0-1 1,1 1 0,-1-1 0,0 1-1,0-1 1,0 0 0,0 1 0,1-1 0,-1 0-1,0 1 1,0-1 0,1 0 0,-1 1-1,1-1 1,15 15 51,-5-10 0,0-1 0,1 0 0,-1-1 0,1 0 0,0-1 0,18 2-1,12 1 62,0-3 0,0-1-1,72-7 1,-95 3-57,-1 0-1,0-1 1,34-13-1,-45 14-12,-1 0-1,1-1 0,-1 1 1,1-1-1,-1-1 0,0 1 1,-1-1-1,1 0 0,-1 0 1,0-1-1,0 1 0,6-11 1,-9 12-33,0 0 0,-1 0 1,0 0-1,0 0 0,0 0 0,0 0 1,0 0-1,-1 0 0,1 0 1,-1 0-1,0 0 0,-1-1 1,1 1-1,-1 0 0,0 0 0,0 0 1,-2-7-1,2 10-12,1 1 0,-1-1 0,1 0-1,-1 0 1,1 0 0,-1 1 0,1-1 0,-1 0 0,1 1 0,-1-1-1,0 1 1,0-1 0,1 0 0,-1 1 0,0-1 0,0 1 0,0 0-1,1-1 1,-1 1 0,0 0 0,0-1 0,0 1 0,-2 0 0,2 0-15,-1 0 0,0 0 1,0 1-1,0-1 0,0 1 1,1-1-1,-1 1 0,0 0 1,0-1-1,1 1 0,-3 1 1,-2 2-18,0 1-1,1-1 1,-1 1 0,-6 8 0,7-8 38,1 0 1,0 0-1,0 0 0,1 0 1,-1 1-1,1-1 0,1 1 0,-1 0 1,1 0-1,0 0 0,0 0 1,0 1-1,1-1 0,0 0 1,1 1-1,-1-1 0,1 0 0,0 1 1,1-1-1,0 1 0,0-1 1,0 0-1,0 1 0,1-1 1,0 0-1,1 0 0,-1 0 0,8 10 1,-7-10 24,1-1 1,-1 1 0,2-1 0,-1 0-1,0 0 1,1 0 0,0 0-1,0-1 1,1 0 0,6 4 0,-9-6 10,1 0 0,0-1 1,0 1-1,-1-1 0,1 0 0,0 0 1,0 0-1,0 0 0,1-1 1,-1 0-1,0 0 0,0 0 1,0 0-1,0 0 0,0-1 1,0 0-1,7-2 0,53-25 482,-21 9-293,155-78-192,-165 75-1,-23 16-17,-1-1 1,1 2-1,18-9 1,-18 10-46,-1 0 1,13-7-1,-22 11 20,1 0 0,0 0 0,0 0 0,-1-1-1,1 1 1,0 0 0,-1 0 0,1 0 0,0 0 0,0 0 0,-1 1 0,1-1 0,0 0 0,0 0-1,-1 0 1,1 1 0,0-1 0,-1 0 0,1 1 0,1 0 0,-1 0 13,1 0 1,0 0-1,-1 0 1,1 0 0,-1 1-1,0-1 1,1 0-1,-1 1 1,1 1-1,0 2-6,-1 1 0,1-1 0,-1 0 0,-1 1 0,1-1 0,-1 1 0,0-1 0,0 1 0,-2 8-1,1 7-64,2-13 81,-2-1-1,1 1 1,-1 0-1,0-1 1,-3 11-1,4-16 24,-1-1-1,0 1 0,0 0 0,0 0 0,0 0 0,0-1 0,0 1 1,0-1-1,0 1 0,-1-1 0,1 1 0,-1-1 0,1 1 0,-1-1 1,1 0-1,-1 0 0,0 0 0,0 0 0,1 0 0,-1-1 0,0 1 1,0 0-1,0-1 0,-2 1 0,-2-1-3,-1 0-1,1 0 1,0 0-1,0-1 1,-1 0-1,1-1 1,0 1-1,0-1 1,-10-5-1,-10-2-88,-29 1 191,44 6-187,11 2 52,0 0-1,1 0 1,-1 0 0,0 0-1,0 0 1,0 0 0,0 0-1,0 0 1,0 0 0,0 0 0,0 0-1,0 0 1,0 0 0,0 0-1,0 0 1,0 0 0,0 0-1,0 0 1,0 0 0,0 0 0,0 0-1,0 0 1,0 0 0,0 1-1,0-1 1,0 0 0,0 0-1,0 0 1,0 0 0,0 0 0,0 0-1,0 0 1,0 0 0,0 0-1,2 0-19,0 1-1,-1 0 0,1-1 0,0 1 1,0 0-1,-1 0 0,1 0 0,-1 0 0,4 2 1,2 2 6,0-1 52,1-1 0,-1 1 1,1-2-1,-1 1 0,1-1 0,0 0 1,0-1-1,0 0 0,0 0 1,0-1-1,0 1 0,1-2 0,-1 1 1,0-2-1,15-3 0,-8 1 33,1-2 1,-1 0-1,0-1 0,-1 0 0,0-1 0,25-19 0,92-62 5,-127 87-95,-1 0-1,1 1 0,0-1 0,-1 1 0,1 0 0,0 0 1,0 1-1,6-1 0,-8 0-1,0 1 1,0 0-1,1 1 0,-1-1 1,0 0-1,0 1 0,1-1 1,-1 1-1,0 0 1,0-1-1,0 1 0,0 0 1,0 0-1,3 3 0,-5-4 21,1 1 0,-1-1-1,0 1 1,1 0-1,-1-1 1,0 1 0,0 0-1,0-1 1,1 1 0,-1 0-1,0-1 1,0 1-1,0 0 1,0-1 0,0 1-1,-1 0 1,1-1-1,0 1 1,0 0 0,0-1-1,0 1 1,-1-1 0,1 2-1,-9 16 144,8-16-121,-8 18 161,-34 71 245,46-95-292,-1 1 0,1 0 0,0 0 0,0 0 0,0 0 0,0 0-1,0 0 1,7-3 0,40-25-78,-48 29-30,36-19-116,0 2 1,1 1-1,53-15 0,-89 32 81,1 0 0,-1 0 0,1 0 0,-1 1 0,7-1 0,-9 1 2,-1 0-1,1 0 1,-1 0 0,1 0-1,-1 0 1,1 1-1,-1-1 1,1 0 0,-1 0-1,1 0 1,-1 0-1,1 1 1,-1-1 0,1 0-1,-1 0 1,0 1 0,1-1-1,-1 0 1,1 1-1,-1-1 1,0 1 0,1-1-1,-1 0 1,0 1-1,1-1 1,-1 1 0,0-1-1,0 1 1,1-1-1,-1 1 1,0-1 0,0 1-1,0-1 1,0 1-1,0-1 1,0 1 0,0-1-1,0 1 1,0-1-1,0 1 1,0-1 0,0 1-1,0-1 1,0 1-1,0-1 1,-1 2 0,-2 16-75,2-13 138,0 1 1,0-1-1,-1 1 1,-3 8-1,3-11-39,1 0-1,-1 0 1,1 0-1,-1 1 1,1-1-1,0 1 1,0-1-1,1 0 1,-1 1 0,1 0-1,0-1 1,0 1-1,0-1 1,0 1-1,0-1 1,1 1-1,0-1 1,0 1-1,0-1 1,0 1-1,0-1 1,1 0-1,-1 0 1,3 4-1,-3-6 9,1 1-1,-1-1 1,0 0-1,1-1 0,-1 1 1,1 0-1,-1 0 1,1 0-1,0-1 1,-1 1-1,1-1 0,-1 1 1,1-1-1,0 0 1,0 0-1,-1 0 1,4 0-1,33-4 117,-26 3-99,-1-1 11,0-1 0,0 0 0,0 0 0,0-1 0,-1 0 0,1-1 0,16-11 0,-24 13-43,-7 5-63,3-1-38,1-1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33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3072,'1'-19'375,"-1"10"-45,1 0 0,3-18 0,-1 14 399,1-1 0,0 1 0,1 0 0,1 0 0,6-12-1,-3 10 241,13-19 1358,-22 34-2322,0 0 1,0 0-1,0 0 0,0 0 0,0 0 0,0 0 0,0 0 0,0 0 0,1 0 0,-1 0 0,0 0 1,0 0-1,0 0 0,0 0 0,0 0 0,0-1 0,0 1 0,0 0 0,0 0 0,0 0 1,0 0-1,0 0 0,0 0 0,0 0 0,0 0 0,1 0 0,-1 0 0,0 0 0,0 0 1,0 0-1,0 0 0,0 0 0,0 0 0,0 0 0,0 0 0,0 0 0,0 0 0,0 0 1,0 0-1,0 0 0,1 1 0,-1-1 0,0 0 0,0 0 0,0 0 0,0 0 0,0 0 1,0 0-1,0 0 0,0 0 0,0 0 0,0 0 0,0 0 0,0 0 0,0 0 0,0 0 1,0 0-1,0 1 0,1 5 76,-1 7-26,-3 3 123,0-6 54,1 1 0,-1 15-1,3-24-540,-1 1 0,1-1 0,1 0 0,-1 1 0,0-1 0,0 0 0,1 0 0,0 1 0,-1-1 1,1 0-1,0 0 0,0 0 0,0 1 0,0-1 0,0 0 0,1-1 0,1 3 0,9 8-2043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34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4480,'0'0'179,"3"2"2335,-3-2-2335,1 0 1,-1 0 0,0 1-1,0-1 1,0 0-1,0 0 1,0 1-1,0-1 1,0 0-1,0 0 1,0 1-1,0-1 1,2 14 1517,-4 13-725,-19 95 1434,3-30-1532,-8 50 136,2-13-309,22-108-519,1-1-1,1 0 0,1 0 1,4 27-1,-5-32-22,2 9 558,-2-23-778,0 0 1,1 0-1,-1 0 1,0 0 0,1 0-1,-1 0 1,1 0-1,0 0 1,-1 0 0,1 0-1,0 0 1,-1-1-1,1 1 1,0 0 0,0 0-1,-1-1 1,1 1 0,2 1-1,6 1-782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34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41 6816,'-18'-12'2197,"17"11"-2166,1 1 0,0 0 0,0 0 0,0 0 0,0 0 1,0 0-1,0 0 0,-1 0 0,1 0 0,0-1 0,0 1 0,0 0 0,0 0 0,0 0 0,0 0 0,0 0 0,0-1 1,0 1-1,-1 0 0,1 0 0,0 0 0,0 0 0,0-1 0,0 1 0,0 0 0,0 0 0,0 0 0,0 0 0,0-1 1,0 1-1,0 0 0,1 0 0,-1 0 0,0 0 0,0-1 0,0 1 0,0 0 0,0 0 0,0 0 0,0 0 0,0 0 1,0-1-1,0 1 0,1 0 0,-1 0 0,0 0 0,0 0 0,0 0 0,0 0 0,0 0 0,1 0 0,-1-1 0,0 1 0,0 0 1,0 0-1,0 0 0,1 0 0,-1 0 0,0 0 0,0 0 0,9-3 1124,44-2 1351,68 0 1,-22 1-1819,35 1-955,-82 3-3977,-31 0-290,2 0 1094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37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447 583 2720,'0'-1'265,"0"0"0,0 0 1,-1 0-1,1 0 0,0 0 0,0 0 1,-1 0-1,1 0 0,0 0 0,-1 0 1,1 1-1,-1-1 0,1 0 0,-1 0 1,1 0-1,-1 1 0,0-1 0,1 0 0,-1 1 1,0-1-1,0 1 0,-1-2 0,-1 1-36,1 0-1,-1-1 0,0 1 1,0 0-1,0 1 0,0-1 0,-4 0 1,-3 0-80,-1 1-1,0 0 1,-12 2 0,-7 2 110,0 2 0,0 1 0,1 1 0,0 2 0,1 0 0,0 2 0,1 2 0,-30 18 0,51-28-196,0 1 0,0 0 0,0 1 0,1-1 0,0 1-1,0 0 1,0 0 0,-5 9 0,9-13-23,0 0 0,-1 0 0,1 0 0,0 0 0,0 1 0,1-1 0,-1 0 0,0 1 0,1-1 0,-1 1 0,1-1 0,0 1 0,0-1 0,0 0 0,0 1 0,0-1 0,1 1 0,-1-1 0,1 1 0,-1-1 0,1 0-1,0 1 1,0-1 0,0 0 0,0 0 0,0 0 0,1 0 0,-1 0 0,3 3 0,-2-3 26,0-1 0,-1 0-1,1 1 1,0-1 0,0 0 0,0 0-1,0 0 1,0-1 0,0 1 0,1 0-1,-1-1 1,0 1 0,0-1 0,0 0-1,5 0 1,2 0 64,0-1 0,13-3-1,-15 3-55,20-5 78,0-1 1,-1-1-1,0-1 1,0-1-1,-1-2 1,0 0 0,-1-2-1,-1 0 1,35-29-1,-48 34-123,0-1-1,-1-1 1,0 0 0,-1 0 0,0-1-1,0 0 1,5-13 0,-1-3 15,-1 0 0,8-31 1,0-13 3,-3-1 0,7-90 0,-22 142-310,-1 0 1,0 0 0,-2 0-1,-4-22 1,6 43 251,0 0 0,0-1 0,0 1 0,0 0 0,0-1 0,0 1 0,0 0 0,0-1 0,0 1 0,0 0 0,0-1 0,-1 1 0,1 0 0,0 0 0,0-1 0,0 1 0,0 0 0,-1-1 0,1 1 0,0 0 0,0 0 0,-1-1 0,1 1 1,0 0-1,0 0 0,-1 0 0,1 0 0,0-1 0,-1 1 0,1 0 0,0 0 0,-1 0 0,1 0 0,0 0 0,-1 0 0,1 0 0,0 0 0,-1 0 0,1 0 0,0 0 0,-1 0 0,1 0 0,0 0 0,-1 0 0,1 0 0,0 0 0,-1 1 0,1-1 0,0 0 0,-1 0 0,1 0 0,0 0 0,0 1 0,-1-1 0,1 0 0,0 1 0,-14 11-178,2 15 41,6-14 123,-4 16 22,1 0 0,1 1 0,2 0 0,-4 36 0,9-63 1,-12 137-79,13-114 117,1-1 1,0 0-1,9 38 1,-7-45 72,2 0 0,0 0 0,1-1 0,14 30 0,-18-42-42,1-1 0,-1 0-1,1 0 1,0 0 0,0-1 0,1 1-1,-1-1 1,0 1 0,1-1 0,0 0-1,0-1 1,0 1 0,0 0-1,0-1 1,1 0 0,-1 0 0,1-1-1,-1 1 1,1-1 0,0 0 0,0 0-1,-1 0 1,9-1 0,-6 0 3,0-1 1,0 0 0,0-1-1,0 1 1,0-1-1,0-1 1,0 1-1,-1-1 1,0 0 0,9-6-1,-8 5-42,0-1-1,-1 0 1,1 0 0,-1-1-1,0 0 1,0 0 0,-1 0-1,8-12 1,-12 15-41,1 0 1,-1 0-1,0 0 0,0 0 0,0 0 1,0-1-1,-1 1 0,0 0 0,1 0 1,-1 0-1,0-1 0,0 1 1,-1 0-1,1 0 0,-1-1 0,1 1 1,-1 0-1,0 0 0,0 0 0,-1 0 1,1 0-1,0 0 0,-1 1 0,-3-6 1,4 7-2,-1 1 0,1-1 1,0 0-1,-1 0 1,1 1-1,-1-1 0,1 1 1,-1 0-1,1-1 0,-1 1 1,1 0-1,-1 0 1,1 0-1,-1 0 0,1 0 1,-1 0-1,1 0 0,-1 0 1,1 1-1,-2 0 1,-2 0 3,1 0 0,-1 1 0,1 0 0,-8 4 0,6-1-13,0-1-1,1 1 1,0-1-1,-1 1 1,2 1-1,-1-1 1,0 1-1,1 0 0,0 0 1,1 0-1,-1 0 1,-3 11-1,5-11 47,0-1 0,1 0-1,-1 1 1,1 0 0,1-1-1,-1 1 1,1 0 0,0-1-1,0 1 1,0 0-1,1-1 1,0 1 0,0 0-1,0-1 1,5 11 0,-5-13 5,1-1 1,0 1-1,0 0 1,0-1-1,0 1 1,0-1 0,0 0-1,1 0 1,-1 0-1,1 0 1,-1 0-1,1-1 1,0 1-1,0-1 1,0 0-1,0 1 1,0-1 0,0-1-1,0 1 1,0 0-1,0-1 1,0 1-1,0-1 1,5 0-1,6-1 74,-1 1 0,1-2 0,0 0 0,16-5 0,149-47 429,-105 30-504,-7-2-337,-66 25 302,0 1 0,0 0 1,-1 0-1,1 0 0,0-1 1,0 1-1,-1 0 0,1 0 0,0 0 1,0 0-1,-1 0 0,1 0 1,0 0-1,0 1 0,0-1 1,-1 0-1,1 0 0,0 1 1,1 0-1,-2-1 2,0 0-1,1 1 1,-1-1-1,0 1 1,1-1 0,-1 1-1,0-1 1,0 1 0,0-1-1,1 1 1,-1 0 0,0-1-1,0 1 1,0-1 0,0 1-1,0-1 1,0 1 0,0-1-1,0 1 1,0 0 0,-1 4-26,-1 0 0,1 0 0,-1 0 0,-3 7 1,-51 109 0,-83 172 145,106-234 940,36-65-773,14-28-35,179-280 110,-137 241-301,12-20-133,-47 55 19,-10 15 17,1 1 0,18-21 0,-32 42 10,1-1 0,-1 1 1,1-1-1,-1 1 0,1-1 1,0 1-1,-1 0 0,1 0 1,0 0-1,0 0 0,0 0 1,2 0-1,-3 1 25,0 0 0,0 0 1,-1 0-1,1 0 0,0 0 0,0 0 0,0 0 0,-1 1 1,1-1-1,0 0 0,0 0 0,-1 1 0,1-1 0,0 1 1,-1-1-1,1 1 0,0-1 0,-1 1 0,1-1 1,-1 1-1,1-1 0,-1 1 0,1 0 0,-1-1 0,1 1 1,-1 0-1,0 0 0,1-1 0,-1 1 0,0 0 0,0 0 1,1-1-1,-1 1 0,0 1 0,1 3 13,0 0 0,-1 0 0,1 0 1,-1 0-1,0 1 0,0-1 0,-1 0 0,-2 10 0,0 0 33,-10 25 0,8-27-19,0-1 1,-1 0-1,0 0 0,-11 14 1,16-24 12,-1 0 0,1-1-1,0 1 1,-1 0 0,1-1 0,-1 1 0,0-1 0,1 0 0,-1 0 0,0 1 0,0-1 0,0 0 0,-2 1 0,2-2-15,0 0 1,1 0-1,-1-1 1,1 1-1,-1 0 0,0 0 1,1-1-1,-1 1 1,1-1-1,-1 1 1,1-1-1,-1 0 1,1 0-1,0 1 0,-1-1 1,1 0-1,0 0 1,0 0-1,-2-2 1,-20-25-79,23 28 57,0 0 0,0 0 0,0 0 0,0 0 0,0 0 1,0 0-1,0 0 0,0 0 0,0 0 0,0 0 0,0 0 0,0 0 0,0 0 0,0 0 0,0 0 1,0 0-1,0 0 0,0 0 0,1 0 0,-1 0 0,0 0 0,0 0 0,0-1 0,0 1 0,0 0 0,0 0 1,0 0-1,0 0 0,0 0 0,0 0 0,0 0 0,0 0 0,0 0 0,0 0 0,0 0 0,0 0 1,0 0-1,0 0 0,0 0 0,0 0 0,0 0 0,0 0 0,0 0 0,0 0 0,0 0 0,0 0 0,0 0 1,0-1-1,8 4-104,11 5 7,-18-8 104,27 15-179,-22-11 184,0-1-1,-1 0 1,1 0 0,1-1-1,-1 1 1,0-1 0,13 2 0,-1-3 48,0-1 1,1-1-1,-1 0 1,0-1-1,0-1 0,21-7 1,102-41 38,-128 45-58,0 0-1,0-1 0,-1 0 0,0-1 1,0-1-1,16-15 0,-21 18-57,-1-1-1,1-1 1,-1 1-1,-1-1 1,1 0-1,-1-1 1,-1 1-1,0-1 1,0 0-1,5-16 1,-9 18-182,-2 5 43,-11 12-57,-11 20-15,23-30 223,-5 8-11,0 0 1,1 1-1,0 0 0,0-1 1,1 2-1,0-1 1,0 0-1,1 1 0,1-1 1,-1 1-1,1 0 0,0 11 1,2-19 28,0 1 0,0-1 0,1 0 1,-1 0-1,1 1 0,-1-1 1,1 0-1,0 0 0,0 0 0,0 0 1,0 0-1,0 0 0,0 0 0,0 0 1,1 0-1,-1 0 0,1 0 0,-1-1 1,1 1-1,0-1 0,0 1 0,0-1 1,-1 0-1,1 0 0,0 1 1,1-2-1,-1 1 0,0 0 0,0 0 1,0-1-1,3 1 0,3 1 27,0-1-1,1 0 1,-1-1 0,0 1-1,0-2 1,0 1-1,12-3 1,2-3 45,1-1-1,-1 0 1,31-16 0,-34 14-89,3-2 9,-17 8-41,1 0 1,0 0-1,0 0 0,0 1 1,1 0-1,-1 0 1,0 1-1,7-2 0,-12 3 30,-1 0 1,1 0-1,-1 0 0,1 0 0,-1 0 0,1 0 1,-1 0-1,1 0 0,-1 0 0,1 0 0,-1 0 0,1 0 1,-1 1-1,1-1 0,-1 0 0,1 0 0,-1 0 1,1 1-1,-1-1 0,1 0 0,-1 1 0,0-1 0,1 0 1,-1 1-1,0-1 0,1 0 0,-1 1 0,0-1 0,1 1 1,-1-1-1,0 0 0,0 1 0,1-1 0,-1 1 1,0-1-1,0 1 0,0-1 0,0 1 0,0-1 0,0 1 1,0-1-1,0 1 0,0-1 0,0 1 0,0 0 0,0-1 1,0 1-1,-1 3 15,-1 0 1,1 0 0,-1 0-1,-4 7 1,2-4-1,-3 10 21,6-13 12,0 0-1,-1 0 1,0 0-1,1 0 1,-1 0-1,-1-1 1,1 1-1,-5 5 1,33-30 527,-15 12-535,0 0-1,23-14 0,-12 12-74,1 0-1,0 1 1,0 2-1,0 0 1,1 1-1,33-4 1,-55 10 24,-1 1 1,0 0-1,0 0 1,0 0-1,1-1 0,-1 1 1,0 0-1,0 1 1,1-1-1,-1 0 0,0 0 1,0 0-1,0 1 0,1-1 1,-1 1-1,0-1 1,0 1-1,0-1 0,0 1 1,0 0-1,2 1 1,-2 0-13,0 0 1,-1 0 0,1 0-1,0 0 1,-1 0 0,1 0-1,-1 0 1,0 0 0,0 1-1,0-1 1,0 3 0,0-1 43,0 0 0,0-1 1,0 1-1,1-1 1,0 1-1,-1-1 0,1 1 1,1-1-1,-1 0 0,0 1 1,3 3-1,-2-5 15,-1 0 0,1 0 0,0 0 0,0 0 0,0 0 0,0 0 0,0-1 0,1 1 0,-1-1 0,0 1 0,1-1 0,-1 0 0,1 0 0,-1 0 0,6 1 0,3-1 28,0 0 1,1-1 0,-1-1 0,0 1-1,0-2 1,1 1 0,15-6 0,0 1 70,-7 2-127,-1-1 0,1-1 0,-1 0 0,-1-2 0,0 0 0,0-1 0,0-1 0,-1-1 0,19-15 0,-16 12 82,-13 9-108,0 0 0,0 0-1,0-1 1,-1 0 0,1 0 0,8-13 0,-14 19 24,-1 0 0,0 0 0,0-1 1,0 1-1,1 0 0,-1 0 0,0 0 1,0-1-1,0 1 0,0 0 0,0 0 1,1-1-1,-1 1 0,0 0 0,0 0 1,0-1-1,0 1 0,0 0 0,0 0 1,0-1-1,0 1 0,0 0 0,0-1 1,0 1-1,0 0 0,0 0 0,0-1 1,0 1-1,0 0 0,0 0 0,-1-1 1,1 1-1,0 0 0,0 0 0,0-1 1,0 1-1,0 0 0,-1 0 0,1 0 1,0-1-1,0 1 0,0 0 0,-1 0 1,1 0-1,0 0 0,0-1 0,-1 1 1,1 0-1,0 0 0,0 0 0,-1 0 1,1 0-1,0 0 0,-1 0 0,1 0 1,0 0-1,0 0 0,-1 0 0,1 0 1,0 0-1,0 0 0,-1 0 1,1 0-1,-1 0 0,-1 0-16,0 1 0,0-1-1,0 0 1,0 1 0,0 0 0,0-1 0,0 1 0,-2 1-1,-15 11-48,0 1-1,1 0 1,1 2-1,0 0 1,-25 31-1,39-43 79,0 0-1,1 0 1,-1 1-1,1 0 1,0-1 0,-3 10-1,4-12 4,1-1-1,-1 1 0,1-1 1,0 0-1,0 1 1,0-1-1,0 1 1,0-1-1,0 1 1,0-1-1,0 1 0,0-1 1,1 0-1,-1 1 1,1-1-1,-1 0 1,1 1-1,-1-1 1,1 0-1,0 1 0,0-1 1,-1 0-1,1 0 1,0 0-1,0 0 1,0 0-1,0 0 1,3 2-1,-3-3-3,0 1 0,0-1 0,0 0 0,0 1-1,0-1 1,0 0 0,0 0 0,0 0 0,1 0 0,-1 1 0,0-2 0,0 1-1,0 0 1,0 0 0,0 0 0,0-1 0,0 1 0,2-1 0,20-11 78,-16 8-33,6-4 7,0 0 1,-1-2-1,0 1 1,0-1 0,-1-1-1,-1 0 1,10-13-1,-1-1-3,-1-2 0,17-33 0,6-22-68,-4-1 0,32-104 0,-65 174 15,4-23 0,-7 32-41,-1 0 0,0 1 1,1-1-1,-1 0 0,-1 0 0,1 1 1,0-1-1,-1 0 0,0 1 0,0-1 1,-2-4-1,2 6 13,0 1 0,0 0 0,0-1 1,0 1-1,0 0 0,0 0 0,0 0 0,0 0 1,-1 0-1,1 0 0,0 0 0,-1 0 0,1 0 0,0 1 1,-1-1-1,1 1 0,-1-1 0,0 1 0,1-1 1,-1 1-1,1 0 0,-1 0 0,0 0 0,1 0 0,-1 0 1,1 0-1,-1 0 0,1 0 0,-1 1 0,-3 0 1,0 1-23,-1 0 0,1 0 1,-1 0-1,1 1 1,0 0-1,-10 6 1,8-3 13,0 1 0,1 0 1,0 0-1,0 0 0,0 1 1,1 0-1,0 0 1,-5 13-1,-1 1 17,2 1-1,0-1 1,2 2 0,0-1-1,1 1 1,2 0 0,1 0-1,0 0 1,2 1 0,1-1-1,3 27 1,-2-42 50,0 0-1,2-1 1,-1 1-1,1-1 1,0 1-1,0-1 1,1 0 0,0-1-1,1 1 1,0 0-1,0-1 1,1 0-1,-1-1 1,11 10-1,-8-9-132,1 0-1,0-1 0,-1-1 0,2 1 0,-1-2 1,0 1-1,1-1 0,0 0 0,0-1 0,0-1 0,20 4 1,-3-4-1579,1-1-3743,-6-1 1818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24 6464,'8'-16'2090,"-8"16"-2064,0-1 0,0 1 0,0 0 0,0 0 0,0 0-1,0-1 1,0 1 0,1 0 0,-1 0 0,0 0 0,0 0-1,0-1 1,0 1 0,0 0 0,1 0 0,-1 0 0,0 0-1,0 0 1,0-1 0,0 1 0,1 0 0,-1 0 0,0 0-1,0 0 1,0 0 0,1 0 0,-1 0 0,0 0 0,0 0-1,0 0 1,1 0 0,4-1 88,1 0 971,-1 0 1,1 1-1,0-1 0,0 1 0,8 1 1,-12-1-884,-1 0 1,1 1-1,-1-1 1,1 1 0,-1-1-1,1 1 1,-1-1-1,0 1 1,1 0 0,-1 0-1,0-1 1,1 1-1,-1 0 1,0 0 0,0 0-1,0 1 1,0-1-1,0 0 1,0 0 0,0 0-1,0 1 1,-1-1-1,1 1 1,0-1 0,-1 0-1,1 1 1,-1-1-1,1 3 1,2 20 763,-2 1 1,0-1-1,-5 47 1,3-55-748,-6 36 549,-20 80 0,17-93-584,-3 0 0,-1-2 0,-2 0 0,-1 0 0,-23 34 0,37-67-117,1 0 15,0 0 1,-1-1-1,1 1 0,1 0 1,-1 0-1,0 0 1,1 1-1,0-1 0,-1 7 1,2-11-68,0 1 1,0-1-1,1 0 1,-1 1-1,0-1 0,0 0 1,0 1-1,1-1 1,-1 0-1,0 0 1,0 0-1,1 1 0,-1-1 1,0 0-1,0 0 1,1 0-1,-1 1 1,0-1-1,1 0 1,-1 0-1,0 0 0,1 0 1,-1 0-1,0 0 1,1 0-1,-1 0 1,1 0-1,11 2 180,-9-2-86,30 1 177,1 0 0,57-8 0,-12 0-94,-2-1-280,17 0-197,-85 9 291,0 0-2260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39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268 171 2656,'32'-25'4058,"-32"25"-3968,1 0 0,-1 0 0,1-1 0,-1 1-1,1-1 1,-1 1 0,0 0 0,1-1 0,-1 1 0,0-1-1,1 1 1,-1-1 0,0 1 0,0-1 0,1 1-1,-1-1 1,0 1 0,0-1 0,0 0 0,0 1-1,0-1 1,1 1 0,-1-1 0,0 1 0,0-1-1,-1 0 1,1 1 0,0-1 0,0 0 0,-1 0-2,1 1 0,-1-1 0,0 0 1,0 1-1,0-1 0,1 1 0,-1-1 0,0 1 1,0 0-1,0-1 0,0 1 0,0 0 1,0 0-1,0-1 0,-1 1 0,-8-1 273,1 1 0,-17 1 1,7 0-162,0 1 1,0 2-1,0 0 1,0 0-1,1 2 1,-1 0-1,2 2 1,-1 0-1,-31 19 1,46-24-188,-1 0-1,0 0 1,1 0 0,0 0 0,-3 4-1,5-6 8,0 0-1,1 0 1,-1-1-1,1 1 1,-1 0-1,1 0 1,-1 0-1,1 0 1,0-1-1,-1 1 1,1 0-1,0 0 1,0 0-1,0 0 1,-1 0-1,1 0 1,0 0-1,0 0 1,1 0-1,-1 0 1,0 0-1,0 0 1,0 0-1,1-1 1,-1 1-1,0 0 1,1 0-1,-1 0 1,1 0-1,-1 0 1,1-1-1,0 2 1,2 1 67,0 0 1,1-1-1,-1 1 1,1-1-1,0 0 1,-1 0-1,1 0 1,0 0-1,0-1 1,8 3-1,6-1 187,23 3 0,-37-6-237,28 2 386,0-1 0,58-7 0,-81 4-306,0 1 0,0-1 0,0-1-1,-1 0 1,1 0 0,14-8 0,-21 10-91,1-1 0,-1 1 1,1-1-1,-1 1 0,1-1 0,-1 0 0,0 0 0,0-1 0,0 1 0,0 0 0,0-1 0,-1 1 0,1-1 1,-1 1-1,1-1 0,-1 0 0,0 1 0,0-1 0,0 0 0,-1 0 0,1 0 0,0-4 0,-1 3-15,0 1-1,-1-1 0,1 1 0,-1-1 0,1 1 1,-1 0-1,0-1 0,0 1 0,-1 0 0,1-1 1,-1 1-1,0 0 0,0 0 0,-3-3 1,2 2-18,0 0 1,-1 1 0,0 0 0,0 0-1,0 0 1,0 1 0,0-1 0,-1 1 0,-5-2-1,-1 0-12,0 1-1,0 0 1,0 1-1,0 0 0,0 1 1,0 1-1,-1-1 1,-11 2-1,-9 0-178,22-1 299,22-3 151,22-3-53,-1-2 1,0-2-1,49-20 1,13-4-364,-89 32 148,-1 1 0,1-1 0,0 1 0,0 1 0,-1-1 0,1 1-1,0 0 1,8 1 0,-12 0 26,0-1 0,0 0 0,0 1 1,0 0-1,0-1 0,0 1 0,0 0 0,0 0 0,0 0 0,-1 0 0,1 0 1,0 1-1,-1-1 0,1 0 0,0 1 0,-1-1 0,0 1 0,1 0 0,-1 0 1,0-1-1,0 1 0,0 0 0,0 0 0,0 0 0,0 0 0,0 3 0,0 1 32,0 0 0,-1 0-1,1 0 1,-1 0 0,-1 1-1,1-1 1,-1 0 0,0 0-1,-3 9 1,-3 7 127,-13 26 0,8-22-86,6-11-132,-4 8 605,10-23-548,0 0 0,0 0-1,0 0 1,-1 0 0,1 1 0,0-1 0,0 0 0,0 0 0,0 0 0,0 0 0,0 0 0,0 0 0,0 0 0,0 0 0,0 0 0,0 1 0,0-1-1,0 0 1,0 0 0,0 0 0,0 0 0,0 0 0,0 0 0,0 0 0,0 0 0,0 0 0,1 0 0,-1 1 0,0-1 0,0 0 0,0 0 0,0 0-1,0 0 1,0 0 0,0 0 0,0 0 0,0 0 0,0 0 0,0 0 0,0 0 0,0 0 0,1 0 0,-1 0 0,0 0 0,0 0 0,0 1 0,0-1-1,0 0 1,0 0 0,0 0 0,0 0 0,1 0 0,9-7 409,18-17-373,2 2 1,1 1-1,0 1 0,1 2 1,62-25-1,-89 41-84,1 0 0,0 0-1,1 0 1,-1 1 0,13-2-1,-18 3 33,0 0 0,1 0 0,-1 0 0,1 1 0,-1-1 0,1 0 0,-1 0-1,1 1 1,-1-1 0,1 1 0,-1-1 0,0 1 0,1 0 0,-1 0 0,0-1 0,0 1 0,0 0-1,1 0 1,-1 0 0,0 0 0,0 0 0,0 1 0,-1-1 0,1 0 0,0 0 0,0 1 0,-1-1-1,1 0 1,0 1 0,-1-1 0,1 2 0,0 6 22,0 1 0,0-1 0,-1 1 0,-1-1 0,1 0 0,-1 1-1,-3 11 1,-1 7 51,5-25-34,0 1 0,-1-1 0,1 0 0,0 0 0,1 0 0,-1 1 0,0-1 0,1 0 0,0 0 0,0 0 0,0 0 0,0 0 0,0 0 0,1 0 0,-1 0 0,1 0 0,0 0 0,2 2 0,-1-3 19,-1 1 1,1-1-1,0 0 0,0 0 0,0 0 1,0-1-1,0 1 0,0-1 0,0 0 0,0 0 1,1 0-1,-1 0 0,0 0 0,1-1 1,-1 1-1,1-1 0,3 0 0,1 0-20,0-1 0,0 1 0,0-1 0,0-1 0,0 0 0,0 0 0,0 0 0,0-1 0,12-6 0,-13 5-456,-1 0 1,0-1 0,0 1 0,0-1-1,-1 0 1,10-11 0,4-13-3223,-1 3 1126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44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43 894 1408,'-7'0'81,"6"0"47,1 0 0,-1 0 0,0-1 0,0 1 1,1 0-1,-1 0 0,0 0 0,0 0 0,1 0 0,-1 1 1,0-1-1,0 0 0,1 0 0,-1 0 0,0 1 0,1-1 1,-1 0-1,0 1 0,1-1 0,-1 1 0,0-1 0,1 1 1,-1-1-1,1 1 0,-2 0 0,1 1 262,-15-2 5769,38-29-2495,16-18-2465,-22 28-799,20-28 1,66-128 692,-93 160-1002,-1-1 9,-4 8 9,0 0 0,1 0-1,-1 1 1,1 0-1,9-10 1,-8 14 138,-4 7-87,-3 11 22,1-11-126,-9 65 427,-19 84 0,24-138-406,0-4 159,2-1-1,-1 1 0,0 19 0,24-50 597,20-34-664,-15 17-202,6-2 1,38-37 1,-50 58-55,0 1 1,1 0-1,40-23 1,-58 38 53,1 0-1,-1 0 1,1 0 0,-1 1 0,1 0-1,0-1 1,0 1 0,0 1-1,-1-1 1,1 1 0,5-1 0,-7 1 22,-1 0 1,0 1 0,0-1-1,0 0 1,0 1 0,0-1 0,0 0-1,0 1 1,0-1 0,0 1 0,0 0-1,0-1 1,0 1 0,0 0-1,-1-1 1,1 1 0,1 1 0,-1 0 12,0 0 0,0 0 0,0-1 1,0 1-1,-1 0 0,1 0 1,-1 0-1,1 0 0,-1 0 0,0 0 1,0 0-1,0 4 0,-2 49 150,-12 75 0,12-122-155,1 1 0,0-1 0,1 0 0,-1 1 1,2-1-1,-1 0 0,1 1 0,2 8 0,-2-15 30,0-1 0,0 1 0,0 0 0,0-1 0,1 1 1,-1 0-1,0-1 0,1 1 0,-1-1 0,1 0 0,0 0 0,-1 1 1,1-1-1,0 0 0,0 0 0,0-1 0,-1 1 0,1 0 1,0-1-1,0 1 0,0-1 0,0 1 0,0-1 0,4 0 0,4 0 128,-1 0-1,1 0 0,16-4 1,-15 2-88,0 0 1,1-1 0,-1-1-1,0 0 1,-1 0 0,13-8-1,-17 9-34,0-1 0,0 0 0,-1-1 0,0 1 0,1-1 0,-1 0 0,-1 0 0,1-1 0,-1 1 0,0-1 0,4-8 0,-1-1 26,-1 1 1,0-1-1,-2 0 0,6-24 0,-9 32-74,0 1-1,0-1 0,-1 0 0,1 0 0,-2 1 0,1-1 1,-1 0-1,0 0 0,0 1 0,-1-1 0,1 1 0,-6-12 1,7 18-4,-1-1 0,1 0 1,-1 1-1,1-1 1,-1 0-1,0 1 0,1-1 1,-1 1-1,0-1 1,1 1-1,-1-1 0,0 1 1,1-1-1,-1 1 1,0 0-1,0-1 0,0 1 1,1 0-1,-1 0 1,0 0-1,0-1 0,0 1 1,0 0-1,1 0 0,-1 0 1,0 0-1,0 1 1,0-1-1,1 0 0,-1 0 1,0 0-1,0 1 1,0-1-1,1 0 0,-1 1 1,0-1-1,0 1 1,0 0-1,-2 0-25,0 1 1,1 0-1,0 0 1,-1 0-1,1 0 0,0 0 1,0 0-1,0 1 1,0-1-1,-1 3 0,-3 7-37,1-1 1,0 1-1,1 0 0,0 0 0,1 1 0,0-1 0,-1 19 0,3-23 94,1 0 0,0 0-1,1 0 1,0 0 0,0 0-1,1 0 1,0 0 0,0 0-1,1-1 1,0 1 0,0-1 0,1 0-1,5 8 1,-7-10 62,1-1 1,0 0-1,0-1 1,0 1-1,1-1 0,-1 1 1,1-1-1,0 0 1,0 0-1,6 3 1,-6-4 0,0-1 0,0 0 0,0 0 0,0 0 0,0 0 0,0-1 0,0 1 0,0-1 0,0 0 0,0 0 0,1-1 1,6-1-1,0-1-8,0 0 0,-1-1-1,1 0 1,-1-1 0,16-10 0,3-2 5,-8 6-48,-1-1 0,0-2 1,25-21-1,47-53-97,-75 71 107,21-17 77,-38 34-115,0 0 1,0 0 0,0 0-1,0 0 1,0 1-1,0-1 1,0 0 0,0 0-1,0 0 1,0 0 0,0 0-1,0 0 1,0 0 0,0 0-1,0 0 1,0 0 0,1 0-1,-1 0 1,0 1 0,0-1-1,0 0 1,0 0 0,0 0-1,0 0 1,0 0 0,0 0-1,0 0 1,0 0-1,1 0 1,-1 0 0,0 0-1,0 0 1,0 0 0,0 0-1,0 0 1,0 0 0,0 0-1,0 0 1,0 0 0,1 0-1,-1 0 1,0 0 0,0 0-1,0 0 1,0 0 0,0 0-1,0 0 1,0-1 0,0 1-1,0 0 1,0 0-1,0 0 1,1 0 0,-1 0-1,0 0 1,0 0 0,0 0-1,0 0 1,0 0 0,0 0-1,0-1 1,0 1 0,0 0-1,0 0 1,0 0 0,0 0-1,0 0 1,-2 12-132,-9 18-108,11-29 223,-37 78-146,36-78 168,-5 16 29,-8 28-1,13-40-48,0-1 0,1 1 0,-1 0 0,1-1 0,0 1 0,0 0 0,0-1-1,1 1 1,-1 0 0,1-1 0,3 9 0,-3-12 32,-1 1 0,1-1 0,-1 0 0,1 0 0,0 0 0,0 0 0,-1 0 0,1 0 0,0 0 0,0 0 0,0-1 0,0 1 0,0 0 0,0 0 0,1-1 0,-1 1-1,0-1 1,0 1 0,0-1 0,1 1 0,-1-1 0,0 0 0,0 0 0,1 1 0,-1-1 0,3 0 0,1-1 79,1 1 0,0-1 1,-1-1-1,10-2 0,-10 3-78,6-4 24,1 1 1,-1-1-1,0-1 1,-1 0 0,1-1-1,15-12 1,-11 6-40,0-1 0,-1-1 0,15-18 0,26-43-39,-45 65-58,-10 11 91,0 0 0,0 0 0,0 0 0,0 0 1,0 0-1,0 0 0,0-1 0,0 1 0,0 0 1,0 0-1,0 0 0,0 0 0,1 0 0,-1 0 1,0 0-1,0 0 0,0 0 0,0 0 0,0 0 1,0 0-1,0 0 0,0 0 0,1 0 0,-1 0 1,0 0-1,0 0 0,0 0 0,0 0 0,0 0 1,0 0-1,0 0 0,1 0 0,-1 0 0,0 0 1,0 0-1,0 0 0,0 0 0,0 0 0,0 0 1,0 0-1,0 0 0,0 0 0,1 0 1,-1 1-1,0-1 0,0 3-52,0-1 0,1 1 1,-2 0-1,1 0 0,0 0 0,-1 4 1,-8 41-213,5-30 207,1-1 1,-1 29-1,4-30-4,3 25 0,-2-38 83,-1 1 0,1-1 0,0 0 0,0 1 0,0-1 0,0 0 0,0 0 0,1 0 0,-1 0 0,1 0 0,0 0 0,0-1 0,0 1 0,2 2 0,-2-4 4,-1 0-1,0-1 1,0 1 0,1-1-1,-1 1 1,0-1 0,1 1 0,-1-1-1,1 0 1,-1 1 0,0-1-1,1 0 1,-1 0 0,1 0 0,-1 0-1,1-1 1,-1 1 0,0 0-1,1-1 1,-1 1 0,0-1-1,3 0 1,3-2 24,-1-1 0,1 1 0,7-7 0,8-8 103,32-32 0,-46 41-156,9-9 27,-1-1 0,18-28 1,-19 27 13,115-172-98,-121 178 60,93-149 53,-81 125-10,-1-1-1,20-60 0,-10 9-319,-29 86 264,0 3-36,0 0 0,-1-1 1,1 1-1,-1 0 1,0 0-1,1-1 1,-1 1-1,0 0 1,0-1-1,0 1 1,0-1-1,0 1 1,0 0-1,0-1 0,-1-1 1,0 3 0,0 0 0,1 0 0,-1 0-1,1 1 1,-1-1 0,0 0 0,1 1 0,-1-1 0,1 1 0,-1-1-1,1 0 1,-1 1 0,1-1 0,-1 1 0,0 0 0,1-1 12,-19 24-3,1 1 0,1 0 0,1 1 0,1 1-1,1 0 1,-13 40 0,-2 18 168,4 2 1,-24 161-1,48-239-87,0-1 1,0 1-1,1-1 0,0 0 0,1 13 0,-1-19-10,1 0-1,-1 0 1,1 0-1,-1 0 1,1 0-1,0 0 1,0 0-1,0 0 1,0 0-1,0 0 1,0-1-1,1 1 1,-1 0-1,1-1 1,-1 1-1,1-1 1,-1 1-1,1-1 1,0 0-1,0 0 1,0 0-1,0 0 1,0 0-1,0 0 1,0 0-1,2 0 1,2 0 15,1 0 1,-1 0-1,0-1 0,0 0 1,1 0-1,-1 0 0,0-1 1,1 0-1,-1 0 0,10-4 1,6-2-3,32-17 1,-51 22-33,8-4-15,0-2 0,0 1 1,-1-1-1,0-1 0,0 0 1,-1 0-1,13-17 0,-8 11 57,-10 11-37,0 0 1,-1 0-1,1-1 1,3-5 0,-7 10-20,0-1 1,1 0-1,-1 1 1,0-1 0,1 1-1,-1-1 1,1 1 0,-1-1-1,1 1 1,-1-1 0,1 1-1,-1-1 1,1 1-1,-1-1 1,1 1 0,-1 0-1,1-1 1,0 1 0,-1 0-1,1-1 1,-1 1 0,1 0-1,1 0 1,-1 0-2,-1 0 0,1 0 0,0 1 0,-1-1 0,1 0 0,0 0 0,-1 1 0,1-1 0,0 1-1,-1-1 1,1 1 0,-1-1 0,1 1 0,-1-1 0,1 1 0,-1-1 0,1 2 0,2 2-2,-1 0 0,0 0 0,0 1 0,0-1 0,2 8 0,-2 3 28,0-1 1,-1 0-1,-1 20 0,0-22-40,0 1 0,1-1 1,0 0-1,0 1 0,7 21 0,-7-32 32,0 0 1,0 0-1,0 0 0,0 0 0,0 0 0,0 0 0,1 0 0,-1 0 1,1-1-1,-1 1 0,1 0 0,-1-1 0,1 1 0,0-1 1,0 0-1,0 0 0,0 0 0,0 0 0,0 0 0,0 0 1,0 0-1,1 0 0,-1-1 0,0 1 0,0-1 0,1 0 0,-1 0 1,0 0-1,5 0 0,6-2 44,-1 0 0,0 0 0,1-1 0,16-7 1,-17 6-32,124-43 177,-98 32-88,56-32 0,-50 18 319,-58 40-903,0 0 0,-17 19 0,23-22 478,1 0 1,0 0-1,0 1 1,1 0-1,0 0 1,-8 18 0,13-25-4,1 0 0,-1 0 1,1 0-1,-1 0 1,1 0-1,0 0 1,-1 0-1,1 0 1,0 0-1,0 0 0,0 0 1,1 0-1,-1 0 1,0 0-1,1 0 1,0 0-1,-1 0 0,1-1 1,0 1-1,0 0 1,0 0-1,0 0 1,0-1-1,0 1 1,0-1-1,1 1 0,-1-1 1,1 1-1,-1-1 1,1 0-1,-1 0 1,1 0-1,0 0 0,3 2 1,-1-1 81,1 0-1,1 0 1,-1-1 0,0 1-1,0-1 1,1 0 0,-1-1 0,0 1-1,1-1 1,-1 0 0,10-1 0,-4-1-5,0 0 0,-1-1 1,1-1-1,-1 1 1,0-1-1,0-1 1,0 0-1,-1-1 1,1 1-1,9-9 1,-18 12-91,1 1 0,0-1 0,0 1 0,-1-1 0,1 0 1,0 0-1,-1 0 0,0 0 0,0 0 0,1 0 1,-1 0-1,0 0 0,-1-1 0,1 1 0,0 0 1,-1-1-1,1 1 0,-1 0 0,0-1 0,0 1 0,1 0 1,-2-1-1,1 1 0,0-1 0,0 1 0,-1 0 1,0-1-1,1 1 0,-1 0 0,0 0 0,0-1 1,0 1-1,0 0 0,0 0 0,-1 0 0,1 0 0,-1 0 1,1 1-1,-1-1 0,0 0 0,0 1 0,1-1 1,-1 1-1,0-1 0,-4-1 0,-3 0-139,0 0 0,0 1 0,0 0 0,0 0 0,-15-1-1,-43 2-123,47 2 41,35-2 302,0 0 0,0-1-1,0-1 1,25-7-1,57-26-63,-42 14-20,-50 20 13,1 0-1,-1 1 1,1 0 0,-1 0-1,1 0 1,9 1 0,-14-1 7,1 1 0,-1 0 0,0 0 0,1 1 0,-1-1 0,0 0 0,0 0 0,1 1 0,-1-1 1,0 1-1,1-1 0,-1 1 0,0-1 0,0 1 0,0 0 0,0 0 0,0-1 0,0 1 0,0 0 0,0 0 0,0 0 0,0 0 0,0 0 0,-1 0 0,1 0 1,0 1-1,-1-1 0,1 0 0,0 0 0,-1 0 0,1 3 0,0 3 37,-1 0-1,1 0 1,-1 0-1,0 1 1,-1-1 0,0 0-1,0 0 1,-1-1 0,0 1-1,-3 9 1,4-14-22,-1 0-1,1 1 1,0-1 0,0 0 0,1 1 0,-1-1-1,0 1 1,1-1 0,-1 1 0,1-1-1,0 4 1,0-6 3,1-1 1,-1 0-1,0 0 0,1 0 0,0 0 1,-1 1-1,1-1 0,-1 0 0,1 0 1,0 1-1,-1-1 0,1 1 0,0-1 1,0 1-1,0-1 0,-1 1 0,1-1 1,1 0-1,4-2 29,28-24 12,-18 13-46,19-12 0,-25 19-22,2-1-20,1 0-1,0 1 1,0 0 0,24-8 0,-34 14 19,1 0 0,-1 0 0,0 1 0,1-1 0,-1 1 0,1 0 0,-1 0-1,1 0 1,-1 0 0,0 0 0,1 1 0,-1 0 0,1 0 0,-1 0 0,0 0 0,0 0 0,0 1 0,0-1 0,0 1 0,0 0 0,0 0 0,0 0 0,0 0 0,-1 0 0,5 6 0,11 13 61,-9-9 5,2 0-1,0-1 0,0 0 1,0 0-1,22 14 0,-18-16-5,1 2-18,28 13 1,-39-22-33,0 0-1,1 0 1,0 0 0,-1-1-1,1 0 1,0 0 0,-1 0-1,1-1 1,12 0 0,-13 0-191,0-1 1,0 0-1,0 0 1,1-1-1,-1 1 1,8-5-1,-11 5-220,0 0 0,-1-1 0,1 1-1,0 0 1,-1-1 0,1 1 0,-1-1-1,2-1 1,-2 1-163,0 1 0,0 0 0,-1-1 0,1 1 0,0 0 1,-1-1-1,1 1 0,-1-1 0,0 1 0,1-1 0,-1 1 0,0-3 0,0 3 239,0 0 0,0 1-1,-1-1 1,1 0 0,0 1 0,0-1 0,-1 0 0,1 0-1,0 1 1,-1-1 0,1 1 0,-1-1 0,1 0 0,-1 1-1,1-1 1,-1 1 0,1-1 0,-1 1 0,1 0 0,-1-1 0,0 1-1,-1-1 1,0-1-1127,-12-7-2235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44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8 105 6976,'-8'-4'3626,"22"2"335,3 0-2546,229-30 2337,-156 24-3275,69-11-89,79-7-1785,-79 15-5124,-104 11 3796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48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1 328 5152,'0'2'2662,"0"-2"-2621,0 0 1,0 0-1,0 0 1,0 0 0,0 0-1,7 6 1718,14 5 51,-11-7-1551,1 0 0,0-1 0,0 0 0,0-1 0,0 0 0,0-1 0,1-1 0,-1 1 1,0-2-1,1 1 0,-1-2 0,0 1 0,0-2 0,0 1 0,0-2 0,0 1 0,-1-1 1,1-1-1,-1 0 0,0 0 0,-1-1 0,1-1 0,13-12 0,-17 13-158,-1 0-1,0 0 0,0-1 1,-1 0-1,0 0 1,0 0-1,-1-1 1,1 1-1,-2-1 1,4-11-1,-2 2 96,-1-1 0,-1 1-1,0-29 1,-1 40-169,-1 0 0,-1 0 0,1 0 0,-1 0 0,0 0 0,0 0 0,-1 0 0,0 0 0,0 1 0,0-1 0,0 1 0,-1-1 0,0 1 0,0 0 0,-1 0 0,-3-4 0,5 8-12,1-1 0,0 1 1,0 0-1,-1 0 0,1 0 1,-1 0-1,1 0 0,-1 0 1,0 1-1,1-1 0,-1 0 1,0 1-1,1-1 0,-1 1 1,0 0-1,1-1 0,-5 1 0,3 0 12,0 1 0,0-1 0,0 1 0,0 0 0,0 0 0,0 0 0,0 0 0,0 0 0,-4 3 0,0 1 4,1-1 0,-1 2 0,1-1 0,0 0 0,1 1 0,-10 12 0,6-3-39,0-1-1,2 2 1,-1-1-1,2 1 1,0 0-1,1 0 1,1 1-1,0-1 1,-2 25-1,6-33 56,0 0 0,0 0 0,1 0-1,0 1 1,0-1 0,1-1 0,0 1 0,1 0 0,-1 0 0,2-1-1,-1 1 1,6 8 0,-6-11 46,1 0 1,0 0-1,0 0 0,0 0 1,0-1-1,0 0 0,1 0 0,0 0 1,0-1-1,0 1 0,0-1 0,1 0 1,-1-1-1,1 1 0,0-1 0,-1 0 1,8 1-1,-8-3-36,-1 1 0,1-1 0,0 0 0,-1-1 0,1 1-1,0-1 1,-1 1 0,1-2 0,7-1 0,3-3 113,20-11-1,-31 15-144,35-20 130,72-52 0,26-38-55,-100 81-99,-17 14 2,31-19-1,-50 35-17,-1 0 0,1 1-1,0-1 1,0 1 0,-1-1-1,1 1 1,0-1-1,0 1 1,0 0 0,0-1-1,0 1 1,0 0 0,0 0-1,-1 0 1,1 0 0,0 0-1,0 0 1,0 0 0,0 0-1,0 0 1,0 0 0,0 0-1,1 1 1,-1 0 9,-1-1 0,1 1 1,0 0-1,-1-1 0,1 1 0,-1 0 1,1 0-1,-1 0 0,1 0 0,-1-1 1,0 1-1,1 0 0,-1 0 0,0 0 1,0 0-1,0 0 0,1 0 0,-1 1 1,0 7 37,-1 0 0,1 0 0,-4 15-1,3-20-17,-3 13 27,0 0 1,-1 0-1,-12 25 0,-27 44-154,28-58 99,11-19 26,3-6 32,0 0 0,0 0-1,1 0 1,-1 1 0,-1 6-1,3-9-30,-1-1-1,1 0 1,0 1-1,0-1 0,0 0 1,0 1-1,0-1 0,0 1 1,0-1-1,1 0 1,-1 1-1,0-1 0,0 1 1,0-1-1,0 0 0,0 1 1,1-1-1,-1 0 0,0 1 1,0-1-1,0 0 1,1 1-1,0-1 0,-1 1 17,1-1 0,0 1 1,0-1-1,0 0 0,0 1 0,0-1 0,0 0 0,0 0 0,0 0 0,0 0 0,0 0 0,0 0 0,0 0 1,1 0-1,6-2 39,0 0-1,0 0 1,0 0 0,0-1 0,0 0 0,-1-1 0,1 0 0,11-7 0,0-3-150,32-28 1,-18 8 109,-1-1 0,35-52 1,-64 84-92,-2 1 7,0 0-1,1 0 1,-1 0 0,1 0-1,0 0 1,-1 0 0,1 1-1,0-1 1,0 1 0,2-2-1,-3 3 49,-1 0 0,0 0 0,1 0 0,-1-1 0,0 1 0,0 0 0,1 0 0,-1 0 0,0 0 0,1 0 0,-1 1 0,0-1 0,1 0 0,-1 0 0,0 0 0,0 0 0,1 0 0,-1 0 0,0 0 0,1 0 0,-1 1 0,0-1 0,0 0 0,0 0 0,1 0 0,-1 1 0,0-1 0,0 0 0,0 0 0,1 1 0,-1-1 0,0 0 0,0 0 0,0 1 0,0-1 0,0 0 0,1 1 0,-1-1 0,0 0 0,0 0 0,0 1 0,0-1 0,0 0 0,0 1 0,0-1 0,0 0 0,0 1 0,0-1 0,0 0 0,-1 0 0,1 1 0,0-1 0,0 1 0,-2 23-114,0 0 0,-13 47 1,4-21-42,10-43 193,0 1-1,0-1 0,1 1 1,0-1-1,1 1 0,-1-1 1,1 1-1,1-1 0,2 8 1,-4-13-16,1-1 1,-1 0 0,1 1 0,0-1 0,-1 0-1,1 0 1,0 0 0,0 0 0,0 1 0,0-1-1,0 0 1,0-1 0,0 1 0,0 0-1,0 0 1,0 0 0,1-1 0,-1 1 0,0 0-1,1-1 1,-1 1 0,0-1 0,1 0 0,-1 1-1,1-1 1,-1 0 0,0 0 0,1 0 0,-1 0-1,1 0 1,-1 0 0,0 0 0,2-1 0,6-1 68,-1 0 0,0 0 1,0-1-1,10-5 0,-10 5-26,15-7-41,-1-1 1,0-1 0,-1-1 0,0-1 0,19-16 0,-26 17-12,0 0 1,-1-1-1,0-1 0,-1 0 1,0-1-1,17-33 0,-27 45-54,0-1 0,0 0 0,0 0 0,-1 0 0,2-9 0,-2 13 29,-1 0 0,0-1-1,0 1 1,0 0-1,0 0 1,0 0 0,0 0-1,0 0 1,0 0-1,0 0 1,-1-1-1,1 1 1,0 0 0,-1 0-1,1 0 1,-1 0-1,1 0 1,-1 0 0,1 0-1,-1 1 1,0-1-1,0 0 1,1 0 0,-1 0-1,0 1 1,0-1-1,0 0 1,0 1 0,0-1-1,0 0 1,0 1-1,0 0 1,0-1 0,-1 0-1,-3 1-39,0-1 0,0 1-1,0 0 1,0 0-1,0 0 1,0 1 0,0 0-1,0 0 1,1 0 0,-1 0-1,0 1 1,1 0 0,-8 4-1,0 0 9,1 0 1,0 2-1,1-1 0,-11 11 0,11-9 4,1 0 0,0 0 0,0 1 0,1 1 0,0-1 0,1 1 0,0 1 0,1-1 0,0 1 0,1 0 0,1 0 0,-7 23 0,11-30 73,-1 0-1,1 0 1,0 0-1,0 0 1,0 0 0,1 0-1,-1 0 1,1 0-1,2 5 1,-2-8-5,0 0 0,0 1 0,0-1 1,0 0-1,0 0 0,0 0 1,1 0-1,-1 0 0,1 0 0,0 0 1,-1-1-1,1 1 0,0-1 0,0 1 1,0-1-1,0 1 0,0-1 0,0 0 1,4 1-1,9 2 97,0-1 0,0 0 0,0-1 0,0 0 0,0-2 1,0 0-1,1 0 0,-1-2 0,25-4 0,-13 0-86,-1-2 1,0 0-1,0-2 1,34-17-1,2-9 80,-55 31-112,0 0 1,-1-1-1,0 1 0,0-1 1,0 0-1,6-9 1,4-7-2,-11 17 11,-1 0 1,-1 0 0,1 0-1,-1 0 1,0-1 0,0 1 0,0-1-1,2-11 1,2-6-378,-7 23 361,0 0-1,0 0 0,0 0 1,0 0-1,0 1 0,0-1 1,1 0-1,-1 0 1,0 0-1,0 0 0,0 0 1,0 0-1,0 0 0,0 0 1,0 0-1,0 0 1,0 0-1,0 0 0,0 0 1,0 0-1,0 0 0,0 0 1,0 0-1,0 0 0,0 0 1,0 1-1,0-1 1,0 0-1,0 0 0,0 0 1,1 0-1,-1 0 0,0 0 1,0 0-1,0 0 1,0 0-1,0 0 0,0 0 1,0 0-1,0 0 0,0 0 1,0 0-1,0 0 0,0 0 1,0 0-1,0 0 1,0 0-1,1-1 0,-1 1 1,0 0-1,0 0 0,0 0 1,0 0-1,0 0 1,0 0-1,0 0 0,0 0 1,0 0-1,0 0 0,0 0 1,0 0-1,0 0 1,0 0-1,0 0 0,0 0 1,1 15-242,-1 16 262,2 72-62,0-86 119,0 0 0,1-1 0,0 1 0,7 16 1,-9-30-15,0 1 0,1-1 0,-1 0 1,1 0-1,0 0 0,-1 0 0,2 0 0,2 4 1,-4-6-25,0-1 1,0 1 0,0 0 0,0 0-1,1 0 1,-1-1 0,0 1-1,0 0 1,1-1 0,-1 0 0,1 1-1,-1-1 1,0 0 0,1 1-1,-1-1 1,0 0 0,1 0 0,-1 0-1,1 0 1,-1 0 0,0-1-1,4 0 1,41-14 168,0-3 1,68-38-1,-98 48-111,23-12-41,-1-2 0,-1-1 1,65-55-1,-91 69-78,9-9 161,-19 18-168,-1-1 0,1 0 0,0 1-1,-1-1 1,1 0 0,-1 0 0,1 1 0,-1-1 0,0 0 0,1 0-1,-1 0 1,0 0 0,1 1 0,-1-1 0,0 0 0,0 0-1,0 0 1,0 0 0,0 0 0,0-1 0,0 1 15,0 1 1,-1 0-1,1-1 1,0 1-1,-1-1 0,1 1 1,0 0-1,-1-1 1,1 1-1,0 0 1,-1-1-1,1 1 1,-1 0-1,1 0 0,-1-1 1,1 1-1,-1 0 1,1 0-1,-1 0 1,1 0-1,-1 0 0,1-1 1,-1 1-1,1 0 1,-1 0-1,1 0 1,-1 0-1,1 1 0,-1-1 1,1 0-1,-1 0 1,1 0-1,-1 0 1,1 0-1,-1 1 0,-23 8-165,24-9 185,-113 64-326,71-38 329,20-13-86,1 1 1,-24 23 0,35-29 58,1 1 1,0 0-1,1 1 1,0 0-1,0 0 1,-8 17-1,14-24 63,1 0 1,0-1-1,0 1 0,0 0 0,0 0 0,0 0 0,1-1 0,0 1 0,-1 4 0,1-6-16,0 0 0,0-1-1,1 1 1,-1 0-1,0 0 1,0 0-1,1-1 1,-1 1-1,0 0 1,1-1-1,-1 1 1,1 0 0,-1 0-1,1-1 1,-1 1-1,1-1 1,0 1-1,-1-1 1,1 1-1,-1-1 1,1 1-1,0-1 1,0 1 0,-1-1-1,1 0 1,0 1-1,0-1 1,0 0-1,-1 0 1,1 0-1,0 0 1,0 1-1,0-1 1,-1 0 0,1-1-1,0 1 1,1 0-1,5 0 79,-1-1-1,1 0 1,-1 0 0,0-1-1,1 0 1,-1 0-1,7-3 1,5-4 75,17-11 0,-17 8-124,0 0 0,-1-2 0,-1 0 0,0-1 0,23-28 0,-22 20-104,0 0 1,-1-1-1,22-47 1,-38 70 61,9-21-422,-9 18-32,-8 12 142,0 2 183,1 0 0,0 1 0,-6 12 1,-9 14-10,4-9 54,-35 51 462,-66 132 0,57-56 105,-20 42 216,66-173-456,15-24-237,1 1 1,0-1 0,-1 1-1,1-1 1,0 1-1,-1-1 1,1 1 0,-1-1-1,1 0 1,-1 1-1,1-1 1,-1 0 0,1 1-1,-1-1 1,1 0-1,-1 0 1,1 1 0,-1-1-1,1 0 1,-1 0-1,0 0 1,1 0 0,-1 0-1,1 0 1,-1 0-1,1 0 1,-1 0 0,0 0-1,1 0 1,-1 0-1,1 0 1,-1-1 0,1 1-1,-1 0 1,0 0-1,1-1 1,-1 1 0,1 0-1,-1-1 1,1 1-1,0 0 1,-1-1 0,0 0-1,-2-3-66,0-1-1,1 0 1,-1 0 0,1 1-1,0-1 1,-3-10 0,-5-37-192,9 35 159,1 1 1,0-1 0,1 0 0,5-22 0,-4 30 66,0 0 1,1 0 0,1 0 0,-1 0-1,1 1 1,1-1 0,0 1-1,0 0 1,0 0 0,1 1 0,0 0-1,1 0 1,0 0 0,0 1 0,14-10-1,7-2 24,2 1 0,0 1 0,33-12-1,-51 22-23,42-16-115,-7 2 235,55-30 0,-87 41-56,0-1 1,-1 0-1,0-1 0,-1-1 1,0 0-1,-1 0 1,16-22-1,34-63-167,-26 37 123,-32 51-98,-2 6-462,-3 13 110,-15 73 251,10-56 313,-5 49 0,9-64-38,-1 12 181,3-23-206,0 0 1,0 0 0,1 1-1,-1-1 1,0 0 0,0 0-1,1 0 1,-1 0-1,0 0 1,1 0 0,0 0-1,-1 0 1,1 0 0,-1 0-1,1 0 1,0 0 0,0 1-1,1-2-6,-1 1 0,0-1 0,1 1-1,-1-1 1,1 1 0,-1-1 0,0 0 0,1 0-1,-1 0 1,1 0 0,-1 0 0,1 0 0,-1 0-1,1 0 1,-1-1 0,0 1 0,1 0 0,-1-1-1,1 1 1,1-2 0,33-15 327,-31 14-341,45-26-49,57-45-1,-41 27-22,-62 44 1,1 0-1,0 0 1,-1 1-1,1 0 1,0 0-1,0 0 1,1 0-1,7-1 1,-12 3 27,0 0 0,0 0 0,-1 0 0,1 0 0,0 0 1,0 0-1,-1 0 0,1 0 0,0 1 0,0-1 0,-1 0 0,1 0 0,0 1 1,0-1-1,-1 0 0,1 1 0,0-1 0,-1 0 0,1 1 0,-1-1 1,1 1-1,-1 0 0,1-1 0,0 1 0,-1 0 0,1 1 0,0 0-1,-1-1 1,0 1-1,0 0 0,1 0 1,-1 0-1,0 0 1,0-1-1,-1 1 1,1 0-1,0 0 1,-1 0-1,1-1 1,-1 1-1,0 3 1,-8 14-68,0 0 0,-1-1 0,-1 0 1,-15 18-1,5-5 24,-31 56-25,-65 150-1,15-28 468,91-188-297,-2 0 0,0-1-1,-29 31 1,40-48-30,-1-1 0,0 1 1,0 0-1,0-1 0,-1 0 1,1 0-1,0 0 0,-1 0 0,1-1 1,-6 3-1,8-4-34,1 0 0,-1 0 0,0 0 0,0 0 0,0 0 0,0 0 0,0 0 0,0 0 1,0 0-1,0 0 0,0 0 0,1 0 0,-1-1 0,0 1 0,0 0 0,0-1 0,0 1 0,1-1 0,-3 0 0,2 0-15,0 0 0,0-1 0,1 1 0,-1 0 0,0-1 0,0 1 1,1 0-1,-1-1 0,0 1 0,1-1 0,0 1 0,-1-1 0,1 1 0,0-1 0,0-2 0,-1-20-24,1 1 1,1 0-1,7-33 1,19-71 3,-23 111-28,2-9-12,1 0 1,14-33-1,-19 52 35,1-1 0,0 1 0,1 1 0,0-1 0,0 0 0,0 1 1,0 0-1,1 0 0,0 0 0,0 0 0,0 1 0,0 0 0,1 0 0,6-3 0,0 2-24,-1 0 1,1 1-1,0 1 0,1 0 1,19-2-1,64 0-531,-61 4 108,-14 0-189,54 0-2859,-67 2 2692,-1-1 0,0 1-1,1 1 1,-1-1 0,0 1-1,0 0 1,10 5 0,-15-5 0,1-1 0,-1 1 0,1 0 0,-1 0 0,0 0 0,0 0 0,3 4 0,13 18-3648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50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133 188 2144,'4'-13'587,"-3"10"-360,0 0 0,0 0 0,0 0 0,0 0 0,1 0 0,-1 1-1,1-1 1,3-4 0,3-2 1066,0 0-1,0-1 1,-1 0-1,0 0 0,-1-1 1,6-12-1,2-3 1048,-11 20-1577,-1-1 1,1 1 0,1-8 0,-3 10 529,-7 22-895,-11 46 301,-4-2-1,-50 106 1,51-121-419,1 0 1,2 1 0,3 1-1,-11 59 1,7 0-15,15-91-205,2-12-14,0-1 0,0 1 0,1-1 0,-1 1 0,1-1 0,1 9 0,0-4-79,1-4 604,8-8-160,-8 2-415,12-2 30,0 0 0,1 0 0,-1 2-1,0-1 1,17 2 0,15-2 36,308-26 262,-246 17-149,-100 10-145,-6 1-95,0 0 1,0 0-1,0-1 0,0 1 0,0-1 0,0 1 0,-1-1 0,4-1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50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72 5472,'-15'-7'2403,"5"6"2628,11 1-3784,-5 0 1373,48-7 2872,-15 2-4622,11-1-126,77-10 192,162-13-808,-259 28-1646,-13 1-1742,-4 1 1717,-6 10-4599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51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27 125 6560,'-5'-7'663,"0"2"99,1 0 0,0 0 1,-3-8-1,6 12-507,1 0 1,0-1 0,0 1 0,0-1 0,0 1-1,0 0 1,0-1 0,0 1 0,1-1-1,-1 1 1,0 0 0,1-1 0,-1 1 0,1 0-1,-1 0 1,1-1 0,0 1 0,0 0-1,-1 0 1,1 0 0,0 0 0,0 0 0,0 0-1,2-2 1,3-1 135,0 0 0,0 0 0,0 0 0,0 1 0,1 0 0,0 0 0,-1 0 0,13-2 0,6 0 328,29-2-1,-27 4-405,70-4 352,111 6 0,-100 2-1419,-78-1-1000,-5 3 484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52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4896,'6'1'7466,"-4"2"-7194,-1-1-1,0 1 0,1-1 0,-1 1 0,0-1 1,0 1-1,-1 0 0,1-1 0,0 1 1,-1 0-1,0 0 0,1-1 0,-1 1 1,-1 0-1,1 0 0,-1 3 0,0 5 219,0-1 0,-2 0 0,-3 14 0,-63 143 1755,56-146-1923,11-19-215,1 1 0,-1-1 0,1 0 0,0 0 0,0 0 1,0 1-1,-2 4 0,25-17 1765,6-7-1776,0-1 1,28-24-1,-7 5-161,7-8 15,-38 30-150,0 0 1,1 1-1,40-21 1,-57 34 216,0 0 0,0 0 1,0 0-1,0 1 0,0-1 1,0 1-1,0-1 0,0 1 1,0 0-1,0 0 0,0 0 1,1 0-1,-1 0 1,0 0-1,4 1 0,-4 0 17,-1 0-1,1 0 0,-1 0 1,1 0-1,-1 0 1,1 1-1,-1-1 0,0 0 1,1 1-1,-1-1 0,0 1 1,0-1-1,0 1 1,0 0-1,-1-1 0,1 1 1,0 0-1,0 3 1,3 7 68,-1 0 1,-1 0 0,0 1 0,-1-1 0,0 1 0,-2 13 0,-9 76 189,7-82-280,0 25-2508,2-33 1082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22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40 311 3552,'-5'-7'706,"9"5"1196,-3 2-1768,-1 0 1,0 0 0,1 0 0,-1 0-1,0 0 1,1 0 0,-1 0 0,0 0-1,1 0 1,-1 0 0,0 0-1,1 0 1,-1 0 0,0 0 0,1-1-1,-1 1 1,0 0 0,0 0 0,1 0-1,-1 0 1,0-1 0,0 1 0,1 0-1,-1 0 1,0-1 0,0 1 0,0 0-1,1-1 1,-1 1 0,0 0-1,0 0 1,0-1 0,0 1 0,0 0-1,0-1 1,0 1 0,1-1 0,-1 1 10,0 0 0,1 0 0,-1 0 0,1 0 0,-1 1 0,1-1 1,-1 0-1,1 0 0,-1 0 0,1 1 0,-1-1 0,0 0 0,1 0 1,-1 1-1,1-1 0,-1 0 0,0 1 0,1-1 0,-1 0 0,0 1 1,1-1-1,-1 1 0,0-1 0,0 0 0,0 1 0,1-1 0,-1 1 1,27 111 3795,-19-62-3538,-2 0 0,-3 1 0,-2 53 0,3 51 113,-4-66 534,0-87-870,-2-4-90,-1-14-141,-36-219-1706,15 102 1567,7 56 189,10 53 8,2-1 0,1 0 0,-3-39 0,7 59 74,0 0 1,0 1-1,1-1 1,0 0-1,0 0 1,0 1-1,0-1 0,2-5 1,-1 8 9,-1-1 0,1 0 0,0 1 0,0-1-1,0 1 1,0 0 0,0 0 0,0 0 0,1 0 0,-1 0 0,1 0 0,4-2 0,24-16 350,0-2 0,-2 0 1,46-46-1,-35 30-457,-30 29 33,1 1 1,0 0-1,0 1 0,1 0 1,0 0-1,0 1 0,17-5 1,-28 11 2,1-1 0,-1 1 1,1-1-1,0 1 0,-1 0 0,1 0 1,-1 0-1,1 0 0,0 0 1,-1 0-1,1 0 0,0 0 1,-1 1-1,1-1 0,-1 1 1,1-1-1,-1 1 0,1-1 0,-1 1 1,1 0-1,-1 0 0,0 0 1,1 0-1,-1 0 0,0 0 1,0 0-1,0 0 0,0 1 1,0-1-1,0 0 0,0 1 1,0-1-1,0 0 0,1 3 0,2 6 42,-1-1-1,1 1 1,-2-1-1,3 15 1,-3-16-78,6 40 307,4 75 0,-10-95-165,0 0 0,10 41 0,-11-63-208,1 1-71,0 1 1,-1-1-1,1 8 0,22-34-19441,-11 15 15850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23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41 4736,'4'-24'2903,"-4"23"-2659,0 0 1,0 0-1,0 0 0,1 0 1,-1 1-1,0-1 1,1 0-1,-1 0 1,0 0-1,1 1 1,-1-1-1,1 0 1,-1 0-1,1 1 1,0-1-1,-1 1 1,1-1-1,0 0 1,-1 1-1,2-1 1,7 18 3035,-4-4-2753,-1 0 0,0 1 0,-1 0 0,0-1 0,0 16 0,15 267 2417,-27-82-2336,9-208-552,-1 0 0,0 0 0,0 0 0,0 0 0,-1 0 0,1 0 0,-1 0 0,-1-1 0,-2 7 0,5-12-44,-1 1 0,1-1 0,0 1-1,-1-1 1,1 1 0,0-1 0,-1 1 0,1-1-1,-1 1 1,1-1 0,-1 1 0,1-1-1,-1 0 1,1 1 0,-1-1 0,1 0 0,-1 0-1,1 1 1,-1-1 0,1 0 0,-1 0 0,0 0-1,1 1 1,-1-1 0,0 0 0,1 0-1,-1 0 1,1 0 0,-1 0 0,0 0 0,1-1-1,-1 1 1,1 0 0,-1 0 0,0 0-1,1-1 1,-1 1 0,1 0 0,-1 0 0,1-1-1,-1 1 1,1 0 0,-1-1 0,0 0 0,-2-2-28,0 0 1,0 0-1,1 0 1,-1 0-1,-3-6 1,-2-4-82,0-1 0,1-1 0,0 1 0,2-1 0,-1 0 0,-5-30 0,10 37 122,0 0 1,0 0-1,1 1 1,0-1-1,0 0 1,1 0-1,0 1 1,1-1-1,-1 0 1,2 1-1,-1 0 1,1-1-1,0 1 1,0 0-1,1 0 1,4-7-1,7-4 156,0-1-1,2 2 0,0 0 0,1 1 1,0 1-1,1 1 0,1 0 0,0 2 1,32-16-1,-41 24-271,0 0 1,1 0 0,-1 1-1,13-1 1,-17 3-77,13-7-2558,-9 4-1665,0 2-4324,-4 5 4640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18 149 8800,'-17'-15'7402,"25"12"-5173,1 1 0,16-4-1,21 0 952,-24 4-2297,26-6 0,115-23-42,7-3-1176,-151 31 51,15-5-1717,-32 8 1607,-1-1 0,1 0 0,0 1 0,-1-1-1,1 0 1,-1 0 0,1 0 0,-1 0 0,1 0 0,-1 0 0,0 0 0,0-1 0,1 1-1,1-3 1,2-9-2086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28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340 775 2496,'0'0'162,"-1"0"0,1-1 1,0 1-1,-1 0 0,1-1 1,0 1-1,0-1 0,-1 1 0,1 0 1,0-1-1,0 1 0,-1-1 1,1 1-1,0-1 0,0 1 0,0-1 1,0 1-1,0-1 0,0 1 0,0-1 1,0 1-1,0-1 0,0 1 1,0-1-1,0 1 0,0-1 0,0 1 1,1-2-1,-2-13 1985,0 13-1886,-1-1 1,0 1-1,1 0 0,-1 0 1,0-1-1,0 1 0,0 0 0,-1 1 1,1-1-1,0 0 0,-1 1 1,1-1-1,-1 1 0,0 0 1,1 0-1,-1 0 0,-3-1 0,-7-2 348,-1 1 0,-16-1-1,15 1-182,3 1-325,0 1 0,0 0 0,0 0 1,0 1-1,0 1 0,0 0 1,0 0-1,0 1 0,0 1 1,0 0-1,1 1 0,-14 6 1,22-9-64,-1 1-1,1-1 1,0 1 0,0 0-1,0 0 1,0 1 0,1-1 0,-1 0-1,0 1 1,1 0 0,0 0 0,0-1-1,0 1 1,-3 6 0,3-4 28,0 0-1,1-1 1,-1 1 0,1 0 0,0 0-1,1 0 1,-1 0 0,1 0 0,1 8-1,1 3 51,1 0-1,1-1 0,0 1 0,1-1 0,12 25 0,-8-21-15,1 0 0,0 0-1,2-1 1,25 31-1,-31-42-43,0-1 0,0 1-1,1-2 1,0 1 0,0-1-1,0 0 1,0 0 0,1-1-1,0 0 1,0 0 0,0-1 0,0 0-1,1 0 1,12 2 0,-17-5-46,0 0 0,0 0 0,0 0 0,0 0 1,0 0-1,0-1 0,0 0 0,0 0 0,0 0 0,0 0 0,0-1 1,0 0-1,0 0 0,4-2 0,2-4-52,0 0-1,0 0 1,10-12 0,-7 7-21,241-231-497,-211 197 736,-43 46-185,1 0 1,0 1 0,0-1-1,-1 0 1,1 0 0,-1 0-1,1 0 1,0 1 0,-1-1-1,0 0 1,1 0 0,-1 0-1,0 0 1,1 0 0,-1-2-1,-8 6-97,5 0 118,1 0 0,-1 1 0,0-1 0,1 1 0,0-1 0,-1 1 1,2 0-1,-1 0 0,0 0 0,1 0 0,0 0 0,-1 1 0,2-1 0,-1 0 0,0 1 1,1 5-1,0 1 55,0 0 0,1 0 0,1 0 0,-1 0 0,5 14 0,-3-16-20,1 0 0,0 0 1,0 0-1,1 0 0,0-1 0,1 1 1,-1-1-1,1-1 0,1 1 1,0-1-1,0 0 0,8 6 0,-11-10-5,0 0-1,0-1 0,0 1 0,0 0 0,0-1 1,1 0-1,-1 0 0,1-1 0,-1 1 0,1-1 0,0 0 1,0 0-1,0 0 0,-1-1 0,1 0 0,0 0 0,0 0 1,0 0-1,0-1 0,-1 0 0,1 0 0,0 0 0,0-1 1,-1 1-1,9-6 0,-9 5-36,-1 0 1,1-1-1,-1 0 0,0 0 1,0 0-1,0 0 1,0 0-1,-1-1 0,1 1 1,-1-1-1,0 0 0,0 1 1,0-1-1,0 0 0,-1 0 1,0 0-1,0-1 1,0 1-1,0 0 0,-1 0 1,1-1-1,-1 1 0,-1-8 1,1 5-15,-1 0 0,0 1 0,0-1 0,-1 1 0,0-1 0,0 1 0,0-1 0,-1 1 0,0 0 0,0 0 0,-1 0 0,0 1 1,0-1-1,-8-8 0,3 6 7,0 1 0,-1-1 1,0 2-1,0-1 1,-1 1-1,1 1 0,-1 0 1,-17-5-1,-7 0 66,-51-7 0,54 12-97,23 3 83,24 1-68,143-11 514,1-1-331,-139 11 15,0 0 0,0 1 0,20 2 0,-38-1-129,0 1 0,0-1 0,0 1 0,1-1 0,-1 1 0,0 0 0,0 0 0,0-1 0,0 2 0,0-1 0,0 0 0,0 0 0,-1 1 0,1-1 0,0 1 0,-1-1 0,1 1 0,-1 0 0,1-1 0,-1 1-1,0 0 1,0 0 0,0 0 0,0 0 0,0 0 0,0 0 0,-1 1 0,2 3 0,0 5 53,-1 1-1,0-1 0,-1 1 1,-1 17-1,0-3-114,1-11 272,1-19-284,0 0 0,1 0 0,-1 0-1,1 0 1,0 0 0,0 0 0,1 0 0,-1 1-1,1-1 1,0 1 0,6-6 0,0-1-65,1 1 0,1 0 1,15-11-1,-21 17 62,-1 0 0,1 0 0,0 1 0,0 0 1,1 0-1,9-3 0,-13 5 38,0-1 1,0 1 0,-1 0-1,1 0 1,0 0 0,0 0-1,0 1 1,0-1 0,0 0-1,0 1 1,0 0 0,-1-1-1,1 1 1,0 0 0,0 0-1,-1 0 1,1 0 0,-1 0-1,1 0 1,-1 0 0,1 0-1,-1 1 1,2 1 0,31 43 258,-27-35-152,1 1 0,1-1-1,19 20 1,-24-28-88,-1-1-1,0 1 1,1-1-1,0 0 1,-1 0-1,1 0 1,0 0-1,0-1 1,0 1-1,0-1 1,0 0-1,0 0 1,1-1-1,-1 1 1,0-1-1,0 0 1,7 0 0,-2-2-19,1 0 1,-1 0-1,0-1 1,0 0-1,0-1 1,0 0-1,-1 0 1,9-7-1,0 0-67,0-1 0,26-25-1,-31 25 21,-2-1 0,0 0 0,0 0 0,-1-1 0,-1 0 0,0 0 0,-1-1 0,10-30 1,-2-2-133,14-79 1,-21 85 136,10-45 8,0 6 100,9-92-1,-25 153-18,0-25-209,-2 41 102,0 0-1,0 0 0,0 0 0,-1 0 0,0 0 0,1 0 0,-1 0 0,0 0 0,-1 0 1,1 1-1,-2-4 0,3 5 42,-1 1 1,1 0-1,0 0 0,-1 0 1,1 0-1,0 0 0,0 0 1,-1 0-1,1 0 0,0-1 1,-1 1-1,1 0 0,0 0 1,-1 0-1,1 1 0,0-1 1,0 0-1,-1 0 1,1 0-1,0 0 0,-1 0 1,1 0-1,0 0 0,0 0 1,-1 1-1,1-1 0,0 0 1,0 0-1,-1 0 0,1 0 1,0 1-1,0-1 0,0 0 1,-1 1-1,1-1-11,-2 3-2,1-1 0,-1 1 0,1 0 0,0 0 1,-1 0-1,1 1 0,1-1 0,-2 5 0,-2 8-19,-4 12 112,1 0 0,-4 38 1,0 58 234,10-106-272,-6 248 546,8-222-579,-2-32 42,1-1-1,0 1 1,1-1-1,0 0 1,1 0-1,4 13 1,0-4 171,11 24 90,-16-43-288,0 1-1,0-1 0,0 1 0,0-1 0,0 1 1,0-1-1,0 0 0,0 1 0,0-1 0,0 0 1,1 0-1,-1 0 0,1 0 0,-1 0 0,1 0 0,-1-1 1,1 1-1,-1 0 0,1-1 0,0 1 0,-1-1 1,1 1-1,0-1 0,-1 0 0,1 0 0,0 0 0,2 0 1,1-1 4,1 0 1,-1 0-1,0 0 1,0-1-1,0 0 1,0 0-1,8-4 1,72-46-324,-23 14-75,-56 35 326,1-1 0,-1 0 1,0-1-1,-1 1 1,1-1-1,-1 0 0,0-1 1,0 1-1,7-11 1,-4 4 4,-7 11 48,0-1-1,0 1 1,0-1-1,0 1 1,0-1 0,0 0-1,0 0 1,-1 1 0,1-1-1,-1 0 1,1 0-1,-1 0 1,0 0 0,1-3-1,-1 5-3,1-1 0,-1 0 0,1 1 0,-1-1 0,1 1 0,-1-1 0,1 1 0,0-1 0,-1 1 0,1 0 1,-1-1-1,1 1 0,0 0 0,0-1 0,-1 1 0,1 0 0,0 0 0,-1 0 0,1 0 0,0 0 0,1 0 0,22-3-1,-22 3-17,146-9 211,-138 9-218,0-1 0,20 3 0,-26-1 34,-1-1 0,1 1-1,-1 0 1,1 0 0,-1 0 0,1 1 0,-1-1-1,0 1 1,1 0 0,-1 0 0,4 3 0,-6-3 16,1 0 1,-1 0-1,1 0 1,-1 0 0,0 0-1,0 1 1,0-1-1,0 0 1,0 1 0,-1-1-1,1 1 1,-1-1-1,1 1 1,-1-1 0,0 1-1,0 3 1,-1 7 8,-4 23 1,4-33-8,-6 24 152,6-23-171,-1 0 1,1-1-1,0 1 1,0 0-1,1 0 1,-1 0-1,1 0 0,0 0 1,0-1-1,0 1 1,1 6-1,-1-9 8,0 0-1,1-1 1,-1 1 0,0 0-1,0-1 1,1 1 0,-1-1-1,1 1 1,-1-1 0,0 1-1,1-1 1,-1 1-1,1-1 1,-1 1 0,1-1-1,-1 1 1,1-1 0,-1 0-1,1 1 1,0-1 0,-1 0-1,1 0 1,-1 1 0,1-1-1,0 0 1,-1 0-1,1 0 1,0 0 0,-1 0-1,1 0 1,0 0 0,-1 0-1,1 0 1,0 0 0,-1 0-1,1 0 1,0-1 0,-1 1-1,1 0 1,0 0-1,-1-1 1,1 1 0,-1 0-1,1-1 1,5-3 6,0 1-1,-1-1 1,10-8-1,-6 5 60,6-6-162,22-22 0,4-4-63,-6 4-234,-20 68 246,-12-28 140,1 1-1,-1-2 1,1 1-1,0 0 1,0-1-1,1 1 1,7 5-1,0-1 56,26 13 0,-32-19-32,0-1-1,-1 0 1,1-1 0,0 0-1,0 1 1,-1-2-1,1 1 1,0-1 0,0 0-1,0 0 1,0 0-1,0-1 1,0 0 0,0 0-1,10-4 1,-5 1-66,-1 0 0,0 0 0,0-1 0,0 0 0,-1-1 1,0 0-1,17-15 0,-16 11-64,-1-1 0,0-1 0,0 1 0,-1-2 0,-1 1 0,0-1-1,9-23 1,-1-6-177,11-49 0,0-33 14,-1 6 297,5-24-114,-29 125-57,-1 13 205,0 6 230,-7 74-207,4-50-16,-18 325 1162,20-321-1162,0 63 26,2-50-91,-1-35 34,-1 0 0,1 1 0,1-1 0,0 0 1,0 0-1,0 0 0,1 0 0,1 0 0,-1 0 1,5 9-1,-7-16-34,1-1 1,-1 1 0,0-1-1,1 1 1,-1-1 0,0 0-1,1 1 1,-1-1 0,1 1-1,-1-1 1,1 0 0,-1 1-1,1-1 1,-1 0-1,1 0 1,-1 1 0,1-1-1,0 0 1,-1 0 0,1 0-1,-1 0 1,1 0 0,0 1-1,0-1 1,1-1-9,-1 1-1,1 0 1,-1-1 0,1 1-1,0-1 1,-1 1 0,1-1 0,-1 1-1,2-2 1,0 0-53,0 0 1,0 0-1,0 0 0,0 0 0,-1-1 1,1 1-1,-1-1 0,0 0 1,2-3-1,5-10-20,-1-1 0,-1 1 1,6-21-1,4-16 146,-16 47-18,0 3-108,0-1-1,0 1 1,0 0 0,0 0 0,0 0-1,3-5 1,-3 7 38,0-1 0,1 1 1,-1 0-1,0 0 0,0 0 0,1 0 0,-1 1 0,0-1 0,1 0 0,-1 0 1,0 1-1,1-1 0,-1 1 0,1-1 0,0 1 0,-1 0 0,3-1 1,22-1 93,-1 1 0,28 3 0,-4-1-133,155-1 340,-203 0-278,0-1-1,0 1 0,0 0 1,-1 0-1,1 0 0,0 0 0,0 0 1,0 0-1,0 0 0,-1 1 1,1-1-1,0 0 0,0 0 0,0 1 1,-1-1-1,1 0 0,0 1 1,0-1-1,-1 1 0,1-1 0,0 1 1,-1-1-1,1 1 0,0-1 1,-1 1-1,1 0 0,-1-1 0,1 1 1,-1 0-1,1 0 0,-1 0 1,0 1 4,0 0 1,0 0-1,0 0 1,-1 0 0,1 0-1,-1 0 1,1 0-1,-1 0 1,0 0-1,0 0 1,0-1 0,0 1-1,-2 3 1,-37 50 208,-7 13-164,46-68-54,1 1 0,0-1 0,0 0 0,0 1 0,0-1 0,0 0 0,0 1 0,0-1 0,0 0 0,0 0 0,0 1 0,0-1 0,0 0-1,0 1 1,0-1 0,0 0 0,0 1 0,0-1 0,0 0 0,0 1 0,0-1 0,1 0 0,-1 1 0,0-1 0,0 0 0,0 0 0,0 1 0,1-1-1,-1 0 1,0 0 0,0 0 0,1 1 0,-1-1 0,0 0 0,0 0 0,1 0 0,-1 1 0,0-1 0,1 0 0,-1 0 0,0 0 0,1 0-1,-1 0 1,0 0 0,1 0 0,-1 0 0,0 0 0,0 0 0,1 0 0,-1 0 0,1 0 0,18 0 186,-9-1-196,0-1 0,0-1-1,-1 0 1,1 0 0,-1-1-1,1 0 1,-1 0 0,-1-1-1,1 0 1,-1-1 0,14-11-1,-4 1-39,-3 4-76,20-22-1,-12 10-75,-23 24 193,1 0 0,-1 0 0,0 0-1,0 0 1,1 0 0,-1 0 0,0 0 0,0 0 0,1 0-1,-1 1 1,0-1 0,0 0 0,0 0 0,1 0 0,-1 0-1,0 0 1,0 0 0,0 1 0,1-1 0,-1 0 0,0 0-1,0 0 1,0 0 0,0 1 0,1-1 0,-1 0-1,0 0 1,0 0 0,0 1 0,0-1 0,0 0 0,0 0-1,0 1 1,0-1 0,0 0 0,0 0 0,0 1 0,0-1-1,0 0 1,0 0 0,0 0 0,0 1 0,4 15 13,-4-15-15,2 13 6,0 0 0,-2 25 0,0-27 0,1-8 23,-1 1-1,1-1 1,0 0-1,0 0 1,0 0-1,1 0 0,0 0 1,-1 0-1,1-1 1,1 1-1,-1 0 1,0-1-1,6 6 1,-8-9-15,1 0 0,0 1 0,0-1 1,-1 0-1,1 0 0,0 0 0,0 0 0,0 1 1,-1-1-1,1 0 0,0 0 0,0 0 0,0-1 1,0 1-1,-1 0 0,1 0 0,0 0 1,0-1-1,-1 1 0,2-1 0,16-7 172,-9 3-222,0-2 0,0 1 1,-1-1-1,0 0 0,0 0 1,-1-1-1,0 0 0,6-11 0,45-74-362,-50 79 400,111-228-272,-28 49 402,-84 181-215,-2 0 0,0-1-1,7-23 1,-12 27 42,-4 8-21,3 1 66,-1 1-1,1-1 1,0 1-1,0 0 1,0 0 0,-1 0-1,1 0 1,0 0-1,0 0 1,0 0 0,-1 1-1,-3 5 8,0 0 0,1 0 0,0 1-1,0-1 1,-5 16 0,2 0 39,-4 24 0,-25 155 438,32-169-417,2 0 0,1 1-1,2-1 1,5 40 0,-5-63-17,1 0 0,0 0 0,1 0 0,0-1 0,1 1 0,0-1 0,0 0-1,1 0 1,12 17 0,-13-22-33,0 1-1,0-1 1,1 0 0,0 0-1,-1 0 1,1-1-1,1 1 1,-1-1-1,0 0 1,1-1-1,0 1 1,0-1-1,-1-1 1,1 1-1,0-1 1,0 0 0,9 1-1,0-1 15,0-1 0,0 0-1,0-1 1,1-1 0,-1 0 0,21-6 0,-30 6-67,0 0 0,0 0 0,0 0 0,-1-1 0,1 0 1,-1 0-1,0-1 0,0 1 0,0-1 0,-1 0 0,1 0 1,-1-1-1,0 1 0,0-1 0,0 0 0,-1 0 0,1 0 1,3-9-1,-4 5-37,-1 1 0,1-1 1,-2 0-1,1 0 0,-1 0 1,0-14-1,-1 20 81,0-1 0,-1 0-1,1 1 1,-1-1 0,-1-4 0,2 7-7,0 1 1,0 0-1,0-1 0,0 1 1,0-1-1,-1 1 0,1 0 1,0-1-1,0 1 0,0-1 1,-1 1-1,1 0 0,0-1 1,-1 1-1,1 0 1,0-1-1,-1 1 0,1 0 1,0 0-1,-1-1 0,1 1 1,0 0-1,-1 0 0,1 0 1,-1 0-1,1-1 0,0 1 1,-1 0-1,1 0 1,-1 0-1,1 0 0,-1 0 1,1 0-1,-1 0 0,1 0 1,0 0-1,-1 0 0,1 0 1,-1 0-1,1 1 0,0-1 1,-1 0-1,1 0 1,-1 0-1,1 1 0,0-1 1,-1 0-1,1 0 0,0 1 1,-1-1-1,1 0 0,0 1 1,-1-1-1,-3 4 19,0 1-1,0-1 1,0 1 0,1 0 0,0 0-1,0 0 1,0 0 0,0 0-1,1 1 1,0-1 0,0 1-1,1 0 1,-3 10 0,3-8 44,0 1 1,0-1-1,1 1 1,0 0 0,1-1-1,-1 1 1,2-1-1,3 17 1,-2-19 12,-1 0 0,1 0 0,0 0 0,0-1 0,1 1 0,0-1 0,0 0 0,0 0 0,0-1 0,6 6 0,-8-8-49,1-1 0,-1 1 0,0 0 0,1-1 0,-1 1 1,1-1-1,-1 1 0,1-1 0,0 0 0,-1 0 0,1-1 0,0 1 0,0 0 0,0-1 1,0 0-1,0 0 0,0 0 0,-1 0 0,1 0 0,0 0 0,0-1 0,0 1 0,0-1 1,0 0-1,2-1 0,13-8-24,-1-1-1,24-19 1,10-7-2,-21 16 15,52-48 1,-42 33 44,-28 25-111,-1-2 0,19-23 0,-14 15-196,-10 16 207,-3 9 70,-4 12 6,-4-2-79,1 1-1,-2-1 0,0-1 1,0 1-1,-1-1 1,-1 0-1,0-1 0,-1 0 1,0 0-1,-21 20 0,17-20 39,10-9 5,-1 1 0,1-1 0,-1 0 0,1 0 0,-1-1 0,0 1 0,0-1 0,0 1 0,-6 1 0,3-4 0,7 0 2,0 0 0,0 0 0,0 0 0,0 0-1,0 0 1,0 0 0,0 0 0,1 0 0,-1 0 0,0 0 0,0 0-1,0-1 1,0 1 0,0 0 0,0 0 0,0 0 0,0 0 0,0 0 0,0 0-1,0 0 1,0 0 0,0 0 0,0 0 0,0-1 0,0 1 0,0 0-1,0 0 1,0 0 0,0 0 0,0 0 0,0 0 0,0 0 0,0 0 0,0 0-1,-1 0 1,1 0 0,0-1 0,0 1 0,0 0 0,0 0 0,0 0 0,0 0-1,0 0 1,0 0 0,0 0 0,0 0 0,9-3 11,53 1-1186,63-9 0,-86 3-803,0 1-3979,-35 7 5126,-3 0 583,-1-1-1,1 1 0,-1 0 1,1 0-1,-1 0 1,1 0-1,-1 0 0,1 0 1,-1 0-1,1-1 1,-1 1-1,1 0 0,-1 0 1,1-1-1,-1 1 1,0 0-1,1-1 0,0 0 1,3 0-1791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28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 8320,'-13'-12'3744,"13"16"-3232,5-4 1248,3 5-1056,11-2 1055,2 5-1023,11 1 192,4-1-544,19-5-224,-2 0-96,0-3-928,2 5 480,-10-5-2079,-8 0 1343,-16 0-2784,2 0 2176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29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56 8640,'-9'-20'3904,"14"16"-3392,-5-1 928,4 5-896,1-3 192,5 0-416,-2-6-704,5 9 192,1-8-1632,4 8 1024,-5-3-1792,0 3 1504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29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95 7712,'-45'-31'3520,"29"22"-3072,11 6 960,5 6-864,5-3 992,8 0-896,14-3 607,9 3-735,31-12-256,9 4-160,27-12-800,5 9 384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30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35 907 2496,'-5'4'489,"2"0"-1,-1 0 1,0 0 0,1 0-1,-6 10 1,8-12-272,0-1-1,0 1 1,0 0 0,1-1-1,-1 1 1,1 0 0,-1 0-1,1 0 1,-1 0 0,1-1-1,0 1 1,0 0 0,0 0 0,0 0-1,0 0 1,1 0 0,-1 0-1,0-1 1,1 1 0,0 2-1,0-4-137,-1 1-1,0-1 0,1 1 0,-1-1 1,0 1-1,1-1 0,-1 1 0,1-1 1,-1 1-1,1-1 0,-1 0 0,1 1 1,-1-1-1,1 0 0,-1 1 0,1-1 1,-1 0-1,1 0 0,0 0 0,-1 1 1,1-1-1,-1 0 0,1 0 0,0 0 1,-1 0-1,1 0 0,-1 0 0,1 0 1,0 0-1,-1-1 0,1 1 0,-1 0 1,1 0-1,0 0 0,-1-1 0,1 1 1,2-1 110,-1-1 0,1 1 1,-1-1-1,1 1 1,-1-1-1,0 0 0,3-3 1,17-22 1118,29-48 0,-26 38-954,79-130 612,-60 101-617,50-97 0,-49 72 470,62-179 0,-107 269-786,9-35 474,-9 34-465,1 0 0,-1 0-1,0 0 1,0 0 0,0-1 0,0 1 0,0 0 0,0 0 0,-1 0-1,1 0 1,-1 0 0,1 0 0,-1 0 0,-1-3 0,1 5-27,1-1 0,-1 1 0,1 0 0,-1-1 0,1 1 0,-1 0 0,1 0 1,-1-1-1,1 1 0,-1 0 0,1 0 0,-1 0 0,1 0 0,-1 0 0,1 0 1,-1-1-1,1 1 0,-1 0 0,1 0 0,-1 1 0,0-1 0,1 0 0,-1 0 0,1 0 1,-1 0-1,1 0 0,-1 1 0,1-1 0,-1 0 0,1 0 0,-1 1 0,0 0 0,-15 10 123,16-10-129,-5 3 40,1 1 1,0-1-1,0 1 1,0 0-1,1 0 0,0 0 1,0 1-1,0-1 1,1 1-1,-2 5 0,-2 4 75,-26 68 413,4 1-1,-21 111 1,42-165-377,2 1 0,1 0 0,2-1 0,1 1 0,4 52 0,-2-79-130,0 1 0,0-1 0,0 1 0,0-1 0,0 0 0,1 1 0,0-1 0,0 0 0,0 0 0,1 0 1,4 5-1,-5-6-7,0-1 1,0 0-1,1 0 1,-1-1-1,0 1 1,1 0 0,0-1-1,-1 0 1,1 1-1,0-1 1,-1 0 0,1 0-1,0-1 1,0 1-1,0-1 1,0 1-1,0-1 1,0 0 0,4 0-1,9-2 2,1 0 0,-1-1-1,0-1 1,0-1 0,-1 0 0,17-8-1,88-50-372,-83 42 331,-23 13-34,-7 5-17,-1 0 1,0-1-1,0 0 0,9-7 1,-18 15 36,0 1-1,0-1 1,1 0 0,0 1 0,0-1 0,0 1 0,1 0-1,-2 6 1,-1 4 323,-2 28 1,5-33-213,1 0 1,0 1-1,0-1 0,1 0 1,1 0-1,0 0 1,0 0-1,1 0 0,0 0 1,1-1-1,0 1 0,0-1 1,12 17-1,-15-25-28,0 1 1,1 0-1,-1 0 0,1-1 0,0 1 0,-1-1 1,1 1-1,0-1 0,3 2 0,-4-3-45,0 1 0,-1-1 0,1 0 0,0 0 0,0 0-1,-1 0 1,1 1 0,0-1 0,0 0 0,-1 0 0,1-1 0,0 1-1,0 0 1,0 0 0,-1 0 0,1 0 0,0-1 0,-1 1-1,1 0 1,0-1 0,0 1 0,-1 0 0,1-1 0,-1 1 0,1-1-1,0 1 1,-1-1 0,1 0 0,-1 1 0,1-1 0,-1 0-1,3-3-52,0-1 0,-1 1 0,0-1 0,0 0 0,0 1 0,0-1 0,-1 0 0,0 0 0,0 0 0,0-10 0,0-6-428,-2-26 1,1 42 412,-1-5 60,-1 1 0,1 0 0,-1 0 0,-1 0 0,0 0-1,0 0 1,-1 0 0,0 1 0,0 0 0,-1 0 0,0 0 0,0 0 0,-1 1 0,-9-10 0,12 15 464,4 4-295,4 6 155,-1-5-239,0 0 0,0 0-1,1 0 1,-1-1-1,1 1 1,-1-1-1,1 0 1,0 0-1,7 1 1,49 8 181,-55-10-240,62 5-636,93-2 0,-110-5-1564,-48 1 1950,0 0-354,0 0 0,0 0-1,0 0 1,0 0 0,0-1 0,0 1-1,5-3 1,-17 0-5795,-4 1 3826,-17-5-1500,-3 3 1392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31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10 125 8960,'-10'-5'4064,"25"5"-3520,-1-3 1024,4 3-960,17-8 767,6-1-831,39-10-320,6-1-192,26-12-192,-4 4 96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35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19 683 3488,'-6'2'438,"-6"-1"2393,18-8-319,100-70 2599,-60 38-3789,51-56-1,-69 63-986,-1-1 0,-1-1 0,-3-1 0,26-49 0,9-34 604,-54 108-749,2-2 271,-6 22-158,-8 34 330,3-23-272,2 0 1,-2 32 0,5-42-247,0 0 0,1-1 0,1 1 1,-1 0-1,2-1 0,6 20 0,-7-25-74,0 0 0,0-1 0,1 1 0,0 0 0,0-1 0,0 0 0,1 0 0,-1 0 0,1 0 0,0 0 0,0-1 0,0 0 1,1 0-1,-1 0 0,1 0 0,5 2 0,2 0 34,1-2 0,-1 1 0,0-1 0,1-1 1,0 0-1,0-1 0,-1-1 0,17 0 0,0-2 77,0-2-1,43-10 0,-59 11-141,1-1 0,-1-1 0,0 0 0,0-1 0,0 0 0,-1-1 0,0-1-1,0 0 1,20-18 0,-25 20-33,-1 0 0,-1-1-1,1 0 1,-1 0-1,0 0 1,-1-1 0,0 0-1,0 0 1,0 0-1,-1 0 1,0 0 0,-1-1-1,0 1 1,0-1-1,-1 1 1,1-17 0,-2 14-107,-1 1 0,-2-17 0,3 26 108,0 0 1,0 0-1,-1 0 0,1 0 0,0 0 0,0 0 0,-1 0 0,1 0 1,-1 0-1,1 0 0,-1 1 0,1-1 0,-1 0 0,1 0 0,-1 0 1,0 1-1,0-1 0,1 0 0,-1 1 0,0-1 0,0 0 0,0 1 1,0-1-1,1 1 0,-1-1 0,0 1 0,0 0 0,0-1 0,0 1 1,0 0-1,0 0 0,0 0 0,0 0 0,0 0 0,0 0 0,-2 0 1,0 1-32,-1-1 0,0 2 0,1-1 0,-1 0 0,0 1 0,1-1 0,-7 5 0,-7 6 68,0 1-1,1 0 1,1 1-1,0 1 1,0 1-1,-22 32 1,33-43 29,0 1 0,0 0 0,1 0 0,0 0 1,0 0-1,0 1 0,1-1 0,0 1 0,0-1 1,1 1-1,0 0 0,0 0 0,1-1 0,-1 1 0,1 0 1,1 0-1,-1 0 0,1 0 0,1-1 0,-1 1 1,1 0-1,0-1 0,0 1 0,1-1 0,0 0 1,0 0-1,8 10 0,-5-8 13,0-1 0,0 0-1,1 0 1,0-1 0,0 0 0,1 0 0,-1 0-1,1-1 1,1-1 0,15 8 0,-18-10-28,0 0 0,0-1 0,0 1 0,0-1 0,0 0 0,0 0 0,0-1 0,0 0 0,1 0 0,-1-1 0,0 1 0,0-1 0,0-1 0,0 1 0,0-1 0,0 0 0,6-4 0,35-20 219,-1-2 1,60-48 0,-75 50-215,-1 0-1,-1-2 0,-2-1 1,0-2-1,-2 0 0,-2-1 1,21-38-1,-27 41 28,29-57-277,-45 84 176,5-7-400,-3 21 371,1 19 138,-2 0 1,0 1-1,-3-1 1,-5 49-1,3-63-16,0-1 0,-1 1 0,-1-1-1,-1 0 1,0 0 0,-1 0 0,0-1 0,-1 0-1,-1-1 1,-12 16 0,15-23-25,1-1-1,-1 0 1,0 0 0,0 0-1,-1-1 1,1 0 0,-11 6 0,12-9 4,0 0 1,0 0-1,0 0 1,0-1-1,-1 0 1,1 0-1,0 0 1,0 0-1,-1-1 1,1 0 0,-1 0-1,1 0 1,-6-2-1,-1 0-116,1-1 1,0-1-1,-20-8 0,24 9 8,1 0 0,0-1 0,0 0 0,0 1-1,1-2 1,-1 1 0,-8-10 0,14 14 54,-1-1 0,0 0 0,1 0 0,-1 1 0,0-1-1,1 1 1,-1-1 0,0 1 0,1-1 0,-1 1 0,0-1 0,0 1 0,0-1-1,-1 1 1,1-1-14,0 1-161,20 8-358,-10-5 552,0-1-1,0 1 1,14 0-1,0 1 34,11 1 111,1-1-1,0-2 0,-1-1 1,61-6-1,-68 1-117,-1-1 0,0-1 1,0-1-1,-1-1 0,1-1 0,41-23 0,-46 21 33,-1-1 0,0-1 0,19-17 0,-29 20-23,-10 7-146,-7 7-228,1 1 333,1 0 0,0 1 1,0-1-1,0 1 0,0 0 0,1 0 0,0 0 1,1 0-1,-1 1 0,1 0 0,0-1 0,-2 10 1,4-13 44,1-1 0,-1 1 1,1 0-1,0 0 0,0-1 1,0 1-1,0 0 1,0 0-1,1-1 0,-1 1 1,1 0-1,-1 0 0,1-1 1,2 5-1,-2-5-13,0-1 1,0 1-1,0-1 0,0 1 1,0-1-1,0 0 0,0 1 1,0-1-1,1 0 0,-1 0 0,0 0 1,1 0-1,-1 0 0,1 0 1,-1 0-1,1 0 0,0-1 0,-1 1 1,1-1-1,0 1 0,0-1 1,-1 0-1,1 1 0,2-1 0,6-1 22,1 0-1,-1-1 0,0 0 1,0-1-1,0 0 0,0 0 1,-1-1-1,1 0 0,12-8 1,-20 10-38,1 1 0,-1 0 0,0-1 0,0 1 0,0-1 0,0 0 0,0 0 0,0 1-1,-1-1 1,1 0 0,0-1 0,-1 1 0,2-3 0,-2 3-17,-1 1-1,1-1 1,-1 1-1,0-1 1,1 1-1,-1-1 1,0 1-1,0-1 0,0 1 1,0-1-1,0 1 1,-1-1-1,1 1 1,0-1-1,-1 1 1,1-1-1,-1 1 1,1 0-1,-1-1 1,0 1-1,0 0 1,1-1-1,-2 0 1,-1-2-41,1 1 1,-1 0-1,0 1 1,0-1-1,0 0 1,0 1 0,0 0-1,0-1 1,-1 1-1,1 1 1,-5-3 0,-1 1 40,-1 0 0,0 1 0,-10-1 0,1 0-157,1-3 81,18 6 85,0 0 0,0 0 1,0 0-1,0 0 0,0 0 1,0 0-1,0 0 0,0 0 1,0 0-1,0 0 0,0 0 0,0 0 1,0-1-1,0 1 0,0 0 1,0 0-1,0 0 0,0 0 1,0 0-1,0 0 0,0 0 0,0 0 1,0 0-1,0 0 0,0 0 1,0 0-1,0-1 0,0 1 1,0 0-1,0 0 0,0 0 1,0 0-1,0 0 0,0 0 0,0 0 1,0 0-1,0 0 0,0 0 1,0 0-1,0 0 0,0 0 1,0 0-1,0-1 0,0 1 1,0 0-1,0 0 0,0 0 0,1 0 1,-1 0-1,0 0 0,0 0 1,0 0-1,0 0 0,0 0 1,0 0-1,0 0 0,13-3-71,82-17 253,-52 13-308,-3-1 334,0 2-1,0 2 0,69 2 1,-104 3-176,0-1 0,0 1 0,0 0 1,0 0-1,-1 1 0,1 0 0,-1 0 1,1 0-1,-1 0 0,1 0 1,-1 1-1,0 0 0,0 0 0,5 5 1,-6-5-17,-1 0 1,1 0-1,-1 0 1,0 0 0,0 1-1,-1-1 1,1 0-1,0 1 1,-1 0 0,0-1-1,0 1 1,0 0-1,-1-1 1,1 1 0,-1 0-1,0 0 1,0 0-1,0 0 1,-1 4-1,0-1 16,0-1 0,0 0 0,0 0 0,-1 0 0,0 0 0,-1 0 0,-3 7 0,1-2 121,10-12 108,12-14-147,69-84-487,-74 84 238,1 0 0,23-18 0,-26 25 23,-10 8 109,1 0 0,-1 0 0,0 0 0,1-1 0,-1 1 0,0 0 0,1 0 1,-1 0-1,0 0 0,1 0 0,-1 0 0,0 0 0,1 0 0,-1 0 0,1 0 0,-1 0 0,0 0 0,1 1 1,-1-1-1,0 0 0,1 0 0,0 2-20,1 0 0,-1 1 0,0-1 0,0 0 0,-1 0 0,1 1 0,0-1 1,-1 0-1,1 1 0,-1-1 0,0 1 0,0 2 0,1 1 43,-1 34 304,-1-30-291,1 0-1,0 0 1,1 0-1,0 0 1,3 12-1,-4-20-13,1 0 0,0 0 1,-1 0-1,1 0 0,0 0 0,0-1 1,0 1-1,1 0 0,-1-1 0,0 1 1,1-1-1,-1 1 0,0-1 0,1 0 0,0 1 1,-1-1-1,1 0 0,0 0 0,0 0 1,0 0-1,-1 0 0,1-1 0,0 1 0,0-1 1,0 1-1,0-1 0,0 0 0,0 1 1,0-1-1,4 0 0,2-1 19,1-1 1,0 1-1,0-1 0,-1-1 1,1 0-1,14-6 0,0-1-29,15-6 36,-1-2-1,66-44 1,-8 5-291,-92 56 229,0 0 0,1-1 0,-1 1 0,0 1 0,1-1 0,-1 0 0,1 1 0,-1 0 0,1 0 0,-1 0 0,1 0 0,-1 0 0,1 1 0,-1 0 0,0-1 0,1 1 0,-1 1 0,0-1 0,1 0 0,-1 1 0,0-1 0,0 1 0,0 0 0,0 0 0,-1 0 0,1 1 0,-1-1 0,1 1 0,-1-1 0,3 4-1,0 1 73,0-2-1,0 1 1,0 0-1,10 6 0,-14-11 181,-1-1-227,1-1-1,-1 1 0,1-1 1,-1 1-1,0 0 1,1-1-1,-1 1 0,0-1 1,1 1-1,-1-1 1,0 1-1,0-1 1,0 1-1,1-1 0,-1 0 1,0 1-1,0-1 1,0 1-1,0-1 1,0 1-1,0-1 0,0 1 1,0-1-1,0 0 1,0 1-1,0-1 0,-1 1 1,1-1-1,0 0 1,-6-25-129,4 17 94,1 4-4,0 1 0,0-1 0,0 1 0,0-1 1,-1 1-1,0 0 0,-4-8 0,5 11 16,0 0-1,0 0 1,0 0-1,0 0 1,0 0-1,0 0 1,0 0 0,0 1-1,0-1 1,0 0-1,-1 1 1,1-1-1,0 1 1,-1-1-1,1 1 1,0-1-1,-1 1 1,1 0-1,-1 0 1,1 0 0,0-1-1,-1 1 1,1 1-1,-1-1 1,1 0-1,0 0 1,-1 1-1,1-1 1,-1 0-1,1 1 1,-2 0-1,-8 4 7,0 0 0,0 0 0,1 1-1,0 1 1,0 0 0,-12 10 0,16-12 8,1 0 1,0 1 0,0-1-1,0 1 1,0 0-1,1 1 1,0-1 0,0 1-1,1-1 1,0 1 0,-3 9-1,5-13 31,1 0 0,-1-1-1,1 1 1,0 0 0,0 0 0,0-1-1,0 1 1,0 0 0,1-1 0,-1 1-1,1 0 1,0-1 0,0 1 0,0 0 0,0-1-1,0 0 1,0 1 0,1-1 0,-1 0-1,1 1 1,-1-1 0,1 0 0,0 0-1,0 0 1,0 0 0,0-1 0,1 1-1,-1-1 1,0 1 0,1-1 0,-1 0-1,5 2 1,-2-1 2,0 0 1,0 0-1,0-1 0,1 0 1,-1 0-1,0 0 0,1 0 0,-1-1 1,1 0-1,-1 0 0,1-1 1,-1 1-1,0-1 0,1 0 0,5-3 1,-5 1-47,0 0 1,0 0 0,-1-1-1,1 0 1,-1 0-1,0 0 1,0-1-1,-1 0 1,1 0 0,-1 0-1,0 0 1,4-8-1,4-8-57,-1-1-1,8-23 1,-17 38 76,0 3-62,0 0-1,-1-1 1,0 1 0,0 0 0,0-1 0,0-5 0,-1 29-178,-1-7 238,1 1 0,0-1 0,1 0 0,0 1 0,1-1 0,6 22 0,-7-31 14,-1-1 1,1 0-1,0 0 0,1 0 0,-1 0 0,0 0 0,0-1 0,1 1 0,0 0 0,-1-1 0,1 1 0,0 0 0,-1-1 0,1 0 0,0 0 0,0 1 0,0-1 0,0 0 0,0 0 0,1-1 0,-1 1 0,0 0 0,0-1 0,0 1 0,1-1 0,-1 0 0,0 0 0,1 0 0,-1 0 0,4-1 0,15-4 50,0-2-1,0-1 0,23-11 0,58-37-19,-48 26-71,23-18 31,-49 30 19,51-25 0,-75 41-49,0 0 1,0 1-1,0-1 1,1 1-1,-1 0 0,0 0 1,8 0-1,-10 1 15,0 1-1,0-1 1,0 0-1,0 0 1,-1 1-1,1-1 1,0 1-1,0 0 1,-1-1-1,1 1 1,0 0-1,-1 0 1,1 0-1,-1 0 1,1 1-1,-1-1 1,0 0-1,1 0 1,-1 1-1,0-1 1,1 2-1,1 3 6,0-1 0,0 0 0,-1 1 0,0-1 0,0 1 0,0 0 0,-1 0 0,0 0 0,0 0 0,0 6 0,0 11 217,-4 31 0,1-6 4,-6-5 108,9-39-108,2-6-160,2-10-148,23-58-486,-19 51 495,1 0 0,22-33-1,-8 13 97,-23 38-23,0-1-6,-1 0 0,1 1-1,0-1 1,0 1 0,0-1 0,0 1-1,0-1 1,0 1 0,0 0 0,1 0-1,-1-1 1,0 1 0,1 0-1,-1 0 1,0 0 0,1 0 0,0 1-1,-1-1 1,1 0 0,-1 1 0,1-1-1,3 0 1,-5 1 12,1 0-1,-1 1 1,1-1-1,-1 0 1,1 0-1,-1 1 1,0-1-1,1 0 1,-1 0 0,1 1-1,-1-1 1,0 0-1,1 1 1,-1-1-1,1 1 1,-1-1-1,0 1 1,0-1-1,1 0 1,-1 1-1,0-1 1,0 1 0,0-1-1,1 1 1,-1-1-1,0 1 1,0 0-1,3 19-88,-3-15 86,1 13 95,-1 29 0,-1-36-26,0 1-1,1-1 1,0 0-1,1 0 0,1 0 1,0 1-1,4 15 1,-4-22-10,0 0-1,1 1 1,-1-1 0,1 0 0,4 5-1,-5-8-50,0 0 0,0 0-1,-1 0 1,1-1 0,0 1-1,0 0 1,1-1 0,-1 0-1,0 1 1,0-1 0,1 0-1,-1 0 1,1-1 0,4 2-1,8-1 51,-1 0 0,1-1 0,0-1-1,0 0 1,23-6 0,-11 3-55,48-11-6,90-28 0,-143 36 24,0-1-1,34-18 1,-45 20-8,0 0-1,0-2 1,-1 1 0,0-1 0,-1-1 0,11-10-1,6-9-172,-42 49-66,3-6 245,-15 25 0,21-28 17,1 0 0,1 1-1,0-1 1,1 1-1,0 0 1,1 0-1,0 1 1,1-1-1,1 1 1,0 16-1,1-24-46,1 8 58,0 1 0,1-1 0,5 20 0,-7-31-17,1 1 0,1-1 0,-1 1 0,1-1 0,-1 0 0,1 0 0,0 1-1,0-2 1,0 1 0,0 0 0,1 0 0,-1-1 0,1 1 0,0-1 0,-1 1 0,1-1 0,0 0 0,1 0 0,3 1 0,-5-2-12,0 0 1,1-1-1,-1 1 1,0-1-1,1 1 0,-1-1 1,1 0-1,-1 0 0,1 0 1,-1 0-1,5-1 1,27-11 63,-17 6-38,262-114 36,-254 108-181,-1-1-1,40-28 1,-53 33 50,1-2 0,-2 1-1,1-1 1,-2-1 0,1 0 0,-1 0 0,8-15 0,-10 14-27,0-1-1,0-1 0,-2 1 1,1-1-1,3-18 1,-9 31 73,1-1 0,-1 0 0,1 0 1,-1 0-1,0 0 0,0 1 0,0-1 1,0 0-1,0 0 0,0 0 0,-1 0 0,1 0 1,-1 1-1,1-1 0,-1 0 0,1 0 1,-3-3-1,3 5 9,-1-1 1,1 0 0,-1 1-1,1-1 1,-1 0-1,0 1 1,1-1 0,-1 1-1,1-1 1,-1 1-1,0-1 1,0 1 0,1-1-1,-1 1 1,0 0-1,0-1 1,1 1 0,-1 0-1,0 0 1,0 0-1,0 0 1,0-1-1,1 1 1,-1 0 0,0 0-1,-1 1 1,-25 6-8,21-5 0,-27 13 131,-1 1-1,2 1 1,0 1 0,-38 30-1,65-44-74,0 0-1,1 1 1,0-1-1,-1 1 1,1 0-1,1 0 1,-1 0-1,1 0 1,0 0-1,0 1 0,-3 8 1,5-11-14,0 1 0,0-1 0,1 0 0,-1 1-1,1-1 1,-1 0 0,1 1 0,0-1 0,1 0 0,-1 1 0,0-1 0,1 0 0,0 1 0,0-1-1,0 0 1,0 0 0,0 0 0,1 0 0,0 0 0,-1 0 0,1 0 0,3 3 0,0-1 19,0 0 1,0 0 0,1 0-1,-1-1 1,1 0 0,0 0-1,12 5 1,1-1 17,27 8-1,-34-12-82,0-1 0,0 0 0,0-1 0,0-1 0,0 1 0,0-2 0,0 0-1,0 0 1,1-1 0,12-3 0,8-4-1241,-1-2 0,48-20 1,12-15-4707,-47 24 3468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37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49 876 1984,'-4'0'252,"0"1"0,0 0 0,0 0-1,0 0 1,1 0 0,-6 3 0,8-3-74,-1 0 1,1-1-1,0 1 0,0 0 1,0 0-1,0 0 0,1 0 0,-1 0 1,0 0-1,0 0 0,0 0 1,1 0-1,-1 0 0,1 0 1,-1 0-1,1 1 0,-1-1 1,1 0-1,0 0 0,-1 1 0,1-1 1,0 0-1,0 3 0,0-3-80,0 0 0,0 0 0,1 0 0,-1 0 0,0 0 0,0 0 0,1 0 0,-1 0 0,1-1 0,-1 1 0,1 0 0,-1 0 0,1 0 0,0 0 0,-1-1 0,1 1 0,0 0 0,-1-1 0,1 1 0,0 0 0,0-1 0,0 1 0,0-1 0,0 1 0,0-1 0,-1 0 0,1 1 0,0-1 0,0 0 0,0 0 0,0 1 0,0-1 0,2 0 0,3 0 199,1 1 0,-1-1-1,1-1 1,7 0 0,10-2 243,-1-2-1,1 0 1,-1-1-1,0-2 0,-1 0 1,35-19-1,1-8-54,-42 25-350,0-2 0,0 1 0,26-28 0,34-49 250,-66 75-350,285-368 883,-276 355-573,25-45 1,-37 57-119,-1 0 0,0 0 0,-1 0 0,-1 0 0,4-19 0,-7 28-149,0 1 1,-1 0-1,1-1 0,-1 1 1,0 0-1,0-1 1,-1 1-1,1 0 0,-1-1 1,0 1-1,0 0 0,-2-5 1,2 8-59,0-1-1,0 1 1,1-1 0,-2 1 0,1 0 0,0-1 0,0 1 0,0 0 0,-1 0 0,1 0-1,0 0 1,-1 0 0,1 0 0,-1 0 0,1 0 0,-1 1 0,0-1 0,1 1 0,-1-1 0,0 1-1,1 0 1,-1-1 0,0 1 0,0 0 0,1 0 0,-1 0 0,0 0 0,1 1 0,-1-1-1,-3 1 1,-4 1 16,-1 1-1,1 0 0,-18 8 0,12-4 64,1 1 1,0 1-1,0 0 1,1 1-1,0 0 1,0 1-1,1 0 1,1 1-1,-12 15 1,11-10 48,0 1 0,1 0 0,1 1 0,1 0 1,0 0-1,-10 39 0,4-3 195,-12 95 0,24-120-94,1 1 0,2 0 0,1 0 0,9 57 0,-8-78-130,0 0 0,1 0 0,0 0 1,1-1-1,5 11 0,-7-16-67,0-1-1,0 0 0,1 1 0,-1-1 1,1 0-1,-1 0 0,1 0 0,0 0 1,0-1-1,1 1 0,-1-1 0,0 0 1,1 0-1,0 0 0,6 2 0,-1-2-26,0 0 0,0 0 0,0-1 0,0-1 0,0 0 0,0 0 0,0-1-1,0 0 1,0 0 0,0-1 0,-1 0 0,1 0 0,-1-1 0,15-7 0,1-2-96,-1-1 0,-1-1 1,36-29-1,-36 25 48,-1-2-1,-1-1 0,34-43 1,-27 26 33,35-68-1,-59 101-19,0 1 4,-1-1 0,1 0 0,-1 1 0,0-1 0,0 0 0,-1-1 0,1 1 0,0-7 0,-2 12 4,0 0 0,0 0-1,0 0 1,-1 0 0,1 0-1,0 0 1,0 0 0,0 0-1,0-1 1,0 1 0,0 0-1,0 0 1,0 0 0,0 0-1,0 0 1,0 0 0,0 0-1,0 0 1,0 0-1,-1 0 1,1 0 0,0 0-1,0 0 1,0 0 0,0 0-1,0 0 1,0 0 0,0 0-1,0 0 1,0 0 0,0 0-1,0 0 1,-1 0 0,1 0-1,0 0 1,0 0-1,0 0 1,0 0 0,0 0-1,0 0 1,0 1 0,0-1-1,0 0 1,0 0 0,0 0-1,0 0 1,0 0 0,0 0-1,0 0 1,0 0 0,0 0-1,0 0 1,0 0 0,-1 0-1,1 0 1,0 1-1,0-1 1,0 0 0,0 0-1,0 0 1,0 0 0,0 0-1,0 0 1,0 0 0,0 0-1,-4 8-34,-8 23 88,1 1 0,2 0-1,-8 50 1,15-68 10,0 1 0,0 0 0,1 0 1,3 29-1,-1-38 5,-1 0 1,2 0-1,-1 0 1,1 0 0,0 0-1,0-1 1,0 1-1,1 0 1,0-1-1,0 0 1,1 0 0,-1 0-1,1 0 1,0 0-1,6 4 1,-9-8-58,0 0 0,0 0 1,1 0-1,-1-1 1,0 1-1,1-1 0,-1 1 1,0-1-1,1 1 0,-1-1 1,1 0-1,-1 1 0,1-1 1,-1 0-1,1 0 1,-1 0-1,1 0 0,-1-1 1,1 1-1,-1 0 0,0-1 1,1 1-1,1-1 0,2-1-10,0-1 0,0 0 0,0 1 0,7-7-1,1-1 15,-1-1 0,-1 0 0,21-25 0,21-43 85,10-9-221,-63 87 119,1 1-1,-1-1 1,0 1 0,1-1-1,-1 1 1,1-1 0,-1 1-1,0 0 1,1-1-1,-1 1 1,1 0 0,-1-1-1,1 1 1,0 0 0,-1-1-1,1 1 1,-1 0 0,1 0-1,-1 0 1,1 0 0,0 0-1,-1 0 1,1 0-1,-1 0 1,1 0 0,1 0-1,-2 0 1,1 1 0,0-1 0,0 1 0,0-1-1,-1 1 1,1 0 0,0-1 0,0 1 0,-1 0 0,1 0-1,-1-1 1,1 1 0,-1 0 0,2 1 0,-1 2 5,1 0 0,-1-1 0,0 1 1,0 0-1,0 0 0,0 0 0,0 4 0,-2 4 33,-1 0-1,0 0 0,0-1 0,-1 1 0,-5 11 0,2-5 14,-4 21 1,-3 25 138,15-65-156,0 1 0,0-1-1,1 0 1,-1 0-1,0 0 1,0 0-1,0 0 1,0 0-1,3-2 1,34-21-198,-17 6-33,25-25-1,0 0 56,-18 19 63,0 2 1,2 0-1,49-25 0,-77 46 79,-1-1-1,0 2 1,0-1-1,1 0 0,-1 0 1,0 1-1,1-1 0,-1 1 1,0 0-1,1 0 1,-1 0-1,1 0 0,-1 0 1,0 0-1,1 0 0,2 2 1,-3-1 4,0-1 0,0 1 0,-1 0 1,1 1-1,-1-1 0,1 0 0,-1 0 0,1 1 0,-1-1 1,0 0-1,1 1 0,-1 0 0,0-1 0,0 1 1,0 0-1,0-1 0,-1 1 0,1 0 0,0 0 1,0 2-1,2 10 111,2 27 0,-4-27-24,1 1-1,5 16 1,-6-26-62,0-1 0,1 1 0,0-1 0,0 0 0,0 1 0,1-1 0,-1 0 0,1 0 0,0-1 0,6 7 0,-7-8-9,0-1 0,-1 0 1,1 1-1,0-1 0,0 0 0,0 0 0,0-1 1,0 1-1,0 0 0,0 0 0,0-1 1,0 0-1,0 1 0,1-1 0,-1 0 0,0 0 1,0 0-1,0 0 0,0 0 0,1-1 0,-1 1 1,0-1-1,0 1 0,0-1 0,3-1 0,-1 0-12,0 0 0,0 0-1,-1-1 1,1 1 0,0-1 0,-1 0-1,0 0 1,0 0 0,0 0-1,0-1 1,0 1 0,3-7-1,-1 0-18,0-1-1,-1 0 0,0-1 0,4-16 0,6-51-305,-13 70 263,2-33-207,-2 40 249,-1 0 1,0 0-1,0 0 1,-1 1-1,1-1 1,0 0-1,-1 0 1,1 1-1,-1-1 1,1 0-1,-1 1 1,0-1-1,1 0 0,-1 1 1,0-1-1,0 1 1,0-1-1,-3-1 1,4 3 14,-1-1 1,0 1 0,1 0-1,-1 0 1,0 0 0,1 0-1,-1 0 1,0 1 0,1-1-1,-1 0 1,0 0 0,1 0-1,-1 1 1,1-1-1,-1 0 1,0 0 0,1 1-1,-1-1 1,1 1 0,-1-1-1,1 0 1,-1 1 0,1-1-1,-1 1 1,1-1 0,0 1-1,-1 0 1,0 0-1,-4 5 27,0 1 0,1 0 0,-1 0 0,2 0 1,-1 0-1,1 0 0,0 1 0,0 0 0,-2 13 0,1-3 99,1 0 1,1 1-1,1 20 1,1-28-94,1-1 1,1 0-1,0 0 1,0 1-1,1-1 1,0-1-1,1 1 1,0 0-1,1-1 1,6 10-1,-7-13-246,0 0 1,0-1-1,1 0 0,0 0 0,0-1 0,8 7 1,-7-7-1673,0 0 0,0-1 0,11 4 0,-17-7 1532,0 1-1,1-1 0,-1 0 1,1 0-1,-1 0 0,1 0 1,-1 0-1,1 0 0,-1 0 1,0 0-1,1 0 0,-1 0 1,1 0-1,-1 0 1,1 0-1,-1 0 0,1 0 1,-1 0-1,0-1 0,1 1 1,1-1-1065,9-2-5058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37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32 9632,'-58'-23'4384,"36"23"-3840,12 0-768,5-5-1120,10 5 864,5-3-2112,7 6 1440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39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92 1984,'2'-6'682,"0"0"-1,0-1 1,0 1 0,1-11-1,-1-24 7031,-2 40-7608,0 1 0,0 0 0,0-1 0,0 1 0,0 0 1,0-1-1,0 1 0,0 0 0,0-1 0,0 1 1,0 0-1,0-1 0,0 1 0,0 0 0,0 0 0,-1-1 1,1 1-1,0 0 0,0 0 0,0-1 0,0 1 1,-1 0-1,1 0 0,-1-1 0,-4 4 1820,-6 15-255,-18 58 386,-39 125 380,67-195-2353,0 0 0,0 0 0,1 0 0,0 0 0,1 11 0,-1-14-38,0 0 1,1 0-1,0 0 0,-1 0 0,1-1 0,0 1 1,0 0-1,1 0 0,-1-1 0,1 1 0,-1 0 1,3 2-1,-3-4-28,0 0 0,0-1 1,-1 1-1,1 0 0,0-1 0,0 1 1,0-1-1,0 0 0,0 1 0,-1-1 1,1 1-1,0-1 0,0 0 0,0 0 1,0 0-1,0 0 0,0 0 0,0 0 1,0 0-1,0 0 0,0 0 1,0 0-1,0 0 0,0 0 0,2-1 1,0-1-15,1 0 1,-1 1 0,0-1 0,0-1 0,3-1-1,-1 0-14,28-20 1,-2-1 0,-1-2 1,-1-1-1,-1-1 0,28-38 1,-51 60 5,-3 3 5,1 0 0,0 0 0,1 0 0,-1 1-1,7-6 1,-10 8 0,0 1 0,1 0 1,-1 0-1,0 0 0,0 0 0,0 0 0,0 0 0,0 0 0,0 0 0,0 0 0,0-1 1,0 1-1,0 0 0,1 0 0,-1 0 0,0 0 0,0 0 0,0 0 0,0 0 0,0 0 1,0 0-1,0 0 0,1 0 0,-1 0 0,0 0 0,0 0 0,0 0 0,0 0 0,0 0 1,0 0-1,0 0 0,1 0 0,-1 0 0,0 0 0,0 0 0,0 0 0,0 0 0,0 0 1,0 0-1,0 0 0,1 0 0,-1 0 0,0 1 0,0-1 0,0 0 0,0 0 0,0 0 1,0 0-1,0 0 0,0 0 0,0 0 0,0 0 0,0 0 0,0 1 0,1-1 0,-1 0 1,0 0-1,0 0 0,0 0 0,-2 8-33,2-8 33,-5 21-122,-14 59 295,17-71-81,1 0 0,0 0-1,1 0 1,0 0 0,0 0-1,4 17 1,-3-21-64,0 0 0,1 0 1,0-1-1,0 1 0,0 0 0,1-1 1,-1 1-1,1-1 0,0 0 0,0 0 1,1 0-1,-1 0 0,7 4 1,-5-4 48,1 0 0,0 0 0,0-1 0,1 1 0,-1-2 0,1 1 0,0-1 0,13 3 0,-8-3 10,1 0 0,0-1-1,0-1 1,0 0 0,0-1-1,0 0 1,0-1-1,-1 0 1,1-1 0,12-5-1,-16 4-95,0 0-1,0 0 0,0-1 0,-1-1 0,0 0 0,0 0 0,0 0 0,-1-1 0,0 0 0,0 0 1,-1-1-1,0 0 0,9-15 0,-2-2-25,-1 0 0,-1 0 1,13-45-1,-21 57 11,0-1 0,0 0 0,-1 0 0,-1 0 0,0-19 0,-1 31 0,0-1 0,0 0 0,0 1 0,0-1 0,1 0 0,-1 1 0,1-1 0,0 1 0,0-1 0,0 1 0,0-1 0,0 1 0,1 0 0,-1-1 0,4-3 0,-2 4 32,0 0 0,1 1 0,-1-1-1,1 1 1,0 0 0,-1 0 0,1 0 0,0 0-1,-1 0 1,1 1 0,0 0 0,0 0 0,0 0-1,6 1 1,-4 0 21,1 1 1,-1-1-1,0 2 0,0-1 0,0 0 1,0 1-1,-1 0 0,9 6 0,-7-4 25,-1 0 0,1 1 0,-1 0 0,0 0 0,0 0 0,-1 1 0,0-1 0,0 1 0,-1 1 0,1-1 0,-2 0 0,1 1 0,-1 0 0,3 10-1,-4-8 29,3 10 71,-1 0-1,-1 0 1,0 1 0,-2-1-1,-2 40 1,-2-34-81,2-12-19,-1 0-1,-1 0 1,-6 21-1,8-35-582,0 0-1,-1-1 0,1 1 0,0-1 0,0 1 0,0-1 0,0 0 1,0 1-1,0-1 0,0 0 0,0 0 0,-2-1 0,1-4-1453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9792,'-19'-17'4448,"29"14"-3872,-6-2 2303,6 5-1695,3-3 1504,0 6-1568,10-3 1120,-1 0-1312,10 0-320,4 5-384,9-5-192,0 3 0,8 2 32,-3-1-32,-5 4-2624,-1 0 1408</inkml:trace>
  <inkml:trace contextRef="#ctx0" brushRef="#br0" timeOffset="1">788 532 12800,'-24'17'5791,"11"-2"-5023,8-4 2752,5 3-2080,-8-3 256,3 4-1024,-3-1-576,3-3-96,1-2-2272,4 2 1216,-5-2-5664,5 2 3713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39.6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17 8384,'-8'-8'3808,"3"5"-3328,0-2 544,10 10-512,0-5-1280,3 0 384,5 0-1856,6 3 1248,-1 2-2400,0-2 1952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40.5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299 882 5632,'-1'-1'310,"0"0"-1,0 0 1,0-1 0,1 1-1,-1 0 1,0-1 0,1 1-1,-1-1 1,1 1 0,-1-1-1,1 1 1,0-1 0,0 1-1,0-4 1,-1 5-192,1 0 0,0-1-1,0 1 1,-1 0 0,1-1 0,0 1-1,0 0 1,-1-1 0,1 1 0,0 0-1,-1 0 1,1 0 0,0-1 0,-1 1-1,1 0 1,-1 0 0,1 0 0,0 0-1,-1 0 1,1-1 0,0 1 0,-1 0-1,1 0 1,-1 0 0,1 0 0,0 0-1,-1 0 1,1 0 0,-1 1 0,1-1-1,0 0 1,-1 0 0,1 0 0,-1 0-1,1 0 1,-1 1 0,-13 3 864,8 0-628,0-1 0,1 1 0,-1 0 1,1 1-1,-7 7 0,-13 12 518,-32 19 451,28-22-625,0 2 1,-28 29-1,54-49-628,1-1 0,-1 1 0,1 0 0,0 1 0,0-1 0,0 0 0,0 1 0,1-1 0,-1 1 0,1-1 0,0 1 0,-1 6-1,2-9-32,0 1 0,0-1 0,0 0 0,0 1 0,0-1 0,0 0 0,1 1 0,-1-1 0,1 0 0,-1 1 0,1-1 0,-1 0 0,1 0 0,-1 0 0,3 2-1,-2-1-18,0-1-1,1 0 1,0 1 0,-1-1-1,1 0 1,0 0-1,0 0 1,-1 0-1,1 0 1,0 0-1,0-1 1,4 2-1,1-1-25,0 1 0,0-1 0,0 0 0,0 0 0,0-1 0,0 0 0,0 0 0,0 0 0,0-1 0,0 0 0,-1-1 0,1 0 0,0 0 0,0 0 0,6-4 0,-5 1-9,0 0-1,0 0 0,-1-1 1,0 0-1,0 0 0,0-1 1,-1 0-1,0 0 1,0-1-1,9-14 0,-2-5-53,0 1-1,9-32 0,-11 30 28,34-76-52,7-18 53,12-89 219,-59 186-119,-1 1 0,2-35 0,-5 47-48,-1 9 25,1 0-1,-1 0 0,0 0 0,0 0 1,0 0-1,0 0 0,-1 0 0,1 1 0,-1-1 1,0 0-1,1 0 0,-1 0 0,-3-4 1,4 6-26,0 1 0,0-1 0,-1 1 1,1-1-1,0 1 0,-1 0 0,1-1 1,0 1-1,-1 0 0,1-1 0,0 1 1,-1 0-1,1 0 0,-1-1 0,1 1 1,-1 0-1,1 0 0,0 0 1,-1-1-1,1 1 0,-1 0 0,1 0 1,-1 0-1,1 0 0,-1 0 0,1 0 1,-1 0-1,1 0 0,-1 0 0,1 0 1,-1 0-1,1 1 0,-1-1 0,1 0 1,0 0-1,-2 1 0,-12 11 64,13-11-65,-7 9 56,0 0 0,1 0 0,0 1 0,-10 21 0,-16 50 341,28-68-323,-3 11 5,0 0 0,2 1 1,1 0-1,-3 36 0,6-21 119,2 0-1,6 44 1,-4-62-109,2-1 1,0 0-1,10 28 1,-11-41-50,0-1 0,1 1 0,0-1 0,0 0 0,1-1 0,-1 1-1,2-1 1,-1 1 0,1-2 0,0 1 0,9 7 0,-11-11-33,1-1-1,0 1 1,-1-1 0,1 1-1,0-2 1,1 1 0,-1 0-1,0-1 1,0 0-1,1 0 1,-1-1 0,0 1-1,1-1 1,6-1-1,-1 0-9,-1 0-1,1-1 0,0-1 1,-1 0-1,19-8 0,-15 5-56,-1-1 0,0-1 0,-1 0 0,1-1 1,-2-1-1,1 1 0,13-17 0,4-8-229,28-42 1,-30 37 112,-2-2 0,40-85 0,24-139-135,-24-14 293,-56 214 379,-9 60-321,1-6 101,-1 10-143,0 1 0,0 0 0,0 0 0,0 0 0,0-1 0,0 1 0,0 0 0,0 0 0,-1 0 0,1 0 0,0-1 0,0 1 0,0 0 0,0 0 0,0 0 0,0 0 0,0 0 0,0-1 0,-1 1 1,1 0-1,0 0 0,0 0 0,0 0 0,0 0 0,-1 0 0,1 0 0,0 0 0,0 0 0,0-1 0,0 1 0,-1 0 0,1 0 0,0 0 0,0 0 0,0 0 0,0 0 0,-1 0 0,1 0 0,0 0 0,0 0 0,0 1 0,-1-1 0,1 0 1,0 0-1,-1 0 3,1 1 0,-1-1 1,1 1-1,-1-1 1,1 1-1,-1 0 1,1-1-1,0 1 1,-1 0-1,1-1 1,0 1-1,-1 0 1,1-1-1,0 1 1,0 0-1,0 1 1,-55 182 268,-8 23 566,-15 31 66,1-5-453,33-99 125,43-131-547,0 0 0,0 0 0,0 0 1,1 0-1,-1 0 0,1 0 0,0 0 0,0 1 0,0 4 0,0-8-30,0 0 0,0 0 0,0 0 0,0 0-1,0 1 1,0-1 0,0 0 0,0 0 0,0 0-1,0 0 1,1 1 0,-1-1 0,0 0-1,0 0 1,0 0 0,0 0 0,0 0 0,0 0-1,0 1 1,0-1 0,1 0 0,-1 0 0,0 0-1,0 0 1,0 0 0,0 0 0,0 0 0,1 0-1,-1 0 1,0 0 0,0 0 0,0 0-1,0 0 1,1 1 0,-1-1 0,0 0 0,0-1-1,9-3 39,10-14-137,0-6-157,-2-1 1,20-39-1,0 2 68,-32 54 163,19-31-91,41-50 0,-64 88 127,0-1 0,0 1 0,0 0 0,1 0 0,-1 0 0,0 0 0,0 0 0,1 0 0,-1 0 0,1 0 0,-1 0 0,0 1 0,1-1 0,0 0 0,-1 1 0,1-1 0,-1 1 0,1 0 0,0 0 0,2-1 0,-2 2 1,-1-1 0,1 1 0,-1 0 1,1-1-1,-1 1 0,1 0 0,-1 0 1,0 0-1,1 0 0,-1 0 0,0 1 1,0-1-1,0 0 0,0 0 0,0 1 1,0-1-1,0 1 0,0-1 0,0 1 1,-1-1-1,2 3 0,4 15 111,-1-1 0,0 1-1,-1 0 1,1 28 0,1 0 76,-4-34-208,2 13-234,0 0 0,2 0 1,11 31-1,-16-55-93,0 0 0,0 0 0,1 0-1,-1 0 1,0 0 0,1 0 0,2 3-1,-3-4-142,0 0-1,1 0 1,-1 0-1,0 0 1,0 0-1,0-1 1,1 1-1,-1-1 1,0 1-1,1-1 1,-1 1-1,1-1 1,-1 0-1,0 1 0,1-1 1,-1 0-1,1 0 1,-1 0-1,1 0 1,-1-1-1,2 1 1,16-5-3338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41.5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143 197 5888,'-11'-4'1007,"6"2"-335,1 0 0,-1 0 0,0 1 1,-9-2-1,4 6 6393,13-7-4567,-1 3-1982,0-2-142,1 1 0,0 0 0,0 0 0,0 0 0,5-1-1,15-12 462,27-26 351,-21 17-647,0 1 1,52-31 0,-79 52-505,1 1 1,0 0-1,-1 0 0,1 0 1,0 0-1,0 0 0,0 0 1,0 1-1,-1-1 1,1 1-1,0 0 0,0 0 1,0 0-1,0 0 0,0 1 1,4 0-1,-5 0-20,-1 0 0,1-1 1,0 1-1,0 0 0,0 1 0,-1-1 0,1 0 0,0 0 1,-1 1-1,0-1 0,1 1 0,-1-1 0,0 1 0,1 0 1,-1-1-1,0 1 0,0 0 0,-1 0 0,1 0 0,0 0 1,0 0-1,-1 0 0,1 4 0,1 8 54,-1 1 0,0 0 0,-1 0 1,-1-1-1,-4 24 0,-19 75 171,12-66-154,1 6 78,-3-1 0,-40 99 0,47-135-129,-1 0-1,-1-1 1,0 0 0,-1-1-1,0 0 1,-1 0-1,-1-1 1,0-1 0,-1 0-1,0 0 1,-1-1-1,0-1 1,-22 11-1,27-16 6,0 0-1,0-1 0,-1 0 0,1-1 0,-1 0 0,0-1 0,0 0 0,-16 2 0,26-4-32,-1 0 0,0 0 0,0-1-1,1 1 1,-1 0 0,0 0-1,0 0 1,1 0 0,-1-1-1,0 1 1,1 0 0,-1-1 0,0 1-1,1-1 1,-1 1 0,0-1-1,1 1-5,0-1 0,0 1 1,-1 0-1,1 0 0,0 0 0,0-1 0,0 1 0,0 0 0,0 0 0,0-1 0,0 1 0,0 0 0,0-1 0,0 1 0,0 0 0,0 0 0,0-1 0,0 1 0,0 0 0,0 0 0,0-1 0,0 1 0,0 0 1,0 0-1,0-1 0,0 1 0,0 0 0,1 0 0,-1-1 0,0 1 0,0 0 0,0 0 0,0 0 0,1-1 0,-1 1 0,0 0 0,0 0 0,0 0 0,1 0 0,-1-1 0,0 1 0,0 0 0,1 0 0,6-4 43,0 1 0,0 0 0,0 0 0,0 0 0,1 1 0,8-2 0,50-5 216,-52 8-209,32-1-447,-1 1-1,83 11 1,-111-10-2188,-6-2-2651,-3 2 2707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42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54 356 3136,'-11'-7'1029,"11"7"-939,0-1 0,0 1 0,0-1 0,0 1 0,0-1 0,0 1 0,0-1 0,0 1 1,1 0-1,-1-1 0,0 1 0,0-1 0,0 1 0,1-1 0,-1 1 0,0 0 0,0-1 0,1 1 0,-1 0 0,0-1 0,1 1 0,3-5 4318,-5-4 821,-2 20-2425,-2 20-666,-5 28-610,-1 25-459,-10 283 670,22-293-1323,0-99-810,5-26 0,0-2 115,8-140-372,0-1 794,-6 66 445,-4 12 969,-4 115-1535,0 1 1,0-1-1,0 1 0,0 0 0,0-1 0,0 1 0,0 0 0,0-1 1,0 1-1,0 0 0,0-1 0,0 1 0,0-1 0,0 1 1,0 0-1,0-1 0,0 1 0,0 0 0,1-1 0,-1 1 0,0 0 1,0 0-1,0-1 0,1 1 0,-1 0 0,0-1 0,0 1 1,1 0-1,-1 0 0,0 0 0,1-1 0,-1 1 0,1 0 0,9 4 1005,3 2-450,1-5-383,0 0-1,0 0 0,0-2 0,0 0 0,1 0 1,-1-1-1,21-7 0,5-4-82,46-21 1,-32 11-142,85-46 89,-90 43-43,-45 24-15,0 0 0,1 0 0,-1 0 0,1 0 1,-1 1-1,1 0 0,5-1 0,-9 2-2,0 0 0,1 0 0,-1 0 0,1 0 1,-1 0-1,0 1 0,1-1 0,-1 0 0,0 1 0,1-1 0,-1 1 0,0-1 0,0 1 0,0 0 1,1 0-1,-1-1 0,0 1 0,0 0 0,0 0 0,0 0 0,0 0 0,0 0 0,-1 0 0,1 0 0,0 1 1,-1-1-1,2 2 0,1 4 23,0 1 0,0 0 0,-1 0 0,0-1 0,1 15 0,1 41 164,-3-36-99,1 15-219,-5 46 0,-4-34-4606,7-53 4472,-1 1-509,1 0-1,-1 1 1,1-1-1,0 0 1,0 1-1,0-1 1,0 4-1,4 4-5026,3 1 2197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49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2349 3328,'-3'-2'3415,"3"2"-3283,0-1-1,0 1 0,0 0 1,0 0-1,0 0 0,0 0 1,0-1-1,0 1 0,0 0 1,0 0-1,0 0 0,0 0 1,0-1-1,7-1 2174,15 1-882,-21 1-1099,24 1 1201,32 6 1,-40-4-1126,0-1 0,0 0 0,0-2 0,0 0 0,27-3 0,-26-2-102,0-1 1,0 0-1,0-1 0,30-17 1,17-8 38,68-14 318,3-1-92,-116 39-437,1-2-1,-2 0 1,1-2-1,24-18 0,-31 19 9,0 0-1,-1 0 0,0-1 1,-1-1-1,0 0 0,-1-1 1,9-14-1,123-254 985,-123 243-951,-8 18-27,15-20 0,-4 6 82,14-21-102,-21 36-76,15-29 0,30-78 173,51-89 435,-90 185-616,25-27 1,-6 7 135,-3 7 60,-23 30-196,21-32 0,-21 22 0,0-1 0,-2 0 0,14-40 0,-12 18-76,10-55 0,22-145 270,-40 218-237,2 1 0,1 0 0,15-28 0,-16 38 5,0 2 0,2 0 1,0 0-1,1 0 1,24-25-1,-28 35-11,1 0 0,-1 0 1,1 1-1,0 0 0,0 0 0,0 1 0,1 0 0,0 1 1,16-5-1,-3 3-62,0 1 1,44-2-1,-51 5 83,0 1-1,1 1 0,-1 1 1,0 0-1,0 1 1,-1 0-1,1 1 0,-1 1 1,1 1-1,-1 0 0,-1 0 1,25 16-1,-27-12 11,1 0 0,-2 0 0,0 1-1,17 23 1,-24-30 11,2 4 5,0 0 1,0 0 0,0 0-1,-1 1 1,-1 0 0,4 12-1,-1 3 90,4 31 0,4 135-59,-14-177-71,4 57 142,0 38 154,1 56-114,-4-150-108,0 1-1,7 26 1,0 7 108,23 130 11,-8-62-49,-17-83-79,2-1 0,1 0-1,1 0 1,2 0 0,24 44-1,4 0-214,0 1 429,91 133 0,-116-190-236,5 7 39,0-1 0,2-1 0,36 32 0,-45-45-23,1-1 1,0-1-1,1-1 0,0 0 1,1 0-1,0-2 0,27 10 1,17-4 19,0-2-1,118 5 1,6 1 135,-87-7-116,-59-7-201,0 1 1,-1 2 0,45 13 0,-82-19 31,0 0 0,0 0 0,-1 0 1,1 0-1,0 0 0,0-1 0,0 1 0,0 0 0,0 0 0,0 0 0,0 0 1,0 0-1,0-1 0,0 1 0,0 0 0,0 0 0,0 0 0,0 0 0,0-1 1,0 1-1,0 0 0,0 0 0,0 0 0,0 0 0,0-1 0,0 1 0,0 0 0,0 0 1,0 0-1,0 0 0,0 0 0,0-1 0,0 1 0,1 0 0,-1 0 0,0 0 1,0 0-1,0 0 0,0 0 0,0 0 0,0-1 0,0 1 0,1 0 0,-1 0 1,0 0-1,0 0 0,0 0 0,0 0 0,0 0 0,1 0 0,-1 0 0,0 0 1,0 0-1,0 0 0,0 0 0,1 0 0,-1 0 0,0 0 0,0 0 0,0 0 1,0 0-1,1 0 0,-1 0 0,0 0 0,0 0 0,0 0 0,0 0 0,1 1 1,-8-14-4823,6 11 3620,-6-10-2070,-5-7-2475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50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50 388 1824,'-3'-1'546,"-1"0"0,1 1 1,-1-1-1,1 1 0,-1-1 0,1 1 0,-6 1 1,-8-1 5451,42-6-3529,43-4-679,96-28 0,-4 0-912,327-30 141,-394 66-376,-54 3 255,-38-2-883,0 1-1,0 0 0,0-1 1,0 1-1,0-1 0,0 1 1,0-1-1,-1 1 0,1-1 1,0 0-1,0 1 0,0-1 1,-1 0-1,1 0 0,0 0 1,-1 1-1,1-1 0,-1 0 1,1 0-1,-1 0 0,1 0 1,-1 0-1,0 0 0,0 0 1,1 0-1,-1 0 0,0 0 1,0 0-1,0 0 0,0 0 1,0-2-1,-1 0-9,1-1 1,-1 1-1,0 0 0,0 0 0,0 0 1,0-1-1,0 1 0,-4-4 1,-16-26 532,16 26-463,-4-4 79,0-1 0,-1 1 0,-20-16 0,-10-11-146,29 30-3,0-1-52,11 9 44,0 0 0,0 0 0,-1 0 0,1 0 0,0 0 0,0 0 0,0 0 0,0 0 0,0-1-1,0 1 1,-1 0 0,1 0 0,0 0 0,0 0 0,0 0 0,0-1 0,0 1 0,0 0 0,0 0 0,0 0 0,0 0 0,0-1 0,0 1 0,0 0 0,0 0 0,0 0 0,0 0 0,0-1 0,0 1 0,0 0 0,0 0 0,0 0 0,0 0 0,0-1 0,0 1 0,0 0 0,0 0 0,0 0 0,0 0 0,0-1 0,0 1 0,1 0 0,-1 0 0,0 0 0,0 0 0,2-1 22,-1 1 0,1 0-1,-1-1 1,0 1 0,1 0 0,-1 0 0,1 0 0,-1 0-1,1 1 1,-1-1 0,1 0 0,-1 1 0,1-1 0,1 2-1,1-1 31,8 3 5,0 0 1,0 1-1,-1 0 1,0 1-1,14 10 1,49 40 98,-58-43-67,-1 1 0,0 0 0,0 2 1,-1-1-1,15 25 0,-25-35-53,-1 1-1,0 0 1,0 0-1,0 0 1,-1 0-1,0 0 1,0 1-1,0-1 1,-1 1-1,0-1 1,0 1-1,-1-1 1,0 1-1,0 0 1,0-1-1,-1 1 1,0-1-1,-1 1 1,1-1-1,-5 12 1,0-7 31,0 1 0,-1-1 0,0-1 0,0 1 1,-1-1-1,-18 17 0,-62 47-3121,74-65 1027,12-8 1439,0 0 0,0 0 0,0 1 0,0-1 0,0 0 0,0 1 0,0 0 0,1-1 0,-1 1 0,1 0 0,-1 0 0,1 0 0,-2 2 0,2 8-2598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51.1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0 114 3072,'33'-3'12779,"8"-5"-9621,40-6-2445,83 3 411,95-10 349,140-1-1113,-256 17-288,-66 5-110,6-1 18,-82 1 4,4 0-73,0-1-1,-1 1 1,1-1-1,0 0 1,-1 0-1,1 0 0,-1 0 1,9-4-1,-13 4 0,0 1-1,0 0 0,1 0 1,-1 0-1,0 0 1,0 0-1,1-1 0,-1 1 1,0 0-1,0 0 1,0 0-1,0-1 0,1 1 1,-1 0-1,0 0 0,0-1 1,0 1-1,0 0 1,0 0-1,0-1 0,1 1 1,-1 0-1,0-1 0,0 1 1,0 0-1,0 0 1,0-1-1,0 1 0,0 0 1,0-1-1,0 1 1,-1 0-1,1 0 0,0-1 1,0 1-1,0 0 0,0 0 1,0-1-1,0 1 1,0 0-1,-1 0 0,1-1 1,0 1-1,0 0 1,0 0-1,-1 0 0,1-1 1,0 1-1,0 0 0,-1 0 1,1 0-1,0 0 1,0 0-1,-1-1 0,1 1 1,0 0-1,-1 0 0,-15-4-3991,6 4 797,-4 0 1109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51.7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88 3552,'-67'-3'1611,"63"3"-1441,1 0 1,0 0-1,-1 1 1,1-1 0,0 1-1,0 0 1,-1 0 0,1 0-1,-3 2 1,4-2 258,-1 0 0,1-1 1,0 1-1,-1-1 0,1 1 0,-1-1 0,1 0 0,-1 0 0,-10-1 7175,45-11-4544,25-7-1437,271-45 110,-303 63-1962,-25 2 222,0-1-1,0 0 1,0 1 0,0-1-1,0 1 1,0-1 0,0 1 0,0-1-1,-1 1 1,1-1 0,0 0-1,0 1 1,0-1 0,-1 1-1,1-1 1,0 0 0,-1 1 0,1-1-1,-6 4 29,1 0 0,-1-1 0,0 0 0,0 0 0,0-1 0,0 1 0,0-1 0,-9 1 0,-5 3 20,-25 8 46,-83 29 452,111-36-384,1 1 0,-1 0 0,1 1 0,1 1 1,-19 15-1,28-19-27,0-1 1,1 1 0,0 0-1,0 0 1,1 0-1,-1 0 1,-4 10-1,8-14-87,0 0 0,1-1-1,-1 1 1,0 0 0,1 0-1,-1 0 1,1 0 0,-1 0-1,1 0 1,0-1 0,0 1-1,0 0 1,0 0 0,0 0-1,0 0 1,0 0-1,1 0 1,-1 0 0,1 0-1,-1 0 1,1-1 0,0 1-1,0 0 1,0 0 0,0-1-1,0 1 1,0 0 0,0-1-1,1 1 1,-1-1 0,0 0-1,1 1 1,2 1-1,3 0-5,-1 1 0,1-1 0,0 0 0,0-1-1,0 1 1,0-1 0,0-1 0,11 2 0,61 0-211,-72-3 150,92-4-1106,3-5-4039,-49 4 925,16 1-5417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0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4 149 992,'-1'0'33,"1"-1"-1,0 1 1,0 0-1,-1 0 1,1-1-1,0 1 1,0 0-1,0 0 1,0-1-1,-1 1 1,1 0 0,0-1-1,0 1 1,0 0-1,0-1 1,0 1-1,0 0 1,0-1-1,0 1 1,0 0 0,0-1-1,0 1 1,0 0-1,0-1 1,0 1-1,0 0 1,0-1-1,0 1 1,1 0 0,-1 0-1,0-1 1,0 1-1,0 0 1,0-1-1,1 1 1,16-5 1254,-6 3-988,-1 1 0,0 1 1,0-1-1,0 2 0,0-1 1,0 1-1,14 4 0,-4-2 76,0-1 0,34 0 0,-11 0-263,21 1-141,257 21 874,-72-6-223,-1-16-393,-185-2-216,336-22 305,-213 8 10,170-13-45,201-10 458,-370 27-517,160-2 85,-224 14-222,583 1 381,-428-15 384,-62 1-659,50-1 679,191-4 389,-392 16-1213,424-7 1099,-309-2 111,-96 8-924,-52 2-134,-28-2-1110,-6-2-184,-8 0-475,-4 3-517,-3 0 652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3.6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533 120 1984,'6'8'14805,"-13"-7"-15946,-9-2 1911,-1-1 0,1-1 0,-1 0 1,1-1-1,0-1 0,-22-9 0,15 7-475,-26-5 0,9 2 33,31 8-281,2 1 31,0-1-1,0-1 1,-13-5-1,11 4 5,-1 0 1,-20-5-1,-5-1 188,18 5-62,-32-6-1,24 6 13,12 3 144,0 1 1,-18 1-1,30 0-92,3 0-74,167 48 1130,-122-35-1246,67 10 0,49-2-123,-137-19 56,-23-1-13,35 3-64,47 11 0,-57-12 56,-6-1 65,-14 1-22,-7-2-47,-16 11-150,1-5 222,0 0 1,-17 6 0,-8 3 181,9-2-63,1 2 1,0 1 0,2 1 0,-42 36 0,52-38-128,1 0 1,0 2-1,1-1 0,2 2 1,-1 0-1,2 1 0,-15 31 0,8-15-1845,18-35 1072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10 535 7968,'-9'-3'9333,"14"3"-6665,3-2-3283,8-3 1155,0 0 0,-1-1-1,1-1 1,13-9 0,54-39-66,-48 29-127,60-61 1,19-39 778,-97 107-888,10-6 381,-76 87-326,-98 132 43,117-147-135,2 1 1,2 1-1,-22 59 0,-89 277 1221,130-365-1239,2-6 244,6-18 221,9-25-315,17-47-265,2 2 0,49-86-1,60-38-240,-62 95 85,-38 50 13,98-132 55,-100 139-26,81-77 0,-113 120 17,0 0 0,0-1 0,-1 1 0,2 1 0,-1-1 0,0 1 0,1-1 0,7-2 0,-11 5 22,0 0 0,0 0 1,0-1-1,1 1 0,-1 0 0,0 0 0,0 0 0,0 1 0,0-1 0,0 0 0,0 0 1,0 0-1,0 1 0,0-1 0,0 1 0,0-1 0,0 1 0,1 0 0,0 1 1,-1-1-1,1 1 0,-1 0 0,0-1 0,1 1 1,-1 0-1,0 0 0,0 0 0,0 0 1,-1 0-1,1 0 0,1 4 0,1 10 4,0 1 1,-1 0-1,-1 0 0,0-1 0,-1 1 0,-3 19 1,-1-5 166,-1 1 1,-13 42 0,13-60-105,0 0 0,0 0 0,-1-1 1,-1 1-1,-1-1 0,-10 14 0,12-19-29,-1 0-1,0 0 0,-1 0 1,0-1-1,0-1 1,-1 1-1,0-1 0,0-1 1,-13 7-1,5-4-26,0-2-1,0 0 1,-1-1 0,-35 6-1,40-10-36,0 0-1,0 0 0,0-2 1,0 1-1,0-2 1,0 0-1,-23-6 0,35 8 20,-1-1-1,1 1 1,-1-1-1,1 1 1,0-1-1,-1 1 1,1-1-1,0 0 1,0 0-1,-1 1 1,1-1-1,0 0 1,0 0-1,0 0 1,0-1-1,0 1 1,0 0-1,0 0 1,1 0-1,-1-1 1,0 1-1,0-3 1,1 3 11,0 0 1,0 0-1,0 0 1,0 0 0,0-1-1,1 1 1,-1 0 0,0 0-1,1 0 1,-1 0 0,1 0-1,-1 0 1,1 0 0,-1 0-1,1 0 1,0 0-1,0 1 1,-1-1 0,1 0-1,0 0 1,0 1 0,0-1-1,0 0 1,0 1 0,0-1-1,0 1 1,1-1-1,2-1-22,1 0 0,0 0 1,0 1-1,0 0 0,0 0 0,0 0 0,0 1 0,6-1 0,41 4-103,55 13 12,-70-9 231,0-2-1,0-1 0,67-2 1,61-27 227,-144 21-306,4 0 4,0-1-1,-1-1 0,0-1 0,0-2 0,29-13 0,-40 14-24,0 1-1,-1-2 1,0 1 0,-1-2-1,0 1 1,-1-2-1,1 1 1,-2-1 0,0-1-1,0 0 1,-1 0-1,-1-1 1,0 0 0,0 0-1,-1 0 1,-1-1-1,-1 0 1,0 0 0,0-1-1,-1 1 1,-1-1-1,0-25 1,-2 36-26,0 0 0,0 0 1,-1 0-1,0 0 0,1 0 0,-2 0 0,1 1 0,-2-7 0,2 9 2,0-1-1,0 0 1,0 1-1,0-1 1,-1 1-1,1-1 0,0 1 1,-1 0-1,1-1 1,0 1-1,-1 0 1,0 0-1,1 0 0,-1 0 1,0 0-1,1 0 1,-1 1-1,0-1 1,0 0-1,-3 0 0,-1 1 11,1 0 0,-1 0 0,1 0 0,-1 1 0,0 0 0,1 0 0,0 0 0,-1 1 0,1 0-1,0 0 1,0 0 0,-1 0 0,2 1 0,-1 0 0,-6 5 0,-3 2 31,1 1 1,0 1-1,-18 22 0,13-13-52,2 1 0,0 0 0,1 1 0,2 1 0,0 0 0,1 1 0,-11 37 0,22-57 35,-1 0 0,1 1 0,0-1 0,0 0 0,1 1 0,0-1 0,0 1 0,0-1 0,0 1 0,1-1 0,3 11 0,-3-12 2,1 0 0,-1 0 0,1 0-1,0-1 1,1 1 0,-1-1-1,0 0 1,1 1 0,0-1-1,0 0 1,0 0 0,0-1 0,0 1-1,1-1 1,-1 0 0,6 3-1,-1-1 35,-1-1-1,1-1 0,0 1 0,0-1 0,0 0 0,0-1 1,0 0-1,9 0 0,7-1 39,35-5 0,-36 1-78,-1 0 0,1-2 0,-1 0 0,0-2 1,0 0-1,-1-2 0,24-13 0,131-98 40,-96 62 150,-27 21-270,-52 37 61,-1 1 0,1 0 1,0-1-1,-1 1 0,1-1 0,-1 1 1,1 0-1,0 0 0,-1-1 1,1 1-1,0 0 0,0 0 0,-1 0 1,1 0-1,0 0 0,-1 0 1,1 0-1,0 0 0,0 0 0,0 0 7,-1 0-1,0 1 1,1-1-1,-1 0 0,0 1 1,0-1-1,1 0 0,-1 1 1,0-1-1,0 0 0,0 1 1,1-1-1,-1 0 1,0 1-1,0-1 0,0 1 1,0-1-1,0 0 0,0 1 1,0-1-1,0 1 0,0-1 1,0 1-1,0 5 25,-1-1 0,0 0 0,-3 10 1,3-12-9,-8 25 100,4-14 50,1 1 1,0-1-1,-3 24 1,7-32-137,0-1-1,0 0 1,0 0-1,1 1 1,-1-1-1,1 0 1,1 0 0,-1 0-1,1 0 1,0 0-1,0 0 1,0 0 0,1 0-1,4 5 1,-1-2-28,0-1-1,1-1 1,0 1 0,0-1 0,0 0 0,1-1 0,0 0-1,0 0 1,1-1 0,8 4 0,12 4 8,51 13-1,-63-21-73,0-1-1,0 0 1,0-1-1,0-1 1,0 0-1,19-3 1,-15 0-956,0-2 1,32-9-1,8-8-3549,7-3 1359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6.5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45 4736,'-5'-17'1530,"5"16"-1442,0 1 0,0-1 0,0 1 0,0-1 0,0 0 0,1 1 0,-1-1 0,0 1 0,0-1 0,0 1 0,0-1 0,1 0 0,-1 1 0,0-1 0,1 1 0,-1-1 0,0 1 0,1-1 0,-1 1 0,1 0 0,-1-1 0,1 0 0,13-8 2802,-8 5-881,-6 4-1925,0-1 1,1 1-1,-1 0 1,0 0-1,0 0 1,0 0-1,0 0 1,1 0-1,-1 0 1,0-1-1,0 1 1,0 0-1,0 0 0,1 0 1,-1 0-1,0 0 1,0 0-1,0 0 1,1 0-1,-1 0 1,0 0-1,0 0 1,0 0-1,1 0 1,-1 0-1,0 0 0,0 0 1,0 0-1,0 0 1,1 1-1,-1-1 1,0 0-1,0 0 1,0 0-1,0 0 1,1 0-1,-1 0 1,0 1-1,0-1 1,0 0-1,0 0 0,0 0 1,0 0-1,1 0 1,-1 1-1,0-1 1,0 0-1,4 15 2004,-3 20-241,-1-34-1714,0 10 257,-1 1-1,0-1 0,-1 0 0,-1 0 1,-4 15-1,-26 53 564,-1 5-620,5 11 80,-63 179 107,87-262-477,-25 68 442,25-69-438,0 2 292,5-13-324,0 0 1,0 1 0,0-1-1,0 0 1,0 1 0,1-1-1,-1 0 1,0 0 0,0 1-1,0-1 1,1 0 0,-1 1-1,0-1 1,0 0 0,1 0-1,-1 0 1,0 1 0,1-1-1,-1 0 1,0 0 0,0 0-1,1 0 1,-1 1 0,0-1-1,1 0 1,-1 0 0,0 0-1,1 0 1,-1 0 0,0 0-1,1 0 1,-1 0 0,1 0-1,-1 0 1,0 0 0,1 0-1,-1-1 1,17 1 69,0-2 1,21-4-1,12-2-213,172-4 805,-82 16-1130,-138-4 229,-1-1 0,1 1 0,-1 0 0,1 0 0,-1 0-1,1-1 1,-1 1 0,1-1 0,-1 1 0,0-1 0,3-1 0,-3 1-217,0 1 0,-1-1-1,1 0 1,0 1 0,0-1 0,-1 0 0,1 0 0,0 0 0,-1 0 0,1 0 0,-1 0-1,1 0 1,-1 0 0,0 0 0,1 0 0,-1 0 0,0 0 0,0 0 0,0 0 0,0 0-1,0 0 1,0 0 0,0 0 0,0 0 0,0 0 0,0 0 0,0 0 0,-1 0 0,1 0-1,0 0 1,-1 0 0,1 0 0,-1 0 0,1 0 0,-1 0 0,0 0 0,1 0 0,-2-1-1,-7-6-3776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6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40 112 8064,'-10'-13'1615,"-11"-16"-3,20 27-1319,0 1 1,0-1 0,0 0-1,0 0 1,1 1 0,-1-1-1,0 0 1,1 0 0,-1 0-1,1 0 1,0 0 0,0 0 0,0-3-1,0 4-98,1 0-1,-1 0 1,1 0-1,0 0 0,-1 0 1,1 0-1,0 0 1,-1 0-1,1 1 1,0-1-1,0 0 1,0 1-1,0-1 0,0 0 1,0 1-1,0-1 1,0 1-1,0 0 1,0-1-1,0 1 1,0 0-1,2-1 0,26-3 1931,333-2 2098,-253 7-6504,-99-3 619,-4-3-3194,-6 5 4622,0 0-1,0 0 0,0-1 1,0 1-1,0 0 0,-13-7-9220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7.2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57 9152,'-9'-11'2223,"9"11"-2121,0 0-1,0-1 1,0 1-1,-1 0 1,1-1-1,0 1 1,0 0-1,0-1 1,0 1-1,0 0 1,0 0-1,0-1 1,0 1-1,0 0 1,0-1-1,0 1 1,0 0-1,1-1 1,-1 1-1,0 0 1,0 0-1,0-1 1,0 1-1,1 0 1,0-2 240,1 1 0,-1 0 0,1 0 0,0 0 0,0 0-1,-1 1 1,1-1 0,0 0 0,0 1 0,3-1 0,28-6 1562,-1 2 1,52-2-1,-50 5-1372,-14 1-345,132-6 880,-72 12-1623,-36-1-1038,-32-3 38,-1 0 0,16 4 0,-22-3 357,0-1 1,0 1 0,0 0-1,0 0 1,0 1 0,0-1-1,6 6 1,6 7-3666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7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 6656,'1'15'10173,"0"-5"-9066,-1-1 1,1 0-1,-3 16 0,-34 158 2024,32-165-2894,-2 7 171,6-24-381,6-14-662,0 2 545,0-1-1,0 1 1,1 0 0,1 0 0,0 0-1,0 1 1,1 1 0,1 0 0,-1 0-1,2 0 1,11-7 0,-13 10 310,1 0 0,1 0 0,-1 1 0,1 0-1,0 1 1,0 0 0,0 1 0,1 0 0,-1 1 0,1 0 0,-1 1 0,23 0 0,-27 2-64,0 0 0,0 0 0,0 1 0,0 0 0,0 1 0,0-1 0,-1 1 0,1 1 0,-1-1 0,0 1 0,0 0 0,0 0 0,10 11 0,-3-3-318,15 19 0,7 17-3580,-24-34 1496,-11-14 2191,1 1-343,-1 0 0,1 0-1,0 0 1,-1 0 0,1 0 0,0 0 0,-1 0-1,1 0 1,-1 0 0,0 1 0,1-1-1,-1 0 1,0 0 0,0 0 0,1 0 0,-1 1-1,0-1 1,0 0 0,0 0 0,-1 0-1,1 2 1,-7 16-6812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8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 3712,'4'-8'5082,"4"7"-631,-7 1-3850,0 0 0,0 0 0,0 0-1,0-1 1,-1 1 0,1 0 0,0 0 0,0 1 0,0-1 0,0 0 0,0 0 0,-1 0 0,3 1 0,-3-1-528,0 1 0,1-1 0,-1 0 0,1 1 0,-1-1 1,1 1-1,-1-1 0,0 1 0,0-1 0,1 1 0,-1-1 0,0 1 0,0 0 0,1-1 0,-1 1 1,0 0-1,1 8 472,0 0-1,0-1 1,-1 1 0,-1 14 0,0 4-91,1 27-150,-4 169 123,-3-111-854,7-84-1084,1-11-6961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9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7 6560,'-6'-6'631,"4"6"1469,1 13 3133,2-2-3731,-5 108 2930,-4-30-3304,-21 97 0,-2-27-381,29-147-404,0 0 0,1 23 0,1-34-337,0-1 1,1 0-1,-1 1 0,0-1 1,0 0-1,0 0 1,0 1-1,1-1 0,-1 0 1,0 1-1,0-1 1,0 0-1,1 0 0,-1 0 1,0 1-1,1-1 1,-1 0-1,0 0 0,0 0 1,1 0-1,-1 0 0,0 1 1,1-1-1,-1 0 1,0 0-1,1 0 0,-1 0 1,1 0-1,10 1 12,-11-1-13,15-1 23,1-1 0,19-4 0,12-2 133,176-15-273,-178 19-917,-45 4 1110,5-2-1452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9.8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10 128 7808,'-9'-15'2506,"9"15"-2448,0-1 0,0 1-1,0 0 1,0-1 0,0 1-1,0 0 1,0-1 0,0 1-1,0 0 1,0-1 0,0 1-1,0-1 1,0 1 0,0 0-1,0-1 1,0 1 0,0 0-1,0-1 1,1 1 0,-1 0-1,0-1 1,0 1 0,0 0-1,1-1 1,-1 1 0,0 0-1,0 0 1,1-1 0,-1 1-1,0 0 1,1 0 0,-1 0-1,0-1 1,1 1 0,-1 0 0,0 0-1,1 0 1,-1 0 0,1-1-1,17-4 1419,-15 5-1093,94-20 5027,-10 3-3674,-7 2-1160,36-10-1968,-90 15-1772,-12 1-3586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10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12 9632,'0'0'64,"0"0"1,0 0-1,0 0 0,0 0 1,-1 0-1,1 0 1,0-1-1,0 1 0,0 0 1,0 0-1,0 0 1,0 0-1,0 0 0,0 0 1,0 0-1,0-1 1,-1 1-1,1 0 0,0 0 1,0 0-1,0 0 1,0 0-1,0-1 0,0 1 1,0 0-1,0 0 1,0 0-1,0 0 0,0 0 1,0-1-1,0 1 1,0 0-1,0 0 0,1 0 1,-1 0-1,0 0 1,0-1-1,0 1 0,0 0 1,0 0-1,0 0 1,0 0-1,0 0 0,0 0 1,0-1-1,1 1 1,-1 0-1,0 0 0,0 0 1,0 0-1,0 0 1,0 0-1,0 0 0,1 0 1,-1 0-1,0 0 1,0 0-1,0 0 1,0 0-1,0 0 0,1 0 1,-1 0-1,18-4 2009,27 3 692,126 1 2274,-32 0-4328,-48 2-911,-47 0-2151,-2-1-5311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10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279 11 4736,'-2'-2'498,"1"1"1,-1 0-1,0 0 1,1 0-1,-1 0 1,0 1-1,0-1 0,0 0 1,0 1-1,0 0 1,0-1-1,0 1 1,0 0-1,0 0 1,0 0-1,0 0 0,-2 0 1,-42 9 2960,32-6-2675,-9 2 395,2-1 926,-38 13 1,53-15-1752,1 0 1,-1 1-1,1 0 0,-1 0 1,1 0-1,0 1 1,0 0-1,0 0 1,1 0-1,-1 0 0,-4 7 1,8-10-316,-1 1 0,1 0 1,0 0-1,0-1 0,0 1 1,0 0-1,0 0 0,0 0 0,0 1 1,1-1-1,-1 0 0,1 0 1,-1 0-1,1 0 0,0 1 1,0-1-1,0 0 0,0 0 0,0 0 1,1 1-1,-1-1 0,0 0 1,1 0-1,0 0 0,0 0 0,-1 0 1,1 0-1,0 0 0,1 0 1,-1 0-1,0 0 0,1-1 1,-1 1-1,0 0 0,3 1 0,1 1-164,0 0 0,1 0-1,-1-1 1,1 0-1,-1 0 1,1-1-1,0 1 1,0-1-1,0 0 1,0-1 0,11 2-1,12 0-1320,1-2 0,38-3-1,63-12-5784,-117 12 6343,66-7-7181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27.1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 3808,'0'0'141,"0"-1"1,0 1-1,0-1 1,0 1-1,-1-1 1,1 1-1,0-1 1,0 1-1,0-1 1,0 1-1,0-1 1,0 1-1,0-1 1,1 1-1,-1-1 1,0 1 0,0-1-1,0 1 1,0-1-1,1 1 1,-1-1-1,0 1 1,0-1-1,1 1 1,-1-1-1,1 1 1,-1-1 1,0 1 0,0 0 1,1-1-1,-1 1 0,0 0 1,0-1-1,1 1 0,-1 0 1,0-1-1,1 1 0,-1 0 1,0 0-1,1 0 0,-1-1 1,0 1-1,1 0 0,-1 0 1,1 0-1,-1 0 0,0 0 1,1 0-1,-1 0 0,1 0 1,-1-1-1,0 1 0,1 1 1,-1-1-1,1 0 0,-1 0 1,0 0-1,1 0 0,-1 0 1,1 0-1,-1 0 0,0 0 1,1 1-1,-1-1 1,0 0-1,1 0 0,-1 1 1,0-1-1,1 0 0,-1 1 1,10 9 571,-2 0 0,1 1 1,-1 0-1,-1 1 0,0 0 1,5 13-1,29 81 703,-39-100-1284,50 190 1317,-23-81-987,-9-23-121,5 12 226,-23-97-486,0 0 0,-1 1 1,1-1-1,-1 8 491,-1-20 34,1-9-567,0 1 1,1-1 0,0 0 0,1 1-1,8-23 1,41-92-58,-51 125 3,40-96 1,-34 85 51,0 0 0,2 0 0,0 1 1,17-21-1,-25 32-37,1 0 0,0 0 0,0 1-1,-1-1 1,1 1 0,0-1 0,0 1 0,1-1 0,-1 1 0,0 0-1,0 0 1,0 0 0,1 1 0,-1-1 0,1 0 0,-1 1 0,0 0 0,1-1-1,-1 1 1,1 0 0,-1 0 0,5 1 0,-5 0 18,1 0 1,-1 0 0,1 0-1,0 0 1,-1 1-1,0-1 1,1 1-1,-1 0 1,0-1-1,0 1 1,0 0 0,0 0-1,0 1 1,-1-1-1,1 0 1,-1 1-1,1-1 1,-1 0-1,0 1 1,1 3 0,5 13 57,-1 0 0,0 0 0,-2 1 0,0 0 0,-1 0 1,0 35-1,-4-30 19,0 1 0,-2-1 0,-1 0 1,-1 0-1,-8 24 0,12-45-83,-1 0-1,0 1 1,0-2-1,0 1 1,-1 0-1,1 0 1,-1-1-1,0 1 1,0-1 0,0 0-1,0 0 1,-1 0-1,1 0 1,-1-1-1,0 1 1,0-1-1,0 0 1,0 0-1,0 0 1,0-1 0,0 1-1,-1-1 1,-5 1-1,1-1 1,0 0-1,1 0 0,-1-1 1,0 0-1,1-1 0,-1 1 1,0-2-1,1 1 0,-1-1 1,1-1-1,-11-4 0,14 5-15,-12-5-211,16 6 114,11 4 99,-4-1 14,14 6 68,1-1-1,-1-1 0,1-1 1,26 3-1,-11-6 71,0-1-1,0-2 1,50-7-1,-64 5-102,1-2-1,-1 0 0,0-2 0,0 0 1,-1-2-1,29-15 0,-45 21-46,0 0 0,0-1 1,0 1-1,-1-1 0,0 0 0,0 0 0,0 0 0,0 0 0,0-1 0,-1 0 1,0 0-1,0 0 0,0 0 0,3-9 0,-2 2-22,0 1 0,-1-2 0,-1 1 0,1 0-1,-2 0 1,0-1 0,0 1 0,-1-1 0,-4-21 0,2 19-10,0 1-1,-2 0 1,0 0 0,0 0 0,-1 0 0,-1 1 0,-14-25-1,19 37 17,0 0-1,1 0 1,-1 0-1,0 0 1,0 0-1,0 0 1,0 0-1,0 0 1,0 0-1,0 1 1,0-1-1,0 0 0,0 1 1,-2-2-1,3 2 9,-1 0-1,0 0 1,1 0-1,-1 0 0,0 0 1,1 0-1,-1 0 0,0 0 1,1 0-1,-1 0 1,0 0-1,1 1 0,-1-1 1,0 0-1,1 0 1,-1 1-1,0-1 0,1 0 1,-2 1-1,1 1 5,-1 0 1,0 0-1,1 0 0,-1 0 0,1 0 1,-1 0-1,1 0 0,0 0 0,0 0 0,0 1 1,0-1-1,-1 4 0,-3 15-16,2-1-1,-1 1 0,1 27 1,3-36 58,0 0 1,1 0 0,1 0-1,0 0 1,0-1 0,1 1-1,8 17 1,-4-12 50,1 0 0,1-1 0,1 0 0,0 0 1,14 14-1,-18-22-23,2-1 1,-1 0-1,1 0 1,0 0 0,1-1-1,-1 0 1,1-1-1,0 0 1,1 0 0,15 5-1,-21-9-57,-1 0-1,1-1 1,0 1-1,0-1 1,-1 0-1,1 0 1,0 0 0,0 0-1,0-1 1,-1 0-1,1 1 1,0-1-1,-1-1 1,1 1 0,-1 0-1,1-1 1,-1 0-1,0 0 1,1 0-1,-1 0 1,0 0 0,0-1-1,-1 1 1,1-1-1,2-3 1,3-4 12,0 0 0,-1 0 0,0-1 1,0 0-1,-2 0 0,8-19 0,-12 27-23,26-61-129,-23 56 109,0 0 0,1 1 1,-1 0-1,2 0 1,-1 0-1,7-6 1,-10 11 16,0 1 0,0 0 0,0 0 0,-1 0 0,2 0 1,-1 0-1,0 0 0,0 1 0,0-1 0,0 1 0,0-1 0,1 1 0,-1 0 0,0 0 1,0 0-1,1 0 0,-1 0 0,0 0 0,0 1 0,0-1 0,1 1 0,-1 0 1,0-1-1,2 2 0,8 4 12,0 0 0,-1 0-1,12 9 1,-10-7-68,-10-6 38,12 7 46,0 0-1,24 10 1,-26-15 73,-13-4-96,0 0 0,0 0 1,0 0-1,0 0 0,0 0 1,0 0-1,0 0 0,0 0 1,1 0-1,-1 0 0,0 0 1,0 0-1,0 0 0,0 0 1,0 0-1,0 0 0,0 0 1,0 0-1,0 0 0,1 0 1,-1 0-1,0 0 0,0 0 1,0 0-1,0 0 0,0-1 1,0 1-1,0 0 0,0 0 1,0 0-1,0 0 0,0 0 1,0 0-1,0 0 0,1 0 0,-1 0 1,0 0-1,0 0 0,0-1 1,0 1-1,0 0 0,0 0 1,0 0-1,0 0 0,0 0 1,0 0-1,0 0 0,0 0 1,0-1-1,-12-16 98,8 12-126,-8-9-5,0 1 0,-14-13-1,22 22 2,-1 0-1,0 1 0,0-1 1,-1 1-1,1 0 1,-1 0-1,0 1 0,1-1 1,-9-1-1,12 4 21,-1 0 0,1 0 0,0 0 0,-1 0 0,1 0 0,-1 0 0,1 0 0,0 1 0,-1-1 0,1 1 0,0 0 0,0 0 0,-1 0 0,1 0 0,0 0 0,0 0 0,0 1 0,0-1 0,0 1 0,0-1 0,-2 4 0,-3 3-52,0 0-1,1 1 1,-9 13-1,12-15 48,-2 0 42,1 1 0,0 0 1,1 1-1,0-1 1,1 1-1,-1-1 0,1 1 1,1 0-1,0 0 0,0 9 1,1-12-6,0 1 0,0-1 0,1 1 1,0-1-1,0 0 0,1 0 0,-1 1 1,1-1-1,1 0 0,-1 0 0,1-1 1,0 1-1,1-1 0,5 9 0,-5-11-4,-1 1-1,1-1 0,0 0 1,0-1-1,0 1 0,0-1 1,0 0-1,1 0 0,-1 0 1,1-1-1,-1 1 0,1-1 1,-1 0-1,1 0 0,0-1 1,6 1-1,9-1 27,0-1 0,31-5 1,-41 5-35,32-6 15,-1-2 1,0-2 0,0-1-1,62-29 1,-89 34-40,0-1 1,-1 0-1,0-1 1,-1-1-1,22-21 0,-10 6-38,32-44-1,-29 33 26,-19 23-150,-7 11 189,-1 0 1,1 1 0,0-1-1,0 1 1,0 0-1,0-1 1,0 1 0,3-2-1,-4 2-76,-9 10-352,4-1 423,1 0-1,0 1 0,0 0 1,-4 15-1,1-6-6,-6 16-15,-18 53 197,28-77-162,1 0 1,0 0-1,1 0 0,0 1 1,0-1-1,2 18 1,0-24 11,0-1 0,0 0 0,0 1 0,0-1 0,0 0 0,1 0 0,2 5 0,-3-6 53,0-2-81,1-1-1,-1 1 1,0 0 0,0 0-1,1 0 1,-1-1 0,0 1-1,0-1 1,1 1 0,-1-1-1,0 0 1,0 1 0,0-1-1,0 0 1,0 0 0,0 1-1,0-1 1,0 0 0,0 0-1,0 0 1,0 0 0,-1 0-1,1-1 1,0 1 0,-1 0-1,2-2 1,0-4-67,0 0 0,-1 0 0,1 0 0,0-7 1,1-6-150,3-9 66,-1-1-1,-2 1 0,0-49 1,-1 87 190,-1 0 0,2 1 0,-1-1 1,8 16-1,-5-10-41,36 89 359,-40-101-343,1-1-1,-1 1 1,1 0 0,0-1-1,-1 1 1,1-1-1,0 1 1,1-1-1,-1 0 1,0 0-1,1 0 1,-1 0-1,1-1 1,0 1-1,-1-1 1,1 1-1,0-1 1,0 0-1,0 0 1,0 0-1,0 0 1,0-1-1,0 1 1,0-1-1,1 0 1,-1 0-1,0 0 1,0 0-1,0-1 1,0 1-1,0-1 1,0 0 0,0 0-1,0 0 1,4-2-1,1-2 36,0-1 0,1-1 1,-2 0-1,10-9 0,6-7-128,-9 9 57,18-22 0,-22 23-5,1 0 0,1 1 0,12-10 0,-21 20 0,-1 0 0,1 0 1,0 1-1,0-1 0,-1 1 1,1-1-1,0 1 0,3-1 1,-4 2 6,0 0 0,-1 0 0,1-1 0,-1 1 0,1 0 0,0 1 0,-1-1 0,1 0 0,-1 0 0,1 1 0,0-1 0,-1 1 0,1-1 0,-1 1 0,0 0 0,1-1 0,-1 1 0,2 1 0,7 7 33,-1 0 0,0 0 1,-1 1-1,13 19 1,8 8 43,-23-29 49,1 0 0,0-1 0,1 0 0,8 7 0,-14-12-90,1-1 0,0 1-1,-1-1 1,1 1 0,0-1 0,0 0-1,0 0 1,0 0 0,0-1 0,0 1 0,0-1-1,0 1 1,0-1 0,0 0 0,1 0-1,-1 0 1,0-1 0,3 0 0,-3 0-11,-1 0 1,1-1-1,-1 1 1,1-1-1,-1 1 1,0-1-1,1 0 1,-1 0-1,0 0 1,0 0-1,0 0 1,-1 0-1,1-1 1,0 1-1,-1 0 1,2-4-1,5-6-50,-1 1 29,-1 0 0,0 0 0,8-22 0,7-13 77,-16 40-44,2-4-66,-6 2 12,3 6 0,-3 2 23,-1 1 1,1-1-1,0 0 0,-1 1 0,1 0 0,-1-1 0,1 1 0,-1-1 0,1 1 0,-1 0 0,0-1 1,1 1-1,-1 0 0,0-1 0,1 1 0,-1 0 0,0 1 0,4 17 66,-2-12 20,3 18 35,2-1 0,18 46 0,-24-68-97,-1 0 0,2 0 0,-1 0 0,0 0 0,0 0 0,1 0 0,-1 0 0,1 0 1,0 0-1,-1-1 0,1 1 0,0-1 0,0 1 0,0-1 0,0 0 0,0 0 0,0 0 0,0 0 0,1 0 1,-1 0-1,0 0 0,1-1 0,-1 1 0,0-1 0,1 0 0,-1 0 0,1 0 0,-1 0 0,0 0 1,1 0-1,-1-1 0,3 0 0,3-1 1,-1-1-1,1 1 1,-1-2 0,0 1 0,0-1-1,0 0 1,0-1 0,7-6 0,1-2 11,0-1 0,-1 0 0,-1-1 0,18-27 0,36-71 0,-24 38 13,-27 48-159,-10 14 52,1 1-1,1 1 1,18-22-1,-26 33 59,1 0 0,0 1 0,-1-1 0,1 0 0,-1 1-1,1-1 1,-1 1 0,1-1 0,-1 1 0,1 0 0,-1-1 0,1 1 0,-1-1 0,0 1 0,1 0-1,-1 0 1,5 12 13,-2-1 0,1 1 0,-2 0 0,0 0 0,0 1 0,-1-1 0,-1 14 0,0-4 14,1 1 42,-2 0 0,0 0 0,-6 31 1,5-49-53,1 0 0,-1 0 0,0-1 0,0 1 0,0 0 0,-1-1 0,0 1 0,0-1 0,0 0 0,-1 0 0,0 0 0,0-1 0,0 1 0,0-1 0,-1 0 0,0 0 0,0 0 0,-5 3 0,5-5 1,1 0 0,-1 0 0,0-1 1,0 1-1,0-1 0,1 0 0,-1-1 0,0 1 0,0-1 0,0 0 1,0 0-1,0-1 0,-5 0 0,-3-2 23,-1 0 0,1-1 0,-19-8 0,20 8-89,9 3 36,1 0-1,0 1 1,-1-1-1,1-1 1,0 1-1,0 0 0,-1 0 1,-1-3-1,-1-2-30,13 9 63,3 0-2,10 2 56,-1-1 0,1-2-1,26 1 1,63-5 66,-106 2-121,7-1 9,-1 0 0,0-1 1,0 0-1,0 0 0,0-1 0,0 0 0,0-1 0,-1 0 0,0-1 0,0 0 0,0 0 0,0-1 0,10-9 0,-8 6-11,-2-1 0,1 0 0,-1-1 0,-1 0 0,0-1 0,0 1 0,-1-1 0,-1-1 0,7-17 0,-10 21-32,-1 1-1,0 0 1,0-1-1,0-11 1,-1 17 9,-1 0 0,0-1 0,0 1 0,0 0 0,-1-1 0,1 1 0,-1 0 1,1 0-1,-1-1 0,0 1 0,0 0 0,-1 0 0,-1-4 0,2 6 11,1 1-1,0 0 1,0-1-1,0 1 0,-1 0 1,1-1-1,0 1 1,0 0-1,-1 0 0,1-1 1,0 1-1,-1 0 1,1 0-1,0 0 0,-1-1 1,1 1-1,0 0 1,-1 0-1,1 0 0,0 0 1,-1 0-1,1 0 1,-1 0-1,1 0 0,0 0 1,-1 0-1,1 0 1,0 0-1,-1 0 0,1 0 1,-1 0-1,1 0 1,0 0-1,-1 0 0,1 1 1,0-1-1,-1 0 1,1 0-1,-1 1 0,-8 11-129,7-9 132,-4 10-3,0 0 0,0 1 0,2 0 0,0 0 0,-3 18 0,6-30 9,-1 7 72,1 0 0,0 1-1,0-1 1,1 0 0,0 1 0,2 17 0,-1-21-60,1-1 0,-1 1-1,1 0 1,0 0 0,0-1-1,1 1 1,0-1 0,0 0 0,0 0-1,0 0 1,8 8 0,-7-9-13,1-1-1,0 1 1,0-1 0,0 0 0,0 0 0,0-1-1,0 1 1,1-1 0,0 0 0,-1-1 0,7 2 0,11 1 22,34 1 1,-13-3-289,1-3 0,48-6 0,-17-5-4063,-71 11 3236,1 0 0,-1-1 0,1 1 0,-1-1 0,10-5 0,-14 6 703,1 0 1,-1 0 0,0 0-1,1 0 1,-1-1-1,0 1 1,0 0-1,0-1 1,0 1-1,0-1 1,0 1 0,0-1-1,0 1 1,-1-1-1,1 0 1,-1 1-1,1-1 1,-1 0-1,1 1 1,-1-1 0,0 0-1,0-3 1,-1-4-1913,0 1 0,-4-16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21 2400,'1'-1'46,"-1"1"1,0-1 0,0 1-1,1-1 1,-1 1-1,0 0 1,1-1-1,-1 1 1,0-1 0,1 1-1,-1 0 1,1-1-1,-1 1 1,0 0-1,1-1 1,-1 1 0,1 0-1,-1 0 1,1-1-1,-1 1 1,1 0-1,0 0 1,6 0 3023,-6 0-1750,1-1-702,-1 1-1,0-1 1,0 1 0,0-1-1,0 1 1,0-1 0,0 0-1,0 0 1,0 1 0,0-1-1,0 0 1,1-2-1,1 1 1823,-9 15-1757,-15 37 175,2 0 0,-20 85 0,15-47-430,14-53-323,-58 173 334,26-99-124,42-108-404,0-1 0,0 0 0,0 1 1,0-1-1,-1 0 0,1 1 0,0-1 0,0 0 1,0 0-1,0 1 0,0-1 0,-1 0 0,1 0 0,0 1 1,0-1-1,-1 0 0,1 0 0,0 1 0,0-1 0,-1 0 1,1 0-1,0 0 0,0 0 0,-1 0 0,1 1 0,0-1 1,-1 0-1,1 0 0,0 0 0,0 0 0,-1 0 0,1 0 1,0 0-1,-1 0 0,1 0 0,0 0 0,-1 0 0,1 0 1,0 0-1,-1 0 0,1-1 0,0 1 0,0 0 0,-1 0 1,0-1-285,0 0-1,0 1 1,0-1 0,0 0 0,0 0 0,1 0 0,-1 0 0,0 0-1,1 0 1,-1 0 0,0 0 0,1 0 0,0 0 0,-2-2 0,-2-19-4027,4 2 1504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28.8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0 322 5632,'2'-1'299,"-1"0"0,1 0-1,0-1 1,-1 1 0,1 0 0,0 0 0,0 0 0,0 1 0,0-1 0,0 0-1,0 1 1,0-1 0,0 1 0,0 0 0,0-1 0,0 1 0,0 0 0,0 0-1,0 1 1,0-1 0,0 0 0,0 1 0,0-1 0,0 1 0,0-1 0,2 2-1,0 0 162,-1 0 0,1 0 0,-1 0 0,1 0 0,-1 0 0,0 1-1,0 0 1,0 0 0,0 0 0,0 0 0,-1 0 0,4 5-1,-1 1-12,-1 1 0,0 0-1,0 0 1,-1 0 0,2 14-1,6 55 538,4 122 424,-3 55-48,-16-265-1168,3-40-394,0 22 72,-14-474 14,15 497 161,0 0 1,0 1-1,0-1 0,1 0 0,-1 1 1,1-1-1,0 1 0,0-1 0,0 1 1,1-1-1,1-4 0,0 6 33,-1-1 1,0 1-1,1-1 1,-1 1-1,1 0 1,0-1-1,-1 1 1,1 1-1,0-1 0,0 0 1,0 1-1,4-2 1,57-19 911,-46 17-788,1-1 0,-1-1-1,32-18 1,-16 2-8,32-30 1,-1 2-227,-40 31 55,1 2-1,0 1 1,2 1-1,36-15 0,-62 30-14,1 0-1,-1 0 0,1 1 0,-1-1 0,1 1 0,-1 0 0,1 0 1,-1 0-1,1 0 0,-1 0 0,1 0 0,-1 1 0,1-1 0,-1 1 1,1 0-1,-1 0 0,1 0 0,-1 0 0,0 0 0,0 0 1,1 1-1,-1-1 0,0 1 0,0-1 0,-1 1 0,1 0 0,0 0 1,0 0-1,-1 0 0,3 4 0,3 6 48,-1-1-1,0 1 1,-1 0 0,6 19-1,-10-29-47,57 180 825,-48-133-1115,-3-34-10579,-6-13 9970,0-1 0,0 1-1,0-1 1,1 0 0,-1 1 0,1-1-1,-1 0 1,1 0 0,0 0 0,1 1-1,12 8-4717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29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18 4640,'-23'-9'10586,"40"10"-5547,-10-2-3881,72 2 3636,136-5-2884,-98-1-2410,-67 5-2109,-27 0 209,-6 2-1413,-17-2 3656,0 0 0,1 0 0,-1 0-1,0 0 1,1 0 0,-1 0 0,0 1-1,0-1 1,1 0 0,-1 0 0,0 0 0,1 0-1,-1 1 1,0-1 0,0 0 0,1 0-1,-1 1 1,0-1 0,0 0 0,0 0 0,0 1-1,1-1 1,-1 0 0,0 1 0,0-1-1,0 0 1,0 1 0,0-1 0,0 0 0,0 1-1,0-1 1,0 0 0,0 1 0,0-1-1,0 0 1,0 1 0,0-1 0,0 0 0,0 1-1,0-1 1,0 0 0,0 0 0,0 1-1,-1-1 1,1 1 0,-8 10-6168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29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77 10464,'-9'-3'3872,"13"3"-3008,1 3-224,5 1 1759,-2-4-1439,5-4 1216,11 1-1248,7-5-128,9-1-480,5 1-448,5 0 64,-2-4-1888,-2 4 1056,-6 1-3423,0-1 2431,-8 3-5344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30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0 211 6304,'1'1'202,"0"-1"1,0 0-1,-1 0 1,1 0-1,0 1 1,-1-1-1,1 0 1,0 1-1,-1-1 1,1 1-1,0-1 1,-1 1-1,1-1 1,-1 1-1,1-1 1,-1 1 0,1 0-1,-1-1 1,1 1-1,-1-1 1,1 1-1,-1 0 1,0 0-1,0-1 1,1 1-1,-1 1 1,6 26 3418,-5-21-2961,3 30 1086,-1 1 0,-4 53 0,0-30-1038,1 209 1351,-3-243-1856,3-17 137,3-25-371,2-19-326,-1 0 1,-2-44-1,0 4 24,8-265 691,-15 213 1866,5 126-2182,0-1 1,0 1-1,1-1 1,-1 0 0,0 1-1,0-1 1,0 1-1,1-1 1,-1 0 0,0 1-1,1-1 1,-1 1 0,0-1-1,1 1 1,-1-1-1,1 1 1,-1 0 0,1-1-1,-1 1 1,1-1 0,-1 1-1,1 0 1,-1 0-1,1-1 1,-1 1 0,1 0-1,0 0 1,-1-1-1,1 1 1,-1 0 0,1 0-1,0 0 1,-1 0 0,1 0-1,0 0 1,-1 0-1,1 0 1,-1 0 0,2 1-1,32 5 939,-23-3-696,26 2 90,-1-2 1,50-2-1,72-11 131,-90 1-365,-1-3-1,81-26 0,-110 25-138,-25 8 74,1 0 0,17-3 0,-30 8-75,-1 0-1,1 0 1,0 0 0,0 0 0,0 0 0,-1 0 0,1 1 0,0-1 0,0 0 0,-1 0-1,1 1 1,0-1 0,0 1 0,-1-1 0,1 0 0,0 1 0,-1-1 0,1 1-1,-1 0 1,1-1 0,0 1 0,-1-1 0,1 1 0,-1 0 0,0-1 0,1 1-1,-1 0 1,0 0 0,1-1 0,-1 1 0,0 0 0,0 0 0,1 0 0,-1-1-1,0 3 1,1 3 26,0 1 1,-1-1-1,1 9 0,-1-14-18,2 35-33,-1-28 35,0 0 0,-1 0 0,0 0 0,0 0 0,-1 0 0,-2 12 0,-1 8 105,1-2-1054,-3-12-2693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31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31 8544,'-1'-1'227,"1"0"-1,-1 0 1,1 0 0,0 1 0,-1-1 0,1 0-1,0 0 1,0 0 0,-1 0 0,1 0 0,0 0-1,0 0 1,0 0 0,0 0 0,0 0 0,0 0-1,1 0 1,-1 0 0,0 0 0,0 0 0,1 1 0,-1-1-1,1 0 1,-1 0 0,1 0 0,-1 0 0,1 1-1,-1-1 1,8-3 6545,-4 8-6377,-1 0 0,0 0 1,0 0-1,0 1 0,-1-1 1,0 1-1,1 0 0,-2 0 0,3 5 1,9 51 310,-10-42-475,7 92 461,-8-70-504,-1-11-110,-2 0 0,-9 59 0,2-35 125,8-53-194,0 0 0,0 0 0,0 0 0,-1 1 0,1-1 0,0 0 0,-1 0-1,1 0 1,-1 0 0,1 0 0,-2 1 0,2-1-11,0-1 1,-1 0-1,1 1 0,0-1 1,-1 0-1,1 0 0,0 0 1,-1 1-1,1-1 0,0 0 1,-1 0-1,1 0 1,0 0-1,-1 0 0,1 0 1,0 0-1,-1 1 0,1-1 1,0 0-1,-1 0 0,1 0 1,-1-1-1,1 1 0,-1 0 1,0 0-11,0-1 1,0 0 0,0 1 0,0-1-1,0 0 1,0 0 0,0 0 0,0 0-1,0 0 1,0 0 0,0 0 0,1 0-1,-1 0 1,0 0 0,1 0 0,-1 0-1,1 0 1,-1-1 0,1-1-1,-4-9 26,-21-84-37,23 84 181,0 0-1,1 0 1,1 0-1,-1-1 1,2 1-1,2-13 1,-2 20-30,0 1 1,0 0-1,1-1 1,0 1-1,0 0 0,0 0 1,0 0-1,0 0 1,1 0-1,0 1 1,0-1-1,6-5 1,-3 4-79,0 0 0,0 1-1,0 0 1,0 0 0,1 1 0,-1-1 0,9-2 0,41-6-2130,-53 11 620,0 0 0,0 1-1,0-1 1,1 1 0,-1-1-1,0 1 1,4 0 0,22 4-6373,-6 0 4613,9-4-540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31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7 7296,'-4'-7'8659,"10"16"-3472,-3-1-5476,1 9 1452,0 0 0,-1 0 1,-1 0-1,1 22 0,-7 73 23,-17 109-884,16-180-337,0-13-738,4-26 405,1 0-1,0 0 0,-1-1 0,0 1 0,1 0 0,-1-1 0,0 1 0,0 0 0,0-1 1,0 1-1,0-1 0,-3 2 0,4-2 169,0-1 0,-1 0 0,1 0 0,-1 0 0,1 0 0,0 0 0,-1 0 0,1 0 0,-1 0 0,1 0 0,0 0 0,-1 0 0,1 0 0,-1 0 0,1-1 0,0 1 0,-1 0 0,1 0 0,0 0 0,-1 0 0,1-1 0,0 1 0,-1 0 0,1 0 0,0-1 0,-1 1 0,1 0 0,0-1 0,-10-11-2823,7 9 1308,-11-11-1587,-7-7-1508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32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7 105 11040,'-6'-3'3181,"9"3"-958,10-1 543,103-18 3533,1 4-4009,142-24-3556,-177 24-3443,1 3-8374,-56 12 9862,4 4-27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32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1 392 8320,'1'0'5907,"3"14"-3025,3 20-93,-5 1-852,-2 40-1,-1-23-1372,1 289 1911,-5-242-1846,5-97-650,0-4-491,0-4 218,1 0 0,0 1-1,0-1 1,3-7 0,3-17-96,8-190-1206,-7 80 1112,-3-111 755,-5 183 540,-5-20 1627,5 87-2241,9 9 203,-6-7-351,1 1 0,-1-1 0,0 0 0,1 0 0,-1 0 0,1 0 0,0 0 0,-1-1 0,1 0 0,0 0 0,-1 0 0,7-1 1,-4 0-27,1-1 0,0 0 0,-1 0 0,0-1 0,0 0 1,9-5-1,55-36 89,25-14-80,-82 51-28,31-16 218,0 1 1,70-22 0,-111 43-176,1 0-1,-1 0 1,1 1 0,-1-1 0,1 1-1,-1-1 1,1 1 0,-1 0 0,1 1-1,-1-1 1,1 1 0,0-1 0,-1 1-1,0 0 1,1 0 0,-1 1 0,0-1-1,4 3 1,-3-2-11,-1 1 0,0 0-1,0 0 1,0 0 0,0 1-1,0-1 1,0 1 0,-1 0-1,0 0 1,0 0 0,0 0 0,0 0-1,-1 0 1,2 5 0,2 13 67,-1-1 0,0 1 0,0 26 0,1 13 146,4 58 167,-7-96-591,-1 3-980,5-12-2688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36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53 3968,'-2'-2'-43,"-1"1"447,1 0-1,0-1 1,0 0 0,-1 1 0,1-1 0,0 0 0,-2-2-1,4 4-290,0-1-1,0 1 1,0 0-1,0 0 1,-1-1-1,1 1 1,0 0-1,0-1 1,0 1-1,0 0 0,0 0 1,0-1-1,0 1 1,0 0-1,0-1 1,0 1-1,0 0 1,0 0-1,0-1 1,0 1-1,0 0 0,1-1 1,-1 1-1,0 0 1,0 0-1,0-1 1,13-7 2953,-12 8-2687,0-1 1,0 1-1,1-1 0,-1 1 0,0 0 0,0-1 0,1 1 0,-1 0 0,0 0 1,0 0-1,1 0 0,-1 0 0,0 0 0,1 0 0,-1 1 0,2 0 1,-2-1-229,0 1 1,-1-1-1,1 0 1,-1 1-1,1 0 1,-1-1-1,1 1 1,-1-1-1,1 1 1,-1 0-1,0-1 1,1 1-1,-1 0 1,0-1-1,1 1 1,-1 0-1,0-1 1,0 1-1,0 0 1,0 1-1,0 4 191,0 1-1,0-1 1,-1 0 0,0 0-1,-3 9 1,2-6 290,-5 22-161,2 0 0,1 1-1,1 33 1,3-63-467,0-1-1,0 1 1,0 0 0,1 0 0,-1-1-1,0 1 1,1 0 0,-1 0-1,2 2 1,-1-4-16,0 0 0,0 0 0,0 0 0,0 0 0,-1 0 0,1 0 1,0 0-1,0-1 0,0 1 0,-1 0 0,1-1 0,0 1 0,0 0 0,-1-1 0,1 1 0,0-1 0,0 0 0,-1 1 3,21-16-383,34-35 0,-19 16 78,4-2 198,32-29 106,-59 56 199,0 0-1,1 1 1,27-13 0,-39 21-111,0 0 1,0 0-1,0 1 0,0-1 1,1 0-1,-1 1 1,0 0-1,0 0 0,0 0 1,0 0-1,1 0 1,-1 0-1,0 0 0,0 0 1,0 1-1,0 0 1,0-1-1,2 2 0,0 0 48,-1 0-1,1 0 0,-1 0 1,0 0-1,0 1 1,0-1-1,0 1 0,-1 0 1,4 4-1,1 3 48,-1 1 0,0-1 0,0 1 0,-1 0 0,5 18 0,-1 14 120,-1-3-1581,3-16-4063,16-19-7550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44.51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9 242 3136,'-2'-2'213,"0"0"1,0 0-1,0 0 0,6-36 7896,-1 37-7788,5-4 188,0 1 0,15-5 0,42-11 282,98-18-1,-27 9-333,-34 5-351,143-15 1,-183 33-40,138-12-59,-144 16 32,85 7 0,-108-1 183,48 12 1,-79-16-172,0 1-1,0 0 1,0-1-1,-1 1 0,1 0 1,0 0-1,0 0 1,-1 0-1,1 0 0,1 2 1,-3-3-32,0 0 1,0 1-1,0-1 0,0 0 1,0 1-1,0-1 1,0 1-1,0-1 1,0 0-1,0 1 0,0-1 1,0 0-1,-1 1 1,1-1-1,0 0 0,0 1 1,0-1-1,-1 0 1,1 1-1,0-1 0,0 0 1,-1 0-1,1 1 1,0-1-1,0 0 1,-1 0-1,0 1 0,1-1 22,-5 4 27,-1-1 0,0 0-1,0 0 1,0-1 0,0 1-1,0-1 1,-1-1 0,1 1 0,-1-1-1,-7 0 1,-19 6 167,-119 22 237,18-5-402,-101 47 105,188-53-132,2 3 0,0 1 0,-72 49 0,101-59 20,11-8-16,0-1 0,1 1 0,-12 4 0,16-7-42,-1-1 1,1 0-1,0 0 0,-1 0 1,1 0-1,-1 0 0,1 1 0,0-1 1,-1 0-1,1 0 0,-1 1 1,1-1-1,0 0 0,0 1 0,-1-1 1,1 0-1,0 1 0,-1-1 1,1 0-1,0 1 0,0-1 0,0 1 1,-1-1-1,1 0 0,0 1 1,0-1-1,0 1 0,0 0 0,0-1 0,0 1 0,1 0 1,-1-1-1,0 1 0,1-1 0,-1 1 0,1-1 0,-1 1 0,0-1 0,1 1 0,-1-1 0,1 1 0,0-1 0,-1 0 0,1 1 0,0-1 0,3 2 10,0 0-1,1 0 1,-1-1-1,9 2 1,68 5 126,149-6 0,-181-3-160,102-3 70,96-1-56,-258 14 47,6-7-58,1 0 0,-1 0 0,0 0 1,1-1-1,-1 1 0,-5 0 0,-3 1-9,-253 42-45,140-27 127,-354 46 289,422-57-297,-89 6 103,145-13-155,3 1-5,7 1-17,15 2-34,116-4 227,148-19 0,-108 4-48,160-18 17,-309 29-199,1 1 0,-1 2-1,47 3 1,-76-2 62,-1 0 0,1 0 0,-1 0-1,1 0 1,0 0 0,-1 0 0,1 0 0,0 0 0,-1 0 0,1 1 0,-1-1-1,1 0 1,0 0 0,-1 1 0,1-1 0,-1 1 0,1-1 0,-1 0-1,1 1 1,-1 0 3,0-1-1,0 0 1,0 1-1,0-1 1,0 0-1,0 1 1,0-1-1,-1 0 1,1 1-1,0-1 1,0 0-1,0 1 1,-1-1-1,1 0 1,0 0-1,0 1 1,0-1-1,-1 0 1,1 0-1,0 0 1,-1 1-1,1-1 1,0 0-1,-1 0 1,-24 11-18,-38 3-123,-113 10 0,89-14 91,43-4 23,-104 16-98,87-10 179,-28 6 289,145-12-736,216 15 413,-58-6-43,-180-11 56,47 12 1,-79-16 84,-6 8-10,1-6-118,0-1-1,-1 1 1,1-1 0,0 1-1,-1-1 1,1 0-1,0 0 1,-1 0-1,0-1 1,1 1-1,-1-1 1,1 0 0,-7-1-1,-2 2 7,-76 4 58,1 5 1,-112 26 0,151-23-42,1 1 1,0 2 0,1 2 0,1 3 0,-68 41-1,112-62-19,0 1 0,-1 0-1,1 0 1,0 0-1,0-1 1,0 1 0,0 1-1,0-1 1,0 0 0,0 0-1,0 0 1,-1 3-1,2-4 3,0 1 0,0 0 0,0 0 0,0-1 0,0 1 0,0 0 0,0-1 0,0 1 0,1 0 0,-1-1 0,0 1 0,1 0 0,-1-1 0,0 1 0,1 0 0,-1-1 0,1 1 0,-1-1 0,1 1 0,-1-1 0,1 1 0,-1-1 0,1 1 0,-1-1-1,1 0 1,0 1 0,-1-1 0,2 1 0,2 1 14,1 0-1,-1 0 1,1 0-1,0 0 0,-1-1 1,1 1-1,0-1 1,6 0-1,42 1 53,-31-3-93,212-15 345,-152 8-460,12-2 124,134-7-76,-226 17 105,-3-1-25,-1 1-1,1 0 1,0 0 0,-1 0 0,1 0-1,0 0 1,-1 0 0,1 0 0,0 0-1,0 0 1,-1 1 0,0 0 0,-10 1-52,-52 1 46,-289 30-72,87 7 279,175-33-118,86-6-98,6 0 8,4 1-14,2-1 19,0-1 1,0 0-1,-1 0 1,1 0-1,0-1 1,0 0-1,-1-1 0,1 1 1,0-1-1,7-4 1,11-5 44,29-17 1,99-48-1,-62 33-261,-90 42 211,0 1 0,0 0 0,0-1 0,0 1 0,0-1 0,0 1 0,0-1-1,0 1 1,-1-1 0,1 0 0,0 1 0,0-1 0,-1 0 0,1 1 0,0-1 0,-1 0 0,1 0-1,-1 0 1,1 0 0,-1 0 0,1-1 0,-1 1 13,0 1 0,-1-1 0,1 1 0,0-1 0,-1 0 0,1 1 0,-1-1 0,1 1 0,-1-1 0,1 1 0,-1 0 0,1-1 0,-1 1 0,0-1 0,1 1 0,-1 0 0,0 0 0,1-1 0,-1 1 0,0 0 0,1 0 0,-2 0 0,-8-3 11,0 1 0,-17 0-1,3 1-7,0 2-1,0 1 0,0 1 0,0 0 0,0 2 0,1 1 1,0 1-1,0 1 0,0 1 0,-40 23 0,56-29 21,1 1 0,0 0-1,0 0 1,0 0 0,1 1-1,-1 0 1,1 0 0,0 0-1,1 1 1,-1-1 0,-6 13-1,10-16 8,1 1-1,0-1 1,-1 0-1,1 0 1,0 1-1,0-1 0,0 0 1,1 1-1,-1-1 1,1 0-1,-1 0 1,1 0-1,0 1 0,-1-1 1,1 0-1,0 0 1,1 0-1,-1 0 1,0 0-1,0 0 0,1-1 1,2 4-1,3 3 16,0-1 0,1 0 0,13 10-1,-8-8 42,0-1 0,0-1-1,1 0 1,0-1 0,0 0-1,1-1 1,15 3 0,107 13 80,-107-17-164,326 48-96,-345-51 119,0 2 0,-1-1 0,1 1 0,-1 1 0,14 6 0,-24-9-20,0-1 1,0 1-1,0 0 1,0-1-1,0 1 1,-1 0-1,1-1 1,0 1 0,0 0-1,0-1 1,-1 1-1,1 0 1,0-1-1,-1 1 1,1-1-1,-1 1 1,1-1-1,-1 2 1,1-2 1,-2 2-44,0 0 1,0 0 0,-1 0 0,1-1-1,-1 1 1,1 0 0,-1-1 0,1 0-1,-1 1 1,0-1 0,-2 1 0,-35 7-55,31-7 78,-119 20-105,-110 24 305,149-17-67,68-16-176,18-11 64,3-2 2,0 0-1,0 0 0,0 0 1,0 0-1,0 0 1,0 1-1,0-1 0,0 0 1,-1 0-1,1 0 0,0 0 1,0 0-1,0 0 1,0 0-1,0 0 0,0 0 1,0 0-1,0 1 0,0-1 1,0 0-1,0 0 1,0 0-1,-1 0 0,1 0 1,0 0-1,0 0 0,0 1 1,0-1-1,0 0 1,0 0-1,0 0 0,0 0 1,0 0-1,0 0 0,0 1 1,0-1-1,0 0 1,1 0-1,-1 0 0,0 0 1,0 0-1,0 0 0,0 0 1,0 1-1,0-1 1,0 0-1,0 0 0,0 0 1,0 0-1,0 0 0,0 0 1,1 0-1,-1 0 1,0 0-1,0 0 0,0 0 1,0 1-1,0-1 0,13 2 101,19-1 25,367-36 74,-296 26-216,-3-3-246,-311 7 181,133 7 30,0 4 0,-120 24 1,166-20 241,32-11-186,0 1 0,-1 0 1,1 0-1,0 0 0,-1 1 0,1-1 1,0 0-1,-1 0 0,1 0 0,0 0 1,-1 0-1,1 0 0,0 0 1,-1 0-1,1 1 0,0-1 0,0 0 1,-1 0-1,1 0 0,0 1 1,0-1-1,-1 0 0,1 0 0,0 1 1,0-1-1,0 0 0,-1 0 0,1 1 1,0-1-1,0 0 0,0 1 1,0-1-1,0 1 0,0-1 1,0 1 0,0 0 0,1 0 1,-1-1-1,0 1 0,1 0 0,-1-1 0,0 1 0,1 0 0,-1-1 0,1 1 1,-1-1-1,2 2 0,2 1 10,0 0 1,0 0-1,0 0 0,6 3 1,7 1 13,1 0 0,1-1 1,27 6-1,62 6-16,-45-8-1,-36-6-28,38 7-86,68 20 1,-127-29 79,-3-1 18,1 0 1,-1 1-1,0-1 0,0 0 0,0 1 1,6 4-1,-34-6 93,12-2-48,-23-7 0,-1 0 15,-51-7 103,-176-36-205,224 40 156,1-1 0,-49-23 0,66 24-82,0-2 0,2 0 0,-1-1-1,-26-26 1,47 41-30,-15-15-31,0 0 0,0-2-1,2 1 1,-17-28-1,-37-77-134,43 76 159,-15-34 1,16 33-2,-50-78 0,61 110-67,12 14 77,0 0 0,0 0 1,0 0-1,0 0 0,0 0 0,0 0 1,0 0-1,0 0 0,0 0 1,0 0-1,-1 0 0,1-1 0,0 1 1,0 0-1,0 0 0,0 0 1,0 0-1,0 0 0,0 0 1,-1 0-1,1 0 0,0 0 0,0 0 1,0 0-1,0 0 0,0 0 1,0 0-1,0 0 0,-1 0 1,1 0-1,0 0 0,0 0 0,0 0 1,0 1-1,0-1 0,0 0 1,0 0-1,0 0 0,-1 0 0,1 0 1,0 0-1,0 0 0,0 0 1,0 0-1,0 0 0,0 0 1,0 1-1,0-1 0,0 0 0,0 0 1,0 0-1,0 0 0,-1 4 52,1 1 0,0-1-1,1 0 1,1 7 0,-1-4-70,18 286 226,-17-249-95,-3 19 155,0-38 104,4 47 1,-3-69-357,0 1 0,1-1 0,-1 0 0,1 1 1,0-1-1,0 0 0,0 0 0,1 0 0,-1 0 0,0 0 0,1 0 1,0 0-1,0-1 0,0 1 0,0 0 0,0-1 0,1 0 0,-1 1 0,1-1 1,-1 0-1,1 0 0,0-1 0,0 1 0,0 0 0,0-1 0,0 0 1,0 0-1,0 0 0,5 1 0,18 2-23,-24-4 42,6 3-224,-5 0 198,0-1 0,0 0 0,0 0 0,0 1 0,-1 0 0,1-1 0,-1 1 0,0 0 0,0 0 0,0 1 0,0-1 0,0 0 0,2 6 0,9 15 6,26 30-132,42 77 0,-70-112 57,-8-13 67,1 0 0,1 0 0,-1 0 0,1 0 0,0-1 0,11 10 0,-12-13-4,-1 1 1,1-1-1,0 0 0,0 0 1,-1 0-1,1 0 1,1-1-1,-1 0 0,0 1 1,0-2-1,1 1 1,-1 0-1,5-1 1,173-11 69,0-1-268,113 12 460,-291 0-242,-1 1 41,6 9-296,-9-10 223,1 0 0,-1 1 0,0-1 1,1 0-1,-1 0 0,1 0 0,-1 0 0,1 1 0,-1-1 0,0 0 0,1 0 0,-1 0 0,1 0 0,-1 0 0,1 0 1,-1 0-1,1 0 0,-1 0 0,0 0 0,1-1 0,-1 1 0,1 0 0,-1 0 0,1 0 0,-1-1 0,0 1 0,1 0 0,-1 0 1,0-1-1,1 1 0,-1 0 0,0 0 0,1-1 0,-1 1 0,0 0 0,1-1 0,-1 1 0,0-1 0,0 1 0,0 0 1,1-1-1,-1 1 0,0-1 0,11-25-188,-8 19 241,1-6-128,0 0-1,3-17 1,1-4 94,14-50-57,11-105-1,-4-89 263,-14 124-167,-11 117-76,2 0-1,2 0 0,14-41 1,-16 55 75,-1 0-1,-1 0 1,-1 0 0,-1-1 0,-3-39 0,1 46 68,-1-4-173,-7-37 0,0-7 51,-6-46 3,3 40 68,2 33-44,7 31-102,0 0 0,1-1-1,-1 1 1,1-11 0,0 18 42,0 1-1,0-1 1,0 1-1,0-1 0,0 1 1,0-1-1,0 1 1,0-1-1,0 1 1,1 0-1,-1 0 1,-1 0-1,1 2 40,1 0 0,-1 1 0,1-1 0,-1 0 1,1 0-1,0 0 0,1 0 0,-1 3 0,1 12 37,-9 82 180,-3 37-95,6-10 134,-2 60 9,6-98-113,3 144-56,20-1 506,-13-140-539,-5-69-38,-2-15-8,-1 1 0,1 16 0,-1-20 2,-1 0 0,1-1 0,0 1 0,3 8 0,-3-8-5,1 0 0,-1 0 1,0 0-1,1 11 0,1 23-57,2-7 95,-5-30-30,0 0 1,1 0-1,-1 0 0,0 0 0,1-1 1,0 1-1,1 3 0,-1-3-9,0 0-1,-1 0 0,1-1 1,-1 1-1,1 0 1,-1 0-1,1 3 0,-1 19-36,0-1 0,7 38 0,-6-52 53,0 0 0,0-1 0,-2 15 0,0-4 31,1-18-103,1 0 35,-1 1 12,0 0-1,0 0 0,0 0 1,0-1-1,0 1 1,0 0-1,0 0 0,0 0 1,-1-1-1,1 1 1,-1 0-1,1-1 0,-1 1 1,0 0-1,-1 1 1,-3 2-98,4-4 79,0 0 0,-1 0 1,1 0-1,0 0 0,-1 0 1,1 0-1,-1 0 1,1-1-1,-1 1 0,1 0 1,-1-1-1,1 1 0,-1-1 1,0 0-1,1 1 0,-1-1 1,0 0-1,-1 0 1,-3-1-98,0 0 0,0 0 1,0 0-1,1-1 0,-1 0 1,0 0-1,1-1 1,-10-5-1,0 1 51,-8-5-84,-1 2 0,1 1 0,-48-12 0,14 9 107,-74-13 191,0 0-280,-19-3 173,121 24-135,-1 2 0,0 1-1,-31 2 1,44 2 183,0 0 1,-31 10-1,-10 2-216,56-15 128,0 1 0,0-1 0,1 0 0,-1 1 0,0-1 0,1 1 0,-1 0 0,1 0 0,-1-1 0,0 1 0,1 0 0,0 0 0,-1 1 0,1-1 0,-2 2 0,1-2-7,-1 0 0,1 1 0,-1-1 0,0 0 0,1-1 0,-1 1 0,0 0 0,-3 0 0,-2 1 0,-26 9 0,23-8 38,1 1-1,-1-1 0,1 0 1,-1-1-1,-15 1 0,21-3-24,0 0 0,0 0 0,-1 1 0,-6 2 0,10-3 7,0 1 0,1-1 0,-1 1-1,1-1 1,-1 1 0,1 0 0,-1 0 0,1 0-1,-1 0 1,1 0 0,0 0 0,0 0 0,0 1-1,-1-1 1,1 0 0,0 1 0,0 1 0,-36 57-282,34-55 292,-7 11 185,7-12-122,1-8-73,3-9-139,0 1 0,0 0 0,4-12 1,1-5 118,6-28-92,23-67-1,-23 87 134,-6 17-42,0 0 0,2 1 1,0 0-1,2 0 0,0 1 0,13-18 1,-4 7-235,-19 28 212,1 0 1,-1 0-1,1-1 0,-1 1 1,1 0-1,-1 0 1,0 0-1,0 0 0,1 0 1,-1-1-1,0 1 0,0 0 1,0 0-1,0 0 1,-1-2-1,1-1-74,0 3 113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58 120 7136,'-26'-10'2309,"25"10"-2243,1 0 0,0 0 0,-1-1 0,1 1 0,-1 0 0,1 0 0,-1 0 0,1 0 0,0 0 1,-1-1-1,1 1 0,-1 0 0,1 0 0,-1 0 0,1 0 0,-1 0 0,1 1 0,-1-1 0,1 0 0,-1 0 0,1 0 0,0 0 0,-1 0 0,1 1 0,-1-1 0,0 1 0,1-1-23,0 0-1,0 0 0,0 0 0,0 0 0,0 0 0,-1 0 1,1 0-1,0 0 0,0 0 0,0 0 0,0 0 0,0 0 1,0 0-1,-1 0 0,1 0 0,0 0 0,0 0 0,0 0 1,0 0-1,0 0 0,-1 0 0,1 0 0,0 0 0,0 0 1,0 0-1,0 0 0,0 0 0,0 0 0,-1 0 0,1 0 1,0 0-1,0 0 0,0 0 0,0 0 0,0 0 0,0-1 1,0 1-1,0 0 0,-1 0 0,1 0 0,0 0 0,0 0 1,0 0-1,0 0 0,0-1 0,0 1 0,-10-3 4414,7 2-2460,7-4-213,1 2-1420,0 0 0,0 0 0,1 1 0,-1-1 0,1 1 0,10-3 0,4-1-83,17-5 51,1 1 0,49-7 0,81-1-109,-119 14-173,136-8 20,-175 12-22,0 0 1,15 2-1,6 0-1106,-30-2 903,-1 0 0,0 0 1,1 0-1,-1 0 0,0 0 0,0 0 1,1 0-1,-1 0 0,0 0 0,0 1 1,1-1-1,-1 0 0,0 0 0,0 0 1,0 0-1,1 0 0,-1 0 0,0 0 1,0 1-1,1-1 0,-1 0 0,0 0 1,0 0-1,0 1 0,0-1 0,1 0 0,-1 0 1,0 0-1,0 1 0,0-1 0,0 0 1,0 0-1,0 1 0,0-1 0,0 0 1,0 0-1,0 1 0,0-1 0,0 0 1,0 0-1,0 1 0,0-1 0,0 0 1,0 0-1,0 1 0,0-1 0,0 0 1,0 0-1,0 1 0,0-1 0,0 0 1,0 0-1,-1 1 0,1-1 0,-8 13-3988,7-12 3410,-3 10-1575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0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50 108 3904,'-8'-8'612,"-6"-9"520,13 13-353,-1 0 0,1 0 1,1 0-1,-1 0 0,0 0 0,1 0 0,0 0 1,0 0-1,1-7 0,0-1 863,-1 12-1562,0-1 0,-1 1 0,1 0 0,0 0 1,0-1-1,0 1 0,0 0 0,0-1 0,0 1 0,0 0 0,0 0 0,0-1 0,0 1 0,0 0 0,0-1 0,0 1 0,0 0 0,1-1 0,-1 1 0,0 0 1,0 0-1,0-1 0,0 1 0,0 0 0,1 0 0,-1-1 0,0 1 0,0 0 0,0 0 0,1 0 0,-1-1 0,0 1 0,0 0 0,1 0 0,-1 0 0,0 0 1,0 0-1,1 0 0,-1-1 0,0 1 0,1 0 0,0 0 74,-1 1 1,1-1-1,-1 0 1,1 1-1,-1-1 1,1 0-1,-1 1 1,0-1 0,1 1-1,-1-1 1,1 1-1,-1-1 1,0 1-1,1-1 1,-1 1-1,0-1 1,0 1-1,1 0 1,3 18-34,0 0 1,-1 0 0,-1 0-1,0 1 1,-3 30-1,1 0 19,8 530 1668,2-464-1488,-10-106-153,0-10-156,0 0 1,0 0-1,0 0 0,0 0 1,0 0-1,0 0 0,0 0 0,0 0 1,0 0-1,0 0 0,0 0 1,0 0-1,0 0 0,0 0 1,0 0-1,0 0 0,0 0 0,1 0 1,-1 0-1,0 0 0,0 0 1,0 0-1,0 0 0,0 0 0,0 0 1,0 0-1,0 0 0,0 0 1,0 0-1,0 0 0,0 0 1,0 0-1,0 0 0,0 0 0,0 0 1,0 0-1,0 0 0,0 0 1,0 0-1,0 0 0,0 0 1,2-19 338,-12-92 129,1 27-259,-1 2-182,0 4 25,8 45-123,-6-139 73,8 141-7,2-1 1,1 1-1,10-43 1,-11 64-17,1-1 1,0 1-1,1 0 1,0 1-1,1-1 1,0 1-1,1 0 1,0 0-1,8-11 1,-8 14 3,1 0 0,-1 0 0,1 1 0,-1 0 0,2 0 1,-1 1-1,0 0 0,1 0 0,0 0 0,0 1 0,16-4 0,-7 3-26,-1 1 0,1 1-1,0 0 1,29 1 0,-35 2 11,1 0 1,-1 1-1,0 0 1,0 0-1,0 1 0,0 1 1,-1 0-1,12 6 1,-19-9 24,1 1 0,-1 0 0,0 1 0,0-1 0,0 1 0,0-1 0,-1 1 0,1 0 1,-1 0-1,1 0 0,-1 0 0,0 0 0,0 0 0,2 7 0,-2-4 21,-1-1 0,1 1 1,-1-1-1,0 1 0,-1 0 0,0-1 0,0 1 0,0 0 0,-1 5 0,-1 3-7,-1 0-1,-1 0 1,0-1 0,-1 1-1,0-1 1,-1 0-1,-9 13 1,3-7-37,-1 0 1,-1-1-1,-28 27 0,-55 41 325,56-51-382,0 5 70,40-40 5,0 1 1,0-1-1,1 1 0,-1 0 1,0 0-1,0 0 0,1-1 0,-1 1 1,1 0-1,-1 0 0,0 0 1,1 0-1,0 0 0,-1 0 0,1 0 1,0 0-1,-1 0 0,1 0 0,0 0 1,0 0-1,0 0 0,0 2 1,0-1-3,1 0 0,-1-1 0,1 1 0,0-1 0,0 1 1,-1-1-1,1 1 0,0-1 0,0 1 0,0-1 1,1 0-1,1 3 0,5 2-8,-1-1 1,1 1-1,0-1 0,9 4 1,12 5 8,-2 2 1,0 1 0,34 28-1,-53-39 6,-1 0 0,0 1-1,0 0 1,-1 1 0,0-1-1,0 1 1,-1 0 0,0 1-1,0-1 1,-1 1 0,0 0-1,-1 0 1,0 0 0,0 1-1,2 14 1,-5-20 15,1 0 0,-1 0 1,0 1-1,-1-1 0,1 0 1,-1 0-1,1 0 0,-1 1 0,-1-1 1,1 0-1,-1 0 0,1-1 1,-1 1-1,-4 6 0,3-6 37,-1 1-1,0-1 0,0 0 1,0-1-1,0 1 0,-1 0 1,1-1-1,-1 0 0,-9 4 1,0-1 41,0-1 0,0-1 1,0 0-1,-1-1 0,1-1 0,-1 0 1,-24 0-1,14-2-102,1 0-1,-1-2 1,1 0 0,-40-11-1,53 10-280,-23-8 871,32 10-1050,0 0 0,-1-1 0,1 1 0,0 0 1,0-1-1,0 1 0,0-1 0,1 1 0,-1-1 0,0 0 0,-2-3 1,4 5 270,0-1 1,0 1-1,0-1 1,0 1-1,0-1 1,0 1-1,0 0 1,0-1-1,0 1 0,0-1 1,0 1-1,0 0 1,0-1-1,0 1 1,0-1-1,1 1 1,-1 0-1,0-1 1,0 1-1,0-1 1,1 1-1,-1 0 1,0-1-1,0 1 1,1 0-1,-1-1 1,0 1-1,1 0 1,-1 0-1,0-1 1,1 1-1,-1 0 1,1 0-1,-1 0 1,1-1-1,16-6-6818,0 3 3781,10 3 84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0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0 563 4064,'23'-13'2791,"-17"9"-1146,1 0-1,0 1 0,-1 0 1,13-4-1,-11 3 3968,-6 10-3934,-1 5-1425,1 0 0,-2 0 0,1 0 0,-2 1 0,1-1 0,-3 12 0,-2 30 190,4-16-290,0-21-27,1-1 0,0 0 0,1 0 0,4 22 1,-5-36-113,0-1 0,0 1 1,1 0-1,-1 0 1,0-1-1,0 1 0,1 0 1,-1-1-1,0 1 1,1 0-1,-1-1 0,0 1 1,1 0-1,-1-1 1,1 1-1,-1-1 0,1 1 1,0-1-1,-1 1 1,1-1-1,-1 0 1,2 1-1,-1-1-6,0 0 1,0 0-1,-1 0 1,1 0-1,0 0 0,0 0 1,-1 0-1,1 0 1,0-1-1,0 1 1,-1 0-1,1-1 0,0 1 1,-1 0-1,1-1 1,0 1-1,-1-1 1,2 0-1,3-4 48,1-1 0,-1 0 0,7-11 0,-6 9 98,18-22-103,2 0-1,0 2 1,2 1 0,1 1-1,57-38 1,-85 63-82,1 0 0,-1 0 0,1 0 0,-1 1 0,1-1 0,-1 0 0,1 1 0,-1-1 0,1 1 0,0 0 0,-1 0 0,3-1 0,-4 2 21,1-1-1,-1 0 1,1 0 0,0 0 0,-1 0 0,1 1 0,-1-1 0,1 0 0,-1 0-1,0 1 1,1-1 0,-1 0 0,1 1 0,-1-1 0,0 0 0,1 1-1,-1-1 1,1 1 0,-1-1 0,0 1 0,0-1 0,1 1 0,-1-1-1,0 1 1,0-1 0,0 1 0,0-1 0,1 1 0,-1-1 0,0 1 0,0-1-1,0 1 1,0 0 0,0-1 0,-1 2 0,1 20 130,5 116 85,-3-119-93,1 0 0,0 0 0,2 0 0,0-1 0,10 22 0,-14-36-63,1 0 0,0 0-1,1 0 1,-1 0 0,1 0 0,0-1-1,5 7 1,-6-9-36,-1 0 0,0 0 0,0 0 0,1 0 0,-1 0-1,1-1 1,-1 1 0,0 0 0,1-1 0,-1 1 0,1-1 0,0 0 0,-1 1 0,1-1 0,-1 0-1,1 0 1,-1 0 0,1 0 0,0 0 0,-1 0 0,1-1 0,-1 1 0,1-1 0,-1 1 0,4-2-1,-2 0 24,1 0-1,-1 0 0,0 0 0,0 0 0,0-1 0,0 1 0,0-1 0,0 0 0,3-6 0,20-32 149,-18 25-105,48-76 73,-24 42-79,27-60 0,-21 19 47,-5-2 0,-3-2 0,22-130 0,-43 160-322,-8 57 138,-4 10-68,-4 13 40,-2 45 132,-3 79 0,7-62 24,3-27 12,2 0 1,2 0-1,3 0 1,2 0-1,17 64 0,1 14-1728,-24-123 1315,0 9-3115,-11-29-8564,10 13 11307,0 0 1,0-3 0,-1-2-338,-1-15-3642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0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 11872,'-4'-7'4416,"13"10"-3457,4-3-255,-3 0 2016,3-3-1632,6-2 0,7-3-672,9 5-160,15-2-160,8-2-1664,10 2 832,4 5-4767,1 8 3039,-12-11-5184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2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11 201 4160,'-1'0'74,"1"-1"26,-1 1 0,0-1 0,1 1 1,-1-1-1,0 1 0,1-1 0,-1 1 0,1-1 0,-1 0 0,1 1 1,-1-1-1,1 0 0,0 0 0,-1 1 0,1-1 0,-1-6 5104,1 31 188,0-23-5193,0 0 0,0 0 0,0 0 0,0-1 0,0 1 0,0 0 1,0 0-1,0 0 0,1 0 0,-1 0 0,0 0 0,0-1 1,1 1-1,-1 0 0,1 0 0,-1-1 0,1 1 0,-1 0 1,2 1-1,-1-2-87,-1 0 1,1 1 0,0-1 0,-1 0-1,1 0 1,0 1 0,-1-1-1,1 0 1,0 0 0,0 0 0,-1 0-1,1 0 1,0 0 0,-1 0-1,1 0 1,0 0 0,-1-1 0,1 1-1,1 0 1,0-1 27,1 0-1,-1-1 1,0 1 0,0 0-1,0-1 1,1 1 0,-1-1-1,-1 0 1,1 1 0,0-1-1,0 0 1,2-3 0,18-39 494,20-49 0,-31 64-564,-6 19-121,-3 7 35,-1 0-1,1 0 1,-1-1 0,0 1-1,0 0 1,0-5 0,8 34-48,-7 117 20,-3-78 67,1 554 1566,0-617-1344,-10-6-160,4 2-99,0 0 0,0 1-1,0-1 1,0 1-1,0 1 1,0-1-1,-1 1 1,1 0-1,-6 1 1,-1-1 105,-9 0-185,19 0 87,14 0 119,11-1-39,22-4 1,21-1-45,-46 6-83,15 1 57,42-6 0,-39 1-277,10 0-1460,-18-4-3127,-7 4-4431,-19 4 8012,0 0-1,0-1 0,0 1 1,0-1-1,5-2 0,6-4-1172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2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95 6656,'0'-9'12458,"5"19"-9626,-4-8-2724,0-1 0,0 1-1,0-1 1,1 1 0,-1-1 0,0 0 0,1 1 0,-1-1-1,1 0 1,-1 0 0,1 0 0,-1 0 0,1 0-1,0 0 1,-1-1 0,1 1 0,0 0 0,0-1 0,0 1-1,0-1 1,-1 0 0,1 0 0,4 0 0,-3 0-36,0 1 1,1-2 0,-1 1-1,0 0 1,1-1 0,-1 1-1,0-1 1,0 0 0,0 0-1,1-1 1,-1 1 0,0 0 0,3-3-1,-2 0 19,1 0 0,0-1 0,-1 1 0,0-1-1,0 0 1,0 0 0,-1-1 0,4-7 0,-6 12-112,0 0 1,-1 0 0,1 0-1,0-1 1,-1 1 0,1 0-1,-1-1 1,0 1 0,0 0-1,1-1 1,-1 1 0,0-1-1,0 1 1,0-1-1,0 1 1,-1 0 0,1-1-1,0 1 1,0 0 0,-1-1-1,1 1 1,-1 0 0,1-1-1,-1 1 1,0 0 0,0 0-1,1 0 1,-1-1 0,0 1-1,0 0 1,0 0-1,0 0 1,0 0 0,0 1-1,0-1 1,-1 0 0,1 0-1,0 1 1,0-1 0,-1 0-1,-2 0 1,-1 0 18,0-1-1,-1 1 1,1 0 0,0 1 0,-1-1-1,1 1 1,-1 0 0,1 1-1,-1-1 1,1 1 0,-10 2 0,-3 3 396,-36 16 0,48-20-355,1 1-9,0-1 0,0 1 0,0 0 0,0 1 0,1-1 0,-1 1 0,1 0 0,0 0 0,0 0 0,0 1 0,0-1 0,1 1 0,0 0 1,0 0-1,0 0 0,1 1 0,0-1 0,0 0 0,0 1 0,0 0 0,1-1 0,0 1 0,0 0 0,1 0 0,0-1 0,0 7 0,0-1 27,1-1 0,1 1-1,0-1 1,0 0 0,1 1-1,0-1 1,1 0 0,0-1 0,0 1-1,1-1 1,0 1 0,1-2-1,10 14 1,-10-15-9,1 0-1,0-1 0,0 0 1,0 0-1,0 0 0,1-1 1,0 0-1,0-1 0,1 0 1,-1 0-1,1-1 1,0 0-1,0 0 0,0-1 1,0 0-1,17 1 0,-6-2-75,1-2-1,36-4 0,8-7-3055,-53 10 1897,-9 1 508,0 1-1,0-1 0,0 0 1,0 0-1,-1 0 1,1 0-1,0 0 0,-1-1 1,1 1-1,-1-1 1,1 0-1,-1 1 0,4-5 1,3-5-5342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2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10 120 6464,'-1'-10'523,"0"-1"275,0 1 0,-5-15 0,6 25-735,0-1 0,-1 0 0,1 1 0,0-1 0,0 1-1,0-1 1,0 0 0,0 1 0,0-1 0,0 1 0,0-1 0,1 0 0,-1 1 0,0-1 0,0 1-1,0-1 1,1 1 0,-1-1 0,0 0 0,0 1 0,1-1 0,-1 1 0,1-1 0,-1 1 0,1-1-1,0 0 259,0 1 0,-1 0 0,1-1 0,0 1 0,0 0 0,-1-1 0,1 1 0,0 0-1,0 0 1,0 0 0,-1-1 0,1 1 0,1 0 0,1 3 1321,3 9-1067,-1 0 0,0 0 0,-1 0-1,0 1 1,-1 0 0,2 16-1,-2-14-207,9 68 1000,-3 2 0,-4 122 0,1-48-743,2-52-117,-7-87-386,1 0 1,4 21-1,-2-22 0,-4-11-11,0-7-77,0-1 0,0 1 0,0-1-1,0 1 1,0 0 0,0-1 0,0 1 0,0-1 0,0 1 0,1-1-1,-1 1 1,0-1 0,0 1 0,1 0 0,-1-1 0,0 1-1,0-1 1,1 0 0,-1 1 0,1 0 0,0 0 244,5-6 22,-3 2-248,0 0 0,-1 0 1,1 0-1,-1-1 0,1 0 1,-1 1-1,0-1 0,2-7 1,11-38 154,-6 16-90,2 1-84,2 0 0,1 0 0,1 2 0,2 0 0,1 0 0,1 2 0,28-32 0,53-48-150,33-37-26,-94 98-1992,41-65 1,-31 30-5764,-48 80 7410,0 0 0,0 0 1,0 0-1,0 0 0,0 0 0,-1 0 0,1 0 0,0-3 0,-1 4-53,0 0 0,0 0-1,-1 0 1,1 0 0,0 0-1,-1 0 1,1 0 0,0 0-1,-1 0 1,1 1 0,-1-1-1,-1-1 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1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59 3648,'2'-11'1576,"-1"10"-1439,-1 1-1,0-1 0,0 0 1,1 1-1,-1-1 0,0 1 1,0-1-1,0 0 0,0 1 1,0-1-1,0 1 0,0-1 1,0 0-1,0 1 0,0-1 1,0 1-1,0-1 0,0 0 1,0 1-1,-1-1 0,1 1 1,0-1-1,0 1 0,-1-1 1,1 1-1,0-1 0,-1 1 1,1-1-1,-1 1 0,1-1 1,0 1-1,-1-1 0,1 1 1,-1 0-1,1-1 0,-1 1 1,0-1-1,-2 0 94,0 0-1,0 0 1,0 0 0,0 0-1,0 1 1,0-1-1,0 1 1,0-1 0,0 1-1,0 0 1,0 0 0,0 1-1,0-1 1,0 1 0,0-1-1,0 1 1,0 0-1,1 0 1,-1 0 0,0 0-1,0 1 1,-4 3 0,-4 1 86,1 1 0,0 1 1,1 0-1,-13 13 1,15-13-215,1-1-1,0 1 1,0 1 0,0-1 0,1 1-1,1 0 1,0 0 0,0 0 0,1 1-1,0 0 1,0-1 0,1 1 0,0 0 0,1 0-1,0 0 1,1 0 0,1 17 0,0-16 19,1 0 1,0 0 0,1 0 0,0 0 0,1 0 0,0-1-1,0 0 1,1 0 0,0 0 0,1-1 0,0 1 0,1-1 0,0-1-1,0 1 1,16 12 0,-20-18-68,1 0 0,-1 0 0,1-1 0,0 1 0,0-1-1,0 0 1,1 0 0,-1-1 0,0 1 0,1-1 0,-1 0 0,1 0 0,-1-1 0,1 1 0,7-1-1,-7 0 14,1-1 0,-1 0-1,0 0 1,1-1-1,-1 0 1,0 0-1,0 0 1,0 0 0,0-1-1,-1 1 1,1-1-1,7-7 1,17-17 268,-1-1-1,35-47 1,-43 50-187,-11 14-103,0 0 0,0-1-1,-2 0 1,11-21 0,-16 28-31,0 1 0,-1-1 0,1 0 0,-1 1 0,0-1 0,0 0-1,-1 0 1,0 0 0,0 0 0,0 1 0,0-1 0,-1 0 0,1 0 0,-1 0 0,-1 1 0,1-1 0,-3-6 0,-1 1-27,0 0 0,0 1 1,-1 0-1,-12-15 0,14 19-23,-1 0 0,1 1-1,-1 0 1,0 0 0,0 0-1,0 1 1,0 0 0,-1 0-1,-9-4 1,11 6 23,0 0 0,0 1 0,0-1 0,0 1 0,0 0 1,0 0-1,0 0 0,0 1 0,0-1 0,0 1 0,1 0 0,-1 0 0,0 0 0,0 0 1,-7 5-1,0 0-206,0 0-1,0 1 1,-15 13 0,25-20-19,1 1-1,-1 0 0,0 0 1,1 0-1,-1 0 1,1-1-1,-1 1 0,1 0 1,-1 0-1,1 0 1,0 0-1,0 0 0,-1 0 1,1 0-1,0 0 1,0 0-1,0 0 0,0 0 1,0 0-1,0 0 1,0 0-1,1 0 0,-1 2 1,1-1-525,0 1 0,0 0 0,0 0 0,0 0 1,0-1-1,3 5 0,8 9-4218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1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5728,'-2'-3'561,"2"2"-449,-1 0-1,1 0 1,0 0 0,-1 1-1,1-1 1,-1 0 0,1 0-1,-1 0 1,1 1-1,-1-1 1,0 0 0,1 1-1,-1-1 1,0 1 0,0-1-1,1 1 1,-3-1 623,4 1-556,0 1-1,0-1 0,-1 1 0,1-1 0,0 1 0,0-1 0,0 1 0,0-1 1,0 0-1,-1 0 0,1 1 0,0-1 0,0 0 0,2 0 0,0 1 436,2 1-217,-1 0 0,0 0 0,0 1 0,0-1 0,0 1 1,-1 0-1,1 0 0,-1 1 0,0-1 0,0 1 0,0-1 0,0 1 1,2 5-1,-1-3-86,0 1 0,-1 0 0,0 0 0,-1 0 0,1 0-1,-1 1 1,1 9 0,1 67-49,-4-68-2801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1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52 5056,'0'0'178,"0"0"1,0 0-1,0-1 0,0 1 1,0 0-1,-1 0 1,1-1-1,0 1 179,0 0-179,-1 0 1,1-1-1,0 1 0,0 0 1,0 0-1,-1 0 1,1 0-1,0 0 0,0 0 1,-1-1-1,1 1 1,0 0-1,-1 0 0,1 0 1,0 0-1,0 0 1,-1 0-1,1 0 0,0 0 1,0 0-1,-1 0 1,1 0-1,0 0 0,-1 1 1,1-1-1,0 0 1,0 0-1,-1 0 0,1 0 1,0 0-1,0 0 1,-1 1-1,1-1 536,-1 1-536,1-1 0,0 0 1,0 0-1,0 1 1,-6 3-118,-7 6 770,1 0 1,1 0-1,0 2 0,0-1 0,1 1 1,-15 24-1,23-33-746,-3 6 113,-1 0 0,1 1 0,1 0-1,0 0 1,0 0 0,1 0 0,0 1 0,1 0 0,-2 15 0,4-24-158,0 1 1,0-1 0,0 1-1,0 0 1,0-1 0,0 1-1,1-1 1,-1 1-1,1-1 1,-1 1 0,1-1-1,0 0 1,0 1 0,0-1-1,1 0 1,-1 0 0,0 0-1,3 3 1,-2-3 26,1 1 1,0-1-1,0 0 0,0 0 1,0 0-1,0 0 1,1 0-1,-1-1 0,1 1 1,-1-1-1,5 1 0,5 0 74,0 0 0,1 0 0,-1-1 0,1-1 0,20-2 0,-11 0-34,-1-1 1,0 0-1,0-2 0,0-1 0,0 0 0,-1-2 0,0 0 0,-1-1 1,0-2-1,20-12 0,-35 19-79,0 0 0,0 0 1,0 0-1,-1-1 0,0 0 1,0 0-1,0 0 0,6-11 0,-8 12-34,0 1-1,-1-1 0,0 0 0,1 1 0,-1-1 0,-1 0 0,1 1 0,0-1 0,-1 0 0,0 0 0,0 0 1,0 0-1,0 1 0,-1-1 0,-1-7 0,-1 1-8,-1 1 0,0-1-1,-1 1 1,0 0 0,0 0 0,-1 0 0,0 1 0,-1 0-1,0 0 1,0 0 0,-15-11 0,18 15-9,-1 1 1,0-1-1,-1 1 1,1 0-1,0 1 1,-1-1 0,0 1-1,1 0 1,-1 0-1,0 1 1,0 0-1,0 0 1,0 0-1,0 1 1,0 0-1,0 0 1,0 0-1,0 1 1,0 0-1,0 0 1,-9 4-1,9-3-157,-10 3 263,-20 12 1,32-16-317,1 1 1,-1 0 0,1 0-1,0 1 1,0-1-1,0 1 1,0-1 0,1 1-1,-1 0 1,1 0-1,-1 0 1,-1 4 0,3-6 5,1 0 0,0 0 0,-1 1 1,1-1-1,0 0 0,-1 0 1,1 0-1,0 0 0,0 0 0,0 0 1,0 1-1,0-1 0,0 0 1,0 0-1,0 0 0,1 0 0,-1 0 1,0 0-1,2 3 0,-1-3-135,0 1 1,0 0-1,0-1 0,1 1 0,-1 0 0,1-1 0,-1 0 0,1 1 1,0-1-1,2 1 0,4 3-772,0-2 1,0 1-1,0-1 1,11 3-1,19 2-3307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1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6816,'0'-6'691,"1"5"-573,-1 0 0,0-1 0,0 1 0,0 0 0,0 0 0,0 0 0,0 0 0,0 0 0,0 0 0,0 0 0,0 0 0,-1 0 0,1 0-1,-1-1 1,1 1 0,0 0 0,-1 1 0,0-1 0,0-2 0,9 14 6635,-2 5-4152,1 23-1983,-6-27 301,2 20 211,-1 56 0,-3-56-484,6 60 0,0-52-1230,0 49 0,2-104-9194,-6 12 7881,4-9-1249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63 136 4576,'-8'-1'508,"-18"1"526,24 0-833,1 1 1,-1-1-1,0 0 1,1 0-1,-1 1 1,1-1-1,-1 1 1,1-1-1,-1 1 0,1 0 1,0 0-1,-1 0 1,-7 5 6624,23-10-3211,285-53 1502,-129 19-3301,101-8-5469,-243 43-624,-6 6 1264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2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16 4736,'-2'-10'-493,"3"4"4727,-1 7-3827,1 0 0,-1 0-1,0 0 1,0 0 0,1 0-1,-1 0 1,0 0-1,0 0 1,0 0 0,0-1-1,0 1 1,0 0 0,-1 0-1,1 0 1,0 0 0,0 0-1,-1 1 1,-4 15 513,0 0 0,-2 0 0,0 0 0,0-1 0,-17 24 0,21-34-792,-3 3 25,-1 1 0,0-1 0,-1-1 0,0 0 0,0 0-1,0 0 1,-1-1 0,0 0 0,-1-1 0,0 0 0,-16 7 0,-13 4 257,-71 20-1,85-29-285,-96 21 272,88-22-317,33-7-84,-17 4 177,16-1 161,9 1-140,117 22 503,-18-5-496,-42-4-365,-49-17-272,8 24-11968,-11-8 5237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2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31 292 5056,'-7'-27'1642,"7"25"-1514,0 1-1,0-1 0,0 1 1,0 0-1,0-1 0,0 1 1,0-1-1,0 1 0,7-9 8135,-11 139-3365,-10 68-2333,1 57-1316,15-217-1103,0-25 119,-2-19 565,26-318 104,-14 129-1096,-6 49 251,1 71-573,-7 75 478,0 1 1,0-1-1,0 0 1,0 1-1,1-1 0,-1 0 1,0 1-1,0-1 1,1 1-1,-1-1 0,0 0 1,1 1-1,-1-1 1,0 1-1,1-1 0,-1 1 1,1-1-1,-1 1 1,1 0-1,-1-1 1,1 1-1,0-1 0,-1 1 1,1 0-1,-1 0 1,1-1-1,0 1 0,-1 0 1,1 0-1,-1 0 1,1 0-1,0 0 0,-1-1 1,1 1-1,0 0 1,0 1-1,3-1 32,0 1 0,0 0-1,0 0 1,0 0 0,3 2 0,1 0 38,11 4 5,0-2 1,1 0 0,-1-1-1,1-1 1,0-1-1,31-1 1,-24-3 15,0 0 1,-1-2-1,1-1 1,-1-1-1,51-19 0,12-17-96,28-10 14,-115 51-6,0 0 0,-1 1 0,1-1 0,-1 1 0,1-1 1,0 1-1,0 0 0,-1 0 0,1-1 0,0 1 0,-1 1 0,1-1 0,0 0 0,0 0 1,-1 1-1,1-1 0,2 2 0,-2-1 15,-1 0 1,1 0-1,-1 0 0,0 0 0,0 1 1,0-1-1,1 1 0,-1-1 1,0 1-1,-1-1 0,1 1 0,0 0 1,0-1-1,-1 1 0,1 0 1,-1 0-1,1 2 0,5 31 183,-2 0 0,0 68 0,-1-10-243,-3-44 64,-1-39-88,0 0 0,1 0 0,1 0 0,-1 0 0,2 0 0,2 12 0,2-7-2713,-3-9-1302,0-1 0,1 1-1,8 10 1,0-3-513,-7-7 4108,13 16-1854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2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133 108 5728,'-3'-17'2375,"-2"-30"1,4 3 7576,1 58-8378,1 25-788,-5 160 1111,1-146-1412,-19 94 0,18-132-443,2-3 13,0-1 1,-9 21-1,11-32-46,0 1 0,0-1 0,0 1 0,0-1 0,0 0 0,0 1 0,-1-1 0,1 1 1,0-1-1,0 1 0,-1-1 0,1 0 0,0 1 0,0-1 0,-1 0 0,1 1 0,0-1 0,-1 0 0,1 1 0,-1-1 0,1 0 0,0 0 0,-1 0 1,1 1-1,-1-1 0,1 0 0,-1 0 0,1 0 0,0 0 0,-1 0 0,1 0 0,-1 0 0,1 0 0,-1 0 0,1 0 0,-1 0 0,1 0 0,-1 0 1,1 0-1,-1 0 0,1 0 0,0 0 0,-1-1 0,1 1 0,-1 0 0,1 0 0,0 0 0,-1-1 0,1 1 0,-1 0 0,1-1 0,0 1 0,-1 0 1,1-1-1,-3-2 45,1 0 1,0-1 0,0 1-1,0-1 1,-2-3 0,-32-84 393,35 86-452,-1 0 0,1 0 1,0 0-1,0-1 1,1 1-1,-1 0 1,1-1-1,0 1 1,2-11-1,-1 13 8,-1 0-1,1-1 0,0 1 1,0 0-1,1 0 0,-1 0 1,1 0-1,-1 0 0,1 0 1,0 0-1,0 0 0,0 1 1,0-1-1,1 1 0,-1-1 1,6-3-1,3 0 45,0 0 1,0 1-1,0 1 0,20-6 1,50-6 178,57-6-1715,-93 13-3111,1-1-4716,-28 7 2718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2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9 6880,'-1'-3'556,"-2"-2"1228,2 10 548,1 7 249,0-4-1986,-1-1-1,0 1 1,-1 0-1,0-1 1,0 0 0,0 1-1,-5 8 1,1-4-43,0 0 0,-1-1 0,-11 15 0,11-18-337,0 0 0,-1 0 0,0-1 0,0-1 0,-1 1 0,0-1 0,0-1 0,0 1 0,-15 5 0,-8 1 225,-53 13-1,48-15 67,1-1-1,-2-2 0,-72 3 1,116-9-475,0 0 1,0 0 0,0 0-1,0 1 1,9 3 0,0 0-25,8 3 17,1 1 1,-1 1-1,-1 1 1,0 1-1,-1 1 1,0 1-1,-1 0 0,0 2 1,-1 0-1,-1 1 1,30 38-1,-38-44-167,2 3-173,-1 1 0,0-1 0,-1 2 0,13 25 1,-27-67-19962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3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1472,'0'0'3771,"1"0"-3830,11-5 9504,-8 2-9224,-1-1 0,0 0 0,0 0 0,0 0 0,0 0 0,-1 0 0,1-1 0,1-6 0,-1 5-91,-1 1 1,1-1 0,0 1 0,0 0-1,4-5 1,-5 9-94,-1-1-1,1 0 1,0 0 0,0 1 0,0-1-1,0 1 1,0-1 0,0 1-1,1 0 1,-1 0 0,0 0-1,1 0 1,-1 1 0,1-1-1,-1 0 1,0 1 0,1 0-1,-1 0 1,1 0 0,0 0-1,-1 0 1,4 0 0,3 1 143,-5-1-99,-1 0-1,1 0 1,0 1 0,0 0-1,-1 0 1,1 0 0,-1 0-1,1 0 1,-1 1-1,1 0 1,-1 0 0,0 0-1,0 0 1,0 0 0,0 0-1,0 1 1,0 0 0,0-1-1,-1 1 1,0 0 0,1 0-1,-1 0 1,0 1-1,2 5 1,1 6 209,-2 0 0,0 0 1,2 18-1,-3-15 43,7 26 0,-7-37-218,0-1 0,0 1 0,1-1 0,0 0 0,0 0 0,0-1 0,8 10 0,-8-12-54,-1-1 1,1 0-1,-1 0 1,1 0-1,0 0 1,0 0-1,0-1 1,0 1-1,0-1 1,0 0-1,0 0 1,0 0-1,1 0 1,-1 0-1,6 0 1,4 0 181,1-1 1,19-2 0,-26 2-183,4-1 15,-1-1 0,0 0 0,0 0 0,0-1 0,0-1 1,0 1-1,0-2 0,11-6 0,-14 7-291,0 0 0,-1-1 0,1 0 1,-1 0-1,0 0 0,0-1 0,-1 0 0,0 0 0,0 0 0,0-1 0,4-8 0,17-48-8995,-21 46 2325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4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2 220 3904,'-2'-6'2841,"9"0"2046,10-10-2307,-11 12-2135,-1-1 0,0 0 0,0 0 0,6-9 0,-1-1-221,1 2 1,0-1-1,0 1 0,2 1 1,-1 0-1,1 1 1,1 0-1,0 1 0,1 1 1,0 0-1,0 1 1,25-9-1,-37 16-206,0 0 0,0 0 0,0 1 0,0-1 0,0 1-1,1 0 1,-1 0 0,0 0 0,0 0 0,0 0 0,0 1 0,1 0 0,-1-1 0,3 2 0,-1 0 71,-1 1 1,0-1-1,1 1 1,-1-1-1,0 1 0,0 1 1,0-1-1,4 5 1,1 3 202,-1 0 0,1 1 0,-2 0 0,0 0 1,8 19-1,-2 4 213,7 15 30,-18-46-434,1 0-1,-1 0 1,0 0 0,1 0-1,0-1 1,0 1 0,0-1 0,8 6-1,-8-7-37,1 0 0,-1 0-1,1-1 1,0 1 0,0-1-1,0 0 1,0 0 0,0 0-1,0-1 1,0 1 0,0-1-1,0 0 1,1 0 0,-1-1 0,0 1-1,0-1 1,6-1 0,0-1-489,-1 0 0,0-1 1,0 1-1,0-2 1,-1 1-1,13-9 1,-13 6-1732,1 0 1,13-15 0,-3-2-724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59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77 9632,'-19'-43'3584,"11"35"-2784,3-1-256,0 6 864,0-2-897,2 2 417,3-2-544,-5 5-960,10 13-3455,3-1 2783,-3 4-4160,8 11 3008,1-2-160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59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10 2144,'19'-7'18915,"-19"6"-17793,0 0-1061,0 1 0,-1 0 1,1 0-1,0 0 62,0 0-62,0 0 1,0 0-1,0 0 0,0 0 1,0 0-1,0 0 1,0 0-1,0 0 0,-1 0 1,1 0-1,0-1 1,0 1-1,0 0 0,0 0 1,0 0-1,0 0 0,0 0 1,0 0-1,-1 0 1,1 0-1,0 0 0,0 0 1,0 1-1,0-1 0,0 0 1,0 0-1,0 0 1,0 0-1,0 0 0,-1 0 1,1 0-1,0 0 1,0 0-1,0 0 62,0 0-62,0 0 0,0 0 1,0 0-1,0 1 1,0-1-1,0 0 0,0 0 1,0 0-1,0 0 0,0 0 1,0 0-1,-1 0 1,-4 11 617,-2 0 1,1 0-1,-2-1 1,-14 17-1,13-17-534,1 0 0,0 0 0,0 1 0,-11 23 0,-27 103-128,44-128-18,0-6-649,1 0-1,0 1 1,0-1-1,-1 0 1,-3 4 0,5-6 560,0-1 0,0 0 0,-1 1 0,1-1 0,0 0 0,0 1 0,-1-1 0,1 0 0,0 0 0,0 1 1,-1-1-1,1 0 0,0 0 0,-1 1 0,1-1 0,0 0 0,0 0 0,-1 0 0,1 0 0,-1 0 0,1 1 1,0-1-1,-1 0 0,1 0 0,0 0 0,-1 0 0,1 0 0,0 0 0,-1 0 0,1 0 0,-1 0 0,1-1 0,0 1 1,-1 0-1,1 0 0,0 0 0,-1 0 0,1 0 0,0-1 0,-1 1 0,1 0 0,0 0 0,0 0 0,-1-1 1,1 1-1,0 0 0,0-1 0,-1 1 0,1 0 0,0 0 0,0-1 0,0 1 0,0 0 0,-1-1 0,1 1 1,0 0-1,0-1 0,0 1 0,0-1 0,0 1 0,0-1 0,-1-1-593,0 0 1,1-1-1,-1 1 0,1 0 1,0-1-1,-1 1 1,1 0-1,0-1 0,0 1 1,1-1-1,0-3 0,6-18-2639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00.3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 6304,'-8'4'13573,"7"1"-11867,0 4-1316,0-8-922,1 0 0,0-1 0,0 1 0,-1 0 0,1 0 0,0 0 0,0 0 0,0-1 0,0 1 0,0 0-1,0 0 1,0 0 0,0 0 0,1-1 0,-1 1 0,0 0 0,0 0 0,1 0 0,-1-1 0,1 2 0,2 3-1632,4 7-4227,-2-6 5890,12 8-763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00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42 108 7968,'-5'-2'787,"3"1"-567,0 0-1,0 1 1,0-1-1,0 1 0,0-1 1,0 1-1,0-1 1,0 1-1,0 0 1,0 0-1,0 0 1,0 1-1,0-1 0,-7 2 6028,10-1-6103,0 0 0,0 0 0,1 0 0,-1 0 0,0 0 1,0 0-1,1 0 0,-1-1 0,0 1 0,1 0 0,-1-1 0,1 1 0,-1-1 0,3 1 0,-2-1 68,13 3 3,1-1-1,-1 0 0,1-2 0,0 0 0,26-3 0,-41 3-213,13-1 9,0-1 0,0 0 0,0-1 0,-1 0 0,1-1 0,-1-1 0,15-7 0,-26 11-4,0-1 1,0 1-1,0 0 0,0-1 1,-1 1-1,1-1 1,-1 0-1,1 1 1,-1-1-1,0 0 0,1 0 1,-1 0-1,0 0 1,0 0-1,0 0 1,-1 0-1,1-1 1,-1 1-1,1 0 0,-1 0 1,1-1-1,-1 1 1,0-4-1,0 4-9,-1 0-1,1 1 0,0-1 1,-1 0-1,1 0 0,-1 1 1,1-1-1,-1 1 1,0-1-1,0 0 0,1 1 1,-1-1-1,0 1 1,0 0-1,-1-1 0,1 1 1,0 0-1,0 0 1,-1 0-1,1 0 0,-1 0 1,1 0-1,-1 0 1,1 0-1,-1 0 0,1 1 1,-1-1-1,0 1 1,1-1-1,-3 0 0,-7 1 14,-1 0 0,1 1 0,0 0 0,0 1 0,0 0 0,0 1 0,-14 5 0,14-5 266,0 1-1,1 1 1,-1 0-1,1 0 1,0 1-1,1 0 1,-1 1-1,1 0 1,1 0-1,-13 13 0,18-16-154,0 0-1,0 0 0,0 0 0,0 1 0,1-1 0,0 1 1,0-1-1,0 1 0,0 0 0,1 0 0,-1 0 0,1 0 1,1 0-1,-1 0 0,1 0 0,0 0 0,0 0 0,0 0 1,1 0-1,-1 0 0,1 0 0,0 0 0,1 0 0,-1 0 1,5 8-1,-1-3-19,0-1 1,1 0-1,0 0 0,0 0 1,1-1-1,0 1 0,1-2 1,0 1-1,0-1 0,0 0 1,15 8-1,-17-11-251,-1-1 1,1-1-1,0 1 1,0-1-1,0 0 0,0 0 1,0-1-1,0 1 1,1-2-1,-1 1 0,0 0 1,1-1-1,-1-1 1,0 1-1,1-1 0,-1 0 1,0 0-1,0-1 1,0 1-1,12-6 1,-11 3-1355,-1-1 0,1 1 0,-1-1 0,0 0 0,9-10 1,-9 9-471,8-10-1258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3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 1152,'-5'-46'2402,"5"40"193,-6 186 898,7-109-1551,-1-54-1206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9 504 3136,'-8'5'6277,"8"-10"-4568,0-1 0,0 1 0,1-1 0,2-8-1,-1 10-1491,0-1 0,0 1 0,0-1 0,0 1 0,1 0-1,0 0 1,0 0 0,7-7 0,12-11 165,1 2 1,43-30-1,6-4-116,-30 15 11,45-53 1,-38 37-65,-41 47-185,64-65 227,-69 71-233,-2 0-12,1 1-1,0-1 0,-1 1 0,1-1 0,0 1 0,0 0 1,3-2-1,-5 3 2,1 0 1,-1 0-1,1 0 0,-1 0 1,1 0-1,-1 0 0,1 0 1,-1 0-1,1 1 0,-1-1 1,1 0-1,-1 0 1,1 0-1,-1 0 0,1 1 1,-1-1-1,1 0 0,-1 1 1,0-1-1,1 0 0,-1 1 1,1-1-1,-1 0 1,0 1-1,1-1 0,-1 1 1,0-1-1,0 0 0,1 1 1,-1-1-1,0 1 0,0-1 1,0 1-1,0-1 1,1 1-1,-1-1 0,0 1 1,2 7 76,0-1 1,0 1 0,-1 0 0,0 0 0,-1 0-1,0 13 1,-7 48 290,6-61-339,-10 58 416,-23 73 0,34-139-456,-5 25 214,5-24-200,0-1 0,0 0-1,0 1 1,0-1 0,0 0 0,0 1-1,0-1 1,0 0 0,0 1-1,0-1 1,0 0 0,0 1-1,0-1 1,0 0 0,0 1 0,0-1-1,0 0 1,0 1 0,0-1-1,1 0 1,-1 1 0,0-1 0,0 0-1,0 0 1,0 1 0,1-1-1,-1 0 1,0 0 0,0 1-1,1-1 1,-1 0 0,0 0 0,1 1-1,-1-1 1,0 0 0,1 0-1,-1 0 1,0 0 0,1 0 0,-1 0-1,0 0 1,1 0 0,-1 0-1,0 1 1,1-1 0,-1 0-1,0-1 1,1 1 0,-1 0 0,0 0-1,1 0 1,-1 0 0,0 0-1,1 0 1,-1 0 0,0 0-1,1-1 1,-1 1 0,0 0 0,0 0-1,1 0 1,-1-1 0,0 1-1,0 0 1,1 0 0,-1-1 0,0 1-1,9-7 37,-1 1-1,-1-1 1,1-1 0,-1 0-1,8-11 1,11-12-38,-7 11-82,-2 0 66,2 0 1,38-30 0,-55 48-35,0 1 1,-1 0 0,1-1 0,1 1 0,-1 0 0,0 0 0,0 1 0,0-1 0,0 0 0,1 1 0,3-1 0,-4 1 30,-1 0 0,0 0 0,0 0 0,0 1 0,1-1 0,-1 1 0,0-1 0,0 1 0,0-1 0,0 1 0,0-1 0,0 1 0,0 0-1,0 0 1,0-1 0,0 1 0,-1 0 0,1 0 0,0 0 0,0 0 0,-1 0 0,1 0 0,0 2 0,1 2 42,0 0-1,0 1 0,-1-1 1,0 0-1,0 1 0,0-1 1,0 1-1,-1-1 0,0 1 1,-1 6-1,1-3 147,0 0 0,2 16-1,-2-22-143,1 0 0,0-1-1,0 1 1,0 0 0,0 0 0,0 0-1,0-1 1,1 1 0,0-1-1,-1 1 1,1-1 0,3 3 0,1 1 39,0-1 1,1 0-1,0-1 1,-1 0 0,2 0-1,-1-1 1,0 1 0,1-1-1,-1-1 1,1 0 0,0 0-1,0 0 1,0-1 0,0 0-1,13-1 1,1 0-239,0-2 0,0 0 0,-1-2 0,34-8 0,-38 6-957,-1 0 1,24-12 0,30-21-6681,-61 34 6388,23-13-2093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01.2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9312,'0'0'4192,"5"3"-1600,0 6-1793,-5-1 1217,0 0-1152,0 1-512,0 2-256,0-2-512,3-1 192,2-2-4511,8 3 2559,19 7-5056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06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1044 3392,'0'2'213,"0"-1"0,0 0 0,0 1 0,0-1 0,0 0 0,1 1 0,-1-1 0,0 0 0,1 0 0,-1 1 0,1-1 0,-1 0-1,1 0 1,0 1 0,-1-1 0,1 0 0,0 0 0,1 1 0,-1-1-47,0-1-1,0 1 1,0-1-1,0 1 1,0-1-1,0 1 1,0-1-1,0 0 0,0 1 1,0-1-1,0 0 1,0 0-1,0 0 1,1 0-1,-1 0 1,0 0-1,1 0 1,3-1 183,0-1 1,-1 1 0,1-1 0,-1 1-1,0-1 1,0-1 0,1 1 0,-1-1-1,4-3 1,24-23 689,-1-1-1,35-44 0,-25 28-169,-27 30-524,-1 1 0,-1-2 0,12-19 0,-21 30-181,0 0 0,0 0 0,0 0 0,-1 0-1,0-1 1,0 1 0,0-1 0,-1 0 0,0 1 0,-1-1 0,1 0 0,-1 1 0,-1-11 0,0 15-86,0-4 55,0 1 0,1-1 0,-1 1 0,1 0 1,0-1-1,1-6 0,0 10-112,-1 0 1,1 0 0,-1 1-1,1-1 1,0 0 0,0 1 0,0-1-1,0 0 1,0 1 0,0 0-1,1-1 1,-1 1 0,0 0 0,1-1-1,-1 1 1,1 0 0,-1 0-1,1 0 1,0 0 0,-1 0 0,1 1-1,3-2 1,7-2 9,1 1 1,0 1-1,0-1 0,0 2 1,0 0-1,0 1 0,23 1 1,-32 0 13,-1-1 1,1 1 0,0 0-1,0 0 1,0 0 0,0 1-1,-1-1 1,1 1 0,0 0-1,-1 0 1,0 0 0,1 1-1,-1-1 1,0 1 0,0-1 0,0 1-1,-1 0 1,4 4 0,-3-2 56,-1 0 1,1 0 0,-1 1 0,1-1-1,-1 1 1,-1-1 0,1 1 0,-1 0 0,0 0-1,-1-1 1,1 13 0,-1 8 153,4 28 1,-3-47-229,0 1 0,0-1 1,1 1-1,0-1 0,1 0 1,0 1-1,0-1 1,6 9-1,-9-16-26,1 1 1,0 0-1,-1-1 0,1 1 1,0 0-1,0-1 0,-1 1 1,1-1-1,0 1 0,0-1 1,0 0-1,0 1 1,0-1-1,0 0 0,0 1 1,0-1-1,-1 0 0,1 0 1,0 0-1,0 0 0,0 0 1,0 0-1,0 0 0,0 0 1,0 0-1,1-1 1,3 0 13,-1-1 0,1 1 0,-1-1 0,7-4 0,70-49 43,-34 27-43,79-35 0,-139 78 21,7-8-27,-1-1 0,1 1 1,1 0-1,-1 1 0,1-1 0,0 1 1,1 0-1,0 1 0,0-1 0,1 1 1,0-1-1,-3 19 0,5-21 14,0 0-1,0 0 0,1 0 1,0 0-1,0 0 1,1 0-1,0 0 0,0 0 1,2 6-1,-2-8-12,1 0 0,0 0-1,0 0 1,0 0 0,0 0-1,0-1 1,1 1 0,0-1 0,-1 0-1,1 0 1,0 0 0,1 0-1,5 4 1,-6-5-4,0 0 0,1 0 0,-1-1 0,0 1 0,1-1 0,-1 0 0,1 0 0,-1 0 0,1 0 0,0-1 0,-1 1 0,1-1 0,0 0 0,-1 0 0,7-1 0,-5 0 7,0-1 1,1 1-1,-1-1 0,0 0 0,0 0 0,0-1 0,0 1 0,-1-1 1,9-6-1,-7 4 0,0-1 0,0 0-1,-1 0 1,1 0 0,-1 0 0,-1-1 0,1 0 0,-1 0 0,0 0 0,-1 0-1,0-1 1,0 1 0,4-17 0,-7 19 10,1 0 0,-1 1 0,0-1 0,0 0 0,-1 0 0,1 0 0,-1 0 0,0 0 0,-1 1 0,1-1 0,-1 1 0,0-1 0,-3-6 0,1 5-49,0 0 1,-1 0 0,1 1-1,-1-1 1,0 1 0,-1 0-1,1 0 1,-10-6 0,6 6 19,0 0 1,0 0-1,0 1 1,-1 0 0,0 0-1,0 1 1,1 0-1,-2 1 1,1 0-1,0 1 1,0 0-1,-21 1 1,27 1-1,1-1-1,0 1 1,-1 0 0,1 0-1,0 1 1,0-1 0,-1 1-1,1 0 1,0 0 0,1 0-1,-1 0 1,0 0 0,0 0-1,1 1 1,0-1 0,-4 6-1,5-7 23,0 1 0,0-1 0,0 0-1,0 1 1,0 0 0,1-1 0,-1 1-1,0 0 1,1-1 0,0 1 0,-1 0-1,1-1 1,0 1 0,0 0 0,0 0-1,0-1 1,0 1 0,0 0 0,0 0-1,1-1 1,-1 1 0,1 0 0,-1-1-1,1 1 1,0 0 0,0-1 0,-1 1 0,1-1-1,0 1 1,0-1 0,1 0 0,-1 1-1,0-1 1,2 2 0,5 3 25,0-1 1,0 1 0,1-2-1,0 1 1,0-1 0,0 0-1,0-1 1,1 0 0,-1-1-1,1 0 1,0 0 0,0-1-1,11 0 1,8 0 21,1-2 0,-1-2 0,33-6 0,-36 5-33,0-1 0,-1-1 0,0-1 1,-1-2-1,27-11 0,-14 2 66,-21 11-12,25-16-1,-41 23 162,-5 20-70,1-6-18,-8 23 0,-3 11 0,13-39-116,-5 31-121,7-36 72,-1-1 1,1 1-1,0 0 1,1-1-1,-1 1 1,1-1-1,-1 1 1,3 6-1,-3-10 12,0 1 1,1-1-1,-1 0 0,0 1 0,0-1 0,0 1 0,1-1 0,-1 0 0,0 1 0,0-1 0,1 0 0,-1 1 0,0-1 0,1 0 0,-1 1 0,0-1 0,1 0 1,-1 0-1,0 1 0,1-1 0,-1 0 0,1 0 0,-1 0 0,1 0 0,-1 1 0,0-1 0,2 0 0,-1 0 0,-1-1 0,1 1-1,0 0 1,0 0 0,0-1-1,0 1 1,-1-1 0,1 1-1,0-1 1,0 1 0,0-1-1,-1 1 1,2-2 0,3-3-12,0-1 0,8-12 0,-7 10-30,18-24-15,-9 11-20,2 1-1,0 0 1,26-23-1,-18 22 263,-18 14-201,0 0 0,0 1 0,1 0 0,0 0 0,0 1-1,15-8 1,-23 13 11,1 0 0,-1 0-1,0 0 1,0 0-1,1 0 1,-1 0-1,0 0 1,0 0 0,1 0-1,-1 0 1,0 0-1,1 0 1,-1 0-1,0 0 1,0 0 0,1 0-1,-1 0 1,0 0-1,0 0 1,0 1-1,1-1 1,-1 0-1,0 0 1,0 0 0,1 0-1,-1 1 1,0-1-1,0 0 1,0 0-1,0 0 1,1 0 0,-1 1-1,3 11 14,-3 19 35,0-22-41,0-1 11,0-1 1,1 0 0,-1 0-1,2 1 1,-1-1-1,1 0 1,0 0-1,1 0 1,4 9 0,-5-12-26,0 0-1,1 0 1,0-1 0,0 1 0,0-1 0,0 0-1,0 0 1,1 0 0,-1 0 0,1-1 0,-1 1 0,1-1-1,0 0 1,0 0 0,1 0 0,5 1 0,-2-1 16,0-1 1,0 1-1,0-2 0,1 1 1,-1-1-1,0-1 1,0 1-1,0-1 0,11-3 1,8-3-81,33-13 0,-41 12 45,0-1 1,-1-1-1,21-14 1,7-4 47,-37 22-34,0 0 1,16-15 0,-16 13-19,-5 5 9,-2 1 3,1 0 0,-1 0-1,0 0 1,0-1-1,0 1 1,4-6-1,-6 8 17,0 0-1,0 0 0,0 0 1,0 0-1,0 0 0,0-1 1,0 1-1,0 0 0,0 0 1,0 0-1,0 0 0,0 0 0,0-1 1,0 1-1,0 0 0,0 0 1,0 0-1,0 0 0,0 0 1,0-1-1,0 1 0,0 0 1,0 0-1,0 0 0,0 0 0,0 0 1,-1 0-1,1 0 0,0-1 1,0 1-1,0 0 0,0 0 1,0 0-1,0 0 0,0 0 1,-1 0-1,1 0 0,0 0 0,0 0 1,0 0-1,0 0 0,0-1 1,0 1-1,-1 0 0,1 0 1,0 0-1,0 0 0,0 0 1,0 0-1,0 0 0,-1 0 0,1 0 1,0 0-1,0 1 0,0-1 1,0 0-1,0 0 0,-1 0 1,1 0-1,0 0 0,0 0 1,0 0-1,0 0 0,0 0 0,0 0 1,0 0-1,-1 1 0,-11 3-38,-7 11 27,0 0 0,1 1 0,-28 31 0,39-38 6,0 0 1,0 0-1,1 1 0,0 0 1,1 0-1,0 1 0,1 0 0,0 0 1,-5 21-1,9-31 9,0 0-1,0 0 0,-1 0 1,1 0-1,0 1 1,0-1-1,0 0 1,1 0-1,-1 0 1,0 0-1,0 0 0,1 0 1,-1 1-1,0-1 1,1 0-1,-1 0 1,1 0-1,-1 0 1,1 0-1,0 0 0,-1-1 1,1 1-1,2 2 1,-3-3 3,0 0 0,1 0 0,-1 0 0,1 0 1,-1 0-1,0 0 0,1 0 0,-1 0 0,1 0 0,-1 0 1,0 0-1,1-1 0,-1 1 0,1 0 0,-1 0 0,0 0 1,1 0-1,-1-1 0,0 1 0,1 0 0,-1 0 0,0-1 1,0 1-1,1 0 0,-1-1 0,9-9 43,-8 8-32,7-9-64,0-1 0,-1 0-1,10-24 1,-10 19-2,17-26 1,-23 41 63,0 1-8,0 0 1,0 0 0,-1 0-1,1 0 1,-1 0-1,1 0 1,-1-1-1,1 1 1,-1 0-1,1 0 1,-1 0-1,0-1 1,0-1-1,1 5 21,0 0-26,0 0 0,-1-1 0,1 1 0,-1 0 0,0-1 1,0 1-1,1 0 0,-1 0 0,0 2 0,-10 128 157,8-73-83,-13 71-1,12-114-44,-17 76 297,16-81-303,1 1-1,-2-1 1,0 0 0,0-1-1,-13 19 1,11-18-1,-1-2-1,-1 1 1,0-1 0,0 0 0,-1-1 0,0 0 0,0 0 0,-1-1-1,-16 8 1,22-12-53,0-1-1,0 0 0,0 0 0,-1-1 0,1 0 1,-1 0-1,1 0 0,-1 0 0,1-1 1,-1 0-1,1 0 0,-1-1 0,1 1 0,-1-1 1,1 0-1,0-1 0,-1 1 0,1-1 0,0 0 1,0-1-1,0 1 0,0-1 0,1 0 1,-7-4-1,6 3-6,0-1 1,0 1-1,0-1 1,0 0-1,0-1 1,1 1-1,0-1 1,1 0 0,-1 0-1,1 0 1,0 0-1,0-1 1,1 1-1,0-1 1,0 0-1,0 1 1,1-1-1,0 0 1,1 0-1,-1 0 1,1 0-1,1 0 1,-1 0-1,1 0 1,1 1-1,-1-1 1,1 0 0,0 1-1,0-1 1,1 1-1,0-1 1,0 1-1,1 0 1,-1 0-1,1 1 1,0-1-1,6-5 1,5-3-7,0 1-1,1 1 1,1 0 0,0 1 0,22-11-1,97-36-31,7-4 204,-53 19-11,27-14-4,-70 31-85,-4 3 67,44-32 0,-74 45-78,0 0-1,0-1 1,-2 0 0,1-1 0,-1 0-1,-1-1 1,12-19 0,-9 9-44,-1-1 0,-2-1 0,10-29 0,17-81-37,-16 54 220,-14 51-112,0 1-1,-2-1 1,-1 0 0,0-40-1,-4 70-42,0 0-1,0-1 1,0 1 0,0 0-1,0 0 1,1-1-1,-1 1 1,0 0-1,0-1 1,0 1-1,0 0 1,0 0-1,-1-1 1,1 1-1,0 0 1,0-1-1,0 1 1,0 0-1,0 0 1,0-1-1,0 1 1,0 0-1,-1 0 1,1-1-1,0 1 1,0 0-1,0 0 1,-1-1-1,1 1 1,0 0-1,-7 9 155,-1 7-106,2 1-1,0-1 1,-7 33-1,6-19-18,-38 130 166,29-114-62,-30 63 0,-36 74 442,49-103-454,-19 61-57,48-121-55,4-20-9,0 1 0,0-1 0,0 0-1,0 1 1,0-1 0,-1 0 0,1 1-1,0-1 1,0 0 0,0 1 0,0-1-1,0 0 1,0 1 0,1-1-1,-1 0 1,0 1 0,0-1 0,0 0-1,0 1 1,0-1 0,0 0 0,0 0-1,1 1 1,-1-1 0,0 0 0,0 0-1,0 1 1,1-1 0,2-1-7,-1-1 0,1 0-1,-1 0 1,1 0 0,-1 0 0,0 0 0,0 0 0,1-1 0,1-3 0,1 1-13,25-31-152,1 2 0,62-50 1,-12 24 42,-76 57 136,0 1 0,0-1 0,0 1 0,0-1 0,0 1 0,1 1 0,8-3 0,-14 4-2,1 0 0,0 0 0,-1 0-1,1 0 1,0 0 0,-1 0 0,1 0 0,0 0 0,-1 0 0,1 0 0,0 0 0,-1 0 0,1 1 0,-1-1 0,1 0-1,0 0 1,-1 1 0,1-1 0,-1 0 0,1 1 0,-1-1 0,1 0 0,-1 1 0,1-1 0,-1 1 0,1-1 0,0 2-1,7 17 261,-5-9-169,0-4-81,0 1 0,-1-1 0,1 1 0,-2 0 0,1 0 0,-1-1 0,0 1 0,1 9 0,-2-9-16,0 1 1,1 0 0,3 11-1,-4-16 0,1-1-1,-1 0 0,1 1 0,0-1 0,0 0 0,0 0 1,0 0-1,1 0 0,-1 0 0,0 0 0,1 0 0,-1 0 1,1 0-1,0 0 0,3 2 0,-4-4 2,-1 0-1,1 0 1,0 0-1,-1 1 1,1-1 0,0 0-1,0 0 1,-1 0-1,1 0 1,0 0 0,-1 0-1,1 0 1,0-1-1,0 1 1,-1 0-1,1 0 1,0-1 0,-1 1-1,1 0 1,-1-1-1,1 1 1,1-1 0,14-12 32,-13 9-21,98-77-97,18-19-183,-103 85 245,0-2-1,0 0 1,-2-1 0,21-34-1,3-22-127,44-125 0,-43 99 96,-28 69 90,-1 1-1,-2-1 1,7-46 0,-14 57-297,-5 15 144,-5 9 114,-6 10 55,1-1 0,0 2 1,1 0-1,1 1 1,0 0-1,-9 17 0,-51 111 347,33-60-233,-3-2-33,2-8 125,-57 155 0,92-210-211,0-1 0,2 1 0,0-1 1,1 1-1,1 19 0,1-37-29,-1 0 0,1 1 0,0-1 0,1 0-1,-1 0 1,0 0 0,0 0 0,0 0 0,1 0 0,-1 0 0,0 0 0,1 0 0,-1 0-1,1 0 1,-1 0 0,1 0 0,-1 0 0,2 1 0,-1-2-5,0 1 0,-1-1 1,1 0-1,0 1 0,-1-1 0,1 0 0,0 0 1,0 0-1,-1 0 0,1 1 0,0-1 0,0 0 1,0 0-1,-1-1 0,1 1 0,0 0 0,0 0 1,-1 0-1,1 0 0,0-1 0,6-2 43,-1 0-1,0 0 0,-1 0 1,11-8-1,-10 6-44,26-18 6,1-1-10,0 2 1,2 1 0,52-24-1,-76 40-49,16-6-119,-26 11 157,0 0 0,0-1 1,0 1-1,1 0 0,-1 0 1,0 0-1,0 0 0,0 0 1,0 0-1,0 0 0,0 1 1,0-1-1,0 0 0,1 0 0,-1 1 1,0-1-1,0 1 0,0-1 1,0 1-1,1 0 0,-1 1 13,0 0-1,0 0 0,0 0 0,-1 0 0,1 0 1,0 0-1,-1 0 0,0 0 0,1 0 0,-1 0 0,0 0 1,0 0-1,0 0 0,0 0 0,0 0 0,-1 3 1,0 5 29,0 10-35,-5 29 0,4-34 80,0-1 1,0 1-1,1-1 1,3 26-1,-2-39-80,4 16 59,-4-17-59,0 1 0,1-1 0,-1 1 0,0-1 0,0 0-1,1 1 1,-1-1 0,0 0 0,1 1 0,-1-1 0,0 0 0,1 1-1,-1-1 1,0 0 0,1 0 0,-1 0 0,0 1 0,1-1-1,-1 0 1,1 0 0,-1 0 0,1 0 0,-1 0 0,0 0 0,1 0-1,-1 1 1,1-1 0,-1 0 0,1-1 0,-1 1 0,0 0 0,1 0-1,-1 0 1,1 0 0,-1 0 0,1 0 0,0-1 0,3-1 1,0 0 1,-1-1-1,1 1 1,0-1-1,-1 0 1,1 0 0,5-7-1,21-29 6,-17 21-25,-4 8-16,4-8 25,1 1 0,31-30 0,-45 47 6,1-1 0,0 1 0,-1-1 1,1 1-1,-1-1 0,1 1 0,0-1 0,0 1 1,-1-1-1,1 1 0,0 0 0,0 0 1,-1-1-1,1 1 0,0 0 0,0 0 0,1 0 1,-1 0 0,-1 0 0,0 0 0,1 1 0,-1-1 0,1 0 0,-1 0 0,0 1 0,1-1 0,-1 0 0,0 1 0,1-1 0,-1 0 0,0 1 0,1-1 0,-1 0 0,0 1 1,0-1-1,0 1 0,1-1 0,-1 1 0,0-1 0,0 1 0,1 5 5,0-1 1,0 1-1,-1-1 0,0 8 1,0-5 1,-1 37-7,-2 0 0,-1 0 0,-3 0 0,-1-1 0,-15 44 0,19-75-5,-1-1 0,0 0 0,-1-1 0,0 1 0,-1-1-1,0 0 1,-1-1 0,0 0 0,0 0 0,-1-1 0,-15 13 0,15-16 12,1 0 0,-1-1 0,0 0-1,0 0 1,-1-1 0,1 0 0,-1 0 0,0-1 0,0 0 0,0-1 0,0-1 0,0 1 0,-1-1 0,-18-2 0,19 1-26,-1-1 1,1-1 0,1 0 0,-1 0 0,0-1-1,0 0 1,1-1 0,0 0 0,0-1-1,-12-7 1,15 8-25,0-1 1,0 0-1,1 0 0,0 0 0,0 0 0,0-1 1,1 0-1,0 0 0,0 0 0,0-1 0,1 1 1,0-1-1,0 0 0,1 0 0,-3-8 0,5 12 47,-1 0 0,1 1 0,0-1 0,0 0 0,0 1 0,0-1 0,1 0 0,-1 1 0,1-1 0,-1 1 0,1-1 0,0 1 0,0-1 0,0 1 0,0-1 0,1 1 0,-1 0 0,1 0 0,-1 0 0,1 0 0,0 0 0,0 0 0,0 0 1,2-2-1,2 0 28,0 0 0,0 0 0,0 0 0,1 1 0,-1-1 0,1 2 1,12-5-1,1 3 0,1 0-1,0 1 1,21 0 0,65 2-200,-53 2-181,39 1-3436,-30 2-7837,-38-1 6907,-1 5-1791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10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298 707 3488,'-2'5'3824,"2"-5"-3767,0 0 0,0 0 0,1 0 0,-1 0 1,0 0-1,0 0 0,0 0 0,0 0 0,0 0 1,0 0-1,0 0 0,0 0 229,1 0-229,13-9 4583,-13 9-4513,-1-1 1,1 1-1,-1-1 1,1 0-1,-1 1 0,0-1 1,1 1-1,-1-1 1,0 0-1,0 1 0,1-1 1,-1 0-1,0 1 1,0-1-1,0 0 0,0 1 1,0-1-1,0 0 0,0 1 1,0-1-1,0 0 1,0 1-1,0-1 0,0 0 1,0 1-1,-1-1 1,1 0-1,0 1 0,0-1 1,-1 0-1,1 1 1,0-1-1,-1 1 0,1-1 1,-1 1-1,1-1 1,-1 1-1,1-1 0,-2 0 1,0-1 85,0 0 0,-1 0 0,1 1 0,-1-1 0,0 1 0,1 0 0,-1-1 0,-4 0 0,-3 0 64,-1 0 0,0 0 0,1 1 0,-1 1 0,0 0 0,0 0 0,0 1 0,0 1 0,1-1 0,-1 2 1,0 0-1,-19 7 0,22-6-136,1-1 1,0 1-1,0 0 1,0 1-1,0 0 1,0 0-1,1 0 1,0 1-1,0 0 1,1 0-1,0 0 1,0 1 0,0 0-1,1 0 1,0 0-1,0 0 1,-5 15-1,5-9-39,1-1 1,0 1-1,1 0 0,-1 19 0,3-27-72,0 0 1,0 0-1,1 0 0,-1 0 1,1 0-1,0 0 0,0 0 0,1-1 1,0 1-1,0 0 0,0-1 1,0 1-1,0-1 0,6 8 1,-6-10-29,1 0 1,-1 0 0,0-1 0,1 1 0,-1 0 0,1-1 0,0 0 0,-1 1 0,1-1 0,0 0 0,0 0 0,0-1-1,-1 1 1,1-1 0,0 1 0,0-1 0,0 0 0,0 0 0,4 0 0,7-2 13,-1 0 0,26-8 1,-32 8-18,46-15-26,-1-3 0,54-29 0,-62 28 28,-21 9-73,30-22 1,15-8-26,-67 41 122,-4 3-49,2-1 24,0-1-1,0 1 1,0 0-1,0-1 1,0 1-1,1 0 0,-1 0 1,0 0-1,1 0 1,-1 0-1,0 1 1,-3 7 38,1-1 0,0 1-1,1 0 1,0 0 0,0 0 0,1 0 0,0 0 0,0 1-1,1-1 1,1 0 0,0 0 0,0 0 0,0 0 0,1 0-1,1 0 1,-1 0 0,1 0 0,1-1 0,0 1 0,7 10-1,-11-18-28,1 1 0,0-1 0,-1 0-1,1 0 1,0 0 0,0 0-1,0 0 1,0 0 0,0 0-1,0 0 1,0 0 0,0 0-1,0-1 1,1 1 0,-1 0-1,0-1 1,1 1 0,-1-1-1,0 1 1,0-1 0,1 0-1,-1 0 1,1 1 0,-1-1-1,0 0 1,1 0 0,-1 0-1,1-1 1,1 1 0,-1-1-11,0-1 0,0 1 1,1 0-1,-1-1 1,0 0-1,0 1 0,-1-1 1,1 0-1,0 0 1,-1 0-1,1 0 1,-1 0-1,1 0 0,-1-1 1,2-3-1,4-9 59,-1-1-1,-1 1 0,4-18 1,-7 25-63,-1 0 1,0-1-1,0 1 1,-1 0-1,0 0 1,-1-1-1,0 1 1,-2-9-1,1 3-63,0 7 80,1-1-1,-1 1 1,-1-1-1,-2-6 1,4 12-17,0 1 1,0-1-1,1 1 1,-1 0-1,0-1 1,0 1-1,0 0 1,0 0-1,0 0 0,-1 0 1,1 0-1,0 0 1,-1 0-1,1 0 1,0 0-1,-1 1 1,1-1-1,-1 0 1,1 1-1,-1-1 1,1 1-1,-1 0 1,1-1-1,-4 1 0,1 0 19,1 0 0,-1 0 0,1 1 0,-1-1 0,1 1 0,-1 0 0,1 0 0,0 0 0,-1 0 0,1 1 0,0-1 0,0 1 0,0 0 0,0 0 0,0 0 0,-2 2 0,3-1 10,0-1 1,0 0-1,0 0 1,1 1-1,-1-1 0,1 1 1,0 0-1,0-1 0,0 1 1,0 0-1,0 0 0,0 0 1,1-1-1,-1 1 1,1 0-1,0 0 0,0 0 1,0 0-1,1 4 0,0-5-12,-1 0 0,1 0-1,0 0 1,0 0 0,-1 0-1,2 0 1,-1 0 0,0-1-1,0 1 1,0 0 0,1-1-1,-1 1 1,1-1 0,-1 1-1,1-1 1,0 0 0,0 0-1,-1 1 1,1-1 0,0-1-1,0 1 1,0 0 0,0 0-1,0-1 1,0 1 0,0-1-1,0 1 1,0-1 0,1 0-1,-1 0 1,0 0 0,0 0-1,0-1 1,3 0 0,60-26 14,-42 16 18,28-9 1,3 6-74,97-13 1,-149 27 30,8-1 87,-1 0 1,16 0-1,-22 1-59,0 1-1,0-1 1,0 1-1,0 0 1,0 0-1,0 0 1,0 0-1,0 0 1,0 1-1,0-1 1,4 4-1,-6-4-19,-1 0 0,1 0 0,0 0 0,0 0 0,-1-1 0,1 1 0,0 0 0,-1 0 0,1 1 0,-1-1 0,1 0 0,-1 0 0,0 0 0,0 0 0,1 0 0,-1 0-1,0 1 1,0-1 0,0 0 0,0 0 0,0 0 0,0 0 0,0 1 0,-1-1 0,1 0 0,0 0 0,-1 0 0,1 0 0,-1 0 0,0 2 0,-2 3 17,-1-1-1,1 1 0,-1-1 1,-5 7-1,-49 50 519,41-48-709,37-33-185,0 1 0,1 2-1,25-16 1,-34 24 310,0 1-1,0 1 1,1 0-1,0 1 1,0 0-1,0 1 1,0 0-1,19-2 1,-30 6 58,1-1 0,0 1 0,-1 0 1,1 0-1,-1 1 0,1-1 0,-1 0 1,1 1-1,-1 0 0,1-1 0,-1 1 0,4 2 1,-4-2 1,-1 0 1,1 0 0,-1 0 0,0 1 0,1-1 0,-1 1 0,0-1 0,0 1 0,0-1 0,0 1-1,0 0 1,0 0 0,0-1 0,-1 1 0,1 0 0,0 3 0,2 14 214,3 38 0,-5-38-166,7 37 0,-6-51-43,-1-1 1,1 1 0,0-1-1,0 0 1,0 0 0,4 4-1,-6-8-19,0 1-1,1-1 0,-1 0 0,0 0 0,1 0 1,-1 0-1,0 0 0,1 0 0,-1 1 0,0-1 1,1 0-1,-1 0 0,0 0 0,1 0 0,-1 0 0,0 0 1,1 0-1,-1-1 0,0 1 0,1 0 0,-1 0 1,0 0-1,1 0 0,-1 0 0,0 0 0,1-1 1,-1 1-1,0 0 0,0 0 0,1 0 0,-1-1 0,0 1 1,1-1-1,8-8 17,-9 9-22,9-10 2,-1-1-1,-1 0 1,8-15-1,4-6-124,-5 10 58,-5 6 32,22-26 0,-11 18-35,-9 10 82,0 2 1,23-22-1,-23 23-4,-10 10-17,0 0-1,1-1 0,-1 1 1,0 0-1,1-1 1,-1 1-1,1 0 0,2-1 1,-3 14 80,-2 1-14,0 1 0,-1-1 0,-8 24 0,1 2-28,0-4 104,-1-1-1,-28 63 0,36-94-129,0 4 42,-1-1 0,-1 0 0,-4 8-1,8-14-41,-1 1 1,0 0-1,1-1 0,-1 1 0,1 0 0,-1-1 0,0 1 0,1-1 0,-1 1 0,0-1 0,0 1 0,0-1 0,1 0 0,-2 1 0,1-1-6,1 0 0,-1 0 1,1 0-1,-1 0 0,0 0 0,1 0 0,-1-1 0,1 1 1,0 0-1,-1 0 0,1 0 0,-1-1 0,1 1 1,-1 0-1,1-1 0,-1 1 0,1 0 0,0-1 1,-1 1-1,1 0 0,0-1 0,-1 1 0,1-1 0,0 1 1,0-1-1,-1 0 0,-2-5-111,1 1-1,0-1 1,0 0-1,0 0 1,1 0-1,-1-9 1,-1-41-613,3 43 585,1 0 1,3-22-1,-3 34 136,-1 0 0,1 0 0,0 0 0,-1 0 0,1 1 0,0-1 0,-1 0 0,1 1 0,0-1 0,0 0 0,-1 1 0,1-1 0,0 1 0,0 0 0,0-1 0,0 1 0,0-1 0,0 1 0,0 0 0,0 0 0,0 0 0,0 0 0,0-1 0,0 1 0,0 1 0,0-1 0,0 0 0,0 0-1,1 0 1,16 4-99,7 2 151,-1-1-1,1-1 0,-1-1 0,34-1 0,-21-5 133,66-13 0,-86 12-176,-1-1-1,0 0 1,-1-1 0,1 0-1,-1-2 1,20-12 0,-24 12 14,-1 0 0,1-1 0,-2-1 0,1 0 0,-1 0 0,-1-1 1,0 0-1,0 0 0,-1-1 0,-1 0 0,0 0 0,6-17 0,1-13 34,-2 0-1,9-63 0,-12 57-95,31-261 102,-42 227-219,3 82 160,0 0 0,0 0 0,1 0 0,-1 0 0,0-1 0,0 1-1,0 0 1,0 0 0,-1 0 0,1 0 0,0-1 0,0 1 0,0 0 0,0 0 0,0 0 0,0 0 0,0 0 0,0-1-1,0 1 1,0 0 0,0 0 0,0 0 0,0 0 0,-1 0 0,1 0 0,0-1 0,0 1 0,0 0 0,0 0-1,0 0 1,-1 0 0,1 0 0,0 0 0,0 0 0,0 0 0,0 0 0,0 0 0,-1 0 0,1 0 0,0 0-1,0 0 1,0 0 0,0 0 0,-1 0 0,1 0 0,0 0 0,0 0 0,0 0 0,0 0 0,0 0 0,-1 0 0,1 0-1,0 0 1,0 0 0,0 0 0,0 0 0,0 0 0,-1 1 0,1-1 0,0 0 0,-8 7 26,4-2 10,1 0-1,0 0 0,1 1 0,-1-1 0,1 1 0,0-1 1,-2 9-1,-6 45 181,7-43-207,-23 190 61,-6 35-1,28-209 33,0-1 1,2 1-1,2 0 0,6 58 1,-5-87-90,0 0 1,-1 0-1,1-1 1,0 1-1,0 0 1,3 4 0,-4-7-12,0 1 0,0-1 0,1 1 1,-1-1-1,0 1 0,1-1 0,-1 0 1,0 1-1,1-1 0,-1 1 1,0-1-1,1 0 0,-1 1 0,1-1 1,-1 0-1,1 1 0,-1-1 1,1 0-1,-1 1 0,1-1 0,-1 0 1,1 0-1,-1 0 0,1 0 0,-1 0 1,1 1-1,-1-1 0,1 0 1,-1 0-1,1 0 0,-1 0 0,1-1 1,0 1-1,-1 0 0,1 0 1,-1 0-1,1-1 0,8-5-22,0-2 1,-1 0-1,0 0 1,0 0-1,-1-1 0,13-19 1,-10 13-75,20-21 0,-22 28 96,2-4-10,2 1 0,-1 0 1,1 1-1,19-13 0,-28 21-3,1 0 1,0 0-1,0 0 0,-1 1 1,1 0-1,0-1 0,0 1 1,0 0-1,1 1 0,-1-1 0,0 1 1,0 0-1,0 0 0,0 0 1,0 0-1,1 1 0,-1 0 1,0 0-1,0 0 0,0 0 0,0 1 1,4 1-1,24 14-14,1-2-1,0-2 1,43 12 0,-68-23 59,1 0 0,0-1 0,0 0 0,0 0 0,0-1 1,0-1-1,0 1 0,0-1 0,14-4 0,-22 5-34,1-1 0,-1 0 0,1 1 0,-1-1 0,1 0-1,-1 0 1,1 0 0,-1 0 0,0 0 0,0 0 0,1 0 0,-1 0 0,0-1 0,0 1 0,0 0-1,0-1 1,-1 1 0,1-1 0,0 1 0,0-1 0,-1 1 0,1-1 0,-1 0 0,0 1 0,1-1 0,-1 0-1,0 1 1,0-1 0,0 0 0,0 1 0,0-1 0,0 0 0,-1 1 0,1-1 0,-1-2 0,0 1 4,0 1 1,0-1-1,-1 0 0,1 1 1,0-1-1,-1 1 1,0-1-1,1 1 1,-1 0-1,0 0 1,0 0-1,0 0 1,0 0-1,-1 0 1,1 1-1,-1-1 1,1 1-1,-1-1 1,1 1-1,-5-1 1,-3 0-12,-1 0 0,1 1 0,-1 0 0,1 1 1,-1 0-1,1 1 0,-11 2 0,-71 18-72,70-15 71,1 2 0,0 0 0,0 1 0,1 1 0,0 1 0,1 1 0,-21 17 0,34-25 31,1 0-1,0 1 0,0-1 1,0 1-1,1 0 0,0 1 1,0-1-1,0 1 0,1 0 1,-1 0-1,1 0 0,1 0 1,-1 0-1,1 1 0,-2 11 1,3-17-22,1 0 0,0 0 0,0 1 1,0-1-1,-1 0 0,1 0 0,0 0 0,0 0 1,0 0-1,1 1 0,-1-1 0,0 0 0,0 0 1,1 0-1,-1 0 0,1 0 0,-1 0 0,1 0 1,-1 0-1,1 0 0,-1 0 0,1 0 1,0 0-1,0 0 0,-1 0 0,1-1 0,0 1 1,0 0-1,0 0 0,0-1 0,0 1 0,0-1 1,0 1-1,0-1 0,0 1 0,2-1 0,0 1 5,0-1 0,-1 0 0,1 0 0,0 0 0,0 0 0,0 0 0,0-1 0,0 1 0,0-1 0,0 0 0,0 0 0,0 0 0,3-2 0,28-16-160,0-3 1,-2 0 0,32-30-1,-45 34 124,12-10 99,-29 27-61,-1-1 0,1 1 0,1 0 0,-1-1 1,0 1-1,0 0 0,0 0 0,1 0 0,-1 1 0,0-1 0,1 0 0,3 0 0,-6 3-3,0-1-1,0 1 0,0-1 1,0 1-1,0-1 0,0 1 1,-1-1-1,1 1 0,-1-1 0,0 2 1,0 1-21,-1 14 54,1 0-1,0 0 0,2 0 1,0 0-1,0 0 0,2 0 1,0 0-1,10 31 0,-12-47-25,-1 0 0,1-1 0,0 1 0,-1 0 0,1 0 0,0-1 0,0 1-1,0 0 1,0-1 0,0 1 0,1-1 0,-1 1 0,0-1 0,1 0 0,-1 0 0,1 1-1,-1-1 1,1 0 0,-1 0 0,1 0 0,0-1 0,0 1 0,-1 0 0,1-1-1,0 1 1,0-1 0,0 1 0,2-1 0,0 0-14,-1-1-1,1 1 1,-1-1 0,1 0-1,-1 0 1,0 0 0,1 0-1,-1-1 1,0 1 0,0-1-1,0 0 1,0 0-1,0 0 1,3-4 0,125-117-254,-117 109 230,-12 11 47,1 0-1,0 0 1,0 0-1,1 0 1,-1 1-1,1-1 1,6-3-1,-10 6-16,0 0 0,1 0-1,-1 0 1,0 0 0,1 0-1,-1 0 1,0-1-1,1 1 1,-1 0 0,1 0-1,-1 0 1,0 0 0,1 0-1,-1 0 1,0 1 0,1-1-1,-1 0 1,0 0 0,1 0-1,-1 0 1,0 0-1,1 0 1,-1 1 0,0-1-1,1 0 1,-1 0 0,0 0-1,1 1 1,-1-1 0,1 1-1,2 12 25,-5 18-66,2-30 37,-2 10 72,0 0 1,0 0-1,-1 0 1,-5 12-1,20-40-207,19-20 0,-27 33 105,1 0-1,-1 1 1,0 0-1,1 0 1,0 1-1,7-4 1,-11 5 34,0 1-1,0 0 1,0-1 0,1 1 0,-1 0-1,0 0 1,0 0 0,0 0-1,0 0 1,0 0 0,0 0-1,0 0 1,1 0 0,-1 1 0,0-1-1,0 0 1,0 1 0,0-1-1,0 1 1,0-1 0,0 1-1,0 0 1,0-1 0,0 1 0,-1 0-1,1-1 1,0 1 0,0 0-1,-1 0 1,1 0 0,0 0 0,-1 0-1,1 0 1,-1 0 0,1 0-1,-1 0 1,1 1 0,1 4 5,1-1 1,-1 0-1,1 0 1,1-1-1,-1 1 1,1-1 0,0 1-1,0-1 1,5 5-1,-6-7 0,0 0 1,0 0-1,0 0 0,0-1 0,0 1 0,0-1 0,1 1 0,-1-1 1,0 0-1,1 0 0,-1 0 0,1-1 0,-1 1 0,1-1 0,-1 0 1,7-1-1,9-2-35,0-1 1,0-2-1,0 0 1,21-10-1,72-40 122,-100 49-99,1 0 0,-1-1 0,0-1 0,-1 0 0,1 0 0,-2-1 0,0 0 0,0-1-1,-1 0 1,0-1 0,-1 0 0,12-22 0,-2-8-47,21-72 0,-25 69 30,12-54-12,-19 66 34,17-50-1,-31 105 34,1 1 0,1 0-1,1 0 1,-1 24 0,-5 28 176,-27 190 627,30-75-767,8-145-16,0-2-4620,3-63-9823,-8 5 10672,1-1-1803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10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21 12288,'-27'-20'4575,"23"20"-3583,17 0-256,5 0 864,14 0-1024,12 0 1408,20 0-1152,7 0 192,5 3-640,-4 2-448,1-2 32,3 1-1152,-4 1 640,-14-2-3200,-8 2 2080,-14-2-4831,-9 14 3647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11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35 157 13056,'-35'-45'5887,"67"37"-5087,-1 0-672,18-4-224,24-3 800,56-2-352,21 1-160,3-4-96,39 8-1952,1 9 1024,-22 3-7551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27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7 9056,'-7'-6'2015,"3"7"169,-2 17 1559,5-14-3355,-2 8 252,1-3-380,-1 0 0,2 0 0,-2 19 0,6 23-1151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0.0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369 17 3552,'13'-17'6896,"-9"26"-5243,-5-8-1551,1 1 0,-1 0 0,0 0 0,0-1 0,1 1 0,-1 0 0,0-1 0,-1 1 0,1-1 0,0 1 0,0-1 0,-1 0 0,1 0 0,0 1 0,-4 1 0,-2 3 346,-19 20 292,2 1 0,0 1 0,-37 59 0,4 13 916,-82 202 0,133-286-1512,1 0-1,0 0 1,1 0 0,1 1 0,-2 24 0,5-28-43,0-1-1,1 0 1,1 0 0,-1 0 0,2-1 0,0 1 0,0 0-1,7 14 1,-3-11 3,1 0 0,0 0 0,1-1 0,0-1 0,1 1 0,16 15 0,-18-21-57,0 0 0,1 0 0,1-1 1,-1 0-1,1-1 0,0 0 0,1 0 1,-1-1-1,20 6 0,-26-10-164,0 0 0,0 0 0,0 0-1,0-1 1,0 0 0,0 0 0,0 0-1,0 0 1,0-1 0,0 0 0,0 0-1,7-2 1,-4 0-963,-1 0-1,1 0 1,-1-1-1,0 0 1,0 0-1,7-7 1,8-8-1672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0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6 100 6048,'-5'-10'1747,"13"9"1980,8 0 116,-6-2-3203,0-1 1,-1 0-1,14-7 1,-16 7-478,0 0-1,0 1 1,0 0 0,0 0 0,0 1-1,1 0 1,-1 0 0,14-1-1,-20 3-142,0 0 0,0 0 0,0 0 0,0 0 0,0 0 0,0 0 0,0 1 0,0-1 0,0 0 0,0 1 0,0-1 0,0 0-1,0 1 1,0-1 0,0 1 0,0 0 0,0-1 0,0 1 0,0 0 0,0-1 0,-1 1 0,1 0 0,0 0 0,-1 0 0,2 1 0,-1 1 36,0 0 1,-1 0 0,1 0 0,0 0 0,-1 0 0,1 0 0,-1 3 0,0-2 48,0-1 0,0 1 0,1-1 0,0 1 0,-1-1 0,1 0 0,2 5 0,-1-5-17,0 0-1,0 0 1,0 0 0,0 0 0,1-1 0,-1 1 0,1 0 0,0-1 0,0 0-1,0 0 1,0 0 0,0 0 0,0 0 0,0-1 0,0 1 0,1-1 0,-1 0-1,1 0 1,-1 0 0,6 0 0,5 0 191,0 0 1,1-1-1,26-4 1,-33 3-182,24-3 91,0-1 0,37-12 0,-56 14-207,-1-1 0,0-1 0,0 0 0,0-1 0,-1-1 0,0 1 0,0-2 0,13-10 0,-21 15-266,0 0 1,0 0-1,-1 0 0,1-1 0,-1 1 0,0-1 1,3-4-1,-4 6-804,0-1-1,-1 1 1,1-1 0,0 1 0,-1-1 0,1 1 0,-1-5 0,0 7 941,0 0 0,0 0 1,0-1-1,0 1 1,0 0-1,0 0 1,0-1-1,0 1 0,0 0 1,0 0-1,-1-1 1,1 1-1,0 0 0,0 0 1,0 0-1,0-1 1,0 1-1,0 0 1,-1 0-1,1 0 0,0 0 1,0-1-1,0 1 1,0 0-1,-1 0 1,1 0-1,0 0 0,0 0 1,0 0-1,-1 0 1,1-1-1,0 1 0,0 0 1,-1 0-1,1 0 1,0 0-1,0 0 1,-1 0-1,1 0 0,0 0 1,0 0-1,0 0 1,-1 0-1,-3 0-795,-8-3-2674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1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54 8480,'-18'-43'2730,"18"42"-2680,-1 0-1,1 1 0,-1-1 0,1 0 1,-1 1-1,1-1 0,-1 1 0,0-1 1,1 0-1,-1 1 0,0-1 1,0 1-1,1 0 0,-1-1 0,0 1 1,0 0-1,0-1 0,0 1 0,0 0 1,1 0-1,-1 0 0,0 0 0,0 0 1,0 0-1,0 0 0,0 0 0,-1 0 1,0 1 4,0-1 0,0 1 0,0 0 0,0-1 0,0 1 0,0 0 0,1 0 0,-1 1 0,-2 0 0,0 2 131,0 1-1,0 0 0,0-1 1,1 1-1,0 0 0,0 1 1,-5 9-1,-14 46 1007,16-42-838,-4 12 100,1 1 0,1 1 1,1-1-1,3 1 0,-2 43 1,6-70-384,0 9 340,3 30 0,-2-40-289,0 0 0,0-1 1,1 1-1,-1 0 0,1-1 0,0 1 1,1-1-1,-1 1 0,1-1 0,3 4 1,-5-6-68,1-1 0,-1 1 0,1-1-1,-1 0 1,1 0 0,-1 0 0,1 0 0,0 0 0,0 0 0,-1 0 0,1 0 0,0 0 0,0-1 0,0 1 0,3-1 0,-1 1 0,0-1 1,1 0 0,-1 0-1,0 0 1,1-1-1,7-2 1,3-1 125,0-2 1,27-14-1,-35 17-41,7-4-82,-1-1 0,0 0 1,0-1-1,-1-1 0,0 1 0,0-2 1,-1 0-1,-1 0 0,0-1 0,12-19 1,-17 24-85,-2 0 1,1 0-1,-1 0 1,0 0-1,0 0 1,-1 0-1,0-1 1,0 0 0,0 1-1,-1-1 1,-1 0-1,1 1 1,-1-1-1,-1 0 1,1 0-1,-1 1 1,-1-1 0,1 0-1,-1 1 1,-1-1-1,1 1 1,-7-12-1,5 11-20,-1 0 1,0 1-1,0-1 0,-1 1 0,0 0 0,0 1 0,-1-1 0,0 1 0,-13-9 0,17 13-36,0 0 0,0 1 0,0-1 0,0 1 0,0-1 0,-1 1 0,1 0 0,-1 0 0,1 1 0,0-1 0,-1 1 0,0-1 0,1 1 0,-1 0 0,1 1-1,-1-1 1,1 0 0,-1 1 0,1 0 0,0 0 0,-1 0 0,1 0 0,0 1 0,-1-1 0,1 1 0,0 0 0,-4 3 0,4-3-287,1 1 1,0-1-1,-1 0 1,1 1-1,0 0 1,1-1-1,-1 1 1,0 0-1,1 0 1,0 0-1,0 0 1,0 0-1,0 0 1,0 0-1,0 0 1,1 1-1,-1-1 0,1 0 1,0 0-1,0 1 1,1-1-1,-1 0 1,0 0-1,1 0 1,0 1-1,0-1 1,0 0-1,0 0 1,0 0-1,1 0 1,-1 0-1,1-1 1,0 1-1,3 3 1,19 12-3711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1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 9792,'-3'0'1113,"-1"1"1,1 0-1,0 0 0,0 0 1,0 1-1,0-1 1,-5 3-1,7-2-920,-1 0 1,0 0-1,1 0 0,-1 0 0,1 0 1,0 0-1,0 0 0,0 0 0,0 0 1,0 1-1,-1 2 0,1-1 1792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1251 3552,'-6'0'707,"-1"3"4922,21-4-1032,-5-3-4086,0 0-1,-1-1 1,1 0-1,-1 0 1,0-1 0,-1 0-1,13-12 1,56-44 764,102-105-379,-89 67-382,86-130 1,-145 182-46,-3-2 1,42-106-1,-62 122-218,-5 22-126,-5 19 54,-5 17-274,-13 24 0,-3 11 125,1 25 186,9-33 21,-30 125 79,38-143-194,2 0 0,1 1 1,2 45-1,2-56-15,6 32-1,-6-48-59,1 0 0,0 0 0,0 0 0,0-1 0,1 1-1,0 0 1,0-1 0,7 10 0,-8-14 12,0 0 1,-1 0-1,1 0 0,0 0 1,1 0-1,-1 0 0,0 0 1,0-1-1,1 1 0,-1-1 1,1 0-1,-1 0 0,1 0 1,0 0-1,3 1 0,-2-2-10,-1 0-1,1 0 0,-1 0 1,1 0-1,-1-1 1,1 1-1,-1-1 0,1 0 1,-1 0-1,0 0 0,0-1 1,1 1-1,3-3 1,13-8 33,-1-1 0,0-1 1,28-28-1,50-59 44,-85 87-118,188-216-109,-176 200 130,-1-1 0,-1-1 0,-2-1-1,30-66 1,-24 31-136,-4-1 1,20-99-1,-35 132-46,-2 0 0,2-51 1,-10 73-167,3 14 313,0 0 0,0-1 0,0 1 1,0 0-1,0 0 0,0 0 1,0 0-1,0 0 0,-1 0 0,1 0 1,0 0-1,0 0 0,0-1 1,0 1-1,0 0 0,0 0 0,-1 0 1,1 0-1,0 0 0,0 0 1,0 0-1,0 0 0,0 0 0,-1 0 1,1 0-1,0 0 0,0 0 1,0 0-1,0 0 0,0 0 1,0 0-1,-1 0 0,1 0 0,0 0 1,0 1-1,0-1 0,0 0 1,0 0-1,0 0 0,-1 0 0,1 0 1,0 0-1,0 0 0,0 0 1,-2 3-13,0 0 0,0-1 0,0 1 0,0 0 0,1 0 0,-1 0 0,0 4 0,-5 12-27,-4 20 0,0 1 33,-20 48 29,-71 145-1,37-95-6,31-59 82,-6 15 201,-57 94-1,65-129-167,19-35-39,-1 1 1,-21 27-1,6-16 21,25-34 11,4-2-113,0 0-1,0 0 0,0 0 1,0 0-1,0 0 0,0 0 0,0 0 1,0 0-1,0 0 0,0 0 0,0 0 1,0 0-1,0 0 0,1 0 0,-1 0 1,0 0-1,0 0 0,0 0 0,0 0 1,0 0-1,0 0 0,0 0 1,0 0-1,0-1 0,0 1 0,0 0 1,0 0-1,0 0 0,0 0 0,0 0 1,0 0-1,0 0 0,0 0 0,0 0 1,0 0-1,0 0 0,0 0 0,0 0 1,0 0-1,0 0 0,0 0 0,0 0 1,0-1-1,0 1 0,0 0 1,0 0-1,0 0 0,-1 0 0,1 0 1,0 0-1,0 0 0,0 0 0,0 0 1,0 0-1,0 0 0,49-59 993,33-43-911,-39 48-160,-21 25 52,42-41 0,-64 70 15,0 0 0,0 0-1,1-1 1,-1 1 0,0 0-1,0 0 1,1-1 0,-1 1-1,0 0 1,0 0 0,1 0-1,-1 0 1,0-1-1,0 1 1,1 0 0,-1 0-1,0 0 1,1 0 0,-1 0-1,0 0 1,1 0 0,-1 0-1,0 0 1,1 0 0,-1 0-1,0 0 1,0 0-1,1 0 1,-1 0 0,0 0-1,1 0 1,-1 1 0,0-1-1,0 0 1,1 0 0,-1 0-1,0 0 1,1 1 0,-1-1-1,0 0 1,0 0-1,0 1 1,1-1 0,-1 0-1,0 0 1,0 1 0,0-1-1,0 0 1,1 0 0,-1 1-1,0-1 1,0 0 0,0 1-1,0-1 1,0 0-1,0 0 1,0 1 0,0-1-1,0 0 1,0 1 0,2 21-153,-9 70 133,-1-1-10,8-79 84,0 0-1,1 0 0,0 0 0,1 0 1,5 16-1,-7-25-15,1 0 0,0 0 0,1-1 0,-1 1 0,0 0 0,1 0 1,0-1-1,-1 1 0,1-1 0,0 1 0,0-1 0,0 0 0,1 1 0,-1-1 0,1-1 1,-1 1-1,1 0 0,0 0 0,-1-1 0,1 0 0,0 1 0,0-1 0,0 0 0,0-1 1,0 1-1,0 0 0,0-1 0,0 0 0,5 0 0,0-1-2,-1 0 1,1-1-1,-1 0 0,1 0 1,-1-1-1,0 0 0,0 0 0,0-1 1,-1 1-1,1-2 0,-1 1 1,0-1-1,0 0 0,0 0 0,-1-1 1,6-6-1,3-6-4,0-1 0,-1 0 0,20-42-1,37-87-290,-67 144 45,-1 10 126,-1 11 11,-6 150 46,3-151 63,2 0 0,0 0-1,0 0 1,2-1 0,0 1-1,1 0 1,6 20 0,-8-34 1,0 1-1,0-1 1,0 0 0,0 1-1,1-1 1,-1 0 0,1 0 0,0 0-1,-1 0 1,1 0 0,3 2 0,-4-3 3,0 0 1,1 0-1,-1-1 1,0 1-1,1-1 1,-1 1 0,1-1-1,-1 0 1,0 0-1,1 1 1,-1-1-1,1 0 1,-1 0 0,1 0-1,-1 0 1,1-1-1,-1 1 1,0 0 0,1-1-1,-1 1 1,1-1-1,-1 1 1,1-2-1,17-8 99,-1 0-1,28-24 0,-17 12-93,-6 5-19,-1-2 0,-2 0-1,0-2 1,33-42 0,55-102 34,-80 115-134,-28 50 82,0 0 1,0 0 0,0 0-1,0 0 1,0 0 0,0 0-1,0-1 1,0 1 0,0 0-1,0 0 1,0 0 0,0 0-1,1 0 1,-1 0 0,0 0-1,0 0 1,0 0 0,0 0 0,0 0-1,0 0 1,0 0 0,0 0-1,0 0 1,0 0 0,0 0-1,0 0 1,0 0 0,0 0-1,0 0 1,0 0 0,0 0-1,1 0 1,-1 0 0,0 0-1,0 0 1,0 0 0,0 0-1,0 0 1,0 0 0,0 0-1,0 0 1,0 0 0,0 0-1,0 0 1,0 0 0,0 0-1,0 0 1,0 0 0,0 0-1,1 0 1,-1 0 0,0 0-1,0 0 1,0 0 0,0 0-1,0 0 1,0 0 0,0 1-1,0-1 1,0 0 0,0 0-1,0 0 1,1 7-145,-1 9-34,-4 31-74,-6 36 182,8-71 93,-1 1 0,-1-1-1,0 0 1,-10 20 0,3-10 12,-2 0 0,0-1 0,-2 0 0,0-1 0,-21 21 0,33-39 0,1 0 0,-1 0 0,1 0 0,-1 0 0,0 0 0,0-1 0,0 1 0,0-1 0,0 0 0,0 0 0,-6 1 0,7-2-29,1 1 0,-1-1 0,0 0 0,0 0 0,1-1-1,-1 1 1,0 0 0,0 0 0,1-1 0,-1 1 0,0-1 0,1 0 0,-1 0-1,0 1 1,1-1 0,-1 0 0,1 0 0,0 0 0,-1 0 0,1-1-1,0 1 1,0 0 0,-3-3 0,3 2-7,-1 0-1,1-1 1,-1 1 0,1 0-1,0 0 1,0-1 0,0 1-1,0-1 1,0 1-1,0-1 1,1 1 0,-1-1-1,1 1 1,0-5 0,0 4 1,1 0 1,0 1-1,-1-1 0,1 1 1,0-1-1,1 1 1,-1-1-1,0 1 0,1 0 1,-1 0-1,1-1 1,0 1-1,0 1 1,0-1-1,3-2 0,3-3-9,1 0 0,1 1 0,-1 0-1,1 1 1,0 0 0,0 1 0,0 0 0,1 1-1,0 0 1,-1 0 0,23-2 0,6 2-18,78 5 1,-110-2 32,8 1 1,1 0 1,-1 1-1,0 1 1,1 0-1,24 9 0,-37-11 2143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2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7 8800,'-5'-6'1873,"3"6"51,3 12 1281,0 3-2144,-15 258 3516,1-85-3154,5-75-1412,4-90 9,2-14 89,0 0 0,1 14 0,-2-29-4376,2 5 3411,0 0 1,1 0-1,-1 0 0,1 0 0,-1 0 1,1 0-1,-1-1 0,1 1 0,0 0 1,-1-2-1,1-2-1485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3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133 54 4064,'9'-5'3446,"-8"5"-3252,-1 0 0,1 0 0,-1 0 1,0 0-1,1 0 0,-1 0 0,1 0 0,-1-1 1,0 1-1,1 0 0,-1 0 0,0 0 1,1-1-1,-1 1 0,0 0 0,1 0 0,-1-1 1,0 1-1,1 0 0,-1-1 0,0 1 0,1-6 4899,-2 6-5027,1 0-1,0-1 1,0 1-1,0-1 0,-1 1 1,1 0-1,0 0 1,0-1-1,-1 1 1,1 0-1,0-1 1,-1 1-1,1 0 1,0 0-1,-1 0 0,1-1 1,-1 1-1,1 0 1,0 0-1,-1 0 1,1 0-1,-1 0 1,1 0-1,-1 0 0,-9 1 289,0 0 0,0 1-1,1 0 1,-1 0 0,0 1-1,1 1 1,0 0 0,-10 5 0,12-6-140,-7 1 553,13-6-183,7-4-282,-3 3-152,-2 3-142,0-1-1,0 1 1,-1-1 0,1 1-1,0-1 1,0 0 0,-1 1-1,1-1 1,-1 0-1,1 1 1,-1-1 0,1 0-1,-1 0 1,1 0-1,0-1 1,-1 1 189,-32 4 632,20-2-464,16-2 596,11-2-929,0-1 0,-1-1 0,0-1 0,0 1 0,0-2 0,15-10 0,-28 16-411,-1 2 214,-1 0 1,1 0-1,0-1 0,-1 1 0,1 0 1,0-1-1,-1 1 0,1-1 0,-1 1 0,1-1 1,-1 1-1,0-1 0,1 1 0,-1-1 1,0 1-1,0-1-85,0 1-1,1-1 1,-1 1 0,0 0 0,1-1 0,-1 1-1,1-1 1,-1 1 0,0 0 0,1-1-1,-1 1 1,1 0 0,0 0 0,-1 0 0,1 1-1,-1 1-795,1 1 0,0-1 0,0 1-1,1-1 1,-1 1 0,1-1-1,-1 1 1,3 4 0,1 11-1532,-3 9-1715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3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78 2080,'0'0'34,"0"0"-1,0-1 1,0 1 0,0 0-1,0 0 1,0 0-1,-1-1 1,1 1 0,0 0-1,0 0 1,0 0 0,0 0-1,0-1 1,0 1 0,-1 0-1,1 0 1,0 0 0,0 0-1,0 0 1,0 0 0,-1 0-1,1 0 1,0-1 0,0 1-1,0 0 1,-1 0 0,1 0-1,0 0 1,0 0-1,0 0 1,-1 0 0,1 0-1,0 0 1,-3 7 2887,3 16 3403,0-19-5460,0-2 203,0 0 767,0-2-1789,0 0 1,0 1-1,0-1 1,-1 0 0,1 0-1,0 1 1,0-1-1,0 0 1,0 0-1,0 1 1,0-1-1,0 0 1,0 0-1,1 1 1,-1-1 0,0 0-1,0 0 1,0 1-1,0-1 1,0 0-1,0 0 1,0 0-1,1 1 1,-1-1 0,0 0-1,3 1 39,0 0-1,0 0 1,0 0-1,0 0 1,0-1-1,-1 0 1,1 0 0,0 0-1,0 0 1,0 0-1,0 0 1,0-1-1,0 1 1,0-1-1,0 0 1,0 0 0,0 0-1,-1 0 1,1 0-1,0-1 1,-1 0-1,1 1 1,-1-1-1,0 0 1,1 0-1,-1 0 1,0 0 0,0 0-1,0-1 1,-1 1-1,1-1 1,2-4-1,-2 4-70,-1-1 0,0 0 0,1 0 0,-1 0 0,0 0 0,-1 0 0,1 0 0,-1 0 0,0 0 0,0 0 0,0 0 0,-1-6 0,0 9-17,1-1 1,-1 1 0,1 0 0,-1-1-1,1 1 1,-1 0 0,0 0 0,1-1 0,-1 1-1,0 0 1,0 0 0,0 0 0,0 0-1,0 0 1,0 0 0,0 0 0,0 0 0,-1 0-1,1 1 1,0-1 0,0 0 0,-1 1 0,1-1-1,0 1 1,-1 0 0,1-1 0,0 1-1,-1 0 1,1 0 0,-1 0 0,1 0 0,-1 0-1,1 0 1,0 0 0,-1 0 0,1 1-1,-1-1 1,-1 1 0,-8 3 197,0 0 0,0 0 0,0 1 0,0 1 0,1 0 0,-1 0 0,-15 14 0,-1 0 334,20-16-422,1 0 0,-1 1 0,1 0 1,1 0-1,-1 0 0,1 1 0,0 0 0,0 0 0,-4 7 0,8-12-71,1 1 0,-1 0-1,1-1 1,-1 1-1,1-1 1,0 1 0,0 0-1,0-1 1,0 1 0,0-1-1,0 1 1,0 0 0,1-1-1,-1 1 1,0-1 0,1 1-1,-1-1 1,1 1-1,0-1 1,0 1 0,-1-1-1,1 0 1,0 1 0,0-1-1,0 0 1,0 0 0,1 1-1,-1-1 1,2 1-1,1 2 39,1 0-1,0-1 1,0 0-1,0 1 1,1-2-1,8 5 1,7 0 177,0 0 1,30 4-1,-39-9-599,24 0 0,-26-2-1052,-1-1 0,20-3 1,44-12-12269,-43 12 9685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4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17 6560,'-1'-17'2117,"1"28"2426,-2 42-1939,7 106 327,3 49-1281,4-34-370,-11-159-1049,-1-8-91,1 1 0,-1-1 0,1 0 0,0 0 0,1 0 0,0 0 0,0 0 0,1 0 1,4 10-1,-6-17-105,-1 1 0,1 0 0,-1-1 1,1 1-1,0-1 0,-1 1 1,1-1-1,0 1 0,-1-1 0,1 1 1,0-1-1,0 0 0,0 1 1,-1-1-1,1 0 0,0 0 0,0 0 1,0 1-1,0-1 0,-1 0 1,1 0-1,0 0 0,0 0 0,0-1 1,0 1-1,0 0 0,-1 0 1,2-1-1,24-10 547,-17 5-506,0-1 0,-1 1 0,1-1 0,-1-1 0,-1 0 0,1 0-1,-2 0 1,1-1 0,7-12 0,3-10 123,20-50 0,110-268-1804,-133 313 529,0-2-1453,4 3-3380,-9 24 2511,-1 6-2820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4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32 5888,'0'-29'1898,"0"29"-1880,0 0 0,0 0-1,0 0 1,0 0-1,0 0 1,0-1 0,0 1-1,0 0 1,0 0-1,1 0 1,-1 0 0,0 0-1,0 0 1,0 0 0,0 0-1,0-1 1,0 1-1,0 0 1,0 0 0,1 0-1,-1 0 1,0 0-1,0 0 1,0 0 0,0 0-1,0 0 1,0 0-1,1 0 1,-1 0 0,0 0-1,0 0 1,0 0-1,0 0 1,0 0 0,0 0-1,1 0 1,-1 0-1,0 0 1,0 0 0,0 0-1,0 0 1,0 0-1,0 0 1,0 0 0,1 0-1,-1 1 1,0-1-1,0 0 1,0 0 0,0 0-1,0 0 1,0 0-1,0 0 1,0 0 0,0 0-1,0 1 1,1-1 0,6 6 18,-7-6 37,21 20 830,-2 1 0,-1 0 0,26 39 0,-19-24-24,-1-2-151,-2 2 1,-2 0-1,28 68 1,24 120 1023,-60-177-1042,-2 0-1,6 76 1,-15-100-505,-1 1 0,-1-1 1,-1 1-1,0-1 0,-2 0 0,-1 1 0,-10 26 1,6-24-76,-2-1 1,-1 0-1,0-1 1,-2 0-1,-24 30 1,28-41-387,-1-2 0,0 1 0,0-1 0,-19 13 1,21-18-647,-1 0 1,0-1 0,0 0-1,0 0 1,0-1 0,-22 6 0,28-9 299,1 0 0,-1 0 1,0-1-1,0 1 1,0-1-1,0 0 0,1 0 1,-1 0-1,0-1 1,0 1-1,0-1 1,0 0-1,1 0 0,-6-2 1,-15-13-2983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2:4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41 992,'0'-7'18086,"4"-7"-19191,-2 10 3305,1-12-2582,-16 191 590,-3 64 409,6-58 100,9 92-61,4-134 90,-4-133-1790,-3-18-6461,2-9 2924,1 0 1504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2:4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98 8384,'-6'-11'9699,"16"10"-6545,15-8-2967,-4 2 500,273-41 497,-256 44-1175,7-1 104,80 1 0,-107 4-109,1 0 0,0-2 0,23-4 0,-34 6 708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2:4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12 205 7040,'-12'0'2172,"21"0"1384,-8 0-3175,1-1 1,0 1 0,-1 0 0,1-1 0,-1 1 0,1-1 0,-1 0 0,1 0 0,2-1-1,8-4 686,113-46 3154,70-15-2645,-108 40-1451,99-17 1,-180 43-152,0 0 0,1 1 1,-1 0-1,9 1 0,3 0-1696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2:5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56 5312,'-1'-9'5567,"1"9"-5491,0 0 0,0 0 1,0 0-1,0 0 0,-2 0 1145,2 0-1145,-9 1 2001,-51 7 862,42-5-2542,-1 0 0,0 1 0,1 1 0,0 1 0,0 0 0,-32 17 0,43-19-317,0 0 0,0 1 0,1 0 0,0 0 0,0 1 0,0-1 0,-9 14 0,12-14-40,0 0 0,0 0-1,0 0 1,1 0 0,0 1 0,0-1-1,1 1 1,-1-1 0,1 1-1,0 0 1,1 0 0,-1 6 0,1-7 2,1-1 0,-1 0 1,1 1-1,-1-1 0,1 0 1,1 1-1,-1-1 1,1 0-1,-1 0 0,1 0 1,0 0-1,1-1 0,-1 1 1,1 0-1,-1-1 0,1 1 1,0-1-1,0 0 1,1 0-1,-1-1 0,1 1 1,-1 0-1,1-1 0,0 0 1,0 0-1,0 0 0,0-1 1,0 1-1,0-1 0,0 0 1,1 0-1,-1 0 1,1-1-1,3 1 0,2-2 29,0 1-1,0-1 1,0-1-1,0 0 1,0-1-1,-1 0 1,1 0-1,-1-1 1,0 0-1,0 0 1,0-1-1,-1 0 0,11-9 1,-6 4 19,-1 0 0,0 0 0,0-1 0,-2-1 0,1 0 0,-1 0 0,13-22 0,-20 27-76,2-3 43,0 1-1,4-16 0,-8 22-45,-1 1 1,1-1 0,-1 0-1,1 1 1,-1-1 0,0 0-1,0 0 1,0 1-1,0-1 1,-1 0 0,1 1-1,-1-1 1,1 0 0,-3-3-1,2 2-29,0 1-1,-1 0 0,0-1 1,1 1-1,-1 0 0,0 0 1,-1 0-1,1 0 0,0 1 1,-1-1-1,0 1 0,1-1 1,-1 1-1,0 0 0,-4-2 1,6 4 9,1 0-1,0-1 1,0 1 0,0 0 0,0 0 0,0 0 0,0 0 0,0-1 0,-1 1 0,1 0 0,0 0 0,0 0 0,0 0 0,0-1 0,0 1 0,0 0-1,0 0 1,0 0 0,0 0 0,0-1 0,0 1 0,0 0 0,0 0 0,0 0 0,0-1 0,0 1 0,0 0 0,0 0 0,0 0 0,0 0 0,1-1 0,-1 1-1,0 0 1,0 0 0,0 0 0,0 0 0,0-1 0,0 1 0,0 0 0,1 0 0,-1 0 0,0 0 0,0 0 0,0 0 0,0 0 0,1 0 0,-1-1-1,0 1 1,0 0 0,0 0 0,0 0 0,1 0 0,-1 0 0,0 0 0,10-5-111,61-10 163,-64 13-7,0 1 1,-1 0 0,1 0 0,0 1 0,0 0 0,0 0-1,0 1 1,0-1 0,-1 2 0,1-1 0,0 1 0,-1 0-1,1 0 1,11 6 0,-8-3 50,-1 1 1,0 0-1,0 0 0,0 0 1,-1 1-1,0 0 1,0 1-1,11 15 0,-12-13 44,-1 0 1,-1 1-1,6 14 0,-6-12 125,14 23-1,-16-32-209,-1-1 1,1 1-1,0-1 1,0 1-1,0-1 1,0 0-1,0 0 1,1-1-1,-1 1 0,6 2 1,-1-1 11,1-1 0,0 0 0,1 0 0,-1 0 0,0-2-1,1 1 1,-1-1 0,1 0 0,-1-1 0,1 0 0,0-1 0,9-1 0,14-4-195,1-1 0,32-13-1,-45 13-208,53-20-3062,-43 17 1674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0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1195 6304,'-3'-9'2341,"5"18"-1306,-1-5-966,-1-4 7,0 1-1,0-1 1,0 0-1,0 0 1,0 0 0,0 1-1,0-1 1,0 0-1,0 0 1,0 0 0,0 1-1,0-1 1,0 0-1,0 0 1,0 0 0,0 1-1,0-1 1,0 0-1,0 0 1,1 0 0,-1 1-1,0-1 1,0 0-1,0 0 1,0 0-1,0 0 1,1 0 0,-1 0-1,0 1 1,0-1-1,0 0 1,1 0 0,-1 0-1,0 0 1,0 0-1,4-5 2532,-2 2-1279,0 2-1155,0-1 1,0 0 0,0 1-1,0-1 1,0 0-1,0 0 1,-1 0 0,1 0-1,-1-1 1,1 1-1,-1 0 1,0-1-1,0 1 1,1-3 0,2-4 64,12-26 196,-6 12-281,1 1 0,1 0 0,16-23 0,-3 14 23,0 2 0,57-52 0,-72 73-171,49-41 395,96-104 0,-94 72-309,-43 54-119,1 2-1,37-39 0,-55 63 30,-1 1 0,1-1 0,-1 0 0,1 1 0,0-1 0,-1 1 0,1-1 0,0 1 0,0 0 0,-1-1 0,1 1-1,0 0 1,0-1 0,-1 1 0,1 0 0,0 0 0,0 0 0,0 0 0,0-1 0,-1 1 0,1 0 0,0 1 0,0-1 0,0 0 0,0 0-1,-1 0 1,1 0 0,0 1 0,0-1 0,0 0 0,-1 1 0,1-1 0,0 1 0,-1-1 0,1 0 0,0 1 0,-1 0 0,1-1 0,0 1-1,-1-1 1,1 1 0,-1 0 0,1-1 0,-1 1 0,0 0 0,1 0 0,-1 0 0,3 4 21,0 1 0,-1-1 0,0 1 0,0-1-1,1 11 1,-1-3-6,-1-1-1,0 1 1,-1 0-1,-1-1 1,0 1-1,-2 12 1,-22 75 353,15-63-271,-16 74 222,26-111-309,0 0 0,0 0 0,0 0 0,0 0 0,0 0-1,0 0 1,1 0 0,-1 0 0,0 0 0,0 0 0,0 0-1,0 0 1,0 0 0,0 0 0,0 0 0,0 0 0,0 0-1,0 0 1,0 0 0,0 0 0,0 0 0,0 0 0,0 0 0,0 0-1,0 0 1,0 0 0,1 0 0,-1 0 0,0 0 0,0 0-1,0 0 1,0 1 0,0-1 0,0 0 0,0 0 0,0 0-1,0 0 1,0 0 0,0 0 0,0 0 0,0 0 0,0 0-1,0 0 1,0 0 0,0 0 0,0 0 0,0 0 0,0 0 0,0 1-1,0-1 1,0 0 0,0 0 0,0 0 0,0 0 0,-1 0-1,1 0 1,0 0 0,0 0 0,0 0 0,0 0 0,0 0-1,0 0 1,0 0 0,0 0 0,0 0 0,0 0 0,5-6 440,12-17-89,-7 8-275,2 0-64,1 1 0,0 1 0,22-18 0,-4 5-30,-31 25 6,57-50-153,100-69 0,-151 117 117,-1-1 0,1 1-1,0 0 1,0 1 0,12-4 0,-17 5 25,1 1 1,0 0-1,0-1 0,-1 1 1,1 0-1,0 0 0,0 1 0,-1-1 1,1 0-1,0 0 0,0 1 1,-1-1-1,1 1 0,0 0 1,-1-1-1,1 1 0,-1 0 1,1 0-1,-1 0 0,1 0 0,-1 0 1,0 0-1,1 1 0,-1-1 1,0 0-1,1 2 0,1 2 21,0 1-1,0-1 1,0 1-1,-1-1 1,0 1-1,0 0 0,-1 0 1,1 0-1,-1 0 1,-1 0-1,1 0 1,-1 9-1,-1 11 16,-7 39 1,8-61-34,-4 13-14,-2 19 209,6-34-180,0 0 1,0 0 0,0 0-1,0 0 1,0 0 0,0 0-1,1 0 1,-1 0-1,1 0 1,-1 0 0,1-1-1,0 1 1,1 3 0,-2-5 4,1 0 0,-1 1 0,1-1 0,-1 0 0,1 0 0,-1 1 0,1-1 0,-1 0 0,1 0 0,-1 0 0,1 1 0,-1-1 0,1 0 0,-1 0 0,1 0 0,0 0 0,-1 0 0,1 0 0,-1 0 0,1 0 0,-1-1 0,1 1 0,0 0 0,-1 0 0,1 0 0,0-1 0,14-6 252,-13 6-194,4-2-40,0-1 1,-1 0 0,1 0-1,-1-1 1,0 1-1,0-1 1,7-10-1,1-2-41,11-23 0,-16 27-108,0-1 1,0 2-1,20-22 0,-28 33 107,1 0-1,-1 1 0,1-1 1,0 1-1,-1-1 1,1 1-1,-1-1 1,1 1-1,0-1 0,0 1 1,-1 0-1,1-1 1,0 1-1,0 0 0,0 0 1,-1-1-1,1 1 1,0 0-1,0 0 0,0 0 1,0 0-1,-1 0 1,1 0-1,0 0 1,0 0-1,0 1 0,-1-1 1,1 0-1,0 0 1,0 1-1,-1-1 0,1 1 1,0-1-1,0 0 1,-1 1-1,1-1 0,0 1 1,-1-1-1,1 1 1,-1 0-1,1-1 0,-1 1 1,1 0-1,-1-1 1,1 1-1,-1 0 1,1 0-1,2 4-28,-1 1 1,1-1-1,-1 0 1,0 1-1,1 6 1,1 4 80,1 0 1,0 0-1,1 0 0,9 17 1,-13-29-4,1 0 0,-1 0 0,1 0 0,0 0 0,0 0 0,0-1 0,1 1 0,-1-1 0,1 0 0,0 0 0,0 0 0,0-1 0,0 0 0,1 1 0,-1-1 0,0-1 0,1 1 0,0-1 0,5 2 0,2-2 45,0-1 0,1 0 0,-1 0-1,0-1 1,24-6 0,-4 2 26,-11 2-69,-1-1 0,1-1 1,-1-1-1,28-12 0,-41 15 6,0 0 1,0-1-1,0 0 1,0 0 0,-1-1-1,1 0 1,-1 0-1,0 0 1,-1-1-1,0 0 1,0 0-1,0 0 1,0-1-1,5-11 1,-7 12-32,-1 0 1,0-1-1,0 1 1,-1-1-1,0 0 0,0 1 1,0-1-1,-1-11 1,0 13-58,-1 1-1,1-1 1,-1 0 0,0 1 0,0-1 0,-1 1 0,1-1-1,-1 1 1,0 0 0,0 0 0,-1 0 0,-2-5 0,3 8 19,1-1 1,-1 0-1,1 1 1,-1 0-1,1-1 1,-1 1-1,0 0 1,0 0-1,0 0 1,0 0 0,0 0-1,0 0 1,0 1-1,0-1 1,0 1-1,0-1 1,0 1-1,0 0 1,0 0-1,-1 0 1,1 0-1,0 0 1,0 0 0,0 1-1,0-1 1,0 1-1,0 0 1,0-1-1,0 1 1,0 0-1,-4 2 1,-2 2-87,-1 1 1,1-1 0,0 2-1,0-1 1,-8 9-1,8-7 126,1 1 0,0-1 1,0 1-1,1 0 0,-9 17 0,13-22-8,0 0 0,0 0-1,1 0 1,-1 0 0,1 1 0,0-1 0,1 0-1,-1 1 1,1-1 0,0 1 0,0-1 0,0 1 0,0-1-1,1 0 1,0 1 0,0-1 0,2 6 0,0-3 45,1 0 0,0 0 0,0-1-1,0 0 1,1 0 0,0 0 0,0 0 0,1-1 0,-1 0 0,1 0 0,0-1 0,1 1 0,-1-1 0,1-1 0,13 7 0,-11-7-23,0 0-1,-1 0 1,2-1 0,-1 0 0,0 0 0,0-1-1,0 0 1,1-1 0,-1 0 0,0-1-1,1 1 1,15-5 0,-11 0-62,25-11 0,-11 3 168,-15 9-86,0-2 0,-1 0 0,0 0 0,0-2 0,12-8 0,110-76 92,-107 75-138,143-100-35,-160 111-50,-9 6 69,0 0-1,0 0 1,0-1 0,0 1-1,0-1 1,-1 1-1,1-1 1,0 1 0,0-1-1,0 0 1,0 1-1,-1-1 1,1 0 0,0 0-1,-1 0 1,1 1-1,-1-1 1,1 0 0,0 0-1,0-2 1,-11 5-40,1 1-1,-1 0 1,-13 7 0,3 0-75,-32 23 1,33-21 120,0 1-14,1 1-1,-31 30 0,41-37 15,1 1 0,0 1 0,1-1 0,-1 1 0,2 0 0,-1 0 0,1 1 0,-5 14 0,10-23 8,-1 0-1,1 0 1,-1 1 0,1-1-1,0 0 1,0 1-1,0-1 1,0 0 0,0 1-1,0-1 1,0 0-1,0 0 1,0 1 0,1-1-1,-1 0 1,0 1-1,1-1 1,-1 0 0,1 0-1,1 2 1,-1-1 16,0-1 1,1 0-1,-1 1 0,1-1 1,-1 0-1,1 0 1,-1 0-1,1-1 0,-1 1 1,1 0-1,0-1 1,0 1-1,2 0 1,3 0 68,0 0 0,1 0 0,-1-1 0,1 0 0,13-2 1,-5 0-37,0-2 0,0 0 0,0-1 0,-1 0 0,0-1 0,19-11 0,-14 6 27,0-2-1,-2 0 0,34-29 1,-38 27-26,-1 0 0,0-1 0,-1 0 1,-1-1-1,0 0 0,-1-1 1,11-29-1,39-137-64,-50 148-16,5-14-174,-2-1 0,8-72 1,-20 122 194,0-33-277,-1 32 195,0-1 1,0 1-1,0-1 0,0 1 0,-1-1 0,1 1 1,-1-1-1,0 1 0,0-1 0,-2-3 1,3 6 67,0 0 0,-1 0 0,1 0 0,-1 0 0,1 0 0,0 0 0,-1 0 0,1 0 0,-1 0 0,1 0 0,-1 0 0,1 0 0,0 0 0,-1 0 0,1 0 0,-1 0 0,1 1 0,0-1 0,-1 0 0,1 0 0,0 0 0,-1 1 0,1-1 0,0 0 0,-1 1 0,1-1 0,0 0 0,-1 1 0,1-1 0,-11 11-161,2 2 162,0 0 1,1 1-1,0 0 1,1 0 0,1 0-1,-9 30 1,-16 93 227,22-85-108,-2 63 0,10-83 25,1-1 0,2 0 0,8 43-1,-9-64-30,2-1-1,0 1 1,0 0-1,0-1 1,1 0-1,1 0 1,8 14-1,-11-20-53,-1-1 0,1 0 0,-1 0 0,1 0 0,0-1 0,0 1 1,0 0-1,0-1 0,0 1 0,0-1 0,0 0 0,0 1 0,1-1 0,-1 0 0,0-1 0,1 1 0,-1 0 0,1-1 0,-1 1 0,1-1 0,-1 0 0,1 1 0,-1-1 0,1-1 0,0 1 0,-1 0 0,1-1 1,-1 1-1,0-1 0,1 1 0,-1-1 0,1 0 0,-1 0 0,3-2 0,0 0-24,1-1 0,-1 0 1,-1 1-1,1-1 0,-1-1 0,1 1 0,-1-1 1,4-6-1,28-46 116,-25 35-74,-1 3-153,-2-1 0,11-35 0,-17 45-104,-3 11 104,-3 17-114,3 21 29,0-22 158,0 0-1,3 26 1,0-32 79,-2-3 6,1 0 0,1-1 0,-1 1 0,1 0 0,5 11 0,-6-18-30,0 1-1,-1-1 0,1 1 0,0-1 1,0 0-1,0 1 0,0-1 1,0 0-1,1 0 0,-1 0 1,0 0-1,1 0 0,-1 0 1,0 0-1,1 0 0,-1 0 1,1-1-1,-1 1 0,1-1 1,-1 1-1,1-1 0,0 0 1,-1 1-1,1-1 0,0 0 1,-1 0-1,1 0 0,0 0 1,-1 0-1,1-1 0,-1 1 1,1 0-1,2-2 0,9-2 44,0 0 0,-1-2 1,1 1-1,-1-2 0,18-11 0,-11 4-1,0-1-1,24-23 1,-23 15-77,0-1-1,20-33 0,-32 40-136,-5 8-239,-4 21-13,-7 23 135,1-6 256,1 0-1,1 0 1,0 32 0,5-57 25,0 1 0,0-1 0,1 1-1,0-1 1,0 1 0,0-1 0,0 0 0,1 1 0,-1-1-1,1 0 1,0 0 0,1 0 0,-1 0 0,4 4-1,-5-7 2,0 0 0,1 0 0,-1 0 0,1 0-1,0 0 1,-1 0 0,1 0 0,0 0 0,-1-1-1,1 1 1,0-1 0,0 1 0,0-1 0,0 0-1,-1 1 1,1-1 0,0 0 0,0 0-1,0-1 1,0 1 0,0 0 0,-1 0 0,3-2-1,1 1 3,1 0 0,-1-1 0,0 0 0,0 0 0,0-1 0,10-5 0,-3-1 12,0 0 0,-1 0-1,0-1 1,0-1-1,-1 0 1,0 0-1,-1-1 1,7-13-1,-13 14-168,-3 10 122,0 0-1,0 0 0,0 0 1,1 0-1,-1 0 1,0 0-1,0 0 0,1 1 1,-1-1-1,0 0 1,1 0-1,-1 0 1,1 0-1,-1 0 0,1 1 1,-1-1-1,1 0 1,0 0-1,-1 1 0,1-1 1,0 1-1,0-1 1,0 0-1,-1 25-391,-2-14 405,1 0-1,0 1 1,0-1-1,1 1 1,0-1 0,2 11-1,-1-16 13,-1 0-1,1 0 1,1 0 0,-1 0-1,1 0 1,-1-1-1,1 1 1,6 8-1,-4-5 15,-4-7-16,1-1 0,-1 1 0,0 0 0,1-1 0,-1 1 0,1 0 1,-1-1-1,0 1 0,1-1 0,0 1 0,-1 0 0,1-1 0,-1 1 1,1-1-1,-1 1 0,1-1 0,0 0 0,0 1 0,-1-1 0,1 0 1,0 1-1,-1-1 0,1 0 0,0 0 0,0 0 0,-1 0 0,1 0 0,0 0 1,0 0-1,0 0 0,-1 0 0,1 0 0,0 0 0,0 0 0,3-1 15,0 0-1,-1 0 1,1-1-1,-1 1 1,1-1-1,-1 0 1,0 0-1,1 0 1,-1 0-1,0 0 1,-1-1-1,1 0 1,0 1-1,-1-1 1,1 0-1,2-4 1,8-11-13,16-28 1,-9 14-16,6-12-205,-25 44 192,-1-1 0,0 1 0,1-1 0,-1 1 0,0-1 0,1 1 0,-1-1-1,1 1 1,-1-1 0,0 1 0,1 0 0,-1-1 0,1 1 0,0-1-1,-1 1 1,1 0 0,-1 0 0,1-1 0,-1 1 0,2 0 0,-1 0 8,-1 0 0,1 1 0,-1-1 0,1 0 1,-1 0-1,1 1 0,-1-1 0,0 1 0,1-1 1,-1 0-1,1 1 0,-1-1 0,0 1 0,1-1 1,-1 1-1,0-1 0,0 1 0,1-1 0,-1 1 1,0-1-1,0 1 0,0-1 0,0 1 1,0 0-1,0-1 0,0 2 0,5 23-16,-1 1-1,0 36 0,-1-42 180,-3-20-153,0 1 1,0-1-1,0 0 0,0 1 0,0-1 1,0 0-1,0 1 0,0-1 0,1 0 1,-1 0-1,0 1 0,0-1 0,0 0 1,1 0-1,-1 1 0,0-1 0,0 0 0,0 0 1,1 0-1,-1 0 0,0 1 0,1-1 1,-1 0-1,0 0 0,0 0 0,1 0 1,-1 0-1,0 0 0,1 0 0,-1 1 1,0-1-1,1 0 0,-1 0 0,0 0 0,0 0 1,1-1-1,-1 1 0,0 0 0,1 0 1,-1 0-1,0 0 0,1 0 0,-1 0 1,1-1-1,18-7 278,6-4-117,1-6-82,-4 2-72,23-12 0,-39 25-58,0 0 0,0 0 1,1 0-1,-1 1 0,1 0 0,-1 0 0,1 1 0,0 0 0,7 0 0,-13 1 43,0 0 0,0 0 1,0 0-1,-1 1 0,1-1 1,0 0-1,0 1 0,0-1 0,-1 1 1,1-1-1,0 1 0,0-1 1,-1 1-1,1-1 0,-1 1 0,1-1 1,0 1-1,-1 0 0,1 0 1,-1-1-1,1 1 0,-1 0 0,0 0 1,1 0-1,-1-1 0,0 1 1,0 0-1,1 0 0,-1 0 0,0 0 1,0 1-1,2 32-114,-2-28 103,0-2-3,0 8 280,0-12-259,0 0-1,0 0 1,0 1-1,1-1 1,-1 0-1,0 0 1,0 0-1,0 1 1,0-1-1,1 0 0,-1 0 1,0 0-1,0 0 1,0 0-1,1 1 1,-1-1-1,0 0 1,0 0-1,0 0 1,1 0-1,-1 0 1,0 0-1,0 0 1,1 0-1,-1 0 1,0 0-1,0 0 1,1 0-1,-1 0 1,0 0-1,0 0 1,1 0-1,-1 0 1,0 0-1,0 0 1,1 0-1,-1 0 1,0 0-1,0-1 1,1 1-1,58-29 243,-44 20-312,1 2-1,0-1 0,21-5 0,-34 12 44,0 0-1,0 1 0,1-1 0,-1 1 1,0 0-1,0 0 0,1 0 0,-1 1 1,0-1-1,0 1 0,0-1 0,0 1 0,1 0 1,-1 0-1,0 1 0,3 1 0,3 3 30,-1 0-1,0 0 1,14 14-1,-14-12 30,0-1 0,15 11 0,-22-18-239,0 1 0,0-1 0,0 0 0,0 1 0,0-1-1,0 0 1,0 0 0,0 0 0,1 0 0,-1 0 0,0 0 0,0 0 0,0 0 0,0 0-1,0 0 1,0 0 0,0-1 0,2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 8896,'-45'-4'4032,"42"-1"-3520,-2 2 928,10 6-896,3-3-64,5 0-320,5 0-480,1 0 192,-1 0-2528,-1 0 1472,-7 0-2240,-5 0 1952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0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 8320,'-45'-3'3744,"48"-2"-3232,7 1-2624,4 8 1056,12-4-1696,11 5 1600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0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10 821 4224,'0'0'49,"0"-1"1,-1 1-1,1 0 1,0 0-1,0 0 0,-1 0 1,1 0-1,0 0 1,-1 0-1,1 0 0,0 0 1,0 0-1,-1 0 1,1 0-1,0 0 0,-1 0 1,1 0-1,0 0 1,0 0-1,-1 1 1,1-1-1,0 0 0,-1 0 1,1 0-1,0 0 1,0 0-1,0 1 0,-1-1 1,1 0-1,0 0 1,0 1-1,0-1 1,-1 0-1,1 0 0,0 0 1,0 1-1,0-1 1,0 0-1,0 1 0,0-1 1,-1 0-1,1 0 1,0 1-1,0 2 2683,1-3-2590,-1 1-1,0-1 0,0 1 0,1-1 0,-1 0 1,0 1-1,1-1 0,-1 0 0,0 1 1,1-1-1,-1 0 0,1 0 0,-1 1 0,0-1 1,1 0-1,-1 0 0,1 0 0,-1 0 1,1 0-1,-1 1 0,1-1 0,-1 0 0,1 0 1,0 0-1,12 1 1299,-7-2-1072,0 1-1,0-1 1,-1 0 0,1-1-1,-1 1 1,1-1 0,8-4-1,37-22 1184,-44 23-1366,24-16 171,-1-1 0,0-1-1,-2-2 1,-1-1 0,34-43 0,106-158 444,-152 204-652,23-36 188,-4-2 0,30-71 0,-57 114 23,-1 0 0,9-36 0,-15 43-4,-5 15-214,-8 18-77,-8 25 44,3 0 0,2 2 0,-14 70 0,28-108-84,-5 28 124,-4 73 0,11-101-101,0 0 0,1 0 0,0 0 0,1 0 0,0-1 1,1 1-1,0-1 0,0 0 0,1 1 0,1-2 0,8 17 0,-11-23 5,1 0 0,-1 0-1,0 0 1,1 0 0,-1-1 0,1 1-1,0-1 1,0 0 0,0 1-1,6 2 1,-8-5-23,1 1 1,0 0-1,0-1 0,0 1 1,0-1-1,0 0 0,0 0 0,0 1 1,0-1-1,-1 0 0,1-1 1,0 1-1,0 0 0,0-1 0,0 1 1,0-1-1,0 1 0,0-1 1,-1 0-1,4-1 0,2-3-2,0 0-1,0-1 0,-1 0 1,1 0-1,-1 0 0,0-1 1,-1 0-1,0 0 0,6-11 1,7-8 24,3-6-9,-15 22-154,1 0 0,15-18 1,-22 36-321,-5 9 378,-4 9-87,1 0 1,-7 40 0,11-42 134,2-14 34,1-1-1,-1 1 0,2-1 1,-1 1-1,1 0 0,1-1 1,2 19-1,-2-26-4,-1-1 0,1 1 0,-1 0 0,1 0 0,0 0 0,0 0 0,0-1 0,0 1 0,0 0 0,0-1 0,1 1 0,-1-1 0,0 0 0,1 1 0,-1-1 0,1 0 0,0 0 0,-1 0 0,1 0 0,0 0 0,0 0 0,-1 0 0,1 0 0,0-1 0,0 1 0,0-1 0,0 0 0,0 1 0,0-1 0,0 0 0,0 0 0,0 0 0,0 0 0,0-1 0,0 1 0,0 0 0,0-1 0,0 0 0,2 0 0,0-1 1,0 1 1,0-1 0,0 0 0,-1 0-1,1-1 1,0 1 0,-1-1 0,1 1 0,-1-1-1,0 0 1,0-1 0,0 1 0,-1 0-1,1-1 1,-1 0 0,1 1 0,2-8-1,-2 1-69,-1 0-1,1 0 1,-2-1-1,1 1 1,-1 0-1,-1-1 0,0 1 1,0-1-1,-1 1 1,-1 0-1,0-1 1,0 1-1,-1 0 0,0 0 1,0 0-1,-1 1 1,-1-1-1,0 1 1,0 0-1,-1 0 0,-8-10 1,-9-5 157,46 33-6,-5-2-25,23 9-2,0-2 1,1-1-1,57 8 1,-12-1-836,-82-19 602,31 7-1904,-10-6-3778,-16-2 3581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0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55 100 8544,'-50'-8'3872,"45"8"-2208,15 0-1248,12-3 1120,9 3-897,32-5 129,14 1-448,13-7-128,-1 2-128,29-11-544,-6 9 256,11-6-2719,-16 6 1631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0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1124 4800,'-11'5'2211,"11"-5"-2132,-1 1 1,1-1-1,0 0 0,0 0 1,0 0-1,0 0 1,-1 1-1,1-1 1,0 0-1,0 0 0,0 1 1,0-1-1,0 0 1,0 0-1,0 0 1,0 1-1,0-1 1,0 0-1,0 0 0,0 1 1,0-1-1,0 0 1,0 0-1,0 1 1,0-1-1,0 0 0,0 0 1,0 0-1,0 1 1,0-1-1,0 0 1,3 3 2281,11-8 1111,-2-2-2719,0-1-1,0 0 0,0 0 1,13-14-1,37-42 307,239-307 344,-271 325-1348,-2 0 0,-2-2 0,-3-1-1,-1-1 1,-3-1 0,21-85 0,-31 104 89,-3 0 0,0 0 0,1-45 0,-7 76-133,0-5 12,0 0 0,-1 0 1,-1-11-1,2 17-27,0-1 0,-1 0 0,1 1 0,0-1 0,0 1 0,0-1 0,-1 1 0,1-1 0,0 1 0,-1-1 0,1 1 0,0-1 0,-1 1 0,1-1 0,-1 1 0,1 0 1,-1-1-1,1 1 0,-2-1 0,2 1-4,-1 0 1,0 0 0,1 0-1,-1 0 1,0 0 0,1 0-1,-1 0 1,0 1 0,1-1-1,-1 0 1,0 0 0,1 1-1,-1-1 1,1 0 0,-1 1-1,1-1 1,-1 1 0,1-1-1,-1 0 1,1 1 0,-1 0-1,0 0 1,-3 4-12,1 0-1,-1 1 1,1-1 0,0 1-1,0 0 1,1-1 0,-3 10-1,-100 291 298,91-266-178,2 1 1,1 0 0,3 0 0,1 1 0,2 0-1,2 1 1,1-1 0,3 0 0,6 47 0,12 13 332,-15-88-273,0 1-1,1-1 1,1 0 0,14 24 0,-19-36-124,0 0 0,0 0-1,0-1 1,0 1 0,0 0 0,0-1 0,1 1 0,-1-1 0,1 1 0,-1-1 0,1 0 0,-1 1 0,1-1 0,0 0 0,0 0 0,0 0 0,-1-1 0,1 1 0,0 0 0,0-1 0,0 1 0,0-1 0,0 1 0,0-1 0,0 0 0,0 0 0,0 0-1,1 0 1,-1 0 0,0-1 0,0 1 0,0-1 0,0 1 0,3-2 0,2-1-20,0-1-1,0 1 0,0-1 1,0 0-1,-1-1 0,0 0 1,0 0-1,0 0 0,-1 0 1,6-8-1,7-10 13,19-29-1,-4 3 53,1 2 0,65-66 0,-81 96-60,0 0-1,1 1 0,0 1 1,27-15-1,-34 23-52,-1 1 0,1 1 0,0 0-1,0 0 1,0 1 0,0 1 0,1 0 0,0 1 0,24-1 0,-16 5-202,-21-2 539,-9-4-149,-3 1-155,1 1 0,-1 1 1,1 0-1,-1 0 0,1 1 1,-1 1-1,1 0 0,-13 2 1,8 1-3,-1 0 1,1 1-1,0 0 1,1 2 0,-17 7-1,24-9-4,1 0 0,-1 0 0,1 1 0,0 0 0,0 0-1,0 1 1,1-1 0,0 2 0,0-1 0,1 1 0,0-1 0,-4 10 0,0 3 3,1-1 0,1 2 0,-10 41 1,15-52 48,0 0 0,1 0 0,0 1 0,0-1 0,1 0 0,1 1 0,0-1 0,0 0 0,1 0 0,4 16 0,-5-25-25,-1 1-1,1 0 1,0-1-1,0 1 1,0-1-1,0 1 1,0-1-1,0 1 1,0-1-1,0 0 1,0 1-1,1-1 1,-1 0-1,1 0 1,-1 0-1,1 0 1,-1 0-1,1 0 1,0 0-1,2 0 1,-2 0 12,1-1-1,-1 0 1,0 0 0,1 0 0,-1 0-1,0 0 1,1 0 0,-1-1 0,0 1-1,0-1 1,1 0 0,-1 1 0,0-1-1,0 0 1,3-2 0,3-2 36,0-1 1,-1 1-1,1-2 1,-2 1-1,1-1 1,7-9-1,33-49 101,-31 41-122,123-190-315,-144 229-426,3 3 717,1 0 0,0 0 1,2 0-1,0 1 0,1-1 1,1 0-1,1-1 0,0 1 1,2 0-1,0-1 0,0 0 1,2-1-1,0 1 0,1-1 1,20 26-1,-28-40-8,0 0 0,0-1 0,1 1 0,-1-1 0,0 1 0,1-1 0,0 1 0,-1-1 0,1 0 0,0 0 0,-1 0 0,1 0 0,0 0 0,0 0 0,0-1 0,0 1 0,0 0 0,0-1 0,0 0 0,0 1 0,0-1 0,0 0 0,0 0 0,0 0 0,1 0 0,-1-1 0,0 1 0,0 0 0,2-2 0,1-1 5,0 0 0,0 0 0,0-1 0,-1 0 0,1 0 1,-1 0-1,0 0 0,6-10 0,26-44 82,-33 53-97,38-74 81,-23 42-61,1 2 0,37-52 0,-47 68 55,-2 5-532,-9 28-59,1-2 512,-1 1 1,2-1-1,0 1 0,0-1 1,1 1-1,1-1 0,3 13 1,-4-18-1,2 12 4,1 0-1,1 0 0,1-1 0,1 1 1,0-1-1,1-1 0,1 0 0,1 0 0,17 23 1,-21-32 17,1-1 1,0 1 0,0-1-1,0-1 1,1 1 0,0-1-1,0-1 1,1 1 0,-1-1-1,1-1 1,0 0 0,0 0-1,1 0 1,-1-2 0,1 1-1,0-1 1,0 0 0,0-1-1,0 0 1,10-1 0,-12-1-20,1 0 0,-1 0 0,0-1 0,0 0 0,0-1 0,0 0 0,-1 0 0,1-1 0,9-5 0,-1-2 15,0 0-1,25-24 1,91-109 237,-39 39-112,-88 100-151,-1 0-32,1 1 0,-1-1 1,0 0-1,0-1 1,0 1-1,3-8 0,-7 13 30,1 0-1,-1-1 0,0 1 1,0 0-1,0-1 0,1 1 1,-1 0-1,0-1 0,0 1 0,0 0 1,0-1-1,0 1 0,0-1 1,0 1-1,0 0 0,0-1 0,0 1 1,0-1-1,0 1 0,0-1 1,0 1-1,0 0 0,0-1 1,0 1-1,0 0 0,0-1 0,-1 1 1,1-1-1,0 1 0,0 0 1,0-1-1,-1 1 0,1 0 0,0-1 1,-1 1-1,1 0 0,0 0 1,-1-1-1,1 1 0,0 0 1,-1 0-1,1 0 0,0-1 0,-1 1 1,1 0-1,0 0 0,-1 0 1,1 0-1,-1 0 0,1 0 1,-1 0-1,1 0 0,-1 0 0,-2 0-31,1 0-1,-1 0 0,1 1 0,-1-1 0,1 1 0,-1 0 1,-2 0-1,-2 3 13,0 0 0,0 0 0,1 0 0,-1 1 0,1 0 0,0 0 0,1 1 0,-1 0 0,-7 9 0,2 1-32,0 1-1,-15 29 0,15-23 76,0 0-1,2 1 1,1 0 0,1 0-1,0 1 1,2-1 0,1 1-1,-1 32 1,5-57-13,3 29-7,-3-27 21,0-1-1,1 1 0,-1-1 1,1 0-1,0 1 1,-1-1-1,1 0 0,0 1 1,0-1-1,0 0 0,0 0 1,0 1-1,0-1 1,0 0-1,0 0 0,2 1 1,-2-2-7,-1 0 0,1 0 0,-1 0 0,1 1 1,-1-1-1,1 0 0,-1 0 0,1 0 0,-1 0 1,1 0-1,0 0 0,-1 0 0,1 0 0,-1 0 0,1 0 1,-1 0-1,1 0 0,-1 0 0,1-1 0,-1 1 0,1 0 1,-1 0-1,1-1 0,-1 1 0,1 0 0,-1 0 0,1-1 1,-1 1-1,0-1 0,1 1 0,-1 0 0,0-1 0,1 0 1,13-22 113,3-20-20,-1 0 0,15-75 1,-1 5-112,-26 102-62,-2 1 0,1-1 0,-1 0 0,-1 1 0,0-13 0,-13 83-676,-5 99 803,-8 53 117,-44 193 441,67-394-605,-3 20 134,-1 0 0,-1-1 0,-23 59 0,29-88-124,0 1 1,0 0-1,0-1 0,0 1 0,-1 0 1,1-1-1,0 1 0,-1-1 0,1 0 0,-3 2 1,4-2-13,-1-1 0,1 0 0,-1 0 1,1 0-1,-1 1 0,1-1 0,-1 0 1,1 0-1,-1 0 0,1 0 0,-1 0 0,1 0 1,-1 0-1,1 0 0,-1 0 0,1 0 1,-1 0-1,1 0 0,-2-1 0,1 1 1,0-1 0,0 1 1,1-1-1,-1 0 0,0 0 0,0 1 0,0-1 0,1 0 0,-1 0 0,0 0 0,1 0 0,-1 0 0,0-1 0,-4-10-44,0 0-1,1 0 1,1 0-1,0-1 1,-2-13-1,-5-69-106,8 72 146,0 6-55,1-1 1,0 1-1,1 0 1,1 0-1,0-1 1,7-27-1,-7 43 35,2-10-23,1 0-1,0 0 1,1 0-1,0 0 1,1 1-1,0 0 1,10-13-1,-8 15 27,0 0 1,0 0-1,1 1 0,0 1 0,1 0 0,0 0 1,0 0-1,0 1 0,1 1 0,0 0 1,20-6-1,73-18-34,75-23 261,-156 43-114,1-1-1,-2-1 1,1-1 0,-2 0-1,26-20 1,-37 24-55,-1-1 1,1 1-1,-2-1 1,1-1-1,-2 0 0,1 0 1,-1-1-1,-1 1 0,1-1 1,-2-1-1,0 1 0,0-1 1,-1 0-1,-1 0 0,0 0 1,0-1-1,-1 1 0,0-18 1,-2 27-54,0 1 0,0-1 1,0 1-1,0-1 0,-1 1 1,1-1-1,-1 1 0,1 0 0,-1-1 1,0 1-1,0 0 0,0-1 1,0 1-1,-1 0 0,1 0 0,0 0 1,-1 0-1,0 0 0,1 0 1,-1 0-1,0 1 0,0-1 1,0 1-1,-3-3 0,2 3 8,0 0-1,0 0 1,0 1 0,0-1-1,0 1 1,0-1-1,0 1 1,0 0 0,0 0-1,-1 0 1,1 0 0,0 1-1,0 0 1,0-1-1,0 1 1,0 0 0,0 0-1,0 0 1,-3 3-1,3-3 3,0 1-1,1-1 1,-1 1-1,0 0 1,1 0-1,-1 0 1,1 0-1,-1 1 1,1-1-1,0 1 1,0-1-1,0 1 1,0 0-1,1 0 1,-1-1-1,1 1 1,0 0-1,-2 5 1,2-2-11,0-1 1,1 1-1,-1 0 1,1-1-1,1 1 1,-1 0 0,1-1-1,0 1 1,3 10-1,0-5 48,0 0-1,1 0 1,0 0-1,1-1 0,0 1 1,14 17-1,-9-15-12,0-1-1,1 0 0,1 0 1,18 12-1,-25-19-147,1-1 0,-1-1 0,1 1 0,0-1 0,0 0 0,1-1-1,-1 0 1,0 0 0,10 1 0,-8-2-475,-1-1 0,1 1 0,-1-2 0,1 1 0,-1-1 0,1-1 0,-1 1 0,12-5 0,20-11-4266,0 2 1526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269 136 4640,'0'-12'12213,"-8"21"-8800,-2 4-2688,5-8-558,1 1 0,0-1-1,-3 8 1,-11 24 241,1 1 1,-15 55-1,-14 85 67,4-12-90,-12 5-54,33-109 384,21-55-629,0-7-68,0 0 0,0 0-1,0 0 1,0 0 0,0 0 0,0 0-1,0 0 1,1 0 0,-1 0-1,0 0 1,0 0 0,0 0 0,0 0-1,0 0 1,0 0 0,0 0-1,0 0 1,0 0 0,0 0 0,0 0-1,0 0 1,0 0 0,0 0-1,1 0 1,-1 0 0,0 0 0,0 0-1,0 0 1,0 0 0,0 0 0,0 0-1,0 0 1,0 0 0,0 0-1,0 0 1,0 1 0,0-1 0,0 0-1,0 0 1,0 0 0,0 0-1,0 0 1,0 0 0,0 0 0,1 0-1,-1 0 1,0 0 0,0 0-1,0 0 1,0 0 0,0 1 0,11-26 81,-1 0 1,14-53-1,7-57 39,23-85 89,-35 156-271,38-87 1,-53 142 29,15-33 104,1 0 0,32-49 0,-48 87-106,-1-1 0,1 1 0,0-1 0,0 1 0,0 0 0,0 1 0,9-7 0,-11 9 16,0 0 0,0 0 0,0 0 0,0 0 0,1 1 0,-1-1 0,0 1 0,0-1 0,1 1 0,-1 0 0,0 0 0,1 0 0,-1 0 0,0 0 0,1 0 0,-1 1 0,0-1 0,0 1 0,0 0 0,1-1 0,-1 1 0,3 2 0,4 3 57,-1 0 0,0 1 0,0 0 0,0 1 0,-1 0 0,0 0 0,-1 0 0,7 12 1,-2-5 4,-4-4-11,0-1 0,-1 1 1,-1 0-1,8 22 1,10 50 168,-16-54-148,26 113 244,-19-70-98,4-1 0,35 89 0,-35-108-157,-11-30-35,12 24-1,-15-38 2168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37 105 4736,'-7'-4'642,"-10"-10"515,16 14-979,0-1 1,1 0-1,-1 0 0,0 0 0,1 1 0,-1-1 1,0 0-1,1 0 0,-1 0 0,1 0 0,-1 0 1,1 0-1,0 0 0,-1 0 0,1-2 0,-2-4 2517,2 6-2508,-1 0 0,1 1 0,0-1 0,0 0 0,0 1 0,-1-1 0,1 0-1,0 1 1,0-1 0,0 0 0,0 1 0,0-1 0,0 0 0,0 0-1,0 1 1,1-2 0,1-7 686,-2 8-747,0 0-1,1 0 1,-1-1 0,0 1 0,1 0 0,-1 0 0,1-1 0,-1 1 0,1 0 0,-1 0 0,1 0 0,0 0-1,-1 0 1,1 0 0,0 0 0,0 0 0,0 0 0,0 0 0,0 1 0,0-1 0,0 0 0,0 1-1,0-1 1,1 1 0,-1-1 0,1 0 0,10-3 443,1 1 0,0 0-1,-1 1 1,1 0 0,0 1 0,16 0 0,80 10 149,-76-5-517,180 37-284,-184-34-20,-11-1-332,3 0-1816,-19-6 1543,-1 0 0,1 1-1,0-1 1,0 0-1,0 0 1,0 0-1,0 0 1,3-1 0,5 0-2092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56 387 5408,'-1'-1'236,"0"-1"0,0 1 0,0 0 0,0 0 0,0-1 1,1 1-1,-1-1 0,1 1 0,-1-1 0,1 1 0,-1-1 0,1 1 0,0-1 1,-1-2-1,1-8 4384,0 11-4201,-2 77 5837,-1 4-3998,-1 150-1876,23 47 156,-17-232-443,-3-35-3,1 0 0,1 0 0,0 0 0,3 13 0,-19-128 715,10 65-867,-8-47-121,-5-46 143,14 76 46,-1 2-55,2-73 1,5 55-114,-2 36 109,1 1 0,2 0 1,10-48-1,-9 69 99,0 1 1,1 0 0,10-23-1,-13 33-12,0 0-1,1 0 1,0 0 0,-1 0-1,1 1 1,0-1 0,1 1-1,-1 0 1,1 0-1,-1 0 1,1 0 0,0 1-1,0-1 1,0 1 0,0 0-1,6-2 1,10-1 104,0 1 0,0 1 0,25-1 0,26-5 249,81-27-79,-30 6-6,-87 21-338,-21 5-23,1 1 0,0 0 0,23-1 0,-35 4 86,-1 0 0,0 0-1,0 0 1,0 0 0,0 1 0,0-1-1,0 1 1,0-1 0,2 2 0,-3-1-8,0-1 1,0 1 0,0-1 0,-1 1 0,1 0 0,0 0 0,0-1 0,-1 1-1,1 0 1,0 0 0,-1 0 0,1 0 0,-1 0 0,1 0 0,-1 0 0,0 0-1,1 0 1,-1 0 0,0 0 0,0 1 0,4 37 218,-2-1 1,-2 43 0,-1-21-89,2 8-198,0-18-11,-8 79 0,7-125-319,-1-1 0,0 1 0,0-1 0,0 0 0,-1 1 0,1-1 0,-1 0 0,-2 3 0,-8 11-6415,7-1-537,5-5 4443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5888,'0'0'114,"0"-1"0,0 1 0,0-1 0,0 1 0,-1-1 0,1 0 0,0 1 0,0-1 0,0 1 1,0-1-1,0 0 0,0 1 0,1-1 0,-1 1 0,0-1 0,0 0 0,0 1 0,1-1 0,-1 1 0,0-1 0,0 1 0,1-1 1,-1 1-1,1-1 0,0 0 344,0 0 0,0 0 0,1-1 0,-1 2 1,0-1-1,1 0 0,-1 0 0,1 0 0,1 0 0,-1 0 65,1 0 1,-1 0-1,0 1 0,1-1 0,-1 1 0,0 0 0,1-1 0,-1 1 0,0 0 0,1 1 0,-1-1 1,1 0-1,3 2 0,-4-1-355,0 0 0,1 1 0,-1-1 0,0 1 0,0 0 0,0 0 0,-1-1 0,1 1 0,0 1 0,-1-1 0,1 0 0,-1 0 0,2 3 0,12 34 872,-13-31-843,3 10 5,-1 0 1,2 22-1,2 8 87,-8-47-274,4 17 137,-4-18-130,0 1 0,0-1 0,0 1-1,0-1 1,0 1 0,0-1 0,1 1 0,-1-1 0,0 1 0,0-1 0,0 1 0,0-1 0,1 0 0,-1 1 0,0-1 0,0 1 0,1-1 0,-1 0 0,0 1 0,1-1 0,-1 0 0,1 1 0,19-23 380,18-26 0,-21 25-559,30-31 1,-34 41 124,1 0 0,0 1 0,0 1 0,2 0 0,20-12 0,-34 22 60,1 0 1,-1 0-1,1 0 1,-1 0-1,1 1 1,-1-1-1,1 0 1,0 1-1,-1 0 1,1 0-1,-1 0 1,1 0-1,0 0 1,-1 0-1,1 1 1,0-1-1,-1 1 1,1 0-1,-1 0 1,1 0-1,-1 0 1,0 0 0,1 0-1,-1 1 1,0-1-1,0 1 1,0-1-1,0 1 1,0 0-1,2 3 1,4 5 9,-1 0 0,0 0 0,-1 1 0,0 0-1,4 14 1,-1-6-264,0 5-1754,-8-8-2152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10 230 3808,'-10'0'10208,"18"-1"-9750,0 0 0,-1-1 0,1-1 0,-1 1 0,1-1 0,-1 0 0,0-1 0,0 0 0,7-4 1,5-4 106,26-14 73,-2-2 0,53-45 1,-72 52-426,-15 13-55,0 0 1,12-8-1,-20 15-147,0 1 0,0-1 0,1 0 0,-1 1 0,0-1 0,0 0 0,1 1 0,-1 0 1,0-1-1,1 1 0,-1 0 0,1 0 0,-1 0 0,0 0 0,1 0 0,-1 0 0,1 0 0,-1 0 0,0 0 1,3 1-1,-3 0 24,1 0 1,0 0-1,0 0 1,-1 1-1,1-1 1,-1 0-1,1 1 1,-1-1-1,1 1 1,-1-1-1,0 1 1,2 2-1,1 4 115,-1 0 0,1 0 0,-1 1 0,-1-1 0,3 12 0,1 15 320,-3-17-158,0 0 1,7 18 0,-10-34-284,1-1-1,-1 0 0,1 1 1,0-1-1,-1 0 0,1 0 1,0 1-1,0-1 1,0 0-1,0 0 0,0 0 1,0 0-1,0 0 0,0-1 1,0 1-1,1 0 1,-1 0-1,0-1 0,0 1 1,1-1-1,-1 1 0,0-1 1,1 1-1,-1-1 1,1 0-1,-1 0 0,0 0 1,1 0-1,-1 0 0,1 0 1,-1 0-1,0 0 0,1 0 1,-1-1-1,2 1 1,7-3 75,-1 0 0,0-1 0,0 0 0,10-6 0,-4 2-30,120-64-1268,-124 64 284,0 1-2105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9 151 5568,'-7'0'1578,"6"0"-657,4 0 1278,3-3 660,4-1-2042,1 0-1,-1 0 1,0-1-1,-1 0 1,1-1 0,16-13-1,-14 10-335,0 0-1,25-12 0,-31 19-347,120-50 2283,-123 51-2326,1 1 0,-1-1-1,1 0 1,-1 1 0,1-1 0,-1 1-1,1 0 1,0 0 0,-1 1-1,1-1 1,-1 1 0,1 0 0,-1 0-1,4 1 1,2 2 167,0 0-1,-1 1 1,1 0 0,7 6 0,-13-9-199,0 0 0,0-1 1,1 1-1,-1-1 1,1 0-1,-1 0 0,1 0 1,-1-1-1,1 0 1,-1 1-1,1-1 1,0 0-1,3-1 0,9-1 156,24-5 0,-36 6-211,45-11-70,14-3 43,-43 11 359,-6 1-2033,0 0 0,19 0 0,-30 3 756,1 0 0,-1 0-1,1 1 1,-1-1-1,1 1 1,-1-1-1,0 1 1,0 0-1,1 1 1,-1-1-1,0 0 1,0 1-1,0 0 1,5 3-1,5 9-2907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56 177 8224,'-55'-4'3712,"55"8"-3200,18-4 2176,5 0-1568,36-4 1311,7-1-1407,29-6 512,-1-1-896,41-13 0,-4 5-384,9-3-256,-19 6 0,-10-3-1472,-16 5 768,8-1-5599,-13 7 3487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 4992,'-2'-2'670,"-4"-9"1881,6 11-2454,0 0 1,0 0-1,0 0 1,0 0-1,-1 0 1,1-1-1,0 1 0,0 0 1,0 0-1,0 0 1,0 0-1,0 0 1,0-1-1,0 1 1,0 0-1,0 0 1,0 0-1,0 0 1,0-1-1,0 1 1,0 0-1,0 0 0,0 0 1,0 0-1,0 0 1,0-1-1,0 1 1,1 0-1,-1 0 1,0 0-1,0-1 391,0 1-391,0 0 1,1 0-1,-1 0 0,0 0 1,0 0-1,0 0 1,0 0-1,0 0 1,1 0-1,-1 0 1,0 0-1,0 0 1,0-1-1,1 1 1,-1 6 4039,0 11-3011,0-12-363,-18 213 3819,7-117-3745,6-54-564,-5 84 371,9 241-159,1-343-4682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 8736,'-15'-4'2810,"14"4"-2772,1 0 0,0 0-1,0 0 1,0 0 0,-1 0 0,1 0-1,0 0 1,-1 0 0,1 0-1,0 0 1,0 0 0,-1 0-1,1 0 1,0 0 0,0 0 0,0 0-1,-1 0 1,1 0 0,0 0-1,0 0 1,-1 0 0,1 1-1,0-1 1,0 0 0,0 0 0,-1 0-1,1 0 1,0 1 0,0-1-38,-8 6 698,0-1 1,1 2 0,-1-1-1,-9 13 1,7-5-286,0 1-1,1-1 1,1 2 0,0-1-1,1 1 1,0 0 0,2 1 0,0-1-1,1 1 1,0 0 0,2 0 0,0 1-1,1-1 1,0 0 0,4 29-1,-1-29-294,0-1 0,2 1 0,0-1 0,1 0 0,0 0 0,1 0 0,1-1 0,1 0-1,0 0 1,1-1 0,0 0 0,1 0 0,0-1 0,2-1 0,-1 0 0,18 14 0,-16-16 61,0 0 1,1-1-1,1-1 1,-1 0 0,1-1-1,25 8 1,-34-13-123,1 0 0,-1 0-1,0-1 1,1 0 0,-1-1 0,1 1 0,-1-1 0,1 0 0,-1-1 0,1 0-1,-1 0 1,1 0 0,-1 0 0,0-1 0,1-1 0,-1 1 0,0-1-1,0 0 1,9-6 0,-4 0-28,-1 0-1,-1-1 1,0 0-1,0 0 0,-1-1 1,0 0-1,7-13 1,41-91 122,-47 95-146,8-17-78,14-46-1,-28 71 38,0-1 0,0 1 0,-2 0-1,1-1 1,-1 1 0,-1 0-1,-3-25 1,2 24-94,-1 1 0,-1-1 0,0 1 1,-1 0-1,0 0 0,-8-16 0,10 24 86,0 1-1,0 0 1,-1 0-1,1 0 1,-1 0-1,1 0 1,-1 0 0,0 1-1,0-1 1,0 1-1,0 0 1,0 0-1,-1 0 1,1 0 0,-1 1-1,1-1 1,-1 1-1,1 0 1,-1 0-1,0 0 1,0 1 0,0-1-1,1 1 1,-1 0-1,-6 1 1,-5 1-264,0 1 1,0 1-1,0 0 0,1 1 1,0 0-1,-20 12 1,-8 2-2831,23-11 1842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48 6144,'-22'-8'15914,"28"6"-15427,-1 0-1,1 0 1,0 1-1,-1 0 1,1 0-1,9 0 1,8-1-106,72-10 328,151-1 0,-238 13-1967,13-2 3844,-14 1-6346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4992,'-3'3'13397,"3"-7"-11136,1 3-2064,1 0 1,-1 0-1,1 0 0,-1 0 1,1 1-1,0-1 0,-1 0 0,1 1 1,3-1-1,3-2 59,18-7 80,0 2 0,0 1 0,31-4 0,-43 9-286,0 1 0,1 0-1,15 1 1,-24 0-28,0 1-1,-1 0 1,1 0 0,0 0-1,-1 0 1,1 1 0,-1 0 0,0 0-1,0 0 1,8 5 0,-12-6-8,0 0 0,0-1 0,0 1 0,0 0 0,0 0 1,0 0-1,0 0 0,-1 0 0,1 0 0,0 0 0,-1 0 1,1 1-1,-1-1 0,1 0 0,-1 0 0,1 0 0,-1 1 0,0-1 1,0 0-1,0 0 0,1 1 0,-1-1 0,0 0 0,-1 0 1,1 1-1,0-1 0,0 0 0,0 0 0,-1 1 0,1-1 1,-1 0-1,1 0 0,-1 0 0,1 1 0,-1-1 0,0 0 0,0 0 1,1 0-1,-2 1 0,-3 3 75,0 1 1,0-1-1,-1 0 1,-11 9-1,-96 72-52,112-85-44,-2 0-6,1 1 1,-1 0 0,1 0 0,0 0 0,0 1 0,0-1-1,-3 5 1,5-6 12,-1-1 0,1 1 0,0 0-1,0 0 1,0 0 0,0 0 0,0 0-1,0 0 1,0-1 0,0 1 0,0 0-1,0 0 1,0 0 0,0 0 0,1 0-1,-1 0 1,0-1 0,1 1 0,-1 0 0,1 0-1,-1-1 1,1 1 0,-1 0 0,1 0-1,0-1 1,-1 1 0,1-1 0,0 1-1,1 0 1,8 7 0,0-1 0,1 0-1,0 0 1,0-2 0,18 8 0,14 7-201,-26-11 143,-4-3 217,-1 0 0,0 1 0,0 1 0,0 0 0,12 12 0,-24-20-120,1 1 0,0-1 0,-1 1 0,1 0 1,-1-1-1,1 1 0,-1 0 0,1 0 0,-1 0 1,0-1-1,1 1 0,-1 0 0,0 0 1,0 0-1,1 0 0,-1 0 0,0-1 0,0 1 1,0 0-1,0 0 0,0 0 0,0 0 1,-1 1-1,0 0-1,1-1 0,-1 0 0,0 1 0,0-1 0,0 0 0,0 0 0,0 1 0,0-1 0,0 0 0,0 0 0,0 0 0,-3 1 0,-5 3 37,1-1 0,-1 0 1,-15 4-1,18-6-46,-5 1-146,0 0 0,0-1 0,-1-1 1,1 1-1,-1-2 0,-11 0 0,-66-10-3636,83 9 2925,-1 1 0,0-1 0,1 1 0,-12 1-1,15-1 333,1 1-1,0-1 1,-1 1-1,1-1 1,0 1-1,-1 0 1,1 0-1,0 0 1,0 0-1,0 1 0,0-1 1,0 1-1,0-1 1,-3 4-1,-6 13-2345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2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11 198 7392,'-10'-3'11535,"32"12"-8424,-18-7-2917,-1-1 0,1 1 0,0-1 0,-1 1 0,1-1 1,8 1-1,-6-2-42,0 1 0,0-2 1,1 1-1,-1-1 0,0 0 0,0 0 1,0 0-1,0-1 0,0 0 1,0 0-1,0-1 0,9-5 1,-2-1 77,0 0 0,-1-1 1,22-21-1,-31 28-204,0 0 0,1-1 0,-2 0 0,1 1 0,0-1 0,-1 0 0,0-1 0,0 1 0,0 0 0,0 0 0,-1-1 0,2-5 0,-3 8-26,0-1-1,0 0 0,0 0 0,0 0 0,0 1 1,0-1-1,-1 0 0,1 1 0,-1-1 0,0 0 1,0 1-1,0-1 0,0 0 0,0 1 0,-1 0 1,1-1-1,-1 1 0,1 0 0,-1 0 0,0 0 0,0 0 1,-3-2-1,2 1 1,0 1 0,0 0 0,-1 0 0,1 1 0,0-1 0,-1 1 0,0 0 0,1-1 0,-1 2 0,0-1 0,1 0 0,-1 1 0,0 0 0,0-1 0,0 2 0,1-1 0,-1 0 0,0 1 0,0 0 0,1-1 0,-7 4 0,1-1 87,1 0-1,0 1 1,0 0-1,0 0 1,1 0-1,-1 1 1,1 1-1,-11 9 1,16-11-61,-1-1 0,0 0 1,1 1-1,-1 0 0,1 0 1,0-1-1,0 1 1,1 0-1,-1 1 0,1-1 1,0 0-1,0 0 1,0 0-1,1 1 0,0-1 1,-1 1-1,2 5 1,1 7 58,0 0 0,1 0-1,6 18 1,-6-24-46,2 9 64,0-1 0,2 0 0,0 0 1,2-1-1,0 0 0,15 22 0,-19-33-113,0 1 0,1-2 0,0 1-1,0 0 1,1-1 0,0 0 0,0-1 0,0 0 0,1 0-1,0 0 1,0-1 0,0 0 0,0-1 0,1 0-1,-1 0 1,14 2 0,-13-3-480,0-1-1,0 0 1,1-1-1,-1 0 1,0-1-1,11-1 1,-15 1-293,0 0 1,0-1-1,0 1 1,0-1-1,0 0 1,-1 0 0,1-1-1,-1 1 1,1-1-1,-1 0 1,0 0 0,5-6-1,4-4-1867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2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9056,'2'-24'7211,"-2"24"-7173,4 6 2252,5 12-171,10 82 414,-12-59-1759,38 306 2378,-13 39-1963,-29-339-1111,-2-25 43,1 0-1,0 0 0,7 24 1,-8-45-78,-1 0-1,0-1 1,0 1 0,0-1 0,0 1-1,1-1 1,-1 1 0,0-1 0,0 1-1,1-1 1,-1 1 0,0-1 0,1 1 0,-1-1-1,1 1 1,-1-1 0,0 0 0,1 1-1,-1-1 1,2 1 0,-2-1-20,1 0 0,-1 0 0,1 0 0,-1 0 0,0 0 1,1 0-1,-1-1 0,1 1 0,-1 0 0,1 0 0,-1 0 0,0 0 0,1-1 0,-1 1 1,1 0-1,-1 0 0,0-1 0,1 1 0,-1 0 0,1-1 0,3-4 43,0 0 1,-1 0-1,5-8 0,-7 10-61,48-89 227,20-36-69,45-37 64,-22 34-463,-66 91-13,27-59 0,18-79-1998,-31 59-7106,-37 99 2852,1 7 2043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2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5312,'0'0'101,"-1"0"1,1 0-1,0 0 0,0 0 1,0 0-1,-1 0 1,1 0-1,0 0 1,0 0-1,0 0 0,0 0 1,-1 0-1,1 0 1,0 0-1,0 0 0,0 0 1,-1 0-1,1 0 1,0 0-1,0-1 0,0 1 1,0 0-1,0 0 1,-1 0-1,1 0 1,0 0-1,0 0 0,0-1 1,0 1-1,0 0 1,0 0-1,0 0 0,0 0 1,-1-1-1,1 1 1,0 0-1,0 0 0,0 0 1,0-1-1,0 1 1,0 0-1,0 0 1,0 0-1,0 0 0,0-1 1,0 1-1,0 0 1,0 0-1,0 0 0,0-1 1,1 1-1,-1 0 1,0 0-1,0 0 0,0 0 1,0 0-1,0-1 1,0 1-1,0 0 0,0 0 1,1 0-1,-1 0 1,0 0-1,0-1 1,0 1-1,7-2 954,7-1 2141,-6 1-2583,1 0 0,0 0 0,-1 0 1,11-6-1,-17 7-565,15-4 162,0-1 0,0 2 0,1 1 0,33-3 0,77 6 425,-42 2-418,-43-3-51,69 9 1,-69-5-103,-32-3-59,0 1 0,0 0 1,17 3-1,-25-3-22,-3-1 3,0 1-1,1-1 0,-1 0 0,0 0 0,0 0 0,1 0 0,-1 0 0,0 0 0,1 0 0,-1 0 0,0 0 0,0 0 1,1 0-1,-1 0 0,0 0 0,1 0 0,-1 0 0,0 0 0,0 0 0,1 0 0,-1 0 0,0-1 0,0 1 0,1 0 1,-1 0-1,0 0 0,0 0 0,1-1 0,-1 1 0,0 0 0,0 0 0,0 0 0,1-1 0,-1 1 0,-1-2-1234,0 1-1,0-1 0,0 1 0,0-1 1,-6-5-3750,3 6 2999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2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4160,'2'2'10643,"2"-1"-10812,87-7 6176,1-6-3893,61-6-1451,65 22-706,-113 0-1978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3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97 1728,'0'-1'108,"1"0"0,-1 0 1,1 0-1,-1 0 0,1 0 0,-1 0 0,0 0 0,0 0 1,1 0-1,-1 0 0,0 0 0,0 0 0,0 0 1,0 0-1,0 0 0,0 0 0,0 0 0,-1 0 1,1 0-1,0 0 0,0 0 0,-1 0 0,1 0 0,-1 0 1,1 0-1,-1 1 0,0-2 0,0-3 666,-1 0 0,1 0 0,1 0 0,-1-1 0,1 1 0,0 0 0,0-7 0,2 5 318,1-4 544,-3 9-615,1 4 179,6 286 2243,-6-258-3174,1 168 455,5 94 45,-6-221-440,-1-41-23,0-30-269,0 1 0,0-1 0,0 1 0,0-1 0,0 0 0,0 1 0,-1-1 0,1 1 0,0-1 0,0 0 0,0 1 0,-1-1 0,1 0 0,0 1 0,0-1 0,-1 0 0,1 1 0,0-1 0,-1 1 0,-1-2 422,2-3-229,15-64 117,-10 51-319,10-28 29,20-45 1,-28 75-75,1 1-1,0 0 1,1 0-1,0 1 1,2 0 0,22-23-1,-16 21-19,1 1-1,1 0 0,0 2 1,24-13-1,-28 18-61,1 0 0,-1 1 0,1 0 1,1 1-1,-1 1 0,24-2 0,-37 5 100,0 1-1,0 0 1,0 0-1,0 0 1,0 0-1,0 1 1,0-1-1,0 1 1,0 0-1,-1 0 1,1 0-1,0 0 1,0 0-1,-1 1 1,1-1-1,2 3 1,-2-1 23,0-1 0,0 2 0,0-1 0,-1 0 0,1 0 0,-1 1 0,0-1 0,0 1 0,0 0 0,1 5 0,2 8 68,-1 0 0,-1 1 0,0-1 0,0 26 0,-2-27-115,2 30 101,-2 0 0,-9 76 0,8-115 17,-1-1-239,0 0 0,0 0 0,-3 8 0,4-14-4,0 1 1,0-1-1,0 1 1,0 0-1,0-1 1,-1 1-1,1-1 0,0 1 1,0-1-1,-1 1 1,1-1-1,0 1 1,-1-1-1,1 0 1,-1 1-1,1-1 0,0 1 1,-1-1-1,1 0 1,-1 1-1,1-1 1,-1 0-1,1 0 0,-1 1 1,1-1-1,-1 0 1,0 0-1,1 0 1,-1 0-1,1 0 1,-1 0-1,1 0 0,-1 0 1,0 0-1,1 0 1,-1 0-1,1 0 1,-1 0-1,1 0 1,-1 0-1,1 0 0,-2-1 1,-2-2-1810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3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7 3392,'0'0'158,"0"-1"0,1 1 0,-1-1 0,1 1 0,-1-1 0,1 1 0,-1 0 0,0-1 0,1 1 0,-1 0 0,1-1 0,0 1 0,-1 0 0,1 0 0,-1-1 0,1 1 0,-1 0 0,1 0 0,1 0 0,-2 0 118,-1 1-1,1 0 1,0-1 0,0 1-1,0 0 1,-1-1-1,1 1 1,0 0-1,-1-1 1,1 1-1,-1-1 1,1 1 0,0-1-1,-1 1 1,1-1-1,-1 1 1,0-1-1,1 1 1,-2 0 0,-31 30 1825,-91 50 519,20-15-1576,28-14-313,31-21-382,-69 58 0,111-86-421,1-1-1,-2 0 1,1 1-1,0-1 1,0 0 0,-6 2-1,-11 3-3225,13-5 922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1329 3488,'-3'5'1658,"10"-6"384,11-7 994,9-26 900,-14 16-2636,0 0 1,-1 0-1,-1-1 1,11-26-1,-21 43-1259,71-135 1674,170-243 0,-228 360-1634,61-80 293,-61 84-276,0 1 0,1 0 0,32-24 1,-44 37-85,0 0 1,0 0-1,1 0 1,-1 1-1,1-1 1,4 0 0,-8 2-13,1-1 1,0 1-1,0 0 1,0 0-1,0 0 1,0 0 0,0 0-1,0 0 1,0 0-1,-1 0 1,1 0-1,0 0 1,0 0-1,0 0 1,0 1 0,0-1-1,0 0 1,-1 1-1,1-1 1,0 1-1,0-1 1,-1 1 0,1-1-1,0 1 1,-1-1-1,1 1 1,0 0-1,-1-1 1,1 1 0,-1 0-1,1 0 1,0 1-1,2 6-5,0 2 1,-1-1-1,0 0 0,0 0 1,-1 1-1,0-1 0,-1 14 0,-7 69 159,2-55-54,-2 0 0,-2-1 0,-1-1 0,-2 1 0,-1-2 0,-2 0 0,-23 40 0,36-71-65,-5 9-38,7-12 8,0 1 0,0-1-1,0 0 1,0 0 0,0 0 0,0 0-1,0 0 1,0 1 0,0-1 0,0 0-1,-1 0 1,1 0 0,0 0 0,0 0-1,0 1 1,0-1 0,0 0 0,0 0-1,0 0 1,0 0 0,0 1 0,1-1-1,-1 0 1,0 0 0,0 0 0,0 0-1,0 1 1,0-1 0,0 0 0,0 0 0,0 0-1,0 0 1,0 0 0,1 0 0,-1 1-1,0-1 1,0 0 0,0 0 0,0 0-1,0 0 1,0 0 0,1 0 0,-1 0-1,0 0 1,0 0 0,0 0 0,0 0-1,1 0 1,-1 0 0,0 0 0,0 0-1,0 0 1,0 0 0,0 0 0,1 0-1,-1 0 1,0 0 0,0 0 0,0 0-1,0 0 1,1 0 0,-1 0 0,0 0 0,0 0-1,0 0 1,0 0 0,1 0 0,1-1 12,0 0 0,0 0 0,0 0 0,0 0 0,0-1 0,0 1 0,0 0 0,0-1 0,0 0 0,0 1 0,-1-1 0,1 0 1,-1 0-1,3-3 0,5-6 20,17-22-29,-1 0 0,-2-2 0,24-48 0,-12 22-66,-3 7-67,76-96 1,-106 147 105,0 1 0,0-1 0,0 1 0,0 0 1,1 0-1,-1 0 0,1 0 0,0 0 1,-1 0-1,1 1 0,0-1 0,0 1 1,5-2-1,-8 3 15,0 0 0,1 0 0,-1 0 1,1 0-1,0 0 0,-1 0 0,1 0 0,-1 0 1,1 0-1,-1 0 0,1 0 0,-1 0 0,1 0 1,-1 0-1,1 0 0,-1 1 0,0-1 0,1 0 1,-1 0-1,1 1 0,-1-1 0,1 0 0,-1 0 1,0 1-1,1-1 0,-1 1 0,0-1 0,1 0 1,-1 1-1,5 15 31,-4-9-20,4 19 66,-2 0 0,-1 0 0,-3 52 1,-16 80-174,-1-37 332,18-121-228,0 0 0,-1 1-1,1-1 1,0 1 0,0-1-1,0 1 1,0-1 0,0 0-1,0 1 1,0-1 0,0 1 0,0-1-1,0 1 1,0-1 0,0 1-1,0-1 1,0 0 0,1 1-1,-1-1 1,0 1 0,0-1 0,0 0-1,1 1 1,-1-1 0,0 1-1,0-1 1,1 0 0,-1 0-1,1 1 1,0-1 3,0 0 0,-1 0 0,1 0 0,0-1 0,0 1 0,0 0 0,0-1 0,-1 1 0,1-1 0,0 1 0,0-1 0,-1 1 0,1-1 0,0 1 0,-1-1 0,1 0 0,0 1 0,0-2 0,78-93 34,-37 43-70,-6 7 190,-5 6-303,61-60-1,-85 92 78,20-15-183,-25 21 245,-1 0-1,1 0 1,-1 0 0,1 1 0,-1-1-1,1 0 1,0 1 0,-1 0 0,1-1-1,0 1 1,0 0 0,-1 0 0,1-1-1,0 1 1,-1 1 0,4-1 0,-4 1 1,0-1 1,1 1 0,-1 0 0,0 0 0,0 0 0,0 0 0,0 0 0,0 0-1,0 0 1,0 0 0,0 0 0,0 0 0,0 1 0,-1-1 0,1 0 0,0 1-1,-1-1 1,1 0 0,-1 1 0,1-1 0,-1 3 0,6 32-47,-6-16 19,-1 0 0,-5 36-1,3-37 103,1 0 0,1 0 0,1 26 1,1-37-16,4 25 103,-5-32-161,0 0 1,0 0 0,1 0-1,-1 0 1,1-1 0,-1 1 0,1 0-1,-1 0 1,1 0 0,-1 0-1,1 0 1,0-1 0,-1 1-1,1 0 1,0 0 0,0-1 0,0 1-1,-1-1 1,1 1 0,0 0-1,0-1 1,0 0 0,0 1-1,0-1 1,2 1 0,0-1 11,0 0 0,0 0 0,0 0 0,0-1 0,0 1 0,-1-1 0,1 1 0,0-1 0,0 0 0,0 0-1,-1 0 1,1-1 0,-1 1 0,1-1 0,-1 1 0,1-1 0,-1 0 0,0 0 0,0 0 0,4-4 0,1-4 77,1 0 0,-2-1 0,10-17 0,-9 14-87,49-111 94,-28 57-84,13-37-206,-38 99 117,-1 7-70,1 14 13,0 30 193,-4 51 0,0-30-23,1-41-1,4 29 1,-3-46-21,1 0 0,-1 1 1,2-1-1,-1 0 0,1 0 1,0 0-1,5 8 0,-6-15-3,-1 1-1,0 0 0,1-1 0,-1 1 0,1-1 0,0 0 0,-1 1 0,1-1 0,0 0 0,0 0 0,0 0 0,-1 0 0,1 0 0,0-1 0,0 1 0,0-1 0,1 1 1,-1-1-1,0 1 0,0-1 0,0 0 0,0 0 0,0 0 0,3-1 0,6 0 5,-1-1 0,1 0 0,14-6 0,-18 6-17,80-32 28,-29 10-47,-20 8 17,-1-1-1,46-28 1,-59 30 5,0-2 0,-1 0 0,-1-2 0,22-23 0,-25 24 55,10-10 115,-28 27-168,1-1-1,-1 0 0,0 0 1,0 0-1,0 0 1,0 0-1,0 0 1,0 0-1,0 0 1,0 0-1,-1-1 1,1 1-1,-1-4 0,0 6-10,0 0 0,0-1 0,0 1 0,0 0 0,0-1 0,0 1-1,0 0 1,0 0 0,0-1 0,0 1 0,0 0 0,0 0 0,0-1 0,0 1-1,-1 0 1,1 0 0,0-1 0,0 1 0,0 0 0,0 0 0,-1 0-1,1-1 1,0 1 0,0 0 0,-1 0 0,1 0 0,0 0 0,0 0-1,-1-1 1,1 1 0,0 0 0,0 0 0,-1 0 0,1 0 0,0 0-1,0 0 1,-1 0 0,1 0 0,0 0 0,-1 0 0,1 0 0,0 0 0,0 0-1,-1 0 1,1 0 0,0 0 0,0 0 0,-1 1 0,-14 5-162,14-5 164,-19 12-64,0 1 1,0 0-1,-22 24 0,10-10 62,0-1-18,1 2 0,-54 62 0,82-86 10,-1 0 0,1 0 0,0 0 0,1 0 0,-1 0 0,1 1 0,0-1 0,-2 12 0,4-16 19,-1 1-1,1 0 1,0 0 0,0-1 0,0 1 0,0 0 0,1-1 0,-1 1 0,0 0 0,1-1 0,-1 1 0,1 0 0,-1-1 0,1 1 0,0-1 0,0 1 0,0-1 0,0 1-1,0-1 1,0 0 0,0 1 0,0-1 0,0 0 0,1 0 0,-1 0 0,1 0 0,-1 0 0,0 0 0,1 0 0,0 0 0,-1-1 0,1 1 0,-1-1 0,3 1-1,6 1 31,-1-1-1,1 0 1,-1 0-1,1-1 0,-1-1 1,1 1-1,-1-1 1,1-1-1,-1 0 0,11-4 1,-13 4-18,1-1-1,0 0 1,0-1 0,-1 1-1,0-2 1,0 1 0,0-1 0,0 0-1,-1 0 1,0-1 0,6-7-1,-11 13-16,15-16 26,-1-2-1,-1 1 1,18-29-1,28-61 22,-23 39 1,-15 32-33,10-20 104,29-67 0,-47 86-86,18-68 1,-27 81-52,0-1 0,-2 1 0,-1-1 0,-1-27 0,-1 48 3,0-1 0,-1 1 0,0-1 0,0 1 0,-2-8 0,3 11 10,-1 1 0,1-1-1,0 0 1,-1 1 0,1-1 0,0 0 0,-1 1 0,1-1 0,-1 1 0,1-1 0,-1 1-1,1-1 1,-1 1 0,0 0 0,1-1 0,-1 1 0,1-1 0,-1 1 0,0 0-1,0 0 0,0 0 0,0 0 0,0 0 0,0 0 0,0 0 0,0 0 0,0 0 0,0 0 0,0 1 0,0-1 0,0 0 0,0 1 0,1-1 0,-1 1 0,0-1 0,0 1 0,0 0 0,-1 0 0,-5 6-9,0 1 0,0-1-1,0 1 1,1 0 0,0 1-1,-9 17 1,-25 62-138,39-84 148,-9 21-4,2 1-1,1 0 0,1 1 0,1 0 0,-2 42 0,9 136-76,4-133-101,17 79 0,-3-58-4429,-18-87 3351,-1 1-1,1-1 0,-1 1 1,-1-1-1,1 1 1,-1 0-1,-2 12 0,2-7-1385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3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98 3488,'-10'0'3973,"20"5"1344,9-5-2938,39-5-1163,157-10-432,-11-1-308,-59 3-184,601-25 732,-434 26-208,-295 10-804,-12 2-88,0-1 1,0 1-1,-1 0 0,1 0 1,0 0-1,6 2 0,-4-1-4095,-20-1-1113,-2 4 708,1 6 1504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3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2496,'0'0'42,"14"0"6678,-15 0-6566,1 0 0,0 0 0,0 0 0,-1 0 0,1-1 0,0 1 0,0 0 0,0 0 0,-1-1 0,1 1 0,0 0-1,0 0 1,0-1 0,0 1 0,0 0 0,-1 0 0,1-1 0,0 1 0,0 0 0,0 0 0,0-1 0,0 1 0,0 0 0,0-1 0,0 1-1,0 0 1,0-1 0,0 1 0,4-2 234,-3 2-227,1-1 0,-1 0 0,0 1 0,1-1 0,-1 0-1,0 0 1,0 0 0,0 0 0,0 0 0,0 0-1,0 0 1,0 0 0,0 0 0,0 0 0,0-1-1,-1 1 1,1 0 0,0 0 0,-1-1 0,1-2-1,2 0-51,-1-1-1,0 1 1,1-1-1,0 1 0,0 0 1,0 0-1,1 0 0,-1 1 1,1-1-1,0 1 0,0 0 1,0 0-1,6-3 0,11-7 49,34-13 0,-33 16 23,-9 4-138,0 1-1,1 1 1,0 0 0,0 0 0,0 1-1,0 1 1,1 1 0,-1 0-1,0 1 1,26 2 0,-36-1-12,1 0-1,-1 1 1,1-1 0,-1 1 0,1 0 0,-1 0-1,0 1 1,0-1 0,0 1 0,0 0 0,0 0-1,-1 0 1,0 0 0,5 6 0,-6-6 0,0-1 1,0 1-1,0 0 0,-1 0 1,1 0-1,-1 0 1,0 0-1,1 0 1,-2 0-1,1 0 0,0 0 1,-1 1-1,1-1 1,-1 0-1,0 0 0,0 1 1,0-1-1,0 0 1,-1 0-1,1 1 1,-1-1-1,-1 4 0,-5 7 36,-1-1-1,0 0 0,-1 0 0,-13 15 1,16-21-14,-73 94 521,-77 132 1,142-212-434,-1 0 1,-1-1 0,-1-1 0,-34 32 0,38-44 88,12-6-115,4-2-12,1 0-46,47-6 192,-1 1 0,1 3 0,92 6 0,-103-1-242,-23-2-43,1 1 1,-1 1 0,22 5 0,-37-7-76,-1 1 0,1-1 0,-1 0 0,1 0-1,-1 1 1,1-1 0,0 0 0,-1 0 0,3-1 0,-3 1-398,0-1 0,0 1 0,0 0 0,-1-1 0,1 1 0,0-1 0,0 1 1,0-1-1,-1 1 0,1-1 0,0 0 0,0 1 0,-1-1 0,1 0 0,0-1 1,6-8-3593,5-2 1372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3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5632,'0'0'177,"0"0"1,1-1 0,-1 1-1,1 0 1,-1-1-1,1 1 1,-1 0 0,1-1-1,-1 1 1,1 0-1,-1 0 1,1 0 0,-1 0-1,1 0 1,-1-1-1,1 1 1,-1 0 0,1 0-1,-1 0 1,1 0-1,0 1 1,19-1 2501,-14 0-1340,0 0-798,13 1 3540,-19-1-3989,1 0 0,-1 1 0,0-1 0,1 0 0,-1 1 1,1-1-1,-1 0 0,0 1 0,1-1 0,-1 1 0,0-1 0,1 0 0,-1 1 0,0-1 0,0 1 0,0-1 1,1 1-1,-1-1 0,0 1 0,0-1 0,0 1 0,0-1 0,0 1 0,0-1 0,0 1 0,0-1 0,0 1 0,0-1 1,0 1-1,0-1 0,0 1 0,0-1 0,0 1 0,-1 0 0,-3 13 1115,-11 23 1,0 3-711,3 4-165,1 1 1,-3 46-1,-1 90-194,13-144-62,1 36-514,1-68 1482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3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20 173 4736,'-15'0'2440,"10"0"-1013,12 0 1063,3-4 1396,13-10-2596,-19 11-1042,38-25 1080,-13 9-411,39-20 0,-45 28-690,67-29 754,-81 37-863,0 0-1,0 1 1,0 0 0,0 0-1,1 1 1,-1 0 0,1 1-1,9 0 1,-15 1-63,0 0 1,0-1-1,0 1 0,0 1 1,0-1-1,0 1 0,-1-1 1,1 1-1,-1 0 0,1 0 1,-1 1-1,6 4 0,-1 1 306,0 1 0,14 20 0,-1 0 194,-15-22-494,-3-3 57,0 0 0,1 0 0,-1 0 1,1 0-1,0-1 0,0 1 0,0-1 0,0 0 1,10 5-1,-7-6-58,0 1 1,0-1-1,1 0 1,-1-1-1,1 1 1,-1-1-1,1-1 0,-1 0 1,1 0-1,-1 0 1,1-1-1,-1 0 1,0 0-1,1-1 1,-1 0-1,0-1 0,0 1 1,0-1-1,0 0 1,0-1-1,-1 0 1,0 0-1,0 0 1,0-1-1,0 0 0,6-6 1,-7 5-128,21-22-1751,-24 26 1214,-1 0 0,0 0 1,1 0-1,-1 0 0,0 0 1,0 0-1,0 0 0,0 0 1,-1-1-1,1 1 0,0 0 0,-1-4 1,-9 14-5413,3 7 3675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3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6048,'-1'-1'162,"1"0"0,-1 0 0,1 0 0,0 1 0,-1-1 0,1 0 0,0 0 0,3-9 8259,0 17-5448,4 23-810,-6-15-1849,-1 0 1,0-1 0,-1 1-1,0-1 1,-1 1 0,-1-1-1,-6 19 1,8-32-267,0 1-1,0 0 1,1 0-1,-1 0 1,1 0 0,-1-1-1,1 1 1,0 0 0,0 0-1,0 0 1,0 0-1,0 0 1,0 2 0,1-3 416,0-2-409,0 0 0,-1-1 0,1 1 0,0 0 0,0 0-1,0 0 1,0 0 0,0 0 0,0 0 0,0 0 0,0 1 0,0-1 0,2-1 0,9-7-24,14-24-100,35-38 255,-53 62-233,1 0 1,1 2 0,-1-1 0,1 1 0,17-10 0,-25 17 77,-1-1 1,0 0 0,1 0-1,-1 1 1,1-1 0,-1 1 0,0-1-1,1 1 1,-1 0 0,1-1 0,-1 1-1,1 0 1,0 0 0,-1 0 0,1 0-1,-1 1 1,1-1 0,-1 0-1,1 0 1,-1 1 0,1-1 0,-1 1-1,0 0 1,1-1 0,-1 1 0,0 0-1,1 0 1,-1 0 0,0 0-1,0 0 1,0 0 0,0 0 0,0 0-1,0 0 1,0 0 0,0 1 0,0-1-1,0 0 1,0 3 0,3 5 117,-1 0 1,0 1-1,0-1 1,2 20-1,-3-16-107,2 9 143,6 26 3,-7-33-307,-1 1 0,0-1-1,-1 1 1,-1-1-1,0 1 1,-3 19-1,1-14-718,-1 1-1530,-2-1 677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3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1888,'-8'0'11984,"3"4"-10075,-2 9-1423,1-1 0,1 1 0,0 0 0,0 1 0,2-1 0,-3 16 0,-3 7-107,6-21-277,1 0 1,-1 18-1,2-19-734,-1 0 0,-5 26 0,4-35-2467,7-4 897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54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8 353 1472,'-8'-9'11265,"16"9"-6446,25 0-5689,-22 0 2109,70-5-503,-52 4-531,0-2-1,36-9 1,24-2 263,129 0 103,124-16 698,149-34-677,-477 62-611,247-17 364,-132 19 375,-142-7-715,-24-10 134,-35-24-1,-11-20-159,16 14 117,60 42-13,3 3-95,1 2-70,16 1 167,1 1 0,-1 0 0,0 1 0,1 0 0,12 6 0,15 3-19,58 16-87,-72-22 116,0 1 0,-1 1 0,0 1 0,0 1 0,27 16 1,-52-26-81,-1 0 1,1 0 0,0 1-1,0-1 1,-1 1 0,1-1 0,0 0-1,-1 1 1,1 0 0,0-1-1,-1 1 1,1-1 0,-1 1 0,1 0-1,-1-1 1,0 1 0,1 0-1,-1-1 1,1 1 0,-1 0-1,0 0 1,0-1 0,1 1 0,-1 0-1,0 0 1,0-1 0,0 1-1,0 0 1,0 0 0,0 0 0,0 0-1,0-1 1,0 1 0,-1 0-1,1 0 1,0-1 0,0 1 0,-1 0-1,1 0 1,0-1 0,-1 1-1,1 0 1,-1-1 0,1 1-1,-1 0 1,1-1 0,-2 2 0,-4 3 35,1 0 0,-1 0 1,-1 0-1,-8 4 0,14-8-53,-74 43 257,-20 13 204,80-47-416,1 1 0,0 1-1,1 0 1,-15 17 0,25-26-34,-7 9-73,-19 18 1,23-22-525,1-3-2472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55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50 3072,'-1'-1'57,"1"0"0,0 1 0,-1-1 0,1 0 0,0 1 0,0-1 0,0 0 0,0 1 0,0-1 0,0 0 0,0 0 0,0 1 1,0-1-1,0 0 0,0 0 0,0 1 0,0-1 0,1 0 0,-1 1 0,0-1 0,1 0 0,2-13 2634,-3 13-2525,0 1-1,0-1 1,1 1-1,-1-1 1,0 1-1,1-1 1,-1 0-1,0 1 1,1-1-1,-1 1 1,0-1-1,1 1 0,-1 0 1,1-1-1,-1 1 1,1-1-1,0 0 1,0 1 137,-1 0 0,1-1 1,0 1-1,-1 0 0,0-1 0,1 1 1,-1-1-1,1 1 0,-1-1 0,1 1 1,-1-1-1,0 1 0,1-1 0,-1 1 1,0-1-1,0 1 0,1-2 1,-2 64 5255,-14 104-2756,-2-19-1384,9-34-534,7-68-884,1-26-77,1-17-48,-1 1 0,0-1 0,0 1 0,-1-1 0,1 0 0,0 1 0,-2 3 0,-3-4-3623,-5-6-3449,6 3 4860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56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1 408 2496,'0'-5'15025,"4"0"-13096,4-5-1584,0 0 0,1 0 0,-1 1 1,2 0-1,-1 1 0,1 0 0,21-12 0,6 0 35,41-18-1,-61 31-273,7-4 176,31-9 0,-47 17-199,-1 2-1,1-1 1,0 1-1,-1 0 1,1 0 0,0 1-1,0 0 1,13 2-1,-20-2-53,0 1-1,0-1 1,0 0-1,0 1 1,0-1-1,0 0 1,0 1-1,-1-1 1,1 1-1,0-1 1,0 1-1,0 0 1,0-1-1,0 1 1,-1 0-1,1 0 1,0 0-1,-1-1 1,1 1-1,-1 0 1,1 0-1,-1 0 1,1 0-1,0 1 1,0 2 35,-1-1 0,1 1 0,-1 0 0,1-1 0,-1 6 0,0-8-46,-1 0 3,1-1-18,0 0 0,0 0 0,0 1-1,0-1 1,0 0 0,0 0 0,0 1 0,0-1-1,0 0 1,0 0 0,0 0 0,0 1 0,1-1 0,-1 0-1,0 0 1,0 0 0,0 1 0,0-1 0,0 0-1,0 0 1,0 0 0,1 0 0,-1 1 0,0-1-1,0 0 1,0 0 0,0 0 0,1 0 0,-1 0-1,0 0 1,0 0 0,0 1 0,1-1 0,-1 0-1,0 0 1,0 0 0,1 0 0,-1 0 376,1 1-301,-1-1-65,0 0 1,0 1-1,0-1 1,0 0-1,0 1 1,0-1-1,0 0 1,0 1-1,0-1 1,0 0-1,0 1 1,1-1-1,-1 0 1,0 1-1,0-1 1,0 0-1,1 0 1,-1 1-1,0-1 1,0 0-1,1 0 0,-1 1 1,0-1-1,1 0 1,-1 0-1,0 0 1,1 0-1,-1 1 1,10 0 340,-9-1-340,0 0 0,1 0-1,-1 0 1,1 0 0,-1 0 0,1 0 0,-1 0 0,0 0 0,1 0 0,-1-1 0,1 1 0,-1-1 0,2 0 0,9-6 84,1 0 0,-2-1-1,1-1 1,18-18-1,8-6-105,36-16-89,-52 36 199,-9 4-286,0 1 0,20-20 0,-29 24-372,-1 1 0,0-1 0,0 1 1,0-1-1,0 0 0,0 0 0,-1 0 0,0 0 0,0 0 0,0-1 0,-1 1 0,1-1 0,0-5 0,1 1-1626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57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16 4384,'0'-15'7072,"1"19"-4512,0 3-2037,0-1 0,-1 1 0,1 0 0,-2-1 0,1 1 0,-1 0 0,-2 9 0,1 0 162,-24 115 2038,1-3-1270,25-105-1173,1-9 272,-1-14-539,1 0 1,-1 0-1,0 1 1,0-1-1,0 0 1,0 0-1,0 0 1,1 0-1,-1 1 1,0-1-1,0 0 1,0 0-1,1 0 1,-1 0-1,0 0 1,0 0-1,0 0 1,1 0-1,-1 0 1,0 0-1,0 0 1,1 0-1,-1 0 1,0 0-1,0 0 1,1 0-1,-1 0 1,0 0-1,0 0 1,0 0-1,1 0 1,-1 0-1,0 0 1,0 0-1,0 0 1,1 0 0,-1 0-1,0-1 1,0 1-1,16-7 172,1-6-107,-1-1 0,1 0-1,18-22 1,-8 9-69,20-24-96,23-22 201,-59 63-40,1 1 1,0 0 0,0 0-1,25-11 1,-30 16-76,-5 3 80,1-1 1,-1 1-1,0 0 1,1 0-1,-1 0 0,1 1 1,3-1-1,-5 1-40,0 0-1,0 0 0,0 0 1,-1 0-1,1 0 0,0 1 1,0-1-1,0 0 1,0 1-1,0-1 0,0 0 1,-1 1-1,1-1 0,0 1 1,0-1-1,-1 1 1,1 0-1,0-1 0,-1 1 1,1 0-1,-1 0 0,1-1 1,-1 1-1,1 0 0,0 1 1,2 5 75,0 0 1,0 0 0,-1 0-1,1 1 1,-2-1-1,3 14 1,-1 48 213,-3 21-296,0-51-3871,0-35 1913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33 7712,'-53'-20'3520,"40"15"-3072,8 2 320,10 3-512,3-5-448,5 5 96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09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3968,'7'-24'15722,"8"19"-14405,48-1-207,127 3-1,-102 4-634,240-1-54,-320 0-172,0 0 0,-1-1 1,9-2-1,1-3-2114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09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16 4384,'-15'-3'1424,"7"5"2809,15-1-1885,115-4 4202,-1-3-3546,194-1-937,-278 9-2065,85 4-164,-122-6 149,43 3-1238,-40-4 270,0 1 0,0 0 1,-1-1-1,1 1 1,0-1-1,0 0 0,2-1 1,-4 2 377,0 0 1,0-1-1,0 1 1,0 0-1,1 0 1,-1 0-1,0 0 1,0 0-1,0 0 0,0 0 1,0 0-1,1 1 1,-2-1 563,17 4-3118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09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21 6560,'0'-20'7962,"0"28"-5557,4 10-1294,-2 0-1,-1 0 0,-1 32 1,-10 57 556,7-85-1370,-49 252 2159,3-26-1296,-1 77-1246,46-316-3138,5-20-64,11-32-3421,19-48 0,-12 53 4256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10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50 7232,'0'-16'2314,"0"16"-2284,0 0 0,0 0-1,0-1 1,0 1 0,0 0-1,0 0 1,0 0 0,0 0-1,0 0 1,0 0 0,0 0-1,0 0 1,0-1 0,0 1-1,0 0 1,0 0 0,0 0-1,0 0 1,0 0 0,0 0-1,0 0 1,0 0 0,0 0-1,0 0 1,0-1 0,0 1-1,0 0 1,0 0 0,-1 0-1,1 0 1,0 0 0,0 0-1,0 0 1,0 0 0,0 0-1,0 0 1,0 0-1,0 0 1,0 0 0,0 0-1,-1 0 1,1 0 0,0 0-1,0 0 1,0 0 0,0 0-1,0 0 1,0 0 0,0 0-1,0 0 1,-1 0 0,1 0-1,0 0 1,0 0 0,0 0-1,0 0 1,0 0 0,0 0-1,0 0 1,0 0 0,0 0-1,-1 0 1,-2 5 1429,2 11-159,-1 0-1,-1-1 1,0 1 0,-9 25-1,2-9-314,-7 32 630,2 2 0,-5 66 0,17-103-1389,2-1-1,1 1 1,1 0 0,1-1-1,1 0 1,2 1 0,12 38-1,-14-58-90,0 1 0,1-1-1,1 0 1,-1 0 0,13 17-1,-15-23-102,1 0 0,0 0 1,-1 0-1,1 0 0,1-1 0,-1 1 0,0-1 0,1 1 0,-1-1 1,1 0-1,0-1 0,0 1 0,-1-1 0,1 0 0,0 1 0,0-2 1,0 1-1,5 0 0,2-1 14,0 0-1,0-1 1,0-1 0,0 1 0,19-7 0,-4-1-13,30-14 0,-8-1 24,-1-2 0,45-34 0,-69 44-141,-1-1 0,-1-2 0,-1 0 0,0-1 0,32-44 1,-42 50-15,-1 0 1,0 0 0,-2-1 0,1 0 0,-2-1 0,0 1-1,-1-1 1,0 0 0,-2-1 0,0 1 0,1-22 0,-3 6-176,-7-58 0,5 76 228,-2 1-1,1 1 1,-2-1 0,0 0 0,0 1 0,-1 0 0,-9-15 0,11 23 8,0 0 0,0 0 0,0 0 0,-1 0 0,0 1 0,0 0 0,0-1 0,0 1 1,0 1-1,-1-1 0,1 1 0,-1 0 0,0 0 0,0 0 0,0 0 0,-8-1 0,-5 0-54,0 1 0,0 1 0,-21 0 0,4 2 14,0 1 0,0 1 0,0 3 0,1 0 0,0 3 0,-64 23 0,83-25-883,-1 1 0,-20 13-1,21-10-1458,0 0 0,-13 14 0,11-8-3586,11-1 1957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11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10 3808,'-1'-1'552,"0"0"1,0 1 0,0-1-1,-1 0 1,1 0-1,0 0 1,-1 1-1,1-1 1,0 1-1,-1-1 1,1 1-1,-1-1 1,1 1-1,-1 0 1,1 0 0,-1 0-1,1 0 1,-1 0-1,1 0 1,-1 0-1,-1 1 1,-12-1 3098,16 0-3504,82 0 8180,134 8-7153,-166-4-1067,42 4 21,-76-5-397,20 1 263,-14-3-4727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1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34 5632,'-4'-21'1834,"8"9"4257,5 26 159,-8-9-5798,0 0 1,0 0-1,-1 0 0,0 0 0,0 0 0,-1 0 0,0 6 0,-1 2 342,-7 23 1,-14 20 341,-3 15-512,15-33-388,-29 110 77,39-143-666,0 1 0,0-1 0,-1 0 0,-4 8 0,6-13 310,0 0 1,0 1-1,0-1 1,0 0-1,0 0 1,0 0-1,0 0 1,0 0-1,0 0 1,0 0-1,0 0 1,0 0-1,0 0 1,0 0-1,0 0 1,0 0-43,0 0 42,0 0 1,-1 0-1,1 1 1,0-1-1,0 0 1,0 0-1,0 0 1,0 0 0,0 0-1,0 0 1,0 0-1,0 0 1,0 0-1,0 0 1,0 0-1,0 0 1,0 0-1,-1 0 1,1 0-1,0 0 1,0 0-1,0 0 1,0 0-1,0 0 1,0 0-1,0 0 1,0 0-1,0-1 1,0 1-1,0 0 1,0 0-1,0 0 1,-1 0-128,1 0 128,0 0-1,0 0 1,0 0-1,0 0 1,0 0-1,-1-5-2261,4-4-54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12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21 112 6304,'-2'-5'714,"0"0"1,-1 1 0,0 0-1,-5-6 340,8 9-715,0 1 0,-1-1 0,1 1 0,0-1 0,0 1 0,0 0 0,-1-1 0,1 1 0,0-1 0,0 1 0,0-1 0,0 1 0,0-1 0,0 1 0,0-1 0,0 1 0,0-1 0,0 1 0,0-1 1,0 1-1,0-1 0,1 0 0,8-14 3190,-7 11-3210,1 1 0,0 0 0,0 0 0,1 0 0,-1 0 0,1 1 0,3-3 0,3 0 15,0 0 0,0 1 0,0 0 0,0 1 0,1 0 0,0 1 0,20-3 0,-30 5-315,1 0-1,0 0 1,-1 1 0,1-1-1,0 0 1,-1 1-1,1-1 1,0 1 0,-1-1-1,1 1 1,-1 0 0,1 0-1,-1 0 1,1-1-1,-1 1 1,0 1 0,0-1-1,1 0 1,-1 0-1,0 0 1,0 1 0,0-1-1,0 1 1,0-1 0,0 0-1,-1 1 1,1 0-1,0-1 1,-1 1 0,1-1-1,0 4 1,-1-1 1,1 1 0,-1-1 0,0 0 0,0 0 0,0 0 1,0 1-1,-1-1 0,0 0 0,0 0 0,0 0 0,-3 8 0,-76 132 495,29-57-118,46-78-242,0 0-1,1 0 0,0 0 0,1 1 0,0 0 0,0-1 0,1 1 0,-1 11 0,3-19-108,1 0 0,-1 0 0,1-1-1,-1 1 1,1 0 0,0 0 0,0-1 0,0 1-1,0 0 1,0-1 0,0 1 0,0-1 0,1 1-1,-1-1 1,0 0 0,1 0 0,-1 1 0,1-1 0,0 0-1,-1 0 1,1 0 0,2 0 0,2 3 47,1-1 0,0-1 1,0 1-1,10 1 0,7-1 24,0 0 0,47-2 0,-42-2-223,32 4 0,-38-2-763,-14-1-1958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13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17 3648,'0'-1'113,"0"1"1,0-1-1,0 0 0,0 1 1,0-1-1,0 1 0,0-1 0,1 0 1,-1 1-1,0-1 0,0 1 1,1-1-1,12-8 11462,-17 9-9567,-3 0-1902,-19 2 1220,0 1 0,-35 8-1,9-2-363,49-8-922,-19 1 197,1 2 0,0 0 1,0 2-1,-26 9 0,45-14-211,0 0 0,0 0-1,0 0 1,0 0 0,0 0-1,0 0 1,0 0 0,1 1-1,-1-1 1,1 1 0,-1-1-1,1 1 1,-1-1 0,1 1-1,0 0 1,0 0 0,0 0-1,0 0 1,0 0 0,0 0-1,0 0 1,1 0 0,-1 0-1,1 0 1,-1 0-1,1 0 1,0 0 0,0 1-1,0-1 1,0 0 0,1 0-1,-1 0 1,0 0 0,1 1-1,-1-1 1,1 0 0,0 0-1,2 3 1,2 6 93,1 0-1,1-1 1,0 0-1,0 0 1,14 14-1,19 22 757,38 58-1,-25-11-159,-49-86-635,-3-5-57,0-1-1,0 1 1,0 0-1,-1 0 1,1-1-1,0 1 0,-1 0 1,0 0-1,1 0 1,-1 0-1,0-1 1,0 1-1,0 0 1,0 0-1,0 0 1,-1 0-1,1 0 1,0 0-1,-2 2 1,1-2-16,0 0 1,0 0 0,-1 0 0,1 0-1,-1 0 1,0-1 0,1 1-1,-1 0 1,0-1 0,0 1-1,0-1 1,-4 3 0,-6 1-22,0 0 0,1-1 0,-2-1 0,-19 4 0,32-7 14,-45 8-432,-2-2 0,-63 0 0,106-5-371,0-1 0,0-1 0,0 1 0,0 0 0,0-1 0,-5-1 0,35-10-12647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13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14 242 8544,'-1'-1'273,"1"0"0,0 0 0,0 0 0,0 0-1,0 0 1,0 0 0,0 0 0,0-1 0,0 1 0,0 0 0,1 0 0,-1 0 0,0 0 0,1 0 0,-1 0 0,1 0 0,-1 0 0,1 0 0,0 0 0,-1 0 0,1 1 0,0-1 0,-1 0 0,1 0-1,0 0 1,0 1 0,0-1 0,0 0 0,0 1 0,0-1 0,0 1 0,0-1 0,0 1 0,0 0 0,0-1 0,0 1 0,0 0 0,2 0 0,76-20 4293,-58 16-4193,-1 0 0,0-2 0,0 0 1,0-1-1,-1-1 0,20-11 0,-35 16-321,10-6 50,1-1 0,15-13 0,-27 20-61,0-1-1,1 1 1,-1-1 0,0 0-1,3-5 1,-5 7-4,0 1 1,-1-1-1,1 0 1,0 1-1,-1-1 0,1 0 1,-1 0-1,0 0 1,1 1-1,-1-1 0,0 0 1,0 0-1,0 0 0,-1-2 1,0 2-34,1 1 0,-1-1 0,0 1 0,1 0 0,-1-1 0,0 1 0,0 0 0,0-1 0,-1 1 0,1 0 0,0 0 1,0 0-1,-1 0 0,1 0 0,0 0 0,-1 0 0,1 1 0,-1-1 0,1 0 0,-1 1 0,-2-1 0,-4-1 5,0 0 1,-15-2-1,22 4-9,-18-2 174,0 1 0,1 1 0,-1 0 0,0 2-1,0 0 1,1 1 0,-1 0 0,1 2 0,-24 9 0,36-12-107,1 1 0,0-1 0,0 1 0,0 1 0,0-1 0,0 0 0,1 1 0,-1 0 0,1 0 0,0 1 0,1-1 0,-1 1 0,1 0 0,-1 0 0,2 0 0,-1 0 0,0 0 0,1 1 0,0-1 0,0 1 0,1-1 0,-1 1 0,1 0 0,1 0 0,-1 0 0,1-1 0,0 1 0,0 0 0,1 0 0,-1 0 0,1 0 0,1-1 0,-1 1 0,1 0 0,0-1 0,0 1 0,1-1 0,5 10 0,-1-7-23,0 1-1,0-1 1,1 0 0,0-1-1,0 0 1,0 0 0,12 6-1,8 3 76,33 15 0,-36-19-547,1-2 0,0 0 0,38 7 0,-58-17-557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13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20 8224,'2'-2'456,"0"0"1,0 1-1,0-1 1,0 0 0,0 0-1,0 1 1,0 0-1,0-1 1,4-1-1,4 2 6930,-16 2-6824,0 0-1,1 1 0,-1-1 0,0 2 0,-6 2 0,1 0-72,-11 3 137,-113 51 2270,120-51-2592,-1 1 0,1 1-1,1 0 1,0 0 0,1 2-1,-17 16 1,26-22-150,-1 0 1,1 0-1,0 0 0,0 1 0,1 0 1,0-1-1,0 1 0,0 0 0,-2 11 1,4-16-108,1 1 0,-1 0-1,1 0 1,0 0 0,0 0 0,0 0 0,0 0 0,0 0 0,0 0 0,1 0 0,0 0 0,-1 0 0,1 0 0,0 0 0,1-1 0,-1 1 0,0 0 0,1-1 0,-1 1 0,1-1 0,0 0 0,0 1 0,0-1 0,0 0 0,0 0 0,5 3 0,6 3-17,0-1-1,1 0 1,0-1 0,21 6 0,62 11-19,-69-18-597,1-1 1,0-2-1,0-1 0,47-4 1,-48-3-2695,-4 0 997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4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16 552 2560,'0'0'46,"0"0"1,0 0-1,0 0 1,0 0-1,0-1 0,-1 1 1,1 0-1,0 0 1,0 0-1,0 0 0,0-1 1,-1 1-1,1 0 1,0 0-1,0 0 0,0 0 1,0 0-1,-1 0 1,1 0-1,0 0 0,0 0 1,0 0-1,-1 0 1,1 0-1,0 0 0,0 0 1,-1 0-1,1 0 1,0 0-1,0 0 0,0 0 1,-1 0-1,1 0 1,0 0-1,0 0 0,0 0 1,-1 0-1,1 0 1,0 0-1,0 1 0,0-1 1,0 0-1,-1 0 1,1 0-1,0 0 0,0 0 1,0 1-1,0-1 1,0 0-1,-4 5 1740,3-5-1591,1 0 0,0 1 0,0-1-1,-1 0 1,1 1 0,0-1-1,0 1 1,-1-1 0,1 0-1,0 1 1,0-1 0,0 1-1,0-1 1,0 1 0,0-1 0,0 1-1,0-1 1,0 1 0,0-1-1,0 0 1,0 1 0,0-1-1,0 1 1,0-1 0,0 1-1,1-1 1,-1 1 0,0-1 0,0 0-1,0 1 1,1-1 0,-1 1-1,1-1 1,-1 1-39,1 0 0,0-1 0,-1 1 1,1-1-1,0 1 0,0-1 0,-1 1 0,1-1 0,0 1 0,0-1 0,0 0 1,-1 1-1,1-1 0,0 0 0,0 0 0,0 0 0,0 1 0,0-1 1,0 0-1,1-1 0,4 1 229,-1-2 1,1 1-1,-1-1 1,0 1 0,0-2-1,1 1 1,-1 0-1,5-5 1,43-31 720,113-112-200,-117 97-100,70-97-1,-108 135-561,-1 0 1,14-29-1,-21 36-179,0 0 0,0-1 0,-1 1 0,0-1 0,0 0 0,-1 0 0,1-16 0,-3 25-66,1 0 0,0 0 0,0-1 0,0 1 0,0 0 0,0 0 0,0 0 0,0-1 0,0 1 0,0 0-1,0 0 1,0 0 0,0-1 0,0 1 0,0 0 0,0 0 0,0-1 0,0 1 0,0 0 0,0 0 0,0 0 0,1-1 0,-1 1 0,0 0-1,0 0 1,0 0 0,0-1 0,0 1 0,0 0 0,1 0 0,-1 0 0,0 0 0,0 0 0,0-1 0,1 1 0,-1 0 0,0 0 0,0 0-1,0 0 1,1 0 0,-1 0 0,0 0 0,10 6 112,4 5-58,7-1-159,-8-5 138,0 1 0,15 11 0,-25-15-19,0 0 1,1 1-1,-1 0 0,-1-1 0,1 1 1,0 0-1,-1 0 0,1 0 0,-1 1 1,0-1-1,0 1 0,-1-1 0,3 5 1,-1 6 107,-1 1 1,0-1 0,-1 1 0,-1 0 0,0-1 0,-4 26 0,1-4 65,-14 119 469,12-110-546,5-41-95,0 0 0,0 0 0,0-1 0,1 1 1,0 0-1,0 0 0,0 0 0,0-1 0,2 6 0,-2-8-2,0 0 0,0 0 0,0 0 1,0 1-1,0-1 0,0 0 0,0-1 0,0 1 1,1 0-1,-1 0 0,0 0 0,1-1 0,-1 1 0,0-1 1,1 1-1,-1-1 0,0 1 0,1-1 0,-1 0 1,1 0-1,-1 0 0,1 0 0,-1 0 0,3 0 1,4-1 27,0 0 1,0-1 0,10-3-1,-13 4-31,20-7 23,0-1 0,47-25 0,40-33 86,-109 65-113,78-52 37,-3-3 0,75-72-1,-153 129-41,10-9 10,-1 1-1,1-2 1,-2 1-1,13-18 1,-19 22-48,-6 4 30,-11 11-8,-77 79-243,49-45 223,17-18 111,-132 144-62,150-160-17,1 0-1,0 1 0,-7 16 1,12-25 10,1 1 1,0 0 0,0 0-1,0-1 1,0 1 0,0 0-1,1 0 1,-1 0 0,1 0-1,0 0 1,0 0 0,0 0-1,0 0 1,1 0 0,-1 0-1,1 0 1,-1 0 0,1 0-1,1 2 1,0-3-6,-1 0-1,1 0 1,-1-1 0,1 1-1,0-1 1,-1 1 0,1-1-1,0 0 1,0 1 0,0-1-1,0 0 1,0 0-1,0-1 1,0 1 0,0 0-1,1-1 1,-1 1 0,0-1-1,0 0 1,1 1 0,-1-1-1,0 0 1,3-1 0,0 1 21,1-1 0,-1 1 0,0-1 1,0 0-1,0-1 0,0 1 0,0-1 1,0 0-1,5-3 0,3-4 28,-1-1-1,0 0 1,-1 0 0,0-1-1,0-1 1,-1 0-1,-1 0 1,0-1 0,10-19-1,1-8 78,30-84 1,-9-8-407,-40 119 16,-2 12 127,-1 8 58,-4 27 45,2 0 1,0 43 0,5-59 78,0-1 1,0 1 0,2-1 0,0 0-1,1 0 1,9 23 0,-12-38-39,0 0 1,0 1 0,0-1-1,0 0 1,0 0-1,1 0 1,-1-1 0,0 1-1,1 0 1,0 0 0,-1-1-1,1 1 1,2 0-1,-3-1 2,0-1 0,0 1 0,0-1 0,1 0-1,-1 1 1,0-1 0,0 0 0,1 0 0,-1 0 0,0 0-1,0 0 1,1 0 0,-1 0 0,0 0 0,0-1-1,0 1 1,1 0 0,-1-1 0,0 1 0,0-1-1,0 1 1,0-1 0,0 0 0,0 1 0,0-1-1,0 0 1,1-1 0,13-12 15,-1-1-1,-1 0 0,11-17 1,18-20 75,53-46 20,-74 77-93,-18 17-39,12-9-28,-15 13 38,1 0-1,-1 0 0,0 0 0,1-1 1,-1 1-1,0 0 0,0 0 0,1 0 1,-1 0-1,0 0 0,1 0 0,-1 0 1,0 0-1,0 0 0,1 0 0,-1 0 1,0 0-1,1 0 0,-1 0 0,0 0 1,0 0-1,1 0 0,-1 1 1,0-1-1,0 0 0,1 0 0,-1 0 1,0 0-1,0 1 0,1-1 0,-1 0 1,0 0-1,0 0 0,0 1 0,1-1 1,-1 0-1,0 0 0,0 1 0,0-1 1,0 0-1,0 0 0,1 1 0,-1-1 1,0 0-1,0 1 0,0-1 0,0 0 1,0 0-1,0 1 0,0-1 0,0 0 1,0 1-1,0-1 0,0 9-16,0 0 0,0 0 0,-1 0 0,0 0 1,-1-1-1,0 1 0,0 0 0,-6 12 0,3-2 8,-51 149 103,38-119-79,17-45 6,0 0-1,0 0 1,0 1-1,0-1 1,1 0-1,0 0 1,-1 0 0,2 7-1,-1-10-14,0 0-1,0 0 1,1-1 0,-1 1-1,0 0 1,1-1 0,-1 1-1,0-1 1,1 1-1,-1 0 1,1-1 0,-1 1-1,1-1 1,-1 1 0,1-1-1,-1 1 1,1-1-1,-1 1 1,1-1 0,0 0-1,-1 1 1,1-1 0,0 0-1,-1 0 1,1 1-1,0-1 1,-1 0 0,1 0-1,0 0 1,-1 0 0,1 0-1,0 0 1,0 0-1,-1 0 1,2 0 0,3-1 3,-1 0-1,0 0 1,0 0 0,1 0 0,5-3-1,10-6 13,-1 0 0,0-2-1,-1 0 1,23-19-1,64-67 1,-33 28-15,-69 67-12,0 1 0,0-1 0,0 1 0,0 0 0,0-1-1,0 1 1,0 1 0,1-1 0,-1 0 0,1 1 0,5-2 0,-8 3 2,0 0 0,0 0 0,0 0 1,0 1-1,-1-1 0,1 0 0,0 0 1,0 1-1,0-1 0,-1 1 0,1-1 1,0 1-1,0-1 0,-1 1 0,1-1 1,-1 1-1,1-1 0,0 1 0,-1 0 1,1-1-1,-1 1 0,1 0 0,-1 0 1,0-1-1,1 1 0,-1 0 0,0 0 0,1 0 1,-1 0-1,0-1 0,0 1 0,0 0 1,0 1-1,3 35-85,-3-34 91,-8 153-22,9-148 56,-1 1 0,1-1 0,0 0 1,0 0-1,1 0 0,0 0 0,5 10 0,-6-16-22,-1 0-1,1 0 0,0 1 0,1-1 1,-1-1-1,0 1 0,1 0 0,-1 0 1,1 0-1,-1-1 0,1 1 0,0-1 1,0 1-1,-1-1 0,1 0 0,0 1 1,0-1-1,1 0 0,-1-1 0,0 1 1,0 0-1,0 0 0,1-1 0,-1 0 1,0 1-1,0-1 0,1 0 0,-1 0 1,0 0-1,4-1 0,8-2-28,1 0-1,-1-2 1,0 0 0,0 0-1,0-1 1,25-16 0,68-56 13,-47 27 92,-2-2 0,65-76-1,-116 121-137,0 0 0,0-1-1,7-14 1,-13 23 43,-1 0 1,0-1-1,0 1 1,0-1-1,0 1 0,1-1 1,-1 1-1,0 0 1,0-1-1,0 1 0,0-1 1,0 1-1,0-1 1,0 1-1,0 0 0,0-1 1,0 1-1,-1-1 1,1 1-1,0 0 1,0-1-1,0 1 0,0-1 1,-1 1-1,1 0 1,0-1-1,0 1 0,-1 0 1,1-1-1,0 1 1,-1 0-1,1-1 0,0 1 1,-1 0-1,1 0 1,0-1-1,-1 1 0,1 0 1,-1 0-1,1 0 1,0 0-1,-1 0 0,1-1 1,-1 1-1,1 0 1,-1 0-1,1 0 0,0 0 1,-1 0-1,1 0 1,-1 0-1,1 0 0,-1 1 1,1-1-1,0 0 1,-1 0-1,1 0 0,-1 0 1,0 1-1,-8 3-31,0 0-1,0 0 1,0 1 0,1 0-1,0 1 1,-12 9 0,-33 28-7,-81 85 0,102-91 38,1 0 0,2 2 0,-33 57 0,60-92 21,0 0 1,0 0-1,0 0 1,1 0-1,0 1 1,-2 8-1,3-12-8,0 0-1,-1 0 0,1 0 1,0 0-1,0 0 0,0 0 1,1 0-1,-1 0 1,0 0-1,0 0 0,0 0 1,1 0-1,-1 0 0,1 0 1,-1 0-1,0 0 0,1 0 1,0 0-1,-1-1 0,1 1 1,0 0-1,-1 0 0,1 0 1,0-1-1,0 1 0,-1 0 1,1-1-1,0 1 0,0-1 1,0 1-1,0-1 0,0 0 1,0 1-1,2 0 0,0-1 24,1 0 0,-1 1 0,1-1 0,-1 0 0,1 0 0,-1-1 0,1 1 0,-1-1 0,1 0 0,4-2 0,34-15-26,-31 12-18,7-4 33,-1 0 1,0-1-1,0-1 0,-2-1 0,1 0 0,-2-1 0,0-1 0,20-26 0,5-15 27,39-71-1,-65 104-78,-2 2-16,-4 8-176,-10 30-56,-4 11 210,0 1 41,-1 0 1,-13 28-1,-181 380 397,111-245-211,55-121-56,30-63-72,1 0 0,-1 0-1,0 0 1,-1-1 0,-13 12-1,18-18-32,0 1 0,0-1-1,0 1 1,-1-1 0,1 0-1,0 1 1,-1-1 0,1 0-1,-1-1 1,0 1 0,1 0-1,-1-1 1,-5 1 0,6-1-21,1 0 1,-1-1 0,0 1-1,0 0 1,0-1-1,1 1 1,-1-1 0,0 1-1,1-1 1,-1 0-1,0 0 1,1 0 0,-1 0-1,1 0 1,0 0-1,-1 0 1,1 0 0,0-1-1,0 1 1,-1 0-1,1-1 1,0 1 0,0-1-1,1 1 1,-2-3-1,-2-5-81,0 1-1,1 0 0,-3-14 0,5 19 101,-4-19-60,0 0 1,2 0-1,0 0 0,2 0 1,0-1-1,2 1 0,0-1 1,2 1-1,5-27 0,-6 43 52,0 0 0,0 0-1,0 0 1,0 1-1,1-1 1,0 1 0,0-1-1,0 1 1,1 0-1,0 0 1,6-6-1,-2 4 17,-1 1 0,1 0 0,0 1 0,0 0 0,0 0 0,15-6-1,5 1 9,0 2 0,1 1-1,46-6 1,-67 11-25,37-4 35,211-42 557,-221 39-482,-1-1 1,0-2 0,-1-2 0,0-1-1,37-23 1,-58 30-44,1-1-1,-1-1 0,-1 0 1,0-1-1,0 0 1,-1 0-1,-1-1 0,0 0 1,0-1-1,-1 0 1,-1-1-1,0 1 0,-1-1 1,0-1-1,-1 1 0,-1-1 1,-1 0-1,0 0 1,2-24-1,-5 34-40,0 0-1,0-1 0,0 1 1,-1 0-1,1-1 1,-1 1-1,-1 0 1,1 0-1,-1 0 0,0 0 1,0 0-1,-4-6 1,5 9-14,0 0 0,0 1 0,0-1 0,0 0 0,-1 1 0,1-1 0,-1 1 0,1-1 0,-1 1 0,1 0 0,-1-1 0,0 1 0,0 0 0,0 0 0,0 0 0,1 1 0,-1-1 0,0 0 0,0 1 0,0-1 0,-1 1 0,1 0 0,-3-1 0,2 2 8,0-1 0,0 1-1,0-1 1,0 1 0,0 0-1,0 0 1,0 1-1,1-1 1,-1 0 0,0 1-1,1 0 1,-1 0 0,1-1-1,0 1 1,-3 3-1,-4 6 7,1 0-1,0 0 1,0 1-1,2 0 1,-1 0-1,1 1 1,1 0-1,-5 18 1,5-16 92,1 0 0,1 0 0,0 0-1,1 0 1,1 0 0,0 26 0,1-35-80,1 0 0,-1 0 0,1 0 0,0-1 0,1 1 0,0-1-1,0 1 1,0-1 0,0 1 0,1-1 0,0 0 0,0 0 0,0 0 0,1 0 0,-1-1 0,1 0-1,0 1 1,1-1 0,-1-1 0,10 7 0,-3-4 25,1-1-1,0 0 1,0 0 0,0-2-1,17 4 1,67 6 52,-68-11-183,-1-1 0,1-2 1,29-4-1,-38 2-569,0-1-1,0 0 1,-1-1-1,1-1 0,20-11 1,12-8-1326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19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9 101 3232,'-7'-14'1035,"6"14"-1024,1-1 0,0 1 1,0 0-1,0 0 0,0 0 1,0 0-1,0 0 1,0 0-1,0 0 0,0-1 1,0 1-1,0 0 1,0 0-1,0 0 0,0 0 1,0 0-1,0-1 1,0 1-1,0 0 0,0 0 1,0 0-1,0 0 0,0 0 1,0 0-1,0-1 1,0 1-1,0 0 0,0 0 1,0 0-1,0 0 1,0 0-1,0 0 0,0-1 1,0 1-1,0 0 0,1 0 1,3-7 1338,-1 0 1,0 0 0,1 0-1,-2 0 1,1 0 0,-1-1-1,2-14 1,-5 12 4375,3 31-4050,2 24-825,-2 46 1,-1-28-453,4 118 523,0 7-1012,-5-188 62,0 0 0,0 0 0,0 0 0,0 0 0,0 0 1,0 0-1,0 0 0,0 0 0,0 0 0,0 0 1,0 0-1,0 1 0,0-1 0,0 0 0,0 0 0,0 0 1,0 0-1,0 0 0,0 0 0,0 0 0,0 0 1,0 0-1,0 0 0,0 0 0,0 0 0,0 0 0,0 0 1,0 1-1,0-1 0,0 0 0,0 0 0,0 0 1,0 0-1,0 0 0,0 0 0,-1 0 0,1 0 0,0 0 1,0 0-1,0 0 0,0 0 0,0 0 0,0 0 0,0 0 1,0 0-1,0 0 0,0 0 0,0 0 0,0 0 1,0 0-1,-1 0 0,1 0 0,0 0 0,0 0 0,0 0 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20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89 130 4896,'-41'0'1584,"39"-1"-1521,0 1 0,1 0 0,-1 0 0,0 0 0,0 0 0,1 0 0,-1 1 0,0-1 0,1 0 0,-1 1 0,0-1 0,1 1 0,-4 1 0,0 1 180,-10 7 8678,15-10-8777,0 0-1,0 0 1,1 0 0,-1 0 0,0 0 0,0 1-1,0-1 1,0 0 0,1 0 0,-1 0 0,0 0-1,0 0 1,0 0 0,1 0 0,-1 0-1,0-1 1,0 1 0,0 0 0,0 0 0,1 0-1,-1 0 1,18 0 3639,-1-2-3933,39-1 1603,17-3-501,207-39 751,114-13-1459,-79 31 86,-291 26-405,24 1 0,-21 0-121,-25 0-135,-1 0 0,1 0 0,0-1 0,0 1 0,-1 0 0,1-1 0,0 0 0,1 0 0,-1 22-15324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20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6720,'6'-14'13804,"-4"40"-10725,-1-9-2107,11 191 2040,-7-85-2632,-3-77-597,-2-1 0,-7 47 1,6-81-1895,1-8-50,-1-8-681,0-6-92,-1 0 691,-1-7-1096,1 1-1,0-25 1,7 6 411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21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6 203 2400,'-5'-9'15206,"10"1"-13757,4 1-950,0 0-1,0 1 0,1 0 0,0 1 0,0 0 0,0 1 0,1 0 0,13-4 0,26-10 321,-38 12-596,0 1 1,1 0 0,-1 1 0,1 1 0,17-3 0,-24 5-138,0 1 0,0 0 0,1 0 0,-1 1 1,0-1-1,0 1 0,1 1 0,-1-1 0,0 1 0,0 0 0,0 0 1,-1 1-1,8 4 0,50 29 1706,-60-35-1719,0 0 0,0-1 1,0 1-1,0 0 0,0-1 1,0 0-1,0 0 0,0 0 1,0 0-1,0 0 0,0-1 1,1 1-1,-1-1 0,0 0 1,0 0-1,3-1 0,7-4 28,-1 0 1,16-11-1,-11 7-131,27-14 22,24-14 116,-26 9-3019,-38 25 1620,3-3-2250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22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4736,'1'-2'489,"-1"1"0,0-1 0,1 0 1,-1 1-1,1-1 0,0 1 0,0-1 0,-1 0 0,1 1 1,0 0-1,0-1 0,0 1 0,1 0 0,-1-1 0,0 1 1,0 0-1,3-2 0,6-1 5815,-6 10-4002,-4-5-2231,1-1 0,-1 1 0,1-1 0,-1 0 0,0 1 0,1-1 0,-1 1 0,0-1 0,0 1 0,1-1 0,-1 1 0,0-1 0,0 1 0,0-1 0,1 1 0,-1-1 0,0 1 0,0 0 0,0 0 0,0 10 427,-1 1-1,0-1 0,-4 18 1,4-23-373,0 1 1,0-1 0,1 1 0,-1 0 0,3 10-1,-2 4 299,0-20-349,24-13 96,0-3-254,175-114 22,-184 117 168,-8 7-20,0 0 0,-1 0 0,2 1 0,-1-1 0,10-3 0,-15 8-64,-1-1-1,0 1 1,1-1 0,-1 1 0,0 0-1,1 0 1,-1-1 0,0 1 0,1 0 0,-1 0-1,0 0 1,1 1 0,-1-1 0,0 0-1,1 0 1,-1 1 0,0-1 0,0 1-1,1-1 1,-1 1 0,0 0 0,0-1 0,0 1-1,0 0 1,0 0 0,0 0 0,0 0-1,0 0 1,0 0 0,0 0 0,0 0-1,0 0 1,-1 0 0,2 2 0,1 4 151,-1 1 1,0-1-1,0 0 0,-1 1 1,2 9-1,0 4-12,-2 5-3039,-1-26 2665,0 1 0,1 0 0,-1 0 0,0 0 0,0-1 0,0 1-1,-1 0 1,1 0 0,0 0 0,0 0 0,0-1 0,-1 1 0,1 0 0,0 0 0,-1-1 0,1 1 0,0 0 0,-1-1 0,1 1 0,-1 0 0,1-1 0,-2 2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23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63 2560,'-32'3'17066,"57"-5"-13098,20-6-2576,9 0-917,246-17 1924,-253 23-2193,85-17-1,-129 19-210,0-1 1,1 1-1,-1 0 0,0 0 1,6 1-1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24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4800,'6'0'12912,"5"0"-6358,67-4-4282,92-10-192,21 11-1262,-105 4-735,-57-1-247,30-4 0,-22-3-6484,-37 7 6517,1 0-63,-1 0 0,0 0 0,0 0 0,1 0 0,-1 0-1,0 0 1,1 0 0,-1 0 0,0 0 0,0 0 0,1 0 0,-1 0 0,0-1 0,0 1 0,1 0 0,-1 0 0,0 0 0,0 0 0,2-2-971,-2 2 971,0 0 0,0-1 0,0 1 0,0 0 0,0 0 0,0-1 0,0 1 0,1 0-1,-1-1 1,0 1 0,0 0 0,0 0 0,0-1 0,0 1 0,0 0 0,-1-1 0,1-4-3315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37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119 913 2656,'0'0'100,"0"-1"-1,0 0 1,-1 1 0,1-1-1,0 0 1,0 1 0,0-1-1,-1 0 1,1 1 0,0-1-1,-1 1 1,1-1 0,0 0-1,-1 1 1,-4-8 6125,5 8-6142,-1 0 1,1 0-1,0 0 1,0 0-1,0 0 1,0-1-1,0 1 1,1 0 249,-1 0-249,-4 9 420,0 1 0,1 0 0,0 0 0,1 0 1,0 1-1,0-1 0,1 15 0,1-24-478,-20 186 1675,10-101-911,-7 43 420,5-30-554,10-87-495,1-1 0,-5 13-1,1-2 488,5-22-635,0 0 0,1 1 0,-1-1 0,0 0 0,0 0 0,0 0 0,0 0 0,0 1 0,0-1 0,0 0 0,0 0 0,0 0 0,0 0-1,0 0 1,0 1 0,0-1 0,0 0 0,0 0 0,-1 0 0,1 0 0,0 1 0,0-1 0,0 0 0,0 0 0,0 0 0,0 0 0,0 0 0,0 0 0,0 1-1,-1-1 1,1 0 0,0 0 0,0 0 0,0 0 0,0 0 0,0 0 0,-1 0 0,1 0 0,0 0 0,0 0 0,0 0 0,0 0 0,0 0 0,-1 0 0,1 0-1,0 0 1,0 0 0,-5-8 447,1-16-106,2-16-126,1 23-70,2-30 0,1-74-377,2 74 229,2-1-1,3 1 0,25-84 1,-27 110 15,1 0 1,1 0 0,1 1-1,1 1 1,0-1 0,1 2 0,2 0-1,0 0 1,0 1 0,23-19-1,-29 30 43,0 0 0,1 0 0,-1 0 0,2 1-1,-1 1 1,0-1 0,1 2 0,0-1 0,0 1-1,17-3 1,-22 6-27,-1-1 1,0 1-1,1 0 0,-1 0 0,1 0 0,-1 0 0,1 1 1,-1 0-1,1 0 0,-1 0 0,0 1 0,0-1 0,1 1 1,-1 0-1,0 0 0,-1 0 0,1 1 0,0-1 0,-1 1 1,1 0-1,-1 0 0,0 0 0,0 1 0,0-1 0,0 1 1,-1 0-1,3 4 0,-1 0 16,0 1 0,-1 0 0,0 1 0,0-1 1,-1 0-1,0 1 0,0-1 0,-1 1 0,-1 0 0,1-1 0,-2 1 0,-1 13 1,0-10-40,0 0 0,-1-1 0,-1 0 0,0 0 1,0 0-1,-2 0 0,1 0 0,-15 21 1,16-28 12,0 0 1,-1 0 0,0 0-1,0 0 1,0-1-1,0 0 1,-1 0 0,1 0-1,-1-1 1,0 0 0,0 0-1,0 0 1,-1-1 0,1 0-1,-1 0 1,1 0 0,-1-1-1,0 0 1,1 0 0,-1-1-1,0 0 1,0 0 0,1-1-1,-1 0 1,0 0 0,1 0-1,-1-1 1,1 0 0,-1 0-1,-7-5 1,-38-23-427,60 27 166,24 3 160,10 1 197,72-9 0,-89 4-71,-1-1 0,0-1 0,0-2 0,0 0 0,-1-1 0,34-19 1,-14 4 123,-1-2 0,67-54 0,-93 67-30,26-15-1,-27 18 115,-15 10-260,0-1 1,0 1-1,0 0 1,0 0 0,0 0-1,0 0 1,0 0-1,0 0 1,0 0-1,0 0 1,0-1-1,1 1 1,-1 0 0,0 0-1,0 0 1,0 0-1,0 0 1,0 0-1,0 0 1,0 0-1,0 0 1,1 0-1,-1 0 1,0 0 0,0 0-1,0 0 1,0 0-1,0 0 1,0 0-1,0 0 1,1 0-1,-1 0 1,0 0 0,0 0-1,0 0 1,0 0-1,0 0 1,0 0-1,1 0 1,-1 0-1,0 0 1,0 0-1,0 0 1,0 0 0,0 0-1,0 0 1,0 0-1,0 0 1,0 0-1,1 1 1,-1-1-1,0 0 1,0 0 0,0 0-1,0 0 1,0 0-1,-2 10 78,-1 1 35,0 2-69,2 0-1,-1 0 0,2 0 1,0 0-1,0 0 1,1 0-1,1 0 0,0 0 1,1 0-1,0 0 1,1-1-1,10 23 0,-12-32-24,0 0 0,0 1 0,0-1-1,0 0 1,1 0 0,-1 0 0,1 0-1,0-1 1,0 1 0,0-1 0,0 0-1,1 0 1,-1 0 0,1 0 0,4 2-1,-4-3-9,1 0 0,-1 0 0,1 0 0,-1-1 0,1 0 0,-1 1 0,1-1 0,0-1 0,-1 1 0,1-1 0,-1 0 0,1 0 0,4-2 0,32-13 61,-1-3-1,69-41 0,-86 46-105,10-7 53,-2 0-1,33-31 0,-52 45-157,-12 7 130,0 0 1,0 1 0,1-1-1,-1 0 1,0 0 0,0 0-1,0 0 1,0 0 0,1 0-1,-1 0 1,0 0 0,0 0-1,0 0 1,0 0 0,1 1-1,-1-1 1,0 0 0,0 0 0,0 0-1,0 0 1,0 1 0,1-1-1,-1 0 1,0 0 0,0 0-1,0 0 1,0 1 0,0-1-1,0 0 1,0 0 0,0 0-1,0 1 1,0-1 0,-2 26-214,0-16 270,1 10 7,0-1 0,1 1 1,3 25-1,0-18-30,-3-21-4,1 0-1,1 0 0,-1 0 0,3 5 0,-4-9-8,1 0 0,-1-1 1,1 1-1,-1-1 0,1 1 0,0-1 1,0 1-1,0-1 0,0 0 0,0 1 1,0-1-1,0 0 0,0 0 0,1 0 1,-1 0-1,0 0 0,1 0 0,2 1 1,-3-1-8,0-1 0,-1 0-1,1-1 1,0 1 0,-1 0 0,1 0 0,0 0 0,-1 0 0,1-1 0,0 1 0,-1 0 0,1 0 0,-1-1-1,1 1 1,-1 0 0,1-1 0,0 1 0,-1-1 0,1 1 0,-1-1 0,0 1 0,1-1 0,-1 1 0,1-1-1,-1 0 1,0 1 0,1-1 0,-1 1 0,0-2 0,10-23 82,-9 22-92,2-12-3,0-1 0,0 1 1,-1-19-1,0 7-147,-1 19 83,0 0-1,0 0 0,-1 0 1,0 0-1,-1 0 0,0 0 1,0 0-1,-1 0 0,0 0 1,0 0-1,-1 1 0,0-1 0,0 1 1,-6-10-1,8 16 66,-11-14-194,12 14 192,-1 1 0,1 0 0,0 0 0,0-1 0,0 1 0,-1 0 0,1 0 0,0-1 0,0 1 0,-1 0 0,1 0 0,0 0 0,0 0 0,-1-1 0,1 1 0,0 0 0,-1 0 0,1 0 0,0 0-1,0 0 1,-1 0 0,1 0 0,0 0 0,-1 0 0,1 0 0,0 0 0,-1 0 0,1 0 0,0 0 0,-1 0 0,1 0 0,0 0 0,-1 0 0,1 0 0,0 1 0,0-1 0,-1 0 0,1 0 0,0 0 0,-1 0 0,1 1 0,0-1 0,0 0-1,0 0 1,-1 1 0,1-1 0,0 0 0,0 0 0,0 1 0,0-1 0,-1 0 0,1 1 0,0-1 0,0 2-3,-1 1-1,1-1 1,0 0 0,0 0-1,0 1 1,0-1 0,0 0-1,0 0 1,1 1-1,-1-1 1,1 0 0,-1 0-1,1 0 1,0 0 0,0 0-1,0 0 1,0 0-1,0 0 1,1 0 0,-1 0-1,0 0 1,1-1 0,2 3-1,-3-3 43,1 1 0,-1 0 0,1-1 0,0 1 0,0-1 0,0 1 0,0-1 0,0 0 0,0 0-1,0 0 1,1 0 0,-1 0 0,0-1 0,0 1 0,1-1 0,-1 1 0,0-1 0,1 0 0,-1 0 0,0 0 0,1 0 0,-1 0 0,3-1-1,11-4-4,158-58 130,-140 48-113,0-1 1,-2-1 0,32-23-1,-49 28-39,-1 0 0,-1 0 0,0-2 0,0 1 0,-1-2 0,-1 0 0,-1 0 0,16-31 0,-4 0 4,31-94 1,-50 129-110,0 1 0,0-1 0,-1 1-1,1-20 1,-13 63-61,-64 252 253,55-219-133,3-3 227,-14 98 0,28-142-85,1-1 1,1 0 0,4 35-1,-4-52-76,0 1 0,0-1 0,0 0 0,0 0-1,1 0 1,-1 0 0,0 0 0,1-1 0,-1 1-1,1 0 1,-1 0 0,1 0 0,0 1 0,0-2-17,-1 0 1,0 0 0,0 1-1,1-1 1,-1 0 0,0 0-1,0 0 1,1 0 0,-1 0-1,0 0 1,1 0 0,-1 0 0,0 0-1,0 0 1,1 0 0,-1 0-1,0 0 1,1 0 0,-1 0-1,0 0 1,1 0 0,-1 0-1,0 0 1,0-1 0,1 1-1,-1 0 1,0 0 0,0 0 0,1-1-1,2-1 41,0-1-1,0 0 1,-1 0-1,1-1 1,2-3 0,2-3-66,10-14-20,0-2 1,-2 0-1,-1-1 1,-1-1-1,9-28 0,-20 51-50,0 0-1,0 0 0,-1 0 0,0 0 0,0 0 0,0-6 0,-1 12 62,0 1-1,0-1 0,0 1 0,0-1 0,1 1 0,-1-1 0,0 1 0,1-1 1,-1 0-1,1 1 0,-1-1 0,1 0 0,0 1 0,-1-1 0,1 0 1,0 0-1,0 0 0,0 0 0,2 2 0,0 0 41,0 0-1,0 0 0,0-1 1,1 1-1,-1-1 1,1 0-1,0 0 1,-1 0-1,1 0 0,0-1 1,0 0-1,0 0 1,0 0-1,0 0 1,0 0-1,6-1 0,8-1 54,0-1 0,0-1 0,0-1 0,22-7 0,-2 1-50,140-42-8,-125 32 140,-94 49-817,18-16 652,1-1-8,-25 19 0,41-27 40,0 1 1,1 0-1,-1 0 1,1 1-1,0 0 1,0 0-1,1 0 1,-6 10-1,8-12 3,-3 5 43,1-1 0,-4 16-1,8-24-59,0 0 0,0 0 0,0 1 0,0-1 0,0 0 0,0 0 0,0 0 0,0 0 0,0 0 0,0 0 0,0 1 0,0-1-1,0 0 1,0 0 0,0 0 0,0 0 0,0 0 0,0 0 0,0 1 0,0-1 0,0 0 0,0 0 0,0 0 0,1 0 0,-1 0 0,0 0 0,0 0 0,0 0 0,0 0 0,0 0 0,0 1 0,0-1-1,1 0 1,-1 0 0,0 0 0,0 0 0,0 0 0,0 0 0,0 0 0,0 0 0,1 0 0,-1 0 0,0 0 0,0 0 0,0 0 0,0 0 0,0 0 0,1 0 0,11-3 221,16-8 74,-19 5-309,0 0 1,0-1-1,8-8 0,19-13-21,-22 18-16,14-8-172,-27 17 209,0 0 0,1 1 0,-1-1 0,0 0 0,1 1 0,-1 0 1,0-1-1,1 1 0,-1 0 0,1 0 0,-1-1 0,0 1 0,1 0 0,-1 1 1,1-1-1,1 0 0,0 3-14,0-1 0,0 0 0,-1 1-1,1 0 1,-1-1 0,0 1 0,0 0 0,0 0 0,0 1 0,-1-1 0,3 5 0,-1-1 11,1-1 49,-1 0 0,1 0 0,0 0-1,0-1 1,0 1 0,1-1 0,0 0 0,6 5-1,-9-8-18,0-1 1,1 1-1,-1-1 0,1 0 0,-1 1 0,1-1 0,0-1 0,0 1 0,-1 0 0,1 0 0,0-1 0,0 0 0,0 0 0,0 1 0,-1-2 0,1 1 0,0 0 1,0 0-1,0-1 0,0 0 0,4-1 0,5-3 13,-1-1 0,0 0 0,0 0 0,0-1 0,-1 0 0,0-1 0,-1 0 0,0-1-1,0 0 1,-1 0 0,0-1 0,0 0 0,7-13 0,2-8-82,-1 0 0,-1-1-1,15-50 1,83-278-422,-111 354 480,7-25-123,-9 29 83,1 0 0,-1 0 1,0-1-1,0 1 0,0 0 0,0 0 0,0-1 1,0 1-1,0 0 0,-2-4 0,2 6 33,0 0 0,0 0 1,0 0-1,0 0 0,0 0 0,0 1 0,0-1 0,0 0 0,0 0 0,0 0 1,0 0-1,0 0 0,0 0 0,0 0 0,0 0 0,0 0 0,0 0 1,0 0-1,0 0 0,0 0 0,0 0 0,0 0 0,0 0 0,0 0 0,0 0 1,0 0-1,0 0 0,-1 0 0,1 0 0,0 0 0,0 1 0,0-1 0,0 0 1,0 0-1,0 0 0,0 0 0,0 0 0,0 0 0,0 0 0,0 0 1,0 0-1,0 0 0,0 0 0,0 0 0,0 0 0,0-1 0,0 1 0,-1 0 1,1 0-1,0 0 0,0 0 0,0 0 0,0 0 0,0 0 0,0 0 1,0 0-1,0 0 0,0 0 0,0 0 0,-6 9-27,0 0 0,1 0 0,1 1 1,-1-1-1,-4 18 0,-11 55 90,15-58-50,-50 310 421,53-311-292,0 1 0,1-1 0,4 36 0,-3-50-109,1 9 162,-1-17-188,0-1 0,0 0 1,0 0-1,0 1 0,0-1 1,0 0-1,1 0 0,-1 1 1,0-1-1,0 0 0,0 0 1,0 1-1,0-1 0,0 0 1,1 0-1,-1 0 0,0 1 1,0-1-1,0 0 0,0 0 1,1 0-1,-1 1 0,0-1 1,0 0-1,1 0 0,-1 0 1,0 0-1,0 0 0,0 0 1,1 0-1,-1 0 0,0 1 1,0-1-1,1 0 0,-1 0 1,0 0-1,1 0 0,-1 0 1,0 0-1,0 0 0,1-1 1,-1 1-1,0 0 0,0 0 1,1 0-1,-1 0 0,0 0 1,10-5-56,-2 0 1,1 0-1,0-1 1,-1 0-1,14-14 1,34-43-716,-38 42 787,-9 10-54,15-17-126,-23 27 132,1-1 0,-1 0 0,0 0 0,0 0 1,0 0-1,0 0 0,0 0 0,0 0 1,1-4-1,20 14-129,-3-1 206,-1-1 1,1 0-1,0-2 0,0 0 0,1-1 0,-1-1 0,1 0 1,0-2-1,22-2 0,-14 1 64,-21 1-80,0 0 0,-1-1 0,1 0 0,0 0 0,12-3 0,-10 1-6,-1 0-1,1-1 0,-1 1 0,0-1 0,0-1 1,9-6-1,-17 11-116,-1 0 85,1 1 0,-1-1 0,1 1 0,0-1-1,-1 1 1,1-1 0,0 1 0,-1-1 0,1 1 0,0-1 0,0 1 0,0-1 0,0 1 0,-1 0 0,1-1 0,0 1 0,0-1 0,0 1 0,0-1 0,0 1 0,0 1 0,-7 2 62,5-2-16,1-1-48,-1 0 0,1 0 1,-1 0-1,1 0 0,-1 1 0,1-1 0,0 1 0,0-1 0,0 1 1,0-1-1,0 1 0,0 0 0,0-1 0,1 1 0,-1 0 0,1 0 1,-1 0-1,1-1 0,-1 1 0,1 2 0,-6 12 5,5-14 0,1-1 0,-1 1 0,0-1 0,1 1 0,-1-1 0,1 1 0,-1-1 0,1 1 0,0 0 0,-1-1 0,1 1 0,0 0 0,0-1 0,1 1 0,-1 2 0,2 19-6,-2-19 15,0 0 1,0 1 0,1-1-1,1 7 1,-1-10 1,-1 1 0,1-1 1,0 0-1,-1 1 0,1-1 1,0 0-1,0 0 0,0 1 1,0-1-1,0 0 0,0 0 0,0 0 1,0 0-1,0 0 0,1 0 1,-1-1-1,2 2 0,-1-1 13,0-1 0,0 1 0,0-1 0,1 1 0,-1-1 0,0 0 0,0 0 0,1 0 0,-1 0 0,0 0 0,0 0 0,1-1 0,-1 1 0,0-1 0,4-1 0,34-17 133,-34 15-122,35-18-73,-9 6 146,-1-1 1,0-2-1,50-42 0,-54 35-155,-1-2 1,-2 0-1,30-45 0,-5-5-40,-2-2 0,44-107 0,-80 164 84,-8 18-60,0 0 0,0 0 0,-1 0 0,1-1-1,-2 1 1,1-1 0,0 1 0,0-9 0,-2 14 60,0-1-1,0 1 1,0 0-1,0 0 1,0 0-1,0 0 1,0 0-1,0 0 1,0 0-1,0-1 1,0 1-1,0 0 1,0 0-1,0 0 1,0 0-1,0 0 1,0 0-1,0 0 0,0-1 1,0 1-1,0 0 1,0 0-1,-1 0 1,1 0-1,0 0 1,0 0-1,0 0 1,0 0-1,0 0 1,0 0-1,0-1 1,0 1-1,-1 0 1,1 0-1,0 0 1,0 0-1,0 0 1,0 0-1,0 0 0,0 0 1,-1 0-1,1 0 1,0 0-1,0 0 1,0 0-1,0 0 1,0 0-1,0 0 1,0 0-1,-1 0 1,1 0-1,0 1 1,0-1-1,0 0 1,0 0-1,-10 7-253,-9 12-62,0 3 368,2 0 1,1 2-1,-22 38 0,-133 310 127,168-363-136,-1 0 0,1 1 0,1-1 0,-1 0 0,2 1 0,-1-1 0,1 18 0,1-23-8,0 0-1,1 0 1,-1 0-1,1 0 1,0-1-1,0 1 1,1 0 0,-1 0-1,1-1 1,0 1-1,0-1 1,0 1-1,0-1 1,0 0-1,1 0 1,-1 0-1,1 0 1,0 0-1,0-1 1,0 1-1,5 2 1,-5-3-8,1-1 1,-1 1-1,1-1 0,0 0 1,-1 0-1,1 0 1,0 0-1,-1-1 1,1 0-1,0 1 0,0-1 1,5-1-1,6-1 36,25-6 1,-35 6-51,11-2 19,0-1 1,0-1-1,0-1 0,18-11 1,55-40-161,-65 40-323,-35 72 182,9 1 422,5-27 132,-2-27-268,-1-1-1,1 0 1,0 1-1,0-1 1,-1 0-1,1 1 1,0-1-1,0 0 1,-1 0-1,1 0 1,0 0-1,0 0 1,0 0-1,0 0 1,-1 0 0,1 0-1,0 0 1,0 0-1,-1-1 1,3 1-1,-1-1 29,6 0-31,-1-2 0,1 1 1,0-1-1,-1 0 0,0 0 0,0-1 1,0 0-1,10-8 0,2-2-54,29-29 1,-35 29-19,0-2 0,-1 1 0,16-28 0,-17 25 1,261-447-1215,-267 455 1250,8-12-24,-1 0-1,-1-1 1,-1-1 0,7-27-1,-17 50 43,1-1 0,-1 1 0,0 0 0,0-1 0,1 1-1,-1 0 1,0-1 0,-1 1 0,1 0 0,0-1 0,0 1 0,0 0 0,-1 0-1,1-1 1,-1 0 0,0 1 2,1 1-1,-1-1 1,1 1 0,0 0-1,-1-1 1,1 1-1,-1 0 1,1 0-1,-1-1 1,1 1 0,-1 0-1,0 0 1,1 0-1,-1 0 1,1-1-1,-1 1 1,1 0 0,-1 0-1,0 0 1,1 0-1,-1 1 1,1-1-1,-1 0 1,1 0 0,-1 0-1,1 0 1,-1 0-1,0 1 1,1-1-1,-1 0 1,1 0 0,0 1-1,-1-1 1,1 0-1,-1 1 1,0 0-1,-19 14 69,-33 29-1,36-28-85,3-3 47,1 1 1,0 1 0,1 0-1,1 1 1,0 0-1,1 1 1,0 0 0,-11 32-1,0 10 154,-17 83 0,28-101-62,6-25-69,-6 25 109,1-1 0,1 2 1,-2 59-1,10-95-116,0 0-1,1 0 1,-1 0 0,1 0-1,1 0 1,-1 0-1,1 0 1,0 0 0,0-1-1,1 1 1,-1-1-1,1 1 1,5 6 0,-6-11-11,-1 0 0,0 0-1,1 0 1,-1 0 0,1 0 0,0 0 0,-1 0 0,1-1 0,-1 1 0,1 0 0,0-1 0,0 0 0,-1 1-1,1-1 1,0 0 0,0 0 0,0 0 0,2 0 0,38-6 238,-33 4-171,23-5-96,0-1 0,-1-2 0,0-1 0,-1-2 0,52-28 0,-63 29-38,-1 0 1,21-17 0,-39 29 32,0 0 0,0 0 0,0 0 1,0 0-1,0 0 0,0 0 1,0 0-1,1 0 0,-1 0 0,0 0 1,0 0-1,0 0 0,0 0 0,0 0 1,0 0-1,0 0 0,1 0 1,-1 0-1,0 0 0,0 0 0,0 0 1,0 0-1,0 0 0,0 0 0,0 0 1,1 0-1,-1 0 0,0 0 1,0 0-1,0 0 0,0 1 0,0-1 1,0 0-1,0 0 0,0 0 0,0 0 1,0 0-1,0 0 0,1 0 0,-1 0 1,0 1-1,0-1 0,0 0 1,0 0-1,0 0 0,0 0 0,0 0 1,0 0-1,0 1 0,0-1 0,0 0 1,0 0-1,0 0 0,0 0 1,0 0-1,0 0 0,0 0 0,-1 1 1,1-1-1,0 0 0,0 17-48,-8 19 101,-34 63 310,41-95-327,-4 9 96,1 0-1,-5 24 0,7-24-75,0 1-1,3-14-47,-1 0 0,0 0-1,0 1 1,1-1-1,-1 0 1,0 0-1,1 0 1,-1 1 0,0-1-1,1 0 1,-1 0-1,0 0 1,1 0 0,-1 0-1,0 0 1,1 0-1,-1 0 1,1 0 0,-1 0-1,0 0 1,1 0-1,-1 0 1,0 0 0,1 0-1,-1 0 1,0 0-1,1-1 1,-1 1 0,0 0-1,1 0 1,-1 0-1,1-1 1,3-1-8,0 1 0,0-1 0,1 0 0,-1-1 0,-1 1 0,1-1 0,0 0 0,-1 0 0,1 0 0,-1 0 1,0-1-1,0 1 0,3-6 0,4-2 5,1-1 0,-1 1 0,17-12 0,-5 5-11,-16 11 11,-6 6 0,1 1 0,-1 0 0,0 0 0,1 0 0,-1 0 0,0 0 0,1 0 0,-1 0 0,0 0 0,1 0 0,-1 0 0,0 0 0,1 0 0,-1 0 0,0 0 0,1 0 0,-1 0 0,0 0 0,1 0 0,-1 0 0,1 1 0,-1-1-6,1 1 1,-1 0-1,1-1 0,-1 1 0,0 0 1,1 0-1,-1-1 0,0 1 0,0 0 1,0 0-1,1 0 0,-1-1 0,0 1 1,0 0-1,0 0 0,0 0 0,0-1 1,0 1-1,-1 1 0,-3 22-107,4-22 112,-11 47-35,-3 0 1,-1-1 0,-2 0 0,-44 82 0,52-115 70,-1 1 0,-1-2 1,-1 1-1,0-1 1,0-1-1,-1 0 0,-1-1 1,0-1-1,-1 0 1,-26 15-1,34-22-2,-1 0 1,-16 4-1,22-7-30,-1 0 1,1-1-1,-1 1 1,0-1-1,1 0 0,-1 1 1,0-1-1,1-1 0,-1 1 1,0 0-1,1-1 1,-5 0-1,6 0-4,0 1 1,0-1-1,-1 1 0,1-1 1,0 0-1,0 0 0,0 0 1,0 0-1,0 1 0,0-1 0,0-1 1,0 1-1,1 0 0,-1 0 1,0 0-1,1 0 0,-1 0 1,1-1-1,-1 1 0,1 0 1,-1 0-1,1-1 0,0 1 1,0 0-1,0-1 0,-1 1 0,1 0 1,1-1-1,-1 1 0,0 0 1,0-1-1,1-1 0,0-3-1,1 1 0,-1-1 0,2 1 0,-1-1 0,0 1 0,5-7 0,10-14 22,2 1 0,0 0 0,36-33 0,76-59-958,-67 63-2226,-37 28-976,-4-2-3730,-15 18 5060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37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23 100 8320,'-18'-20'2672,"17"20"-2551,1 0 0,0 0 0,-1-1 1,1 1-1,0 0 0,-1-1 1,1 1-1,0 0 0,0-1 0,-1 1 1,1-1-1,0 1 0,0 0 0,0-1 1,0 1-1,-1-1 0,1 1 0,0-1 1,0 1-1,0-1 0,0 1 0,0 0 1,0-1-1,0 1 0,0-1 1,0 1-1,1-1 0,-1 1 0,0-1 1,0 1-1,0 0 0,0-1 0,1 0 1,10-6 3948,-9 5-3698,8-2 174,0 0 1,0 1-1,0 0 1,0 0-1,1 1 1,12-1-1,-8 1-382,45-9-131,46-6-303,-36 12-4906,-56 6 1464,-3 3 1195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38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21 10304,'-72'-12'4672,"41"7"-4064,21 2 511,7 6-735,-7-3 32,20 5-3679,-2-2-929,10 6 2336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0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83 993 1728,'-6'6'571,"0"1"0,1 0 1,0 0-1,0 0 0,0 0 0,1 1 1,0 0-1,-4 11 0,-5 7 1434,-4 8 600,16-32-2303,0 0 0,1 0 0,-1-1 0,1 1 1,-1 0-1,1 0 0,0 0 0,0 0 1,0-1-1,0 1 0,0 0 0,0 0 0,0 0 1,0 0-1,5 5 4254,-5-7-4501,6-9 1140,72-109 1689,-54 77-2430,41-52 0,82-78 773,-144 168-1204,9-11 130,1 0 0,0 1-1,31-23 1,-43 35-140,0 0 0,0 0 0,1 0-1,-1 1 1,0-1 0,1 0 0,-1 1 0,1-1 0,-1 1-1,1 0 1,-1-1 0,1 1 0,-1 0 0,1 0 0,-1 0-1,3 0 1,-3 0-4,-1 1 0,1-1 0,0 1-1,0-1 1,-1 0 0,1 1 0,0-1-1,-1 1 1,1 0 0,0-1 0,-1 1 0,1-1-1,-1 1 1,1 0 0,-1 0 0,1-1-1,-1 1 1,0 0 0,1 0 0,0 1-1,0 4 1,0-1 0,0 1 0,-1 0 0,1-1 0,-1 1-1,-1 8 1,-8 58 208,-19 77-1,3-21-110,7-3 144,18-123-155,3-6 3,6-13 72,3-3-90,19-29-104,52-59 0,-55 77 11,1 1-1,2 2 1,1 1 0,0 1-1,52-29 1,-77 50-15,1 1-1,0 0 0,14-5 1,-20 8 20,-1 1 0,1-1 0,-1 1 0,1 0 0,-1-1 0,1 1 0,-1 0 0,1 0 0,0 0 0,-1 0 0,1 0 0,-1 1 0,1-1 0,-1 0 0,1 1 0,-1-1 0,1 1 0,-1 0 0,1-1 0,-1 1 0,1 0 0,-1 0 0,0 0-1,0 0 1,1 0 0,0 2 0,2 2 7,0 0-1,-1 1 1,0-1-1,0 1 0,0 0 1,-1 0-1,3 7 1,8 47 113,-7-25-9,1-4-39,12 52 91,-15-73-125,-1 0 0,1 0 0,1 0 1,0-1-1,10 16 0,-14-23-14,0 0 0,1-1 0,-1 0 0,0 1 0,1-1 0,-1 0 0,0 1 0,1-1 0,0 0 0,-1 0 0,1 0 0,-1-1 0,1 1 0,3 1 0,-4-2-6,1 0 0,-1 0 0,0 0 0,0 0-1,1 0 1,-1 0 0,0 0 0,1 0 0,-1-1 0,0 1 0,0-1-1,1 1 1,-1-1 0,0 1 0,0-1 0,2 0 0,1-3 17,1 0 0,-1-1 0,0 1 0,0-1 0,-1 1 0,1-1 0,2-6 0,8-12 8,-2 0 0,-1-1 0,-1 0 0,-1 0 0,-1-1 0,9-50 0,-16 68-73,0-1-1,0 0 0,-2-11 0,1 16-1,-1 0 1,1 1-1,-1-1 0,1 1 0,-1-1 1,0 0-1,0 1 0,0 0 0,-1-1 1,1 1-1,0 0 0,-3-3 0,3 4 32,0 0 1,0 1-1,0-1 0,0 1 0,0-1 0,0 1 0,0 0 0,0-1 0,0 1 0,0 0 0,0-1 0,0 1 0,0 0 0,0 0 0,-1 0 0,1 0 0,0 0 0,0 0 0,0 1 0,0-1 0,0 0 0,0 1 1,0-1-1,0 0 0,0 1 0,0-1 0,0 1 0,-2 1 0,-1 0-8,0 1 0,0-1 0,0 1 1,1 0-1,-5 4 0,4-2 13,0 1 0,0 0-1,1 0 1,-1 0 0,1 0 0,1 1-1,-1-1 1,-2 12 0,-8 54 21,10-55 20,2 0 0,0 0 0,1 0 0,0 1 0,2-1 0,0 0 0,1 0-1,0-1 1,7 19 0,-9-32-20,1 1 1,-1 0-1,1 0 0,0-1 0,0 1 0,0-1 1,0 1-1,1-1 0,0 0 0,-1 0 1,1 0-1,0-1 0,1 1 0,-1 0 0,0-1 1,1 0-1,-1 0 0,1 0 0,-1 0 1,1-1-1,0 0 0,0 1 0,5 0 0,3-2 8,0 1 0,0-2 0,0 1 0,0-2 0,0 1 0,-1-2 0,1 0 0,-1 0 0,1-1 0,-1 0 0,13-8 0,6-3 38,0-3-1,45-34 0,83-87 79,-77 64 100,-72 68-215,-7 5-27,0 1-1,0 0 0,0-1 1,0 1-1,0-1 0,-1 0 1,1 1-1,0-1 0,-1 0 1,1 0-1,-1 0 1,0 0-1,0 0 0,0 0 1,0-1-1,0 1 0,1-5 1,-9 33 37,-8 44-110,-5 26 87,19-95-13,-3 27 104,1 2 0,1-1 1,3 33-1,-1-61-99,0 1 0,0 0 0,1-1 1,-1 1-1,0 0 0,1-1 0,-1 1 1,1-1-1,0 1 0,0-1 0,-1 1 1,1-1-1,0 1 0,2 2 1,-2-4-4,-1 0 1,0 0-1,1 0 1,-1 0-1,0 1 1,1-1-1,-1 0 1,0 0 0,1 0-1,-1 0 1,1 0-1,-1 0 1,0 0-1,1 0 1,-1 0 0,1 0-1,-1 0 1,0 0-1,1 0 1,-1 0-1,0 0 1,1-1-1,-1 1 1,1 0 0,0-1 5,1 0 0,-1 0 1,0 0-1,0 0 0,1 0 0,-1-1 1,0 1-1,1-3 0,13-21 107,21-50-1,-23 45-118,23-38-1,-33 62-5,6-9-51,1 0 0,0 1 0,0 0 0,23-21 0,-32 34 56,-1 0 0,1 1-1,0-1 1,0 1 0,-1-1 0,1 1 0,0-1-1,0 1 1,0-1 0,0 1 0,0 0 0,-1 0-1,1-1 1,2 1 0,-3 0 1,0 0 0,1 0 0,-1 1 0,1-1 0,-1 0 0,0 0 0,1 0 0,-1 0 0,0 1 0,1-1-1,-1 0 1,0 0 0,1 0 0,-1 1 0,0-1 0,1 0 0,-1 1 0,0-1 0,0 0 0,1 1 0,-1-1 0,0 0 0,0 1 0,2 3-14,-1 0 0,0 0 0,-1 0 1,1 0-1,0 6 0,-1-4 14,2 52 69,-3-39-2,1 0 0,2 0 0,3 19-1,-4-33-48,0 0-1,0 1 0,1-1 0,0 0 1,0 0-1,1-1 0,-1 1 0,1 0 1,0-1-1,0 0 0,0 1 0,1-1 1,0-1-1,0 1 0,5 4 0,-5-5 10,0-1-1,0 1 1,1-1-1,-1 0 1,0 0-1,1 0 1,-1-1-1,1 0 1,0 0-1,-1 0 1,11 0-1,-8-1-5,0 0 0,1-1 0,-1 0 1,0 0-1,0-1 0,0 0 0,8-3 0,2-3-24,0-1-1,-1 0 1,0-1 0,0-1 0,16-14 0,-8 3 34,-1-1 0,21-26 0,-9 9 21,-3 6-30,-1-2 0,-2-2 1,-2-1-1,43-80 0,10-75 125,-50 100-200,22-56-112,-12 35 117,-35 96 8,-1 1 0,0-1 0,-2 0 0,1-23-1,-3 42 31,0-1 1,0 1-1,0-1 0,0 1 0,0-1 0,0 1 0,0-1 0,0 1 0,0-1 0,0 1 0,0-1 0,-1 1 1,1 0-1,0-1 0,0 1 0,0-1 0,-1 1 0,1-1 0,0 1 0,0 0 0,-1-1 0,1 1 0,0 0 0,-1-1 1,0 1-1,1 0 2,-1-1 0,1 1 0,-1 0 1,1 0-1,-1 1 0,1-1 0,-1 0 1,0 0-1,1 0 0,-1 0 1,1 0-1,-1 1 0,1-1 0,-1 0 1,1 0-1,-1 1 0,1-1 0,-1 1 1,-22 21-131,21-20 139,-9 10-17,2 1 1,-1 0-1,2 1 1,-1 0-1,2 0 1,-10 27-1,-23 97 0,34-116 13,-99 426 22,98-411 52,1 1-1,2-1 1,1 1-1,2 0 1,6 54-1,-5-89-22,1 1-1,-1-1 1,1 1-1,0 0 1,0-1-1,1 1 1,-1-1-1,4 6 1,-5-9-36,0 1 0,1 0 1,-1-1-1,1 1 0,0-1 0,-1 1 1,1-1-1,0 1 0,-1-1 0,1 1 0,0-1 1,-1 0-1,1 1 0,0-1 0,0 0 0,-1 0 1,1 0-1,1 1 0,0-1-4,-1-1 0,1 1 0,-1 0 0,1 0 0,-1-1 0,1 1 0,-1-1 0,0 1 0,1-1 0,-1 0 0,1 1 0,-1-1 0,2-1 0,12-11 120,25-25 0,-3 2-55,8-2-86,0 3 0,3 1 0,56-30 0,-94 59-45,-1-1 1,12-9-1,4 14-169,-23 1 226,-1 0-1,0 0 0,0 1 1,0-1-1,0 0 0,1 0 0,-1 1 1,0-1-1,0 0 0,0 1 1,0-1-1,0 1 0,0-1 1,0 1-1,0 0 0,0 0 1,0-1-1,0 1 0,0 0 0,-1 0 1,1 0-1,0 0 0,-1 0 1,1 0-1,1 2 0,0 18 16,-1 0 0,-1 0 1,-1 0-1,-6 36 0,-2 22-35,9-71 6,-1 16 31,4 44 0,-3-61 13,2 0-1,-1-1 0,1 1 0,-1 0 0,2-1 0,-1 1 0,1-1 0,0 0 0,0 0 0,1 0 1,5 6-1,-8-10-28,0-1 1,1 1 0,-1-1 0,1 1-1,0-1 1,-1 0 0,1 0-1,0 0 1,0 0 0,0 0 0,0 0-1,-1-1 1,1 1 0,0-1-1,0 1 1,0-1 0,0 1 0,1-1-1,-1 0 1,0 0 0,0 0-1,0-1 1,0 1 0,0 0 0,0-1-1,0 1 1,3-2 0,2-1 19,-1 0 0,0 0 0,0 0 1,0-1-1,0 0 0,0 0 0,-1-1 0,1 1 1,-1-1-1,6-8 0,4-7 1,20-33 0,-25 37-14,107-155-132,-107 153 37,-11 17-4,-5 10 36,0 2 53,0 0 0,1 0 0,1 0 0,-1 0-1,2 1 1,0 0 0,0-1 0,1 1 0,0 1 0,1-1 0,1 0 0,0 0 0,1 0 0,3 23 0,-3-30 3,0 0 0,0 0 0,1-1 0,-1 1 0,1-1 0,0 1 0,5 7 0,-6-10 8,1 0 1,-1 0-1,1 0 1,0 0-1,0 0 1,0 0-1,0-1 1,0 1-1,0-1 1,0 0-1,0 1 1,1-1-1,-1 0 1,1 0-1,-1 0 1,4 0-1,-2 0 7,1-1-1,0 0 0,0 0 0,0 0 0,0-1 1,0 1-1,0-1 0,0 0 0,0-1 0,-1 1 1,1-1-1,0 0 0,-1 0 0,1 0 0,-1-1 1,0 0-1,0 1 0,0-2 0,0 1 0,3-4 1,3-3-21,0-1 0,-1 0 0,0 0 0,-1-1 0,12-23 0,-14 22-44,0 0 0,-1 0-1,0-1 1,4-17 0,-8 25 24,0 0 0,0 1 0,-1-1 0,0 0 0,0 0 0,0 0 0,0 0 0,-1 1 0,0-1 0,0 0 0,-1 1 0,0-1 0,-2-5 0,1 7 4,1 0-1,-1 0 1,0 1 0,0 0 0,0-1 0,0 1 0,0 0 0,-1 0-1,0 1 1,1-1 0,-1 1 0,0 0 0,0 0 0,0 0 0,-1 0 0,1 1-1,0 0 1,-1 0 0,-7-1 0,1 0-10,1 1 1,0 1 0,0 0-1,-1 0 1,1 1-1,0 1 1,-14 2-1,17-3 46,17 7 58,-2-6-64,1 0-1,1-1 1,-1 0 0,0 0-1,0-1 1,17-2 0,-9 1 58,12 1 0,116-9-137,62-10 442,-201 19-367,-1 0 1,1 0-1,0 0 0,-1 1 0,1 0 0,-1 0 0,1 0 0,10 4 0,-14-4 9,0 0 1,-1 0-1,1 0 0,0 0 0,0 1 1,-1-1-1,1 0 0,-1 1 1,1 0-1,-1-1 0,1 1 1,-1 0-1,0-1 0,0 1 0,0 0 1,0 0-1,0 0 0,0 0 1,-1 0-1,1 0 0,0 0 1,-1 0-1,0 0 0,0 0 0,1 5 1,-3 20 175,-1-1 1,-1 1-1,-13 45 0,-1 5-25,17-67-114,2-9-32,3-6-11,-4 5 0,3-6-7,12-24 19,35-52 0,-44 73-9,1 0 1,0 1 0,1 0 0,0 0-1,0 1 1,0 0 0,1 0 0,0 1 0,19-9-1,-16 10-11,0 1 0,0 0 0,0 1 0,0 0 0,1 1 0,-1 0 0,1 1 0,-1 1 0,1 0 0,-1 1 0,1 0 0,-1 0 0,1 2 0,-1-1 0,0 2-1,0 0 1,0 0 0,-1 1 0,1 0 0,-1 1 0,0 0 0,-1 1 0,0 0 0,17 16 0,77 74 4,-98-92-36,1 0 0,-1 0 0,14 6 0,2-3-2028,-20-7 1418,-1-1 1,1 0 0,0 0 0,-1 1-1,1-1 1,0-1 0,0 1-1,-1 0 1,4-1 0,-19-8-11141,-16 1 6095,-2 1 1942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41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12 232 4640,'-11'6'12123,"17"-2"-10663,-3-2-1256,-1-1 0,0 0 1,1 0-1,-1 0 0,1 0 0,0 0 0,-1-1 0,1 1 0,0-1 0,-1 1 0,6-1 0,33-5 1323,-14 2-975,89-5 601,114-4-626,56-5-76,-187 10-411,303-18 232,89-10 336,52-7-181,844-47 2191,-1374 88-2604,284-6 415,-190 8 850,-54 1-3541,-26-2-2422,0 0-3446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42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22 4224,'-3'-4'529,"2"-13"8574,-12 21-2636,-9 8-5265,-35 50 7,35-36-802,1 0-157,11-13-17,0-1 0,-18 16 0,26-26-198,0-1 0,0 1 0,0 0 0,0 0 0,0 0 0,1 0 0,-1 0 0,1 0 0,-1 1 1,1-1-1,0 0 0,0 1 0,0-1 0,0 1 0,0-1 0,1 1 0,-1 0 0,1-1 0,0 6 0,0-5-16,1-1 1,-1 1-1,1 0 0,0 0 0,0-1 0,0 1 1,0 0-1,1-1 0,-1 1 0,1-1 1,-1 0-1,1 0 0,0 1 0,0-1 1,0 0-1,0 0 0,0-1 0,4 3 1,62 54 485,-33-27 19,-34-31-515,14 16 276,-15-16-270,1 0-1,-1 1 0,0-1 0,1 1 0,-1-1 0,0 1 1,0-1-1,1 1 0,-1-1 0,0 1 0,0-1 1,0 1-1,1-1 0,-1 1 0,0-1 0,0 1 1,0-1-1,0 1 0,0 0 0,0-1 0,0 1 1,0-1-1,0 1 0,-1-1 0,1 1 0,0-1 0,0 1 1,0-1-1,-1 1 0,1-1 0,0 1 0,-1-1 1,1 1-1,0-1 0,-1 1 0,-3 2 30,0 0 0,0 0 0,-1-1 0,1 1 0,-1-1 0,1 0 0,-1 0 0,0-1 0,0 1 0,-7 0 0,-5 0 30,-32-1 0,35-1-82,-49 0-122,5 0-1483,21 0-3422,33-1 2665,9-1-551,6 2 815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42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43 5312,'0'1'209,"1"0"-1,-1 0 1,1-1 0,-1 1 0,1 0 0,-1-1-1,1 1 1,0 0 0,0-1 0,-1 1-1,1-1 1,0 1 0,0-1 0,-1 0 0,1 1-1,0-1 1,0 0 0,0 0 0,0 1-1,-1-1 1,1 0 0,0 0 0,1 0 0,30 4 3722,-24-3-3567,103 9 6095,-99-9-6023,-1-1-1,12-1 1,-20 1-369,-1 0-1,1-1 1,0 1-1,-1-1 0,1 0 1,0 1-1,-1-1 1,1 0-1,-1-1 1,0 1-1,1 0 0,-1-1 1,0 1-1,3-3 1,-4 3-52,-1 0 0,1 0 0,-1 0 0,1 1 1,-1-1-1,0 0 0,1 0 0,-1 0 1,0 0-1,0 0 0,0 0 0,0 0 0,0 1 1,0-1-1,0 0 0,0 0 0,0 0 0,0 0 1,-1 0-1,1 0 0,0 0 0,0 1 0,-1-1 1,1 0-1,-1 0 0,1 0 0,-1 1 1,1-1-1,-1 0 0,1 0 0,-1 1 0,0-1 1,1 1-1,-1-1 0,-1 0 0,0-1 42,-1-1-1,1 1 1,-1 1-1,0-1 1,0 0-1,0 1 1,0-1-1,-5-1 1,-4 1 95,0 1 1,0 0 0,0 0-1,0 1 1,0 1 0,-19 3-1,15-1 81,0 1-1,0 0 0,0 1 0,-20 10 0,28-11-58,1 0 1,-1 1-1,1-1 0,0 1 1,0 1-1,-10 11 1,15-15-120,0 0 1,0 0-1,0 0 1,1 0-1,0 0 1,-1 1-1,1-1 1,0 0-1,0 1 1,0-1-1,0 1 1,0 0-1,1-1 1,-1 1-1,1-1 1,0 1 0,0 0-1,0 0 1,0-1-1,0 1 1,0 0-1,1-1 1,-1 1-1,1-1 1,0 1-1,2 4 1,-1-3-8,1 0 0,0 0 0,0 0 0,1 0 0,-1-1 0,1 1 0,0-1 0,-1 0 0,2 0 0,-1 0 0,6 2 1,4 2 76,-1-1 1,23 7 0,-19-7-91,1-2 0,0 0 0,0-1 0,20 0-1,-14-2-1598,27-4 0,-14-1-3743,-19-1 2939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43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45 5824,'30'-23'3317,"-28"21"-2709,1 0 0,1 0 1,-1 0-1,0 1 0,4-2 0,-5 3 83,0-1 1,-1 0-1,1 1 1,-1-1-1,1 0 1,0 0-1,-1 0 0,3-2 1,-34 17 4497,-6 4-4090,4-2-244,10-5-44,-27 16-1,43-22-643,0-1 0,0 1 0,0 0 0,0 1 0,1-1 0,0 1-1,0 0 1,-6 10 0,10-15-134,1 0 0,-1 1 0,0-1 0,0 1 1,1-1-1,-1 1 0,1-1 0,0 1 0,-1 0 0,1-1 0,0 1 0,0 0 0,0-1 0,0 1 0,0 0 0,0-1 1,0 1-1,1-1 0,0 4 0,0-3 8,1 1-1,-1-1 1,0 0 0,1 0 0,0 0 0,-1 0-1,1 0 1,0 0 0,0-1 0,0 1-1,4 2 1,3 1 17,1 0 0,-1-1 0,1 0 0,1 0 0,9 2 0,-2-2-448,0-1 0,-1 0 1,1-1-1,0-1 1,0-1-1,27-3 0,-23 0-2665,1-1 0,31-11 0,-22 7 10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45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1151 2496,'-19'11'784,"18"-11"-746,0 1 1,1-1-1,-1 1 1,0-1-1,0 0 1,1 0-1,-1 1 1,0-1-1,0 0 1,0 0-1,1 0 1,-1 0-1,0 0 1,0 0-1,0 0 1,0 0-1,1 0 1,-3 0-1,-2-1 1172,6 1-1050,-1 1 1,0-1-1,0 1 0,1-1 0,-1 0 0,0 1 1,1-1-1,-1 1 0,0-1 0,1 0 0,-1 0 1,0 1-1,1-1 0,-1 0 0,1 1 0,-1-1 1,0 0-1,1 0 0,-1 0 0,1 0 0,-1 0 1,1 1-1,-1-1 0,1 0 0,0 0 0,10-1 539,-1 0-1,1 0 1,-1-1-1,0 0 0,1-1 1,18-7-1,-13 3-184,0-1 0,-1-1-1,20-14 1,-18 10-227,-1 0-1,-1-2 0,25-28 1,33-54 402,-32 40-295,89-98 636,-94 114-758,5-5 508,-1-2 1,44-73-1,-29 16 937,-53 101-1610,-1 3-89,-1 0-1,1 0 0,-1 0 1,1 0-1,-1 0 0,1 0 1,-1 0-1,0 0 1,1 0-1,-1 0 0,0 0 1,0 0-1,0 0 0,0 0 1,0 0-1,0 0 1,0 0-1,0 0 0,0 0 1,0 0-1,-1 0 1,1-2-1,-1 3-15,1 0 0,0 0 0,0 0 0,0 0 0,-1 0 0,1 0 0,0 0 0,0 0 0,0 0 0,-1 0 0,1 0 0,0 0 0,0 0 0,-1 0 0,1 0 0,0 0 0,0 0 0,0 0 0,-1 0 0,1 0 0,0 0-1,0 0 1,0 0 0,-1 0 0,1 0 0,0 0 0,0 0 0,0 1 0,0-1 0,-1 0 0,1 0 0,0 0 0,0 0 0,0 1 0,-13 9 92,1 1 0,1 1-1,0 0 1,0 0 0,2 1 0,-17 28-1,10-12-58,1 2-1,2 0 1,1 0-1,1 1 1,2 1-1,1-1 0,1 1 1,2 1-1,2-1 1,1 1-1,1 0 1,5 38-1,-3-63 61,0 0 0,1 0 0,0 0 0,0 0 0,5 9 0,-6-15-76,0-1 0,0 0 0,0 1 0,0-1 0,1 0 0,-1 0 0,1 0 0,0 0 0,-1 0 0,1 0-1,0 0 1,0 0 0,0-1 0,1 1 0,-1-1 0,0 0 0,0 1 0,1-1 0,-1 0 0,1-1 0,4 2 0,-2-1 8,0-1-1,0 0 1,0 0 0,0-1 0,0 0 0,0 1-1,0-2 1,0 1 0,-1 0 0,1-1 0,8-4-1,0-1 34,-1-1 0,21-16 0,4-8 5,-1-2 0,57-69 0,-50 46 16,47-79 1,-62 87-15,-3-2 1,30-88-1,-32 79 84,64-194 295,-85 236-296,-1 18-147,-1-1 0,0 1-1,0 0 1,0 0 0,0-1 0,0 1 0,0 0 0,0 0 0,0-1 0,0 1-1,0 0 1,0-1 0,0 1 0,0 0 0,0 0 0,0-1 0,0 1 0,0 0-1,0 0 1,-1-1 0,1 1 0,0 0 0,0 0 0,0-1 0,0 1 0,0 0-1,-1 0 1,1 0 0,0-1 0,0 1 0,0 0 0,-1 0 0,1 0-1,0 0 1,0 0 0,-1-1 0,1 1 0,0 0 0,0 0 0,-1 0 0,1 0-1,0 0 1,0 0 0,-1 0 0,1 0 0,0 0 0,-1 0 0,1 0 0,0 0-1,0 0 1,-1 0 0,1 0 0,0 0 0,0 0 0,-1 0 0,1 1 0,-2 0 1,1 0 1,-1 0-1,1 0 1,0 0-1,-1 0 1,1 1-1,0-1 1,0 0-1,0 1 1,-2 2-1,-14 31-27,1 2-1,-20 67 1,12-29 114,9-33-12,-103 312 685,50-147-370,43-138-281,-3 33 223,28-97-184,3-9-37,8-12-41,-11 16-74,19-32-139,21-46 0,-29 54 118,5-5 64,40-55 0,-55 82-59,0 0 0,1 0 0,0 0 1,-1 0-1,1 0 0,0 1 0,3-3 0,-5 4 12,0-1 0,1 1-1,-1 0 1,0 0 0,0 0-1,1 0 1,-1 0 0,0 0-1,1 0 1,-1 0-1,0 0 1,0 0 0,1 0-1,-1 0 1,0 0 0,1 0-1,-1 0 1,0 0-1,0 0 1,1 0 0,-1 0-1,0 0 1,1 1 0,-1-1-1,0 0 1,0 0 0,1 0-1,-1 1 0,1 0-1,0 0 1,-1 0-1,1 0 1,-1 0-1,1 0 1,-1 0-1,1 0 1,-1 0-1,0 0 1,1 2-1,2 20 56,-1 1 0,0 41 1,-3-36 31,6 43 0,-3-57-45,0-1 35,6 26 1,-6-37-41,-1 1 1,0 0-1,1-1 0,-1 0 1,1 1-1,0-1 1,1 0-1,-1 0 0,0 0 1,1 0-1,5 5 0,-6-7-24,1 1 0,-1-1-1,1 0 1,-1 0-1,1 0 1,-1 0 0,1 0-1,0-1 1,0 1-1,-1-1 1,1 0 0,0 0-1,0 0 1,-1 0-1,1 0 1,0-1 0,0 1-1,2-2 1,9-1 16,-1-1 0,17-9 0,-23 10-22,41-20-6,-1-2 1,44-31-1,-66 39 36,-1-1 0,0-1 0,30-34 0,-50 49-12,20-24 107,-24 27-120,1 0 1,0 0-1,-1 0 0,1 0 0,0 0 0,-1 0 1,1 0-1,-1 0 0,0-1 0,1 1 1,-1 0-1,0 0 0,0 0 0,0 0 0,0-1 1,0 1-1,0 0 0,0 0 0,0 0 0,0 0 1,0-1-1,-1 1 0,0-1 0,1 2-7,0-1-1,0 1 0,0 0 0,0-1 0,-1 1 1,1 0-1,0 0 0,0 0 0,-1-1 0,1 1 1,0 0-1,0 0 0,-1 0 0,1 0 1,0-1-1,-1 1 0,1 0 0,0 0 0,0 0 1,-1 0-1,1 0 0,0 0 0,-1 0 0,1 0 1,0 0-1,-1 0 0,-4 0-48,-1 1 0,1 0 0,0 0 0,0 0 0,0 1 0,0 0 0,1 0 0,-10 5 0,-39 27 60,39-25-29,-19 15 36,0 1 0,2 2 0,1 1 1,-32 38-1,57-59-20,0 0 1,0 0-1,0 0 1,1 0 0,1 1-1,-5 11 1,7-17 10,1 0 1,-1 0 0,1 0 0,0 1-1,-1-1 1,1 0 0,0 0-1,0 1 1,0-1 0,1 0-1,-1 0 1,1 4 0,0-5 10,0 1 1,0-1-1,-1 1 0,1-1 1,0 0-1,0 0 0,0 1 1,0-1-1,0 0 1,1 0-1,-1 0 0,0 0 1,1 0-1,-1 0 0,0-1 1,1 1-1,-1 0 1,1-1-1,-1 1 0,2-1 1,2 1-11,-1 0 1,1-1 0,-1 1-1,1-1 1,-1 0-1,1-1 1,-1 1 0,1-1-1,-1 0 1,8-3-1,-2 2-20,5-2 8,-1-1-1,1-1 1,-1 0-1,0-1 1,-1-1-1,1 0 0,-1 0 1,16-15-1,-9 5 18,-2 0-1,0-1 0,0-2 0,14-22 0,25-39-83,-55 79 71,-1 1 0,1 0 0,-1 0 1,1 0-1,0 0 0,0 0 0,0 0 0,0 0 0,4-2 0,-6 4-4,0 0-1,0 0 1,1 0-1,-1 0 1,0 0-1,0 0 1,0 0-1,0-1 1,0 1-1,1 0 1,-1 0-1,0 0 0,0 0 1,0 0-1,0 0 1,0 0-1,1 0 1,-1 0-1,0 0 1,0 0-1,0 1 1,0-1-1,0 0 1,1 0-1,-1 0 1,0 0-1,0 0 0,0 0 1,0 0-1,0 0 1,0 0-1,0 0 1,1 0-1,-1 1 1,0-1-1,0 0 1,0 0-1,0 0 1,0 0-1,0 0 1,0 0-1,0 1 1,0-1-1,0 0 0,0 0 1,0 0-1,0 0 1,0 0-1,0 1 1,0-1-1,0 0 1,0 0-1,0 0 1,0 0-1,0 0 1,0 1-1,0-1 0,0 1-10,6 100 27,-6-65-39,6 37-1,-4-64 37,0-1-1,1 1 1,0 0-1,5 8 1,4 14 176,-12-30-181,0-1 1,0 1-1,1 0 0,-1-1 0,0 1 1,0 0-1,1-1 0,-1 1 0,0 0 0,0-1 1,1 1-1,-1-1 0,1 1 0,-1 0 1,1-1-1,-1 1 0,1-1 0,-1 0 1,1 1-1,-1-1 0,1 1 0,0-1 1,-1 0-1,1 1 0,-1-1 0,1 0 1,0 0-1,-1 1 0,1-1 0,0 0 1,0 0-1,-1 0 0,1 0 0,0 0 1,-1 0-1,1 0 0,0 0 0,-1 0 1,1-1-1,1 1 0,1-1 7,0-1 1,0 1-1,0-1 1,0 0-1,0 1 1,0-1-1,-1 0 0,1-1 1,-1 1-1,1 0 1,-1-1-1,0 0 0,0 1 1,3-6-1,2-4 36,-1-1-1,8-21 1,12-44-63,24-60 12,14 6-5,-17 36-40,-19 38 25,3-6 20,40-118 0,-61 143-81,-9 35 95,-5 23 69,-31 106-114,17-67-28,-16 99 1,17 20 39,4-37-614,10-81-701,1-6-4773,-1-39 3655,3-14 2255,-1 1 1,1-1 0,0 0-1,0 0 1,0 1 0,-1-1-1,1 0 1,0 0 0,0 0-1,-1 1 1,1-1 0,0 0-1,0 0 1,-1 0 0,1 0-1,0 0 1,-1 1 0,1-1-1,0 0 1,0 0-1,-1 0 1,1 0 0,-1 0-1,0-1-283,-1 1-1,1-1 0,0 1 0,0-1 0,-1 1 0,1-1 0,0 0 0,0 0 0,0 0 0,0 0 0,0 0 0,0 0 0,0 0 0,-1-2 0,-12-12-2071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45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 7808,'0'0'147,"0"-1"0,-1 1-1,1 0 1,0-1 0,0 1 0,0 0 0,0-1 0,-1 1 0,1 0 0,0-1 0,0 1 0,0 0 0,0-1-1,0 1 1,0 0 0,0-1 0,0 1 0,0 0 0,0-1 0,0 1 0,0 0 0,0-1 0,0 1 0,1 0-1,-1-1 1,10 1 3813,4 1-2460,255-1 2195,-180 0-6752,2 0-5287,-83 0 5843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46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40 9376,'-28'-11'4832,"33"11"-3264,8 5-960,14-5 1311,4 3-1087,42-6 0,4-2-480,31-4-320,-2 6-32,12-9-1760,-15 7 960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47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753 253 3904,'2'-4'3757,"-2"4"-3642,0 0 0,-2-1 1382,2 1-1382,0-1 0,0 1 0,-1 0 0,1 0 0,0 0 0,0 0 0,0 0 1,0-1-1,0 1 0,0 0 0,0 0 0,0 0 0,0 0 0,0-1 0,0 1 0,0 0 1,0 0-1,0 0 0,0 0 0,0-1 0,0 1 0,0 0 0,0 0 0,0 0 0,1 0 1,-1-1-1,0-1 281,0 0 0,1 0 1,-1 0-1,0 0 1,0 0-1,0 0 1,0 0-1,-1 0 0,1 0 1,-1 0-1,0-4 1,-10-20 1128,4 13-1076,0 0 1,-1 1-1,-1 0 1,0 0-1,0 1 0,-2 0 1,1 0-1,-23-17 0,20 20-340,1 0 0,-1 1-1,0 0 1,-1 0 0,1 2-1,-1 0 1,-1 0 0,1 1 0,0 1-1,-1 1 1,0 0 0,0 1-1,1 0 1,-20 2 0,15 1-15,0 0 0,0 2 0,0 0 1,1 1-1,0 1 0,0 1 0,0 0 0,-20 12 1,19-7 93,0 1 0,1 0 0,1 1 0,0 1 1,0 1-1,-22 29 0,30-33-102,1 1 1,0 0-1,0 0 0,2 0 1,0 1-1,0 1 1,1-1-1,1 0 0,-3 20 1,3-5 77,1 0 0,1 1 0,4 53 0,-1-62 54,2 0 1,0 0-1,1 0 1,13 35-1,-14-48-150,0-1-1,0 1 0,1-1 1,0 0-1,0-1 1,1 1-1,0-1 0,0 1 1,0-2-1,1 1 1,0 0-1,0-1 0,1 0 1,-1-1-1,15 8 0,2-3 34,0-1 0,0-1 0,1-1 0,0-1 0,28 2 0,124 1 157,-29-14-667,-75-3-1456,-3-9-3450,-41 11-656,-14 4 215,-2 3 2444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51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21 601 2656,'-3'-1'206,"-7"2"4782,3 0-568,11 4-2512,-1-3-1388,-1 0-317,0-1-1,0 0 1,0 0-1,0 0 1,0 0-1,0 0 1,1-1-1,-1 1 1,0-1-1,0 1 1,0-1-1,4 0 1,27-2 812,-30 2-887,23-2 109,0-2 0,0-1 0,-1-1 0,1-1 0,-1-1 0,-1-1 0,0-2 0,31-17 0,-51 26-198,-1-1-1,1 0 0,-1 0 1,1 0-1,-1 0 0,0 0 0,0-1 1,-1 0-1,3-3 0,-4 6-39,-1 0-1,1 0 0,-1 0 1,1 0-1,-1 0 1,0 0-1,1 0 0,-1 0 1,0 0-1,0 0 1,0 0-1,0 0 0,0 0 1,0 0-1,0 0 1,0 0-1,0 0 0,0 0 1,0 1-1,-1-1 1,1 0-1,0 0 0,-1 0 1,1 0-1,-1 0 1,1 0-1,-1 0 1,1 1-1,-1-1 0,0 0 1,1 0-1,-1 1 1,0-1-1,0 0 0,1 1 1,-1-1-1,0 1 1,0-1-1,0 1 0,0-1 1,0 1-1,0 0 1,0-1-1,0 1 0,-1 0 1,-4-2 9,0 1 1,0 0 0,0 0-1,0 1 1,0 0-1,-1 0 1,-9 1 0,-1 2 298,-23 6-1,29-6-202,0 0 0,1 1-1,-1 0 1,1 0 0,0 1-1,0 1 1,1 0 0,-1 0-1,1 1 1,1 0-1,-1 0 1,1 1 0,1 0-1,-1 1 1,1 0 0,1 0-1,0 0 1,0 1 0,0 0-1,2 0 1,-1 0 0,-3 13-1,4-8 68,1 1 0,0 0 1,0 0-1,2 0 0,0 19 0,2-25-75,-1 1 0,2-1 1,-1 0-1,2 1 0,-1-1 1,1 0-1,1 0 0,9 18 1,-12-25-66,1 0 1,0 0 0,1 0 0,-1 0-1,0 0 1,1 0 0,0-1 0,0 1-1,-1-1 1,1 0 0,1 0 0,-1 0-1,0 0 1,0-1 0,1 1 0,-1-1-1,1 0 1,-1 0 0,1 0 0,0 0-1,-1-1 1,1 1 0,6-1 0,2-1 32,0 0 0,-1-1 0,1 0 0,0-1 0,21-8 0,0-2-70,-1-2 0,0-1-1,0-1 1,43-34 0,107-99 139,-153 126-58,8-8-17,-35 29-56,1 1 0,-1 0 0,0 0 1,1 0-1,0 1 0,3-3 0,-5 4 2,-1 0 0,1-1 1,-1 1-1,0 0 0,1 0 0,-1 0 0,1 0 0,-1 0 0,1-1 0,-1 1 0,0 0 1,1 0-1,-1 0 0,1 0 0,-1 0 0,1 0 0,-1 1 0,1-1 0,-1 0 0,0 0 0,1 0 1,-1 0-1,1 0 0,-1 1 0,0-1 0,1 0 0,-1 0 0,1 1 0,-1-1 0,0 0 1,0 1-1,1-1 0,-1 0 0,0 1 0,1-1 0,-1 0 0,0 1 0,0-1 0,0 0 0,1 1 1,-1-1-1,0 1 0,0-1 0,0 1 0,0-1 0,0 1 0,0-1 0,0 0 0,0 1 1,0-1-1,0 1 0,0-1 0,0 1 0,0-1 0,0 1 0,-2 29 144,-1 0-1,-11 45 1,-1 15-4,14-86-138,-1 25 93,3-21-44,0-8-54,-1 0 0,0 0 1,1 0-1,-1 0 0,0-1 1,1 1-1,-1 0 0,0 0 1,1-1-1,-1 1 0,0 0 1,0 0-1,1-1 0,-1 1 1,0 0-1,0-1 0,0 1 1,1 0-1,-1-1 0,0 1 1,0 0-1,0-1 0,0 0 1,9-17 13,1 0 0,0 0 0,1 1 0,26-29-1,-13 21-37,1 2 0,1 1 0,1 1 0,1 2 0,38-21 0,-59 36 32,-1 1 0,1 0 1,0 0-1,0 0 0,0 1 1,1 0-1,14-2 0,-21 4-7,0 0-1,0 0 0,0 0 0,0 1 0,1-1 1,-1 0-1,0 1 0,0-1 0,0 1 0,0-1 0,0 1 1,0 0-1,0-1 0,0 1 0,0 0 0,0 0 0,-1-1 1,1 1-1,0 0 0,0 0 0,-1 0 0,1 0 0,0 0 1,-1 0-1,1 0 0,-1 0 0,0 0 0,1 1 0,-1-1 1,0 0-1,0 0 0,1 0 0,-1 0 0,0 3 1,0 3 24,0 1 0,0-1 1,-3 15-1,3-20-2,-31 157 627,31-158-645,0-1 1,0 1 0,-1 0-1,1-1 1,0 1 0,0 0-1,0 0 1,0-1 0,0 1-1,0 0 1,0-1 0,1 1 0,-1 0-1,0-1 1,0 1 0,0 0-1,1-1 1,-1 1 0,0 0-1,1-1 1,0 2 0,-1-2-2,1 0 0,0 1 0,-1-1 1,1 0-1,-1 0 0,1 1 1,0-1-1,-1 0 0,1 0 0,-1 0 1,1 0-1,0 0 0,-1 0 0,1 0 1,0 0-1,-1 0 0,1 0 1,-1 0-1,2-1 0,2 0 3,-1 0-1,1-1 0,-1 1 1,1-1-1,-1 0 0,6-4 1,37-34-160,66-75 0,-92 93 269,-3 1-21,-15 18-112,0-1 0,1 1 0,0-1 0,-1 1 0,1 0 0,0 0 0,0 0 0,1 1 0,5-5 0,-9 7 13,0 0 0,1 0-1,-1 0 1,0 0 0,0 0 0,1 0-1,-1 0 1,0 0 0,0 0 0,1 0 0,-1 0-1,0 0 1,0 0 0,1 0 0,-1 0-1,0 0 1,0 0 0,1 0 0,-1 0-1,0 0 1,0 0 0,1 1 0,-1-1-1,0 0 1,0 0 0,1 0 0,-1 0 0,0 1-1,0-1 1,0 0 0,1 0 0,3 11 30,0 17 127,-4-25-147,2 20 76,-2-7 78,6 27 0,-6-39-131,1 0-1,0 0 1,0-1 0,1 1-1,-1 0 1,1-1-1,0 1 1,0-1-1,0 0 1,0 1 0,1-1-1,3 3 1,-5-5-20,0-1 0,0 1 0,0-1 0,0 1 0,0-1-1,0 1 1,0-1 0,0 0 0,0 0 0,1 0 0,-1 0 0,0 0 0,0 0 0,0 0 0,1 0 0,-1 0 0,0 0 0,0 0 0,0-1 0,0 1 0,0-1 0,0 1 0,0-1 0,0 1 0,2-2 0,27-19 119,-28 20-133,42-40-21,-6 5-36,-29 29 69,103-85-149,-103 85 133,0 0-230,-14 18 180,-2-1 58,2 0 0,-1 0 0,1 0 0,1 1 0,0 0 1,-3 12-1,5-19 11,1 0-1,1 0 1,-1 0 0,1 0 0,-1 0 0,1 1 0,1-1 0,-1 0 0,0 0 0,1 0-1,0 0 1,0 0 0,0 0 0,0 0 0,1-1 0,0 1 0,-1 0 0,1-1 0,1 1 0,4 6-1,-5-8 0,0-1 0,0 1-1,0-1 1,0 1 0,0-1-1,1 1 1,-1-1 0,0 0-1,1 0 1,-1 0 0,1-1-1,-1 1 1,1-1 0,0 1-1,-1-1 1,1 0 0,0 0-1,-1 0 1,1 0 0,-1 0-1,1-1 1,0 1 0,-1-1-1,6-1 1,4-3 42,0 0 1,-1-1-1,21-12 0,-18 9-17,6-2 4,-3 2-25,-1-1 0,0-1 1,18-15-1,-17 9-23,0-1 0,-1 0 0,0-1 0,-2 0 0,0-1 0,14-30 0,-12 18-28,-2-1-1,-2-1 0,15-60 0,16-117 38,-42 209-21,-1 0-1,1-1 0,-1 1 0,0-1 0,1 1 0,-1-1 1,0 1-1,-1 0 0,1-1 0,-1-4 0,1 7 19,0 0 0,0 0 0,0-1-1,0 1 1,0 0 0,-1 0 0,1 0-1,0 0 1,0 0 0,0 0 0,0 0-1,0 0 1,0 0 0,0 0 0,0-1 0,0 1-1,0 0 1,0 0 0,-1 0 0,1 0-1,0 0 1,0 0 0,0 0 0,0 0-1,0 0 1,0 0 0,0 0 0,0 0-1,-1 0 1,1 0 0,0 0 0,0 0-1,0 0 1,0 0 0,0 0 0,0 0-1,0 0 1,-1 0 0,1 0 0,0 0-1,0 0 1,0 0 0,0 0 0,0 0-1,0 0 1,0 1 0,0-1 0,0 0-1,-1 0 1,1 0 0,0 0 0,0 0-1,0 0 1,0 0 0,0 0 0,0 0 0,0 0-1,0 1 1,0-1 0,0 0 0,0 0-1,0 0 1,-5 9-86,-6 33-7,4-14 112,-64 300 410,71-325-420,-5 27 189,1 1-1,2-1 1,2 60 0,1-84-160,-2-3-22,1-1 0,0 0 0,1 0 0,-1 0 0,0 0 0,1 1 0,-1-1 0,1 0 0,-1 0 0,1 0 1,0 0-1,0 0 0,0 0 0,0 0 0,0 0 0,1-1 0,-1 1 0,1 0 0,-1-1 0,3 3 0,-3-4-4,-1 1 1,1-1-1,0 0 0,0 1 1,0-1-1,0 0 0,0 0 0,-1 0 1,1 0-1,0 0 0,0 0 1,0 0-1,0 0 0,0 0 0,-1 0 1,1 0-1,0-1 0,0 1 1,0 0-1,0-1 0,-1 1 1,1 0-1,0-1 0,0 1 0,-1-1 1,2 0-1,20-19 7,-18 16-38,25-25-60,63-46-1,-75 65-71,-14 12-6,-5 7 31,-46 86 60,-20 59 186,58-124 143,8-17-44,2-13-213,0 0 0,0 0 0,0 0 0,0 0 0,0 0 0,0 0 0,0 0 0,0 0 1,0 0-1,1-1 0,-1 1 0,0 0 0,0 0 0,0 0 0,0 0 0,0 0 0,0 0 0,0 0 0,0 0 0,0 0 1,0 0-1,0 0 0,1 0 0,-1 0 0,0 0 0,0 0 0,0 0 0,0 0 0,0 0 0,0 0 0,0 0 1,0 1-1,0-1 0,0 0 0,0 0 0,0 0 0,1 0 0,-1 0 0,0 0 0,0 0 0,0 0 0,0 0 0,0 0 1,0 0-1,0 0 0,0 0 0,0 0 0,0 0 0,0 1 0,0-1 0,0 0 0,0 0 0,0 0 0,0 0 0,0 0 1,0 0-1,0 0 0,0 0 0,0 0 0,0 0 0,0 1 0,11-12 57,1 2-1,0 0 1,0 0 0,19-9-1,59-25-189,-79 38 101,83-34-430,-46 20-2011,-1-1-4900,-44 19 6511,-3 1 769,-1 0 1,1 0-1,0-1 0,0 1 0,0 0 0,0 0 1,0 0-1,-1 0 0,1 0 0,0 0 0,0 0 0,0 0 1,0 0-1,0-1 0,0 1 0,0 0 0,-1 0 1,1 0-1,0 0 0,0 0 0,0-1 0,0 1 0,0 0 1,0 0-1,0 0 0,0 0 0,0-1 0,0 1 1,0 0-1,0 0 0,0 0 0,0 0 0,0 0 0,0-1 1,0 1-1,0 0 0,0 0 0,0 0 0,0 0 1,0-1-1,0 1 0,1 0 0,-1 0 0,0 0 0,0 0 1,0 0-1,0 0 0,0-1 0,0 1 0,0 0 0,1 0 1,-1 0-1,0 0 0,0 0 0,0 0 0,0 0 1,0 0-1,1 0 0,-1 0 0,0 0 0,0 0 0,0 0 1,0 0-1,0 0 0,1 0 0,-1 0 0,0 0 1,0 0-1,0 0 0,-5-2-2715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51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 10624,'0'0'273,"-1"0"-182,1-1-1,0 1 0,0 0 1,0 0-1,0 0 0,0 0 1,-1 0-1,1-1 0,0 1 0,0 0 1,0 0-1,0 0 0,0 0 1,0-1-1,0 1 0,0 0 1,0 0-1,0 0 0,0-1 1,0 1-1,0 0 0,0 0 0,0 0 1,0-1-1,0 1 0,0 0 1,0 0-1,0 0 0,0-1 1,0 1-1,0 0 0,0 0 1,0 0-1,0-1 0,0 1 1,0 0-1,1 0 0,-1 0 0,0 0 1,0 0-1,0-1 0,0 1 1,0 0-1,1 0 0,-1 0 1,0 0-1,0 0 0,0 0 1,1-1-1,77 6 4654,46 11-3206,-16-2-1682,-49-6-290,27 2-2065,-32-8-3431,-56 7 378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0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9216,'-42'0'4192,"39"4"-3648,11 1 2879,6 6-1983,17 1 1728,6 5-1824,39-6-64,9 1-800,33-7-352,-2-2-128,14-14-512,-12 2 288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52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49 8736,'-41'-40'3936,"32"37"-3424,9-2-1056,9 10 192,1-5 0,8 0 224,22 3-2144,5 5 1216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53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34 2656,'1'-1'172,"0"0"1,0 0-1,0 0 1,0 0-1,1 1 1,-1-1-1,0 0 1,1 1-1,-1-1 1,0 1-1,1 0 1,-1-1-1,1 1 0,-1 0 1,1 0-1,-1 0 1,0 0-1,3 0 1,0 0 2491,-9-8 3672,1 5-6002,0 1 1,-1 0-1,1 0 0,-1 0 1,0 1-1,1 0 0,-1-1 1,0 2-1,0-1 0,0 0 1,0 1-1,0 0 1,1 0-1,-1 1 0,0-1 1,0 1-1,0 0 0,-8 3 1,-3 2 96,0 0 1,0 2 0,0 0 0,-17 12 0,13-7 25,0 1 1,1 1 0,-20 19 0,30-25-377,0 1 1,1 0 0,0 0 0,1 1 0,0-1-1,1 2 1,-9 21 0,10-21 52,1 1 0,1 0 0,0 0 0,0 0 0,1 0 0,1 16 0,1-24-61,0 0 1,0-1-1,1 1 0,0 0 0,0-1 0,0 1 0,1-1 0,-1 1 0,3 3 0,-2-5-41,0-1-1,-1 1 0,1-1 1,0 0-1,0 1 0,0-1 1,0 0-1,1 0 0,-1-1 1,0 1-1,1 0 0,-1-1 1,1 0-1,0 1 0,4 0 0,-5-1-30,1-1 0,0 1 0,0-1-1,0 0 1,0 0 0,0 0-1,-1-1 1,1 1 0,0-1 0,0 1-1,-1-1 1,1 0 0,0 0 0,-1 0-1,1 0 1,0-1 0,-1 1-1,0-1 1,1 1 0,-1-1 0,2-2-1,7-6-88,0 0-1,16-21 1,-25 28 71,34-44-338,40-71-1,-44 66 299,-22 35 249,-1-1 0,0-1 0,7-23 0,-14 34 227,-7 17-149,-8 16 219,9-11-340,0 0 0,1 1 0,1-1 0,0 1 0,1-1 0,0 1 0,2 15 0,0-21-126,0 1 1,0-2 0,1 1-1,0 0 1,1 0-1,0 0 1,1-1 0,-1 0-1,1 0 1,1 0 0,0 0-1,10 12 1,-11-15-22,1-1-1,0 0 1,0 0 0,1 0-1,-1 0 1,1-1 0,0 0-1,0-1 1,0 1 0,0-1-1,0 0 1,0 0-1,13 1 1,-2-1-271,1-1 0,-1-1 0,0 0 0,19-4-1,-16 2-671,0-1 0,-1-2 0,1 0-1,-1-1 1,0-1 0,0 0-1,24-15 1,11-11-4680,-3 4 1808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55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60 949 4160,'-1'1'171,"0"-1"0,1 1 1,-1 0-1,0-1 0,0 1 1,0-1-1,0 1 0,0-1 0,0 1 1,0-1-1,0 0 0,-2 1 1,2-1-75,1 0 0,-1 0 0,0 1 0,1-1 0,-1 0 0,0 0 0,1 1 0,-1-1 0,0 0 0,1 1 1,-1-1-1,1 1 0,-1-1 0,1 0 0,-1 1 0,0 1 0,0-1 336,0 0 0,0 1-1,0-1 1,0 0 0,0 1 0,0-1 0,0 0-1,-1 0 1,1 0 0,0 0 0,-1 0 0,1 0-1,0-1 1,-1 1 0,1 0 0,-1-1-1,0 1 1,1-1 0,-3 1 0,3-1-336,1 0 0,0 0 0,-1-1 0,1 1-1,0 0 1,-1 0 0,1-1 0,0 1 0,0 0 0,-1 0 0,1-1 0,0 1 0,0 0 0,-1-1 0,1 1 0,0 0-1,0-1 1,0 1 0,-1-1 0,1 1 0,0 0 0,0-1 0,0 1 0,0-1 0,0 1 0,0 0 0,0-1 0,0 1 0,0-1-1,0 1 1,0 0 0,0-1 0,1 0 0,0-11 576,6-9-106,1 1 0,1 0-1,15-26 1,-19 37-498,9-18 99,2 0 1,1 1 0,1 1-1,1 1 1,2 0 0,0 2-1,43-36 1,101-51 519,-160 106-684,27-14 368,-30 16-313,0 0 0,1 0 0,-1 1 0,0-1-1,0 1 1,0-1 0,0 1 0,1 0 0,-1-1 0,0 1 0,0 1-1,5-1 1,-7 0-27,1 1-1,0-1 0,-1 0 1,1 0-1,0 1 1,-1-1-1,1 1 0,-1-1 1,1 1-1,0-1 1,-1 0-1,1 1 0,-1 0 1,1-1-1,-1 1 0,0-1 1,1 1-1,-1 0 1,0-1-1,1 1 0,-1 1 1,1 0 8,-1-1 0,0 1-1,1 0 1,-1 0 0,0 0 0,0 0 0,0 0 0,-1 2 0,-1 5 77,0-1 0,-7 16 0,9-24-115,-14 30 234,-28 42 1,-2 5-76,25-40-105,-17 49 0,36-85-52,-1 1-1,1-1 0,0 0 0,0 0 0,-1 0 0,1 1 0,0-1 0,0 0 0,0 0 0,0 1 0,1 1 0,-1-3 2,0 1-1,0-1 0,0 0 0,0 0 0,0 0 0,0 0 0,1 1 1,-1-1-1,0 0 0,0 0 0,0 0 0,0 0 0,1 1 0,-1-1 1,0 0-1,0 0 0,0 0 0,1 0 0,-1 0 0,0 0 0,0 0 0,1 0 1,-1 0-1,0 0 0,0 0 0,0 1 0,1-1 0,-1-1 0,13-3 74,59-46-89,121-64 65,-101 57-53,50-28-29,-139 83 47,2-1 29,0 1 1,1-1-1,9-2 0,-14 4-45,-1 1 0,1 0 0,0 0 0,-1-1 0,1 1 0,0 0-1,-1 0 1,1 0 0,0 0 0,0 0 0,-1 0 0,1 0 0,0 0 0,-1 0 0,1 0 0,0 1-1,-1-1 1,1 0 0,0 0 0,-1 0 0,1 1 0,0-1 0,-1 1 0,1-1 0,-1 0-1,1 1 1,-1-1 0,1 1 0,-1-1 0,1 1 0,-1-1 0,1 1 0,-1-1 0,0 1-1,1 0 1,-1-1 0,0 1 0,1 0 0,-1-1 0,0 2 0,1 4-9,-1 0 0,-1 1 1,1-1-1,-1 0 0,-2 11 0,0-1 110,-9 46 123,5-34-77,-4 54 0,11-73-128,-1 0 0,2 0 0,0 0 0,0-1 0,0 1 0,1 0 0,0 0-1,1-1 1,0 1 0,5 10 0,-7-18-14,0 0 1,-1 0-1,1 0 0,0 0 0,-1 0 1,1 0-1,0 0 0,0 0 0,0 0 1,0 0-1,0-1 0,0 1 1,0 0-1,0-1 0,0 1 0,1-1 1,-1 1-1,0-1 0,0 1 0,0-1 1,1 0-1,-1 0 0,0 1 0,1-1 1,-1 0-1,0 0 0,0 0 0,1-1 1,-1 1-1,0 0 0,2-1 1,3-1 15,0 0 1,0 0 0,0-1 0,10-6 0,-15 9-25,159-98-107,-150 91 97,23-15-6,0-2 0,-2-1 0,34-35 0,-56 52 0,0-2 0,-1 1 0,0-1 0,0 0 0,-1-1 0,-1 1 0,1-2 0,7-20 0,-14 31 10,1 0-1,-1 0 1,1 0 0,-1 0-1,0 0 1,1 0-1,-1 0 1,0-1 0,0 1-1,0 0 1,0 0 0,0 0-1,0 0 1,0-1-1,0 1 1,-1 0 0,1 0-1,0 0 1,-1 0 0,1 0-1,-1 0 1,1-1-1,-1 1 1,1 0 0,-1 1-1,-1-3 1,0 2 2,1 0 0,-1 1-1,0-1 1,1 0 0,-1 1 0,0-1 0,0 1 0,0 0 0,1 0 0,-1-1-1,0 1 1,0 0 0,0 0 0,0 1 0,-1-1 0,-9 2-14,1 1 1,0 0 0,0 1-1,-11 5 1,7-2 41,1 0 0,1 2 0,-1 0 0,1 0 0,1 1 0,0 1 0,-21 22 0,29-27-5,0 1 0,0-1 0,0 1 0,1 0 0,0 0 0,0 0 0,1 0 0,0 0 0,0 1 0,1-1 0,-1 1 0,2-1 0,-1 1 0,1 0 0,0-1 0,1 1 0,0-1 0,0 1 0,0-1 0,1 1 0,0-1 0,4 8 0,-3-8 4,0 1 1,0-1-1,1 0 1,-1 0-1,2-1 1,-1 1 0,1-1-1,0 0 1,0 0-1,1 0 1,0-1-1,0 0 1,0 0-1,0 0 1,1-1-1,0 0 1,0 0-1,0-1 1,0 0-1,1 0 1,7 2-1,-6-4 0,-1 0-1,1-1 0,0 0 0,0 0 0,-1-1 1,1 0-1,0-1 0,-1 1 0,1-2 0,-1 1 1,0-1-1,0-1 0,0 1 0,9-7 0,5-3 12,0-2 1,-2 0-1,31-29 0,28-42-31,-54 56 38,41-37 0,-41 39-230,-23 26 42,-8 11 44,2-3 89,-6 13 35,0 0 0,1 0 1,1 1-1,1 0 0,1 1 1,0-1-1,2 1 0,1 0 1,0 1-1,1 34 0,2-54-7,0-1-1,0 1 1,0 0-1,0-1 1,0 1-1,0-1 1,1 1-1,-1-1 1,1 1 0,-1 0-1,1-1 1,0 0-1,-1 1 1,1-1-1,0 1 1,2 1-1,-2-2-8,0-1 0,-1 1 0,1-1 0,0 1 0,0-1 0,0 0 0,0 1 0,0-1-1,0 0 1,0 0 0,0 0 0,0 1 0,0-1 0,0 0 0,0 0 0,0 0 0,0-1 0,0 1 0,-1 0 0,1 0 0,0-1-1,0 1 1,0 0 0,0-1 0,0 1 0,1-1 0,13-8 22,0-1 0,-1 0 0,19-18 0,20-13-66,159-89 7,-194 119 29,-16 8-22,1 1-1,0 0 0,0 0 1,1 1-1,-1-1 1,0 1-1,5-2 0,-8 5 26,-1 1 0,0-1 0,1 1 0,-1-1 0,0 0 0,-1 1 0,1-1 0,-3 3 0,-1 6-21,-2 4 43,0 1 0,2 0 0,0 0 0,-6 33 0,10-38-28,0 0-1,0 1 1,1-1 0,0 0 0,1 0-1,1 1 1,-1-1 0,5 14-1,-4-21 38,0 0 0,-1 0 0,1 0 0,1 0 0,-1 0 0,0 0 0,1-1 0,0 1 0,3 2 0,-4-4-21,-1-1 1,1 1 0,0-1-1,0 1 1,0-1 0,0 0-1,0 0 1,0 0 0,0 0-1,0 0 1,0 0 0,0-1-1,1 1 1,-1-1 0,0 0-1,1 1 1,-1-1 0,3 0-1,-1-1-7,0 0 0,-1 0 0,1 0 0,0-1 0,-1 1 0,1-1 0,-1 0 0,0 0 0,5-3 0,26-23 11,-31 24-15,77-83 5,-25 24 51,28-19-58,57-64-53,85-168-88,-121 137-96,-85 141-21,-19 33 63,-3 6 96,-7 12 34,-16 31 58,-25 48 68,-103 257-10,141-322 8,2 0 0,2 1 0,0 1 0,2 0 0,-5 54 0,11-63-41,-1-3-113,3 31-1,3-9-1884,-4-28-1705,0-1-3702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55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10144,'0'-15'4538,"15"18"-453,34-2-997,-13 0-2240,325-3-272,-305-4-3675,-20-1-1914,-10 2-2602,-12 4 4031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57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23 392 7296,'-15'-2'2368,"14"2"-2300,1 0 0,0 0 0,-1 0 0,1 1 1,-1-1-1,1 0 0,0 0 0,-1 1 0,1-1 0,0 0 1,-1 1-1,1-1 0,0 0 0,-1 1 0,1-1 1,0 1-1,0-1 0,-1 0 0,1 1 0,0-1 0,0 1 1,0-1-1,0 1 0,0-1 0,0 0 0,0 1 1,0-1-1,0 1 0,0-1 0,0 1 0,0-1 0,0 1 1,0-1-1,0 1 0,0-1 0,1 1 0,1 1 180,0-1-1,0 0 1,1 0-1,-1 1 0,0-2 1,1 1-1,-1 0 1,1 0-1,-1-1 1,1 1-1,0-1 1,-1 0-1,5 0 0,36-5 2069,-38 5-2107,16-5 224,0 0 0,0-1 0,0-2-1,-1 0 1,0-1 0,0 0 0,27-20-1,10-12 468,53-48-1,-66 51-245,133-111 2258,-169 137-2426,-7 10-229,-3 7-19,1-4-214,1 0 1,-1 0-1,1 0 0,-1-1 0,0 1 0,0 0 1,1 0-1,-1 0 0,0-1 0,0 1 1,-1 0-1,-6 6 96,3 1-82,0 1-1,0 0 1,0 0 0,1 0-1,0 0 1,1 1 0,-3 16-1,0 5 71,-3 35 0,7-39 5,2 31-1,0-48-78,1 1-1,0-1 1,1 1 0,1-1-1,6 20 1,-7-27-17,-1 1 0,1 0 0,0-1 0,1 1-1,-1-1 1,1 1 0,0-1 0,-1 0 0,1 0 0,0-1 0,1 1 0,-1 0 0,1-1 0,-1 0 0,1 0 0,4 2 0,-2-2-7,1 0 1,-1 0 0,1 0-1,0-1 1,-1 0 0,1-1-1,0 1 1,13-2 0,2-2 7,1-1 1,-1 0-1,-1-2 0,1-1 1,-1-1-1,0 0 0,0-1 1,36-24-1,-3-4-117,88-78 1,-135 108 112,22-17 96,24-30 0,-45 45-88,-8 9-24,0 0 1,0 0 0,0 0 0,0 0-1,0 0 1,0 0 0,0 0 0,0 0-1,0 0 1,-1 0 0,1 0-1,0 0 1,0 0 0,0 0 0,0 0-1,0 0 1,0 0 0,0 0-1,0 0 1,0 0 0,0 0 0,0 0-1,0 0 1,0 0 0,0 0 0,0 0-1,-1 0 1,1 0 0,0 0-1,0 0 1,0 0 0,0 0 0,0 0-1,0 0 1,0 0 0,0 0-1,0 0 1,0 0 0,0 0 0,0 0-1,0 0 1,0 0 0,0-1 0,0 1-1,0 0 1,0 0 0,0 0-1,0 0 1,0 0 0,0 0 0,0 0-1,0 0 1,0 0 0,0 0 0,0 0-1,0 0 1,0 0 0,0 0-1,0-1 1,0 1 0,-5 2-60,-1 3 74,-1 1-1,1-1 1,1 1-1,-1 1 1,1-1 0,0 1-1,0 0 1,1 0-1,-7 14 1,5-7 38,0 1 1,1 0 0,1 1-1,-3 18 1,6-27-19,0-1-1,1 1 1,0-1-1,0 1 1,1-1-1,0 1 1,2 10-1,-2-16-20,-1 1-1,0-1 0,1 1 1,-1-1-1,1 0 0,-1 1 1,1-1-1,0 0 0,-1 1 1,1-1-1,0 0 1,0 0-1,0 0 0,0 0 1,0 0-1,0 0 0,0 0 1,0 0-1,1 0 0,-1 0 1,0-1-1,0 1 1,1 0-1,-1-1 0,0 1 1,1-1-1,-1 0 0,1 1 1,-1-1-1,1 0 0,-1 0 1,1 0-1,-1 0 1,0 0-1,1 0 0,-1 0 1,1-1-1,-1 1 0,2-1 1,1 0-7,-1-1 0,0 1 0,0-1 0,0 1 0,0-1 0,0 0 0,0 0 1,0 0-1,-1-1 0,1 1 0,-1-1 0,0 1 0,3-4 0,1-4-48,0-1 0,7-16 0,0 0-107,-9 19 65,0 1 1,-1-1 0,0 0 0,0 0-1,-1 0 1,2-12 0,-4 17 78,1 0 1,-1 0-1,0 0 1,0 0 0,0 0-1,-1 0 1,1 0-1,-1 0 1,1 0-1,-1 0 1,0 0 0,0 1-1,-1-1 1,1 0-1,0 0 1,-1 1 0,0-1-1,1 1 1,-1 0-1,0-1 1,-3-1-1,1 0-3,0 1-1,0 0 0,-1 0 1,1 1-1,-1-1 0,1 1 1,-1 0-1,0 0 0,0 1 0,-8-2 1,6-2 47,5 3-34,1 2 44,6-3 22,1 1-41,-1 1 0,1 0 1,0-1-1,0 2 0,8-1 1,8-1 7,43-5 156,1 2 1,0 4-1,80 7 0,-139-5-174,1 0 0,-1 1-1,0 0 1,1 0 0,-1 0 0,0 1-1,0 0 1,-1 1 0,12 7-1,-14-8 11,0 0 0,0 0 0,-1 1 0,1-1 0,-1 1 0,0 0 0,0 0 0,0 0 0,0 1 0,-1-1 0,0 1 0,0-1 0,0 1 0,0 0 0,1 7 0,-1 2 33,-1-1 1,0 1-1,0-1 1,-1 1-1,-1-1 1,-3 17-1,-23 78 137,12-54-78,14-50-106,0 0 0,0 0-1,1 0 1,-1 1-1,1-1 1,0 0 0,1 7-1,-1-11-11,0 1 0,0 0 0,1 0 0,-1-1 0,0 1 0,0 0 1,1-1-1,-1 1 0,0-1 0,1 1 0,-1 0 0,1-1 0,-1 1 0,1-1 0,-1 1 0,1-1 0,-1 1 0,1-1 0,1 1 0,-1-1-1,0 1 0,0-1 0,0 0-1,0 0 1,1 0 0,-1 0 0,0 0-1,0 0 1,0 0 0,1 0 0,-1 0-1,0-1 1,0 1 0,0 0 0,0-1 0,2 0-1,4-3 7,0 0-1,0 0 1,-1 0-1,1-1 1,-1 0-1,0 0 0,5-7 1,39-47 48,-32 37-49,-9 11-7,0 0 0,1 1 0,0 0 0,1 0 0,0 1 0,0 1 0,17-10 0,-26 17 0,-1 0 0,1 1 0,0-1 0,0 1 0,0-1 0,0 1 0,0 0 0,0-1 0,1 1 0,-1 0 0,0 1 0,0-1 0,0 0 0,0 0 0,0 1 0,0-1 0,0 1 0,-1 0 0,1 0 0,0 0 0,0 0 0,0 0 0,-1 0 0,1 0 0,0 0 0,1 2 0,4 4 0,0 0 0,-1 0 0,0 1 0,6 10 0,-8-12 0,5 6-1,0 0 0,1 0-1,0-1 1,1 0 0,0-1 0,1 0 0,0 0 0,0-2-1,1 1 1,0-2 0,1 0 0,0 0 0,0-1-1,0-1 1,1 0 0,-1-1 0,25 3 0,-26-5-43,1-1-1,-1 0 1,0-1 0,1 0 0,-1-1 0,16-3 0,-23 2-364,0 0 0,0 0 0,-1 0 0,1 0 0,-1-1 1,1 0-1,-1 0 0,0 0 0,0-1 0,0 0 0,-1 0 1,0 0-1,1 0 0,-1-1 0,-1 0 0,6-7 0,15-32-5272,2-4 1825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21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46 4640,'4'-13'3076,"-3"13"-2650,-1-1 0,1 0 0,-1 0-1,0 0 1,1 0 0,-1 0 0,0 0 0,1 0 0,-1 0 0,0 0-1,0-2 1,5-17 6790,-1 173-1778,0 15-4865,8 23-2,-6-115-593,-5 8 147,-1-48-101,0-36-76,0 1 0,0-1 0,0 1 0,0-1 0,0 1 0,0-1 0,1 1 0,-1-1 0,-1 1 0,1-1 0,0 1 0,0-1 0,0 1 0,0-1 1,0 0-1,0 1 0,0-1 0,-1 1 0,1-1 0,0 1 0,0-1 0,-1 0 0,1 1 0,0-1 0,0 0 0,-1 1 0,1-1 0,-1 0 0,1 1 0,0-1 0,-1 0 0,0 1 0,0-1-210,0-1 0,1 1 0,-1 0 0,0-1-1,0 1 1,0-1 0,1 1 0,-1-1 0,0 1 0,0-1 0,1 0 0,-1 1 0,0-1 0,0-1 0,-4-4-1544,1 1 0,0-1 1,-4-9-1,-1-8-5447,7 14 4400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22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14 232 3136,'-11'6'1889,"11"-6"-1827,0 0 0,0 0 0,0 0 0,0 0 0,0 0-1,0 0 1,0 0 0,-1 0 0,1 0 0,0 0 0,0 0-1,0 0 1,0 0 0,0 0 0,0 0 0,0 0 0,0 0-1,-1 0 1,1 0 0,0 0 0,0 0 0,0 0 0,0 0-1,0 1 1,0-1 0,0 0 0,0 0 0,0 0 0,0 0-1,0 0 1,-1 0 0,1 0 0,0 0 0,0 0 0,0 0-1,0 1 1,0-1 0,0 0 0,0 0 0,0 0 0,0 0-1,0 0 1,0 0 0,0 0 0,0 0 0,0 1 0,0-1-1,0 0 1,0 0 0,1 13 10747,3-16-8630,1-1-2362,8-8 590,0-2 0,19-23-1,-23 25-246,0 1-1,1 0 0,0 0 0,1 1 1,18-13-1,-18 17-99,1 0 1,-1 0-1,2 1 1,-1 1-1,22-5 1,-29 7-15,1 1 1,-1 1-1,0-1 1,1 1-1,-1 0 1,0 0-1,1 0 1,-1 1 0,1 0-1,-1 0 1,0 1-1,0-1 1,9 5-1,-7-3 27,-1 1-1,1 0 1,-1 0-1,0 1 0,-1 0 1,1 0-1,-1 0 1,0 1-1,7 9 1,13 23 159,-12-19-94,25 32 1,-34-46-94,0-1 0,1 1 0,-1-1 0,1 0 1,0-1-1,0 1 0,0-1 0,1 0 0,-1 0 0,1-1 0,8 4 0,-10-6 3,-1 1 0,1-1-1,-1 0 1,0 0-1,1 0 1,-1 0 0,1 0-1,-1-1 1,1 0 0,-1 0-1,0 0 1,0 0 0,1 0-1,-1 0 1,0-1 0,0 0-1,0 1 1,4-5 0,1 0 71,0-1 0,-1 0 1,0 0-1,0-1 0,7-10 0,6-10 9,95-121-74,-111 145-272,15-18-815,-8 7-3855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23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5408,'5'-27'3088,"-4"13"2786,-1 13-5702,0 1 0,0-1 0,0 1 0,0-1 0,0 1 0,0-1 0,0 1 0,0-1 1,0 0-1,0 1 0,1-1 0,-1 1 0,0-1 0,0 1 0,0 0 0,1-1 0,-1 1 0,0-1 0,1 1 0,0-1 0,-1 1 7,0 0 0,1 1 0,-1-1 0,0 1 0,1-1 1,-1 1-1,0-1 0,1 1 0,-1-1 0,0 1 0,0 0 0,0-1 0,0 1 0,1-1 0,-1 1 0,0-1 0,0 1 0,0-1 0,0 1 0,0 0 0,1 26 547,-1 6-242,8 166 642,-7-164-320,0-40-701,0 0 1,0 1 0,1-1 0,0 1-1,4-8 1,0-3-68,5-9 98,9-27-75,45-78-1,-57 116-92,0-1-1,1 2 0,1-1 1,0 1-1,1 1 0,0 0 1,1 0-1,0 1 1,1 1-1,20-12 0,-29 19 50,-1 0-1,1 0 0,0 0 1,0 1-1,0 0 1,0 0-1,0 0 0,0 0 1,0 1-1,0 0 1,0 0-1,0 0 0,0 0 1,0 0-1,1 1 1,-1 0-1,0 0 0,0 0 1,-1 0-1,1 1 0,0-1 1,0 1-1,4 3 1,-2-1 55,0 1 0,-1 0 0,1 0 0,-1 0 0,0 1 0,0 0 0,-1 0 0,0 0 1,0 1-1,0-1 0,4 12 0,7 22-48,-3-1 0,8 43 0,-17-67 0,0 3-349,1 5-2550,-2-43-8543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24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2400,'-3'-7'22485,"142"129"-22293,-121-107-175,0-1 0,0-1 0,2 0 0,31 14 0,88 29-63,-121-49 1,153 61 349,-162-65-192,0 1 0,13 7 0,-21-10 128,-5 0-90,1 3-128,1 0 0,-1-1 0,0 1 0,-1-1 0,1 0 0,0 0 0,-1 0 0,0-1 0,0 1 0,1-1 0,-7 3 0,-7 2 1,-27 8 1,14-5 38,-61 26 333,-108 60-1,183-87-431,-1-2 0,0 0-1,-27 6 1,17-5-5094,39-17-4308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25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16 6880,'-1'-1'315,"-1"-1"0,1 1 0,0-1 0,0 1 0,-1 0 0,1 0 1,-1 0-1,1 0 0,-1 0 0,0 0 0,-3-1 0,30 15 10335,25 18-7476,28 16-3318,8 0 233,-14-9 162,68 48 1,-104-58-168,33 33 0,-42-36-60,-26-25 0,0 1 0,0 0 1,0 0-1,0 0 0,0 0 1,0 0-1,0 0 0,0 0 1,-1 1-1,1-1 0,0 0 1,-1 0-1,1 1 0,-1-1 1,1 0-1,-1 1 0,0-1 1,1 0-1,-1 1 0,0 1 1,0-1-28,-1 0 1,1-1 0,-1 1 0,0-1 0,0 1 0,1-1-1,-1 1 1,0-1 0,0 0 0,0 1 0,-2 1-1,-3 3-12,-2 3 105,-1 0 0,0 0 0,-1-1 1,1-1-1,-2 1 0,-10 5 0,-4 3 15,-27 18 84,14-10 84,1 2 0,-52 46 0,61-45-716,2 1 1,-47 62-1,68-81 65,-3 3-2435,8-12 2613,0 0 1,-1 0-1,1 1 1,0-1-1,-1 0 1,1 0 0,0 1-1,-1-1 1,1 0-1,0 0 1,-1 0 0,1 0-1,0 1 1,-1-1-1,1 0 1,-1 0-1,1 0 1,0 0 0,-1 0-1,1 0 1,-1 0-1,1 0 1,0 0-1,-1 0 1,1 0 0,-1-1-1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0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18 196 3392,'-17'4'15079,"35"-16"-12126,-1 1-1679,-4 2-661,23-17 558,55-29 0,-76 47-985,20-10 223,0 1 0,66-22 0,-98 38-369,0 0-1,1 0 1,-1 0 0,1 1-1,-1 0 1,0 0 0,1 0-1,-1 0 1,1 0 0,-1 0-1,1 1 1,-1 0 0,0 0-1,1 0 1,-1 0 0,0 0 0,0 1-1,0-1 1,0 1 0,0 0-1,0 0 1,0 0 0,-1 0-1,1 0 1,0 1 0,-1-1-1,0 1 1,0 0 0,0 0-1,0-1 1,0 1 0,-1 0-1,3 5 1,4 12 244,1-1 0,0 0-1,2 0 1,15 20 0,-23-36-233,-1 0 1,0-1-1,1 0 1,-1 0-1,1 1 1,0-2 0,0 1-1,0 0 1,0 0-1,0-1 1,0 0-1,0 0 1,1 0-1,-1 0 1,0 0-1,1 0 1,-1-1-1,0 0 1,1 1-1,-1-1 1,1-1 0,-1 1-1,7-2 1,6-1-48,0-2 1,0 0-1,26-12 0,-19 7-26,48-20-921,-43 17-9149,-23 12 6956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31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25 639 7040,'0'-2'548,"0"2"-446,0 0-1,0-1 0,0 1 0,0 0 0,0 0 1,0 0-1,0 0 0,0-1 0,0 1 1,0 0-1,0 0 0,0 0 0,0-1 1,0 1-1,0 0 0,0 0 0,0 0 1,0-1-1,0 1 0,0 0 0,0 0 0,0 0 1,1-1-1,-1 1 0,0 0 0,0 0 1,0 0-1,0 0 0,0 0 0,1-1 1,-1 1-1,0 0 0,0 0 0,0 0 1,0 0-1,1 0 0,-1 0 0,0 0 0,0 0 1,0 0-1,1 0 0,-1 0 0,0 0 1,0 0-1,0 0 0,1 0 0,-1 0 1,4 10 3871,-3-4-3702,0 0 1,0 1 0,-1-1-1,0 1 1,-1 8 0,0 5 98,-10 139 1211,1 1-330,13-44 301,-3-114-1446,0-1-84,0-1 0,0 0 0,0 1 0,0-1 0,0 0 0,0 1 0,1-1 0,-1 0 0,-1 1 0,1-1 0,0 0 0,0 1 0,0-1 0,0 0 0,0 1 0,0-1 0,0 0-1,0 1 1,0-1 0,-1 0 0,1 1 0,0-1 0,0 0 0,0 0 0,-1 1 0,1-1 0,0 0 0,0 0 0,-1 1 0,1-1 0,0 0 0,-1 0 0,1 1 0,-1-3 39,0 1 0,0-1 1,0 1-1,0 0 0,0-1 0,1 0 0,-1 1 0,1-1 1,-1 1-1,0-4 0,1 5-46,-1-7-7,0 0-1,0 0 1,0 0 0,1 0 0,0 0-1,2-11 1,10-43 30,-1 14-29,9-88-9,-17 101 47,3 0-1,0 1 1,2-1-1,2 2 1,1-1-1,20-40 1,-26 64-31,0 0 0,0 1 0,1-1 0,0 1 0,1 1 0,0-1 0,0 1 0,11-9 0,-15 14-19,0 0 0,0 0 0,0 0 0,0 1 0,0-1 0,1 1 0,-1 0 0,0 0 0,1 0 0,-1 0-1,1 1 1,-1-1 0,0 1 0,1 0 0,-1 0 0,1 0 0,-1 0 0,1 1 0,-1 0 0,1-1 0,-1 1 0,0 0 0,1 1 0,-1-1-1,0 0 1,0 1 0,5 3 0,-3-1 3,0 0 0,-1-1 1,1 2-1,-1-1 0,0 1 0,-1-1 0,1 1 0,-1 0 0,0 0 0,0 0 1,4 9-1,-1 4 19,0 0 0,4 24 0,-6-22 20,0 0 0,-2 0 0,0 0 0,-2 0 0,-1 22 0,0-33 19,0 0 1,-1-1-1,0 1 1,-1-1 0,0 0-1,-4 9 1,5-12 18,-1 0 0,0 0 0,0-1 1,0 0-1,-1 1 0,1-1 0,-1 0 1,0-1-1,0 1 0,-8 5 0,7-7-32,0 0-1,0 0 0,0 0 1,0-1-1,0 0 1,0 0-1,0 0 0,0 0 1,-1-1-1,1 0 0,0 0 1,0 0-1,-1-1 1,1 1-1,0-1 0,-9-3 1,6 1-92,0 1-1,1-1 1,-1-1 0,1 1-1,0-1 1,0 0 0,0-1 0,1 0-1,0 0 1,-8-8 0,0 2-834,12 11 258,9 6 271,-2-2 335,0 0 0,0-1 0,1 0 0,-1 0 0,1-1 0,0 1 0,8 1 0,46 9 237,-31-8-240,22 3 133,0-1 0,1-3 0,0-2 0,80-7 0,-28-11-158,-90 13 42,-6 1 121,-8 2-115,0 0-1,0 0 0,0 0 1,0 0-1,0 0 1,0 0-1,0 0 0,0 0 1,0 0-1,0 0 0,0 0 1,0 0-1,0 0 0,0 0 1,0 0-1,0 0 0,0 0 1,0 0-1,0 0 0,0 0 1,0 0-1,0 0 0,0 0 1,0 0-1,0 0 0,0 1 1,0-1-1,0 0 0,0 0 1,0 0-1,0 0 1,0 0-1,0 0 0,0 0 1,0 0-1,0 0 0,0 0 1,0 0-1,0 0 0,0 0 1,0 0-1,0 0 0,0 0 1,0 0-1,0 0 0,0 0 1,0 0-1,0 0 0,1 0 1,-1 0-1,0 0 0,0 0 1,0 0-1,0 0 0,0 0 1,0 0-1,0 0 1,0 0-1,0 0 0,0 0 1,17 0-137,-15-2 134,0 1 0,0 0 0,0-1 0,0 1 0,0 0-1,0 0 1,4-1 0,16-8 12,-13 4 42,0-1 1,0 0 0,-1-1-1,0 0 1,-1 0-1,0 0 1,0-1-1,0 0 1,-1-1-1,-1 1 1,0-1-1,7-18 1,-7 12 25,0 0 0,-1 0 0,-1 0 0,0-1 0,-1 0 0,-1 1 0,-2-32 0,1 41-34,0-2-60,-1 1 0,0 0-1,0-1 1,-1 1 0,0 0 0,-4-9-1,5 15-18,0 0 0,0 0-1,0 0 1,0 1-1,0-1 1,-1 0 0,1 1-1,-1-1 1,1 1-1,-1 0 1,0-1-1,0 1 1,1 0 0,-1 0-1,0 0 1,0 0-1,0 1 1,0-1 0,0 0-1,0 1 1,0-1-1,0 1 1,-1 0 0,1 0-1,0 0 1,0 0-1,0 0 1,0 0 0,-3 1-1,3-1 2,1 1-1,-1-1 1,1 0-1,-1 1 1,0 0-1,1-1 1,-1 1-1,1 0 1,0 0-1,-1 0 1,1 0-1,0 0 1,-1 0 0,1 0-1,-2 2 1,1 0 4,-1 1 1,1-1 0,0 1 0,0 0 0,-3 7 0,0 3-23,2-1 0,-5 26 0,3-5-2,-1 65 1,6-87 70,1 1 0,0-1 0,1 1 0,1-1 1,-1 1-1,2-1 0,0 0 0,8 18 1,-9-24 23,1-1 0,-1 0 1,1 0-1,0 0 0,0 0 1,0 0-1,1-1 0,0 0 1,0 0-1,0 0 1,0 0-1,8 3 0,-6-4 38,1 1 0,0-2 0,0 1 0,0-1 0,1 0-1,-1-1 1,1 0 0,11 1 0,-5-3 3,-1 0 0,0 0-1,0-2 1,0 1 0,0-2 0,0 0 0,-1 0-1,1-2 1,-1 1 0,21-14 0,-19 9-40,-1-1-1,-1-1 1,1 0 0,-2-1-1,0 0 1,0-1 0,-1 0-1,-1-1 1,0 0 0,8-18 0,2-10 76,-1-2 1,18-68-1,-34 97-79,-3 14-72,1-1 1,-1 1-1,1 0 0,-1 0 1,1 0-1,0-1 0,0 1 1,2-4-1,-2 6 24,-1-1 0,1 1-1,0-1 1,0 1 0,-1-1 0,1 1 0,0 0-1,0-1 1,0 1 0,0 0 0,-1 0 0,1 0-1,0-1 1,0 1 0,0 0 0,0 0 0,0 0-1,0 0 1,0 0 0,-1 1 0,1-1-1,0 0 1,0 0 0,0 1 0,0-1 0,-1 0-1,3 1 1,1 1-14,1 0 0,-1 1 0,0-1 0,1 1 0,-1 0 0,0 0 0,-1 0-1,1 0 1,-1 0 0,1 1 0,-1 0 0,0 0 0,0 0 0,0 0 0,-1 0 0,0 0 0,0 1 0,0-1-1,0 1 1,0 0 0,1 9 0,26 121 337,10 37-141,-38-171-161,-1 1 0,0 0 0,1 0 0,0 0 0,-1 0 0,1-1 0,0 1 0,0 0 1,0-1-1,0 1 0,0-1 0,1 1 0,-1-1 0,0 1 0,1-1 0,2 2 0,-2-2 5,-1 0-1,1-1 0,-1 0 0,1 1 1,0-1-1,-1 0 0,1 0 0,-1 0 1,1 0-1,0 0 0,-1 0 1,1 0-1,0-1 0,-1 1 0,1 0 1,-1-1-1,1 0 0,1 0 0,23-11 68,-1-1-1,0-1 0,-2-1 0,25-19 0,84-80-230,-107 91 163,24-25 83,-48 48-101,-1 0-1,0 0 0,0 0 1,0-1-1,0 1 0,0 0 1,0 0-1,0 0 0,0 0 1,0 0-1,0 0 0,0 0 1,0 0-1,0 0 0,0 0 1,1 0-1,-1 0 0,0 0 1,0 0-1,0 0 0,0 0 1,0 0-1,0 0 0,0 0 1,0 0-1,0 0 0,0 0 1,0 0-1,0 0 0,0 0 1,1 0-1,-1 0 0,0 0 1,0 0-1,0 1 0,0-1 1,0 0-1,0 0 0,0 0 1,0 0-1,0 0 0,0 0 1,0 0-1,0 0 0,0 0 1,0 0-1,0 0 0,0 0 1,0 0-1,0 0 0,0 0 1,0 1-1,0-1 0,0 0 1,0 0-1,0 0 0,0 0 1,2 8-66,-3 12-59,-4 23-132,1-21 225,1-1-1,2 1 0,0 0 0,1 0 1,3 23-1,-2-41 40,0 0-1,0 0 1,0-1 0,0 1 0,0 0 0,1-1-1,0 1 1,0-1 0,0 0 0,0 1-1,0-1 1,1 0 0,-1 0 0,1-1 0,0 1-1,0 0 1,3 1 0,-4-2 6,1-1-1,-1 0 1,1 0-1,0 0 1,-1 0 0,1 0-1,0-1 1,0 1-1,-1-1 1,1 1 0,0-1-1,0 0 1,0 0-1,-1-1 1,1 1 0,0-1-1,0 1 1,-1-1-1,1 0 1,0 0 0,-1 0-1,1 0 1,-1 0 0,3-2-1,4-3 7,-2 0-1,1 0 1,-1-1-1,1 1 1,-2-2-1,1 1 1,-1-1-1,0 0 1,8-17-1,3-8 101,16-44-1,-31 72-92,3-11-36,5-25 0,-8 30-471,-6 28 376,0-1 0,1 1 0,1 0 0,1 0 0,0 1 0,1-1 1,1 0-1,5 28 0,-5-40 121,1 0 1,-1 0-1,1 0 0,0 0 1,0 0-1,1-1 1,-1 1-1,1-1 0,0 0 1,0 0-1,1 0 1,-1 0-1,7 6 0,-7-8 16,-1-1-1,0 1 0,0-1 1,1 1-1,-1-1 1,1 0-1,0 0 0,-1 0 1,1 0-1,0 0 1,-1-1-1,1 1 1,0-1-1,0 1 0,0-1 1,0 0-1,-1 0 1,1-1-1,0 1 0,0-1 1,0 1-1,-1-1 1,1 0-1,0 0 0,-1 0 1,5-2-1,-4 1 19,0 0 1,1-1-1,-1 1 0,0 0 0,-1-1 0,1 0 1,0 0-1,-1 0 0,1 0 0,-1 0 0,0 0 1,0 0-1,2-7 0,-2 4-38,0 0 0,0 0 0,-1 0 0,0 0 0,0 0 0,-1 0 0,0 0 0,0-7 0,-1 0-69,-1 1 1,-1 0 0,0 0 0,0 0-1,-1 0 1,-1 0 0,0 1-1,-7-12 1,10 18 9,-1 1 1,1 0-1,-1 0 0,0 0 1,0 0-1,-1 0 0,1 1 1,-1-1-1,0 1 0,0 0 1,0 0-1,0 1 0,0-1 1,-1 1-1,-7-3 0,10 5 27,0 0 0,0 0 0,1 0 0,-1 0 0,0 0 0,0 0 0,1 1 0,-1-1 0,0 1 0,0-1 0,1 1 0,-1 0 0,1 0 0,-1 0 0,1-1 0,-1 2 0,1-1 0,-1 0 0,1 0 0,0 0 0,0 1 0,-1-1 0,1 0 0,0 1 0,0-1 0,0 1 0,1-1 0,-1 1 0,0 0 0,1-1-1,-1 1 1,1 0 0,-1-1 0,1 1 0,0 0 0,-1 0 0,1 0 0,0-1 0,0 1 0,1 2 0,0-2 5,-1 0 0,1 0-1,0 0 1,0 0 0,0-1-1,0 1 1,0 0 0,1 0-1,-1-1 1,1 1 0,-1 0 0,1-1-1,-1 0 1,1 1 0,0-1-1,0 0 1,-1 0 0,1 0-1,0 0 1,0 0 0,0 0-1,0-1 1,0 1 0,4 0 0,5 1 53,0-1 1,0 0-1,18-1 1,-17 0-56,35-1 38,61-11-1,47-16-37,58-7 185,-191 36 408,-27 20-123,-43 72-625,26-52 40,9-17 44,5-10 8,0-1 1,2 1-1,0 1 1,0-1-1,-5 26 1,10-39 85,1 0 0,0 1 1,0-1-1,0 0 0,-1 0 0,2 0 1,-1 0-1,0 1 0,0-1 1,0 0-1,0 0 0,1 0 0,-1 0 1,0 1-1,1-1 0,-1 0 0,1 0 1,0 0-1,-1 0 0,1 0 0,0 0 1,-1 0-1,1-1 0,0 1 1,0 0-1,0 0 0,0 0 0,0-1 1,0 1-1,0-1 0,0 1 0,0 0 1,0-1-1,0 0 0,0 1 0,0-1 1,1 0-1,-1 0 0,2 1 1,0-1 36,1 0 0,-1 0 0,0 0 0,1 0 0,-1 0 0,0-1 0,1 0 0,-1 1 0,0-1 0,0 0 0,0-1 0,1 1 0,3-3 0,1-2 40,0-1 0,-1 1 0,1-2 0,-2 1 0,12-15 0,27-51 107,75-133 114,-93 161-249,1-1 27,33-76 0,-41 72-77,-2-2 0,-3 0 1,-2 0-1,8-68 0,-20 114 1,0 4-37,-1 0 0,1 0-1,-1-1 1,0 1 0,0 0 0,0 0 0,0 0 0,0-1 0,0 1 0,0 0 0,-1 0-1,1 0 1,-1 0 0,0 0 0,0 0 0,1 0 0,-3-4 0,2 6 20,1 0 0,0-1 0,-1 1 1,1 0-1,0 0 0,-1 0 0,1 0 0,0 0 0,-1-1 1,1 1-1,-1 0 0,1 0 0,0 0 0,-1 0 1,1 0-1,0 0 0,-1 0 0,1 0 0,-1 0 0,1 1 1,0-1-1,-1 0 0,1 0 0,0 0 0,-1 0 1,1 0-1,0 1 0,-1-1 0,1 0 0,0 0 1,-1 0-1,1 1 0,0-1 0,0 0 0,-1 1 0,-6 5-92,1 0 0,-1 1 0,1 0 0,1 0 0,-6 9 0,-25 43-31,28-44 108,-15 28 4,2 1 1,2 1 0,2 1-1,2 0 1,2 1 0,2 0 0,3 1-1,-4 56 1,6-23-1254,6 126 1,1-144-5951,-1-52 1106,0-19 3602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31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20 8640,'-41'-20'3904,"24"24"-3392,7-4-64,10 5-352,0-2-672,5 0 320,4 6-1056,9 7 736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3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213 492 5408,'1'-1'324,"0"0"-1,-1 0 1,1 1 0,-1-1-1,1 0 1,-1 0 0,0 0-1,1 0 1,-1 0 0,0 0-1,0 0 1,0 0 0,0 0-1,0 0 1,0 0 0,0 0-1,0 0 1,0 0 0,0 0-1,-1-1 1,1 1 12,-1 1 0,1-1 0,-1 0 0,1 0 0,-1 1 0,0-1 0,1 0 0,-1 1 0,0-1 0,1 1 0,-1-1 0,0 1 0,0-1 0,0 1 0,0 0 0,1-1 0,-3 1 0,-20-3 3551,2 5-3569,8-1 47,6 0-261,0-1 0,0 2 0,0-1 0,0 1 0,1 0 0,-1 0 0,0 1 0,-6 3 0,8-4-125,1 1-1,-1 0 0,0 0 1,1 0-1,0 0 0,0 0 1,0 1-1,0 0 0,1 0 1,-1 0-1,1 0 0,0 1 1,0-1-1,1 1 0,-3 6 1,1 2 12,0 0 1,2 0 0,-1 0 0,2 0 0,0 1 0,0-1 0,1 0-1,1 1 1,0-1 0,1 0 0,0 1 0,1-1 0,1 0-1,0-1 1,1 1 0,7 14 0,-11-25 49,0 0-1,1 0 1,-1 0 0,1 0 0,-1 0-1,1 0 1,0 0 0,3 2 0,-5-3-26,1-1 1,0 1-1,-1-1 1,1 0-1,0 1 1,0-1-1,-1 0 1,1 0-1,0 0 1,0 0-1,-1 1 1,1-1 0,0 0-1,0 0 1,0 0-1,-1-1 1,1 1-1,0 0 1,0 0-1,0 0 1,-1 0-1,1-1 1,0 1-1,0 0 1,-1-1-1,1 1 1,0-1-1,-1 1 1,1-1-1,0 0 1,2-2 32,0 0 0,0 0 0,-1 0 0,0 0 0,1 0 0,-1-1 0,0 1 0,0-1 0,1-5 0,12-40 257,-11 34-237,47-186 359,-33 93-320,-17 109-157,0 1 1,0-1-1,1 1 0,-1-1 1,0 0-1,0 1 1,1-1-1,-1 0 1,1 0-1,-1 0 1,1 0-1,1 1 1,27 16 378,-18-12-208,-1-1 1,0-1-1,1 0 1,0-1-1,0 0 1,0-1-1,0 0 0,1 0 1,-1-2-1,0 0 1,1 0-1,18-3 1,-21 1-48,0 0 0,0 0 1,-1-1-1,1 0 1,-1 0-1,1-1 1,-1-1-1,0 0 1,0 0-1,-1 0 1,0-1-1,0-1 1,0 1-1,0-1 1,-1 0-1,-1-1 1,9-11-1,-3 1 1,0-1-1,-2 0 0,0 0 1,-1-1-1,-1 0 1,-1-1-1,4-21 0,-1 5 33,18-91 181,-27 119-246,-1 9-168,-3 20-137,-4 22-13,-63 311-221,58-306 451,-59 201 165,55-202-60,-2-1 0,-2 0 0,-36 57 0,31-64 117,-45 52 0,65-84-92,0-1 0,-1 1 0,-7 5 0,11-9-49,0-1 0,0 0 0,0 0 0,0 0 0,0 0 0,0 0 0,0-1 0,0 1 0,-1-1 0,1 1 0,0-1 0,0 0 0,0 1 0,-1-1 0,-2-1 0,2 1-18,0-1-1,0 0 0,0 0 0,1 1 0,-1-2 0,0 1 0,1 0 0,-1-1 0,1 1 0,-1-1 0,1 0 0,0 1 0,0-1 1,0 0-1,0-1 0,0 1 0,0 0 0,0 0 0,1-1 0,-1 1 0,1-1 0,0 0 0,0 1 0,0-1 0,0 0 0,0 1 1,0-7-1,-1 3-35,2 0 0,-1-1 0,1 1 0,0 0 0,0 0 1,0-1-1,1 1 0,0 0 0,1 0 0,-1 0 0,5-11 0,-2 10 4,1-1 0,0 1 0,0 0 0,0 1 0,1-1 0,0 1 0,0 0 0,1 1 0,0-1 0,0 1 0,0 1 0,0-1 0,1 1 0,8-3 0,13-5-86,0 2 0,45-10 0,-70 19 72,184-37-1638,-179 37 918,1 0 0,0 1 0,-1 0 0,14 2 0,-15-1-639,-1 1 0,1 0-1,-1 0 1,1 1 0,11 6 0,8 7-1918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50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76 582 3072,'2'-11'328,"5"-4"10377,-7 15-10630,-1 15 1462,-5 24-229,-3-1 0,-12 38 0,-6 21-470,7 15-38,19-110-246,2-5-214,2-13-108,7-25-238,-6 27-30,1 0-1,0 1 1,1 0-1,1 0 1,0 1-1,0 0 1,12-15-1,-1 6-97,0 1 1,38-32-1,-39 39 104,0 2-1,0 0 1,36-16 0,-28 15 135,-19 9-76,0 0 1,0 0-1,0 1 0,1 0 0,-1 0 1,9-1-1,-13 3-4,1 0 0,-1 0 1,0 0-1,1 0 0,-1 0 1,0 1-1,1-1 0,-1 1 0,0 0 1,1-1-1,-1 1 0,0 0 1,0 0-1,0 0 0,0 1 1,0-1-1,0 0 0,0 1 0,0 0 1,2 1-1,0 2 20,0-1 1,-1 1-1,1 0 0,-1-1 1,0 2-1,0-1 0,0 0 1,-1 1-1,1-1 0,-2 1 1,1 0-1,0-1 0,-1 1 1,0 0-1,0 6 0,0 44 213,-1-39-205,0 0 0,3 21-1,0-19 90,-3-14-158,1 0 1,0 0-1,0-1 1,0 1-1,2 5 0,2 1 18,0 0-1,1-1 1,8 10-1,11 23-12,-23-39 14,1 0-1,-1 0 1,1 0-1,0-1 1,0 1-1,0-1 1,7 7 0,-9-9 21,1 0 0,-1 0 1,1 1-1,0-1 1,-1 0-1,1 0 1,0-1-1,0 1 0,0 0 1,0 0-1,0-1 1,0 0-1,0 1 0,0-1 1,0 0-1,0 0 1,0 0-1,0 0 0,0 0 1,3-1-1,-1-1 9,1 1 0,-1-2-1,1 1 1,-1 0-1,0-1 1,0 0 0,0 0-1,-1 0 1,5-5-1,4-5 43,12-18-1,-10 12-21,3-2 150,-2 0 0,20-36-1,-31 49-178,0 1 0,-1 0 0,0-1 0,-1 0-1,1 0 1,-2 0 0,1 0 0,-1 0-1,0 0 1,-1 0 0,0 0 0,-1-11 0,1 17-40,0 0 0,-1 0 0,1 0 0,-1 0 1,1 0-1,-1 0 0,0 0 0,0 0 0,0 0 1,0 0-1,0 0 0,0 0 0,0 1 0,-1-1 1,1 0-1,-1 1 0,1-1 0,-1 1 0,0 0 1,1 0-1,-1-1 0,0 1 0,0 0 1,0 0-1,0 1 0,-4-2 0,4 1-16,0 1 0,-1 0 0,1 0 0,0 0 0,-1 0 0,1 1 0,0-1 0,0 0 0,-1 1 0,1 0 0,0 0 0,0-1 0,0 1 0,0 0 0,0 1 0,0-1 0,0 0 0,0 1 0,0-1 0,1 1 0,-1-1 0,1 1 0,-1 0 0,-1 2 0,-3 5 21,1-1 0,0 1 0,1 0 0,0 1 0,0-1 1,1 1-1,0 0 0,-2 13 0,2 3-10,0 0 1,2 28-1,9 78-139,-6-122 214,-1 0 0,1-1 0,1 1 0,0-1 0,0 1 0,1-1 0,7 13 0,-9-19-28,0 0 1,0 0 0,0 0-1,1 0 1,-1 0 0,1-1-1,0 1 1,0-1 0,0 0-1,0 1 1,0-1 0,0-1 0,1 1-1,-1 0 1,0-1 0,1 0-1,0 0 1,-1 0 0,1 0-1,0-1 1,-1 1 0,6-1-1,-4 0-6,0-1-1,0 1 1,0-1-1,0 0 1,-1-1-1,1 1 1,8-5-1,30-18 88,-38 21-66,28-20 86,-1 0-1,41-41 0,50-62 241,-70 71-275,-39 40-55,0 0 0,21-31 1,-32 41 38,0 1-255,-4 6-238,-3 14-194,-13 65 476,10-52 187,-7 50-1,12-58-19,1-14-27,0 1 1,0-1-1,1 1 0,0-1 1,0 1-1,1-1 0,0 1 1,0-1-1,3 9 0,-4-16 9,0 1 0,1-1 0,-1 0 0,0 0 0,1 0 0,-1 0 0,0 0 0,0 0 0,1 0 0,-1 0 0,0 0 0,1 0 0,-1 0 0,0 0 0,1 0-1,-1 0 1,0 0 0,1 0 0,-1 0 0,0 0 0,0 0 0,1 0 0,-1 0 0,0-1 0,1 1 0,-1 0 0,0 0 0,0 0 0,1-1 0,-1 1 0,0 0 0,0 0 0,0 0 0,1-1 0,-1 1 0,0-1 0,12-11 291,0-4-207,-1-1 1,-1 0 0,14-31 0,5-9-84,-2 7-15,-14 24 0,2 2 0,19-28 0,-33 51-23,1-1-18,0 0-1,0 0 1,-1-1-1,1 1 0,-1 0 1,0 0-1,0-1 0,0 1 1,0 0-1,0-1 0,1-4 1,-11 23-669,3-1 716,1-1-1,0 1 0,1 0 1,1 0-1,-2 22 0,3-17-36,0-5 8,1-1 0,1 27 0,0-38 33,0 0 1,0 0-1,1 0 0,0 0 1,-1 0-1,1 0 0,0 0 1,0 0-1,1 0 0,-1 0 1,1-1-1,-1 1 0,1-1 1,0 1-1,0-1 0,0 0 1,0 1-1,0-1 1,3 2-1,-3-4 23,-1 1 1,0 0 0,0-1-1,1 1 1,-1-1-1,0 0 1,0 1 0,1-1-1,-1 0 1,0 0-1,1 0 1,-1 0-1,0 0 1,1 0 0,-1 0-1,0-1 1,1 1-1,-1 0 1,0-1-1,1 1 1,-1-1 0,0 1-1,0-1 1,2 0-1,2-3-30,1 0 0,0 0-1,7-9 1,0 2 102,13-10-26,132-106 332,-139 110-407,0-2-1,-1 0 1,-1-1-1,-1-1 1,-1 0 0,0-1-1,-2-1 1,21-48-1,62-221-3,-70 205 0,-11 45 30,-10 29-27,0 0 1,-1-1 0,0 1-1,2-20 1,0-1-1124,-16 49 192,0 4 915,0 0 0,2 1 0,-12 40 0,-9 71 118,16-68-8,-28 94 164,11-52-53,16-51-37,5-22-47,1 0 0,1 1 0,-3 45 0,9-38-98,4 48 0,-2-74 4,1 0-1,1 0 1,0 0-1,0-1 0,2 1 1,0-1-1,6 13 1,-8-22 21,0 1 0,0-1 0,0 1 0,7 6 0,-8-9-26,-1-1 1,0 0-1,1 0 0,-1 0 0,1 0 0,-1 0 1,1 0-1,-1 0 0,1 0 0,0 0 0,-1-1 1,1 1-1,0-1 0,0 1 0,0-1 0,-1 0 1,5 0-1,-3 0 7,0-1-1,0 0 1,0 0 0,0 0-1,0 0 1,0-1 0,0 1-1,0-1 1,0 0 0,-1 0-1,1 0 1,-1 0 0,1 0-1,-1-1 1,4-4 0,2-4 14,0-1 0,9-18 0,-14 24-25,74-159 256,-59 123-250,-3 11-50,-11 25 13,-1 0 0,0 0 0,0-1 0,-1 1 0,1-1 0,-2 0 0,1 1 0,-1-1 0,0 0 0,0-8 0,0 15-12,-1-1 0,0 1 0,0 0 0,0-1 0,0 1 0,0-1 0,1 1 0,-1-1 0,0 1 0,0 0 0,1-1 0,-1 1 0,0 0 0,0-1 0,1 1-1,-1 0 1,0-1 0,1 1 0,-1 0 0,1 0 0,-1-1 0,0 1 0,1 0 0,-1 0 0,1 0 0,-1 0 0,1 0 0,-1-1 0,0 1 0,1 0 0,-1 0 0,1 0 0,-1 0 0,1 0 0,-1 0 0,1 0 0,-1 1 0,1-1-1,-1 0 1,0 0 0,1 0 0,0 1 0,28 7-83,-15-3 44,-1-2 89,6 1-125,29 11 0,-42-13 100,-1 0-1,0 1 0,1 0 0,-1 0 0,0 0 0,0 1 0,-1 0 0,1-1 0,5 9 1,-7-9 0,-1 0 0,0 1 1,-1 0-1,1-1 0,-1 1 1,1 0-1,-1 0 0,0 0 1,-1 0-1,1 0 0,-1 0 1,1 0-1,-2 7 0,0 7 27,-6 31-1,7-45-17,-19 142 4,18-137-36,1 0 0,0-1 0,0 1 0,1 0 1,2 11-1,-3-19 26,0 1 0,1 0 0,-1-1 0,1 1 1,-1 0-1,1-1 0,0 1 0,0 0 0,0-1 0,0 1 1,0-1-1,0 0 0,0 1 0,0-1 0,0 0 0,1 0 1,-1 0-1,0 1 0,1-1 0,-1-1 0,1 1 0,-1 0 1,1 0-1,0-1 0,-1 1 0,1 0 0,0-1 1,-1 0-1,1 1 0,0-1 0,0 0 0,-1 0 0,4 0 1,7-2 26,-1 0 0,1 0 0,-1-1 1,1-1-1,-1 0 0,-1-1 0,1 0 1,0 0-1,14-11 0,-6 2-32,0 0 0,-1-1 0,27-31-1,62-85 434,-75 90-206,-30 37-258,0 0 1,0 1 0,0-1-1,1-6 1,-1 6-421,-4 17 50,-3 12 359,2-1 0,1 1 1,1 0-1,0 0 0,2 0 1,2 0-1,4 27 0,-2-28 80,-4-19-7,0 1-1,0 0 0,0 0 1,1-1-1,0 1 0,0-1 0,0 1 1,1-1-1,6 10 0,-9-15-24,0 0-1,0 1 1,1-1-1,-1 0 1,0 0-1,1 1 1,-1-1-1,0 0 1,0 0 0,1 0-1,-1 1 1,0-1-1,1 0 1,-1 0-1,1 0 1,-1 0-1,0 0 1,1 0-1,-1 0 1,0 0-1,1 0 1,-1 0-1,0 0 1,1 0 0,-1 0-1,1 0 1,-1 0-1,0 0 1,1-1-1,12-8 179,-10 5-139,0 0 1,1-1-1,-1 1 1,4-10-1,1-4 15,0 0 0,-2 0 0,0-1 0,5-31-1,-8 30 35,-2 1-1,-1-38 0,0 51-93,-1-1-1,0 1 0,0 0 1,-1 0-1,0 0 1,0 0-1,0 0 0,-1 1 1,0-1-1,0 0 0,0 1 1,0 0-1,-9-9 0,10 11-45,-1 1 0,1 0 0,-1 1 0,0-1 0,0 0 0,1 1 0,-1-1 0,0 1 0,0 0 0,0 0 0,-5-1 0,6 2 7,1-1 0,-1 1 0,1 0 0,-1 0 0,1 0 0,-1 0 1,1 0-1,-1 0 0,1 1 0,-1-1 0,1 0 0,-1 1 0,1-1 0,0 1 0,-1-1 1,1 1-1,-1 0 0,1 0 0,0 0 0,0-1 0,0 1 0,-1 0 0,1 0 0,-1 2 1,1-2 28,1-1 0,0 1 1,-1-1-1,1 1 0,-1 0 1,1-1-1,0 1 0,0 0 1,-1-1-1,1 1 0,0 0 1,0 0-1,0-1 0,0 1 1,0 0-1,0-1 0,0 1 1,0 0-1,0 0 1,0-1-1,0 2 0,1-1 11,0 0-1,-1-1 1,1 1-1,-1 0 1,1-1-1,0 1 1,0-1-1,-1 1 1,1-1-1,0 1 1,0-1-1,0 0 1,0 1-1,-1-1 0,1 0 1,0 0-1,0 0 1,0 1-1,0-1 1,0 0-1,0 0 1,0 0-1,1-1 1,15 0 28,1-1 1,-1-1-1,19-6 1,5 0 130,-15 4-153,2-1-4,1 2 1,36-2-1,-49 7 81,0 0 1,27 6-1,-41-7-78,0 1 1,0-1-1,-1 1 0,1 0 1,0 0-1,-1 0 0,1 0 1,-1 0-1,1 0 0,-1 0 1,1 1-1,-1-1 0,0 0 1,0 1-1,1-1 0,-1 1 1,0-1-1,-1 1 0,1 0 1,0-1-1,0 1 0,-1 0 1,1 0-1,-1 0 0,1-1 1,-1 1-1,0 3 0,1 5 55,0 0 0,-2 0 0,-1 19 1,0-16-21,0 9-8,2-8-6,-2 0-1,-4 18 1,3-20-59,1-7 44,0 1 0,1 0 1,-1 0-1,1-1 0,0 1 0,1 0 1,0 0-1,0 0 0,1 9 0,-1-15-9,0 0-1,0 1 0,0-1 1,0 0-1,0 1 0,0-1 0,0 0 1,0 0-1,0 1 0,0-1 0,0 0 1,0 1-1,1-1 0,-1 0 0,0 0 1,0 1-1,0-1 0,0 0 0,1 0 1,-1 0-1,0 1 0,0-1 0,1 0 1,-1 0-1,0 0 0,0 1 0,1-1 1,-1 0-1,0 0 0,1 0 0,11-5 163,-7 2-118,3-2-8,-1 0-1,1-1 0,-1 0 1,0 0-1,9-11 0,28-41 81,-16 22-103,57-61-91,-80 91 145,10-10-10,-15 16-61,0 0 1,0 0-1,1-1 1,-1 1 0,0 0-1,0 0 1,1 0 0,-1 0-1,0 0 1,0 0-1,1 0 1,-1 0 0,0 0-1,0 0 1,1 0 0,-1 0-1,0 0 1,1 0-1,-1 0 1,0 0 0,0 0-1,1 0 1,-1 0 0,0 1-1,1-1 1,4 11 32,10 105-82,-3-19 125,-11-92-43,0 1 0,1-1 1,-1 1-1,1-1 0,1 0 1,3 7-1,-4-7 54,-2-5-84,0 1-1,0-1 1,0 0 0,0 0 0,0 0 0,1 1 0,-1-1-1,0 0 1,0 0 0,0 0 0,0 1 0,0-1-1,0 0 1,1 0 0,-1 0 0,0 0 0,0 1 0,0-1-1,0 0 1,1 0 0,-1 0 0,0 0 0,0 0-1,0 0 1,1 0 0,-1 0 0,0 0 0,0 1 0,0-1-1,1 0 1,-1 0 0,0 0 0,0 0 0,1 0-1,-1 0 1,0 0 0,0-1 0,1 1 0,10-11 36,7-13 175,-1-2 0,20-40 1,-21 35-198,36-49 0,59-50 15,-78 96-38,-20 21 7,-13 13-4,1 0 0,-1 0 1,0 0-1,0 0 0,0 0 0,0 0 0,1 0 0,-1 0 0,0 0 1,0 0-1,0 0 0,0 0 0,1 0 0,-1 0 0,0 0 0,0 0 1,0 0-1,0 0 0,0 0 0,1 0 0,-1 1 0,0-1 0,0 0 1,0 0-1,0 0 0,0 0 0,0 0 0,1 0 0,-1 1 0,0-1 1,0 0-1,0 0 0,0 0 0,0 0 0,0 1 0,0-1 0,0 0 1,0 0-1,0 0 0,0 0 0,0 1 0,0-1 0,0 0 0,0 0 1,0 0-1,0 0 0,0 1 0,0-1 0,2 12-161,-1 1 153,0 1 1,-2-1-1,1 1 1,-5 22-1,-17 55-25,10-45 45,7-26-8,-1 7 61,-2 1 1,0-2-1,-17 38 1,24-63-59,1 0-1,-1 1 1,1-1 0,-1 0 0,1 0 0,-1 0 0,0 0 0,0 0 0,1 0-1,-1 0 1,0-1 0,0 1 0,0 0 0,0 0 0,0-1 0,0 1-1,0 0 1,0-1 0,0 1 0,0-1 0,-1 0 0,1 1 0,-2-1-1,2 0 8,0 0-1,-1 0 0,1-1 0,0 1 1,0-1-1,-1 1 0,1-1 0,0 0 0,0 1 1,0-1-1,0 0 0,0 0 0,0 0 0,0 1 1,0-1-1,0 0 0,-1-2 0,-2-3-6,0 0 0,1-1 0,-1 1 0,1-1 0,0 0 0,-2-9 0,0-4 5,0-1 0,2 1 1,-3-40-1,6 57-12,1 1 0,-1-1 0,0 0 0,1 0 0,0 1 1,-1-1-1,1 1 0,0-1 0,1 0 0,-1 1 0,0 0 0,1-1 0,-1 1 0,1 0 0,0 0 0,0 0 0,-1 0 0,2 0 0,-1 0 1,0 0-1,0 1 0,0-1 0,1 1 0,-1 0 0,1-1 0,3 0 0,6-2-10,1 0 0,0 0-1,0 1 1,15-1 0,-24 4 14,268-30-794,-218 25-1160,-42 5 2638,1 0-8873,-46 1-9242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50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19 195 8800,'-19'-3'4000,"38"6"-3488,-1 2 576,5-1-704,17-4 2015,5 0-1311,50-12 416,8 4-896,31-16-352,-3-1-160,27-14-32,-10 7-32,-5-5-1344,-22 11 704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53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170 680 3488,'1'0'107,"-1"0"-1,0 0 1,1 0 0,-1-1-1,0 1 1,0 0 0,1-1-1,-1 1 1,0 0 0,0 0 0,0-1-1,0 1 1,1 0 0,-1-1-1,0 1 1,0-1 0,0 1-1,0 0 1,0-1 0,0 1-1,0 0 1,0-1 0,0 1 0,1-4 2878,1 3-1853,4-2 2887,-6 3-3911,0 0 1,0 0-1,0 0 1,0-1-1,0 1 0,0 0 1,0 0-1,0-1 1,0 1-1,0 0 1,0 0-1,0 0 0,-1-1 1,1 1-1,0 0 1,0 0-1,0 0 1,0 0-1,0-1 0,0 1 1,-1 0-1,1 0 1,0 0-1,0 0 1,0 0-1,-1 0 0,1-1 1,0 1-1,0 0 1,0 0-1,-1 0 1,1 0-1,0 0 1,0 0-1,0 0 0,-1 0 1,1 0-1,0 0 1,-1 0-1,-1-1 166,-1 1-1,0 0 0,0-1 1,0 1-1,0 0 1,0 0-1,0 1 1,1-1-1,-5 2 1,-26 7 895,26-6-1127,0 1 0,1-1 0,-1 1 1,1 0-1,0 1 0,0 0 0,0 0 0,1 0 0,0 0 0,-1 1 1,2 0-1,-1 0 0,1 0 0,0 1 0,0-1 0,1 1 0,-3 8 1,2-5-2,2 0 0,-1 0 0,1 0 1,0 0-1,1 1 0,1-1 0,-1 0 0,2 1 1,-1-1-1,1 0 0,5 19 0,1 3 10,-2-12 86,6 22 0,-9-36-106,1 0 0,-1-1 0,1 1 0,0-1-1,0 0 1,1 1 0,0-1 0,4 5 0,-7-9-11,1 0 0,-1 0 0,0 1 0,1-1 0,-1 0 0,1 0-1,-1 0 1,1 0 0,-1-1 0,1 1 0,0 0 0,-1-1 0,1 1 0,0-1 0,0 1 0,-1-1 0,1 0 0,0 0 0,0 0 0,-1 0-1,1 0 1,0 0 0,0-1 0,0 1 0,-1 0 0,1-1 0,0 1 0,-1-1 0,1 0 0,0 0 0,-1 1 0,1-1 0,-1 0 0,1 0-1,-1-1 1,0 1 0,3-2 0,3-5 47,-1 0 1,0-1-1,0 0 0,0 0 0,-1 0 0,-1 0 0,6-15 1,0-5 244,7-36 1,-15 52-244,0 0 1,0 0 0,-1 0-1,-1-20 1,-1 27-46,1 0 0,-1 0 0,0 0-1,0 1 1,-1-1 0,0 0 0,0 0 0,0 1 0,-1 0 0,0-1 0,-6-8 0,8 12-27,-22-22-38,22 23-15,-1-1-1,0 1 1,1 0-1,-1 0 1,0-1-1,0 1 1,0 1-1,0-1 1,0 0-1,0 0 1,0 1-1,0-1 1,0 1-1,-3-1 1,4 2 33,0-1 1,0 0-1,0 1 1,0-1-1,0 0 0,0 1 1,0-1-1,0 1 1,0-1-1,0 1 0,0 0 1,0 0-1,1-1 1,-1 1-1,0 0 1,0 0-1,1 0 0,-1 0 1,0 0-1,1-1 1,-1 1-1,1 0 0,0 0 1,-1 1-1,1-1 1,0 0-1,-1 0 0,1 0 1,0 0-1,0 2 1,-1 3 30,1-1 0,-1 1 0,1-1 1,0 1-1,1 5 0,0-5-10,1 0 0,-1 0 0,1 0 0,0 0 0,0 0-1,1 0 1,-1 0 0,5 5 0,-6-9 31,1 1 0,0-1 1,0 0-1,0 0 0,0 0 0,0 0 1,1 0-1,-1-1 0,0 1 0,1-1 1,-1 1-1,1-1 0,0 0 0,-1 0 0,1 0 1,0 0-1,0 0 0,-1-1 0,5 1 1,9-1 52,0 0 0,0-1 1,29-6-1,45-15-17,-49 9 197,-2-2-1,62-32 0,-98 46-243,1-1 10,1 0 0,-1-1 0,1 1 0,-1-1 0,0 0 0,0 0 0,0-1 0,-1 1 0,1-1 0,5-7 0,-8 9-11,2-2 21,-1 0-1,0 0 1,0 0 0,0 0-1,0 0 1,-1-1 0,1 1 0,-1-1-1,1-5 1,-2 9-43,0 1 1,0-1-1,0 1 0,0-1 0,0 1 1,0-1-1,0 0 0,0 1 0,-1-1 1,1 1-1,0-1 0,0 1 0,0-1 1,-1 1-1,1-1 0,0 1 0,0-1 1,-1 1-1,1 0 0,0-1 1,-1 1-1,1-1 0,-1 1 0,1 0 1,0-1-1,-1 1 0,0-1 0,11 3-640,2-2 603,0 1 0,0 1 0,0 0 0,0 1 0,-1 0 0,14 6 0,-21-7 56,1 0 1,0 0-1,0 1 0,-1 0 1,0 0-1,1 0 0,-1 1 1,0-1-1,-1 1 0,1 0 1,-1 0-1,1 0 0,-1 0 0,0 1 1,-1-1-1,1 1 0,-1 0 1,0 0-1,0 0 0,0 0 1,1 9-1,1 8 40,-2 0 0,0 1 0,-2 41 0,-1-29 18,1-26-19,0 13-18,3 22 1,-2-38-30,0 0-1,0 0 1,1 0 0,-1 0 0,2 0 0,-1 0-1,0-1 1,6 9 0,-8-14-3,1 1-1,0 0 1,-1 0 0,1-1 0,0 1-1,-1 0 1,1-1 0,0 1 0,0-1-1,0 1 1,0-1 0,0 0 0,-1 1-1,1-1 1,0 0 0,0 1 0,0-1-1,0 0 1,0 0 0,0 0 0,0 0-1,0 0 1,0 0 0,0 0 0,0 0-1,0-1 1,0 1 0,0 0 0,0 0-1,1-2 1,4 0 7,0-1-1,0 0 1,9-6-1,-8 4 38,176-111 140,-145 92-115,-1-2 0,34-31-1,-52 38-35,0 0 0,-1-1 0,-2 0 0,27-43 0,-11 2-12,-3-1 1,24-72-1,13-32 148,-57 146-191,20-48 60,-26 60 11,0-1 1,-1 0-1,0 0 0,0 0 1,1-15-1,-3 24-65,0-1 0,0 1 0,0 0 0,0 0 0,0-1 0,0 1 0,0 0 0,0 0 1,0-1-1,0 1 0,0 0 0,0 0 0,0-1 0,0 1 0,0 0 0,0 0 0,0-1 0,0 1 0,0 0 0,-1 0 0,1-1 0,0 1 0,0 0 0,0 0 0,0-1 0,0 1 0,-1 0 0,1 0 0,0 0 0,0 0 0,0-1 1,-1 1-1,1 0 0,-6 7-211,-9 22 131,13-24 87,-7 16-39,1 0-1,1 0 0,-4 25 0,-9 67-105,11-54 107,-22 177 305,30-207-253,1 37 1,1-21 65,-1-41-65,0-1 0,1 1-1,-1-1 1,0 1 0,1-1 0,0 0 0,0 1 0,0-1 0,0 0-1,1 1 1,-1-1 0,1 0 0,0 0 0,-1 0 0,4 3 0,-4-5 3,0 0 1,0 0-1,1 0 1,-1 0-1,0-1 1,0 1-1,0 0 1,1-1-1,-1 1 0,0-1 1,1 1-1,-1-1 1,0 0-1,1 0 1,2 1-1,-2-1 12,0-1-1,1 1 0,-1 0 1,0-1-1,0 1 1,0-1-1,0 0 0,0 0 1,1 0-1,-1 0 0,-1 0 1,4-2-1,4-5 22,-1 1 1,0-1-1,10-14 1,-2 4-79,-10 11 7,0 0 0,-1 0 0,0-1 0,0 1 0,-1-1-1,7-17 1,-10 21 17,1 0 0,-1 0 0,0 0 0,0 0 0,-1 0 0,1-1 0,-1 1 0,0 0 0,0-1 0,0 1 0,-1 0 0,1 0 0,-1-1 0,0 1 0,-1 0 0,-2-6 0,2 5-94,-1 0 0,1 0-1,-1 1 1,-6-7-1,9 11 100,0 0 0,0 0-1,0 0 1,0 0 0,0 0 0,0 0-1,0 0 1,0 0 0,0 0 0,0 0-1,-1 0 1,1 0 0,0 0-1,0 0 1,0 0 0,0 0 0,0 0-1,0 0 1,0 0 0,0 0 0,0 0-1,0-1 1,0 1 0,0 0 0,0 0-1,0 0 1,0 0 0,0 0 0,0 0-1,-1 0 1,1 0 0,0 0 0,0 0-1,0 0 1,0 0 0,0-1-1,0 1 1,0 0 0,0 0 0,0 0-1,0 0 1,0 0 0,1 0 0,-1 0-1,0 0 1,0 0 0,0 0 0,0 0-1,0-1 1,0 1 0,0 0 0,0 0-1,0 0 1,0 0 0,0 0 0,0 0-1,0 0 1,0 0 0,0 0-1,0 0 1,0 0 0,0 0 0,1 0-1,7 1-222,13 7 247,7 2-1,0-1-1,0-2 0,1-1 1,0-1-1,0-1 1,0-1-1,0-2 1,1-1-1,-1-1 0,37-7 1,-45 4 76,1-1 0,39-15 1,-53 17-33,0 0 1,-1-1 0,1 0-1,-1-1 1,1 0 0,-1 0 0,-1 0-1,1-1 1,-1 0 0,7-8-1,-23 31 28,0 1 0,-11 31-1,17-39-56,-1 2-62,0 0 0,2 0 1,-1 1-1,2-1 1,-1 1-1,0 15 0,3-26 32,0 0-1,0-1 0,1 1 0,-1-1 1,0 1-1,1-1 0,-1 1 0,1-1 0,-1 1 1,1-1-1,-1 1 0,1-1 0,1 3 1,-1-4 3,0 1 1,-1-1-1,1 1 1,0-1-1,-1 1 1,1-1-1,0 1 1,-1-1-1,1 0 1,0 1-1,0-1 1,0 0-1,-1 0 1,1 1 0,0-1-1,0 0 1,0 0-1,0 0 1,-1 0-1,1 0 1,0 0-1,0 0 1,0-1-1,0 1 1,-1 0-1,1 0 1,1-1-1,25-10 128,-2-1 0,44-28-1,-51 29-132,33-19 21,-9 5-20,-1-1 0,42-34 0,-49 29 60,-2-1 0,-1-2 1,-1-1-1,26-41 0,89-164-91,-144 237 35,21-41 190,-19 40-154,-2-1 0,1 0 0,0 0 1,-1-1-1,0 1 0,1-10 0,-2 15-53,0-1 0,0 1-1,0 0 1,0-1 0,0 1-1,0 0 1,0-1 0,0 1-1,0 0 1,0 0 0,0-1-1,0 1 1,0 0 0,0-1-1,-1 1 1,1 0 0,0-1 0,0 1-1,0 0 1,0 0 0,0-1-1,-1 1 1,1 0 0,0 0-1,0 0 1,-1-1 0,1 1-1,0 0 1,0 0 0,-1 0-1,1-1 1,0 1 0,0 0-1,-1 0 1,1 0 0,0 0-1,0 0 1,-1 0 0,-1 0-16,1 0 0,0 0 1,0 1-1,0-1 1,0 1-1,0-1 1,0 1-1,0-1 0,0 1 1,-2 1-1,-21 21-170,8-4 130,1 1 0,1 1 0,1 0-1,-18 41 1,14-21 80,-20 79-1,29-88 12,2 1 0,1 0-1,2 0 1,1 58-1,3-78 7,1-1 0,0 0 0,1 1-1,0-1 1,0 0 0,10 20 0,-9-24-1,0 0 0,1-1 1,-1 1-1,2-1 0,-1 0 1,1 0-1,0-1 0,0 1 1,1-1-1,8 5 0,-7-6-30,-1-2 0,1 1 0,0-1 0,1 0 0,-1-1 0,0 0 0,1 0 0,-1-1 0,1 0 0,0 0 0,-1-1 0,1 0 0,14-2 0,-6-1-335,33-9-1619,-46 11 1033,0 0-1,0-1 1,0 1 0,0-1 0,0 0-1,-1 0 1,1-1 0,5-4-1,-8 7 666,-1 0-1,0-1 1,0 1-1,1 0 0,-1-1 1,0 1-1,0 0 1,1-1-1,-1 1 0,0-1 1,0 1-1,0 0 1,0-1-1,0 1 0,0-1 1,0 1-1,0-1 0,0 1 1,0 0-1,0-1 1,0 1-1,0-1 0,-8-14-4111,4 11 3321,-5-12-1363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54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19 7712,'-15'-17'2506,"5"16"197,8 2-1360,6-1-151,11 4 581,-3 1-1211,15 1 574,54 6-1,-40-7-616,293 63 584,-193-32-4564,-130-33 1773,-6-2 518,0 1-1,0-1 1,0 0-1,9 0 0,-9-1-679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54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 9568,'-18'-3'4320,"23"3"-3776,-2 0-1056,7 0 160,3 0-544,9 3 512,14 2-3968,1-2 2400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56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7 281 3328,'-1'1'199,"1"-1"0,-1 1 0,1-1 0,-1 1 1,1 0-1,-1 0 0,1-1 0,0 1 0,-1 0 0,1 0 0,0-1 1,-1 1-1,1 0 0,0 0 0,0 0 0,0-1 0,0 1 0,0 0 1,0 0-1,0 0 0,0 0 0,0-1 0,0 1 0,0 0 0,1 0 1,-1 0-1,0-1 0,0 1 0,1 0 0,0 1 0,1 5 929,-1-5-877,-1 0 0,1 1 0,0-1-1,0 1 1,0-1 0,0 0 0,0 0 0,0 0 0,0 0 0,1 0-1,-1 0 1,1 0 0,0 0 0,0 0 0,-1 0 0,1-1 0,0 1-1,0-1 1,1 0 0,-1 1 0,0-1 0,0 0 0,1 0 0,-1-1-1,0 1 1,4 0 0,-3 0-81,0-1 0,0 1 0,-1-1 0,1 0 1,0 0-1,0 0 0,0 0 0,0-1 0,0 1 0,0-1 0,0 0 0,0 0 0,3-1 0,4-3 293,-1 0 1,12-9-1,-7 5-117,89-53 784,41-26-212,-118 69-583,-1 0 0,-1-1 0,-1-2 0,41-48 0,-63 69-288,0 0 0,0-1 0,-1 1 0,1 0 0,0 0 0,-1-1 0,1 1 0,-1 0 0,1-1 0,-1 1 0,1-3 0,-1 4-41,0 0 1,0 0-1,0 0 0,0 0 0,0 0 1,0-1-1,0 1 0,0 0 0,-1 0 1,1 0-1,0 0 0,0 0 0,0 0 1,0-1-1,0 1 0,0 0 0,0 0 1,0 0-1,0 0 0,0 0 0,0 0 1,0 0-1,-1 0 0,1-1 0,0 1 1,0 0-1,0 0 0,0 0 0,0 0 1,0 0-1,-1 0 0,1 0 0,0 0 1,0 0-1,0 0 0,0 0 0,0 0 1,0 0-1,-1 0 0,-10 5 44,-88 83-114,89-79 78,1 0 1,1 1 0,0 0-1,0 0 1,1 1 0,-9 18-1,14-25-12,0-1 1,1 1-1,-1 0 0,1-1 0,0 1 0,0 0 1,1 0-1,-1 0 0,1 0 0,0 0 1,0 0-1,0 0 0,0 0 0,1-1 0,0 1 1,-1 0-1,2 0 0,-1 0 0,0-1 1,1 1-1,-1 0 0,1-1 0,0 1 0,0-1 1,4 5-1,0-1 4,1-1-1,-1 1 1,1-1 0,0 0 0,0-1-1,1 1 1,0-1 0,0-1 0,16 7-1,-16-8 39,0-1-1,0 0 0,0-1 0,0 0 0,0 0 1,1-1-1,-1 0 0,0 0 0,0-1 0,1 0 1,10-3-1,-3 0 51,-1-1 1,0-1 0,0 0-1,26-15 1,49-41 18,-43 28-6,-31 23-114,1 0 0,0 1 0,0 1 0,0 1 0,20-7-1,-36 15 22,-1-1-1,1 1 1,-1 0-1,1 0 0,0 0 1,-1 0-1,1-1 0,-1 1 1,1 0-1,-1 0 0,1 0 1,-1 0-1,1 0 0,0 0 1,-1 0-1,1 1 0,-1-1 1,1 0-1,-1 0 0,1 0 1,-1 0-1,1 1 0,-1-1 1,1 0-1,-1 1 0,1-1 1,-1 0-1,0 1 0,1-1 1,-1 0-1,1 1 0,-1-1 1,0 1-1,1-1 0,-1 1 1,0-1-1,0 1 0,1-1 1,-1 1-1,0-1 0,0 1 1,0-1-1,0 1 0,1-1 1,-1 1-1,0 0 0,0-1 1,0 1-1,0-1 0,-1 1 1,1-1-1,0 1 0,0 0 1,-1 6 57,0-1 1,-1-1-1,-4 12 1,5-14-113,-19 43-37,13-29 88,0 0 0,-7 22 0,13-31 1,5-7-24,10-11 30,-7 4 58,8-5 42,1 1 0,0 1 0,27-13 0,56-15-339,-74 28 211,109-34-37,-128 41 43,-1 0-1,1 1 1,0 0-1,0 0 1,-1 0-1,8 0 1,-11 2 13,0-1 0,0 0 0,-1 0 0,1 0 0,0 1 1,0-1-1,-1 1 0,1-1 0,0 1 0,-1 0 0,1 0 0,-1 0 1,1 0-1,-1 0 0,1 0 0,-1 0 0,0 0 0,1 1 1,-1-1-1,0 0 0,0 1 0,0-1 0,0 1 0,1 2 0,10 25 289,10 35 0,4 15-369,-21-68 25,0 1 0,1-2 1,0 1-1,12 15 0,-18-25-30,1-1 0,-1 1-1,1 0 1,-1-1-1,1 1 1,-1 0 0,1-1-1,0 1 1,-1-1-1,1 1 1,0-1-1,-1 1 1,1-1 0,0 0-1,-1 1 1,1-1-1,0 0 1,0 0 0,1 1-1,-1-1-139,-1-1-1,1 1 1,-1 0-1,0 0 1,1 0 0,-1-1-1,1 1 1,-1 0-1,1-1 1,-1 1-1,0 0 1,1-1 0,-1 1-1,0-1 1,1 1-1,-1 0 1,0-1-1,0 1 1,1-1 0,-1 1-1,0-1 1,0 0-1,2-4-1271,-1 1-1,0-1 0,-1 0 0,1 0 1,-1-5-1,0-11-1699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56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60 12384,'-58'-45'5599,"26"42"-4863,24 0-1440,3-2-704,10 5 1025,3-3-929,16 6 736,16-3-2464,9 5 1696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3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1100 2816,'-2'2'193,"0"0"0,0 0 0,0 0 0,1 0-1,-1 0 1,-2 5 0,3-6-146,1-1 0,0 0 1,0 1-1,0-1 0,0 1 0,-1-1 0,1 1 0,0-1 0,0 1 0,0-1 0,0 1 0,0-1 0,0 1 1,0-1-1,1 1 0,-1-1 0,0 1 0,0-1 0,0 1 0,0-1 0,1 1 0,-1-1 0,0 1 0,0-1 0,1 0 1,-1 1-1,0-1 0,1 1 0,-1-1 0,0 0 0,1 1 0,-1-1 0,0 0 0,1 1 0,-1-1 0,1 0 1,-1 0-1,1 0 0,-1 1 0,1-1 0,-1 0 0,1 0 0,-1 0 0,1 0 0,-1 0 0,1 0 0,0 0 0,3 1 277,0 0 0,0-1 0,0 0 0,0 1 0,0-2 0,0 1 0,0 0 0,0-1 0,0 1 0,0-1 0,0 0 0,-1-1 0,8-2 0,-3-1 45,0 1-1,0-2 1,-1 1-1,13-11 1,-7 2-135,0 1 0,-1-1 0,-1-1 1,0-1-1,-1 1 0,10-21 0,2-2-12,129-207 738,-118 196-905,91-151 77,-85 122-187,-4-2 1,-3-1-1,21-86 0,-50 158 21,-2 8 2,-1-1 0,1 1 0,-1-1-1,0 1 1,0-1 0,1 1-1,-1-1 1,0 1 0,0-1-1,0 1 1,-1-3 0,1 4 28,0 0 1,0 0-1,0 0 0,0 0 1,0-1-1,0 1 0,0 0 1,0 0-1,0 0 0,0 0 1,0 0-1,0 0 0,0-1 1,0 1-1,-1 0 0,1 0 1,0 0-1,0 0 0,0 0 1,0 0-1,0 0 0,0 0 1,-1-1-1,1 1 0,0 0 1,0 0-1,0 0 0,0 0 1,0 0-1,-1 0 0,1 0 1,0 0-1,0 0 0,0 0 1,0 0-1,0 0 0,-1 0 1,1 0-1,0 0 0,0 0 1,0 0-1,0 0 0,0 0 1,-1 0-1,1 1 0,0-1 1,0 0-1,0 0 0,0 0 1,0 0-1,0 0 0,-1 0 1,1 0-1,0 0 0,0 0 1,0 1-1,0-1 0,0 0 1,-8 9-5,2 1-23,-8 21-1,3-5-28,-77 150 188,-16 21 619,86-157-474,1 0 0,-17 64 0,-9 86 328,41-179-587,-5 22 309,1 1-1,1-1 0,2 1 0,2 39 0,1-69-218,0 1 0,1-1 0,0 0 0,0 1 0,0-1 1,0 0-1,4 6 0,-5-8-76,1-1-1,0 0 1,0 0 0,-1 0 0,1 0 0,0 0-1,0-1 1,0 1 0,0 0 0,0 0 0,0-1-1,0 1 1,0 0 0,0-1 0,0 1 0,1-1 0,-1 1-1,0-1 1,0 0 0,0 1 0,1-1 0,-1 0-1,0 0 1,0 0 0,1 0 0,-1 0 0,0 0-1,1 0 1,-1-1 0,0 1 0,2-1 0,11-5 114,1 0 0,-2-1 0,1-1 0,-1 0 0,18-15 0,-30 22-130,35-29 45,-2-1 1,-1-2 0,38-48-1,-3 3-122,-62 72 106,-4 2-90,1 1 0,0 0 0,0 0 0,1 0 1,-1 1-1,7-5 0,-9 6 29,0 1 1,0 0-1,-1 0 0,1-1 0,0 1 1,0 0-1,0 0 0,0 0 0,0 0 1,1 0-1,-1 0 0,0 0 0,-1 0 1,1 1-1,0-1 0,0 0 0,0 0 1,0 1-1,0-1 0,0 1 0,0-1 1,0 1-1,0-1 0,-1 1 0,1 0 1,0-1-1,0 1 0,-1 0 0,1 0 1,0-1-1,-1 1 0,1 0 1,-1 0-1,1 1 0,32 56-134,-23-39 158,20 29 0,-26-42 9,1 0 1,0-1-1,0 1 0,0-1 0,1 0 1,0-1-1,0 0 0,11 7 0,-8-7 22,-1-1 1,1 0-1,0 0 0,0-1 0,0 0 0,0-1 0,1 0 0,-1 0 0,0-1 0,13-1 0,10-2 129,50-13-1,-76 14-134,26-5 49,-1-2-1,1-2 1,37-18 0,-49 19-10,0-1 0,0-1 0,-1-1 0,-1-1 1,27-25-1,-28 19 40,-16 19-110,-1 1 0,1 0 0,-1-1 0,0 1 0,1-1 0,-1 1 0,1-1 1,-1 1-1,0-1 0,1 1 0,-1-1 0,0 1 0,0-1 0,1 0 0,-1 1 0,0-1 1,0 1-1,0-1 0,0 0 0,0 1 0,0-1 0,0 0 0,0 1 0,0-1 1,0 1-1,0-1 0,0 0 0,-1 0 0,1 1-4,-1 0 0,0 0 0,1 0 0,-1 0 0,1 0 0,-1 0 0,0 0-1,1 0 1,-1 0 0,0 0 0,1 0 0,-1 0 0,1 0 0,-1 1 0,1-1 0,-1 0 0,0 0 0,1 1 0,-1-1 0,1 1-1,-1-1 1,1 0 0,-1 1 0,0 0 0,-13 15-53,10-11 35,-28 30-32,-47 57-100,71-82 120,1 0 0,1 1 0,0 0 0,0 0 0,1 1-1,1 0 1,-5 17 0,8-26 48,1 0 0,-1 0-1,1 0 1,0 1 0,0-1 0,0 0 0,0 0-1,0 0 1,1 0 0,-1 0 0,1 0 0,0 0-1,0 0 1,0 0 0,0 0 0,4 4 0,-3-3 16,1-1 1,0 0-1,0 1 1,0-1-1,0-1 1,1 1-1,-1 0 1,1-1-1,0 0 1,6 4-1,0-2 45,0-1-1,0 0 1,0 0 0,1-1-1,-1 0 1,1 0 0,-1-2-1,19 0 1,-19-1-39,-1-1 1,0 0-1,0 0 1,0-1-1,-1 0 1,1-1-1,-1 0 1,0 0-1,0-1 1,0 0-1,0-1 0,-1 1 1,0-1-1,0-1 1,-1 1-1,1-1 1,-1 0-1,-1-1 1,0 0-1,0 1 1,0-2-1,-1 1 1,0 0-1,-1-1 0,4-10 1,-5 8 12,0-1 0,0 0 1,-1-21-1,-1 27-67,0-1 0,-1 1 0,0-1 1,0 1-1,-1 0 0,0-1 0,0 1 0,-5-10 1,6 15 10,0-1 1,0 1 0,0 0 0,0-1 0,0 1-1,0 0 1,0 0 0,-1 0 0,1 0 0,-1 0 0,1 0-1,-1 0 1,1 0 0,-1 1 0,1-1 0,-1 0-1,0 1 1,1-1 0,-1 1 0,0 0 0,1 0-1,-1 0 1,0 0 0,1 0 0,-1 0 0,0 0-1,0 0 1,1 0 0,-1 1 0,0-1 0,1 1 0,-1-1-1,1 1 1,-2 1 0,-1-1-12,0 1 0,0 0-1,1 0 1,-1 0 0,1 1 0,-1-1 0,1 1-1,0 0 1,0-1 0,0 2 0,0-1 0,-4 7-1,7-10 22,0 0-1,0 0 1,-1 1 0,1-1-1,0 0 1,0 0-1,0 0 1,0 1-1,0-1 1,-1 0 0,1 0-1,0 0 1,0 1-1,0-1 1,0 0 0,0 0-1,0 1 1,0-1-1,0 0 1,0 0-1,0 1 1,0-1 0,0 0-1,0 0 1,0 1-1,0-1 1,0 0-1,0 0 1,0 1 0,0-1-1,0 0 1,1 0-1,-1 1 1,0-1-1,0 0 1,0 0 0,0 0-1,0 1 1,1-1-1,-1 0 1,0 0-1,15-1 73,-8 0-42,26-5 34,-1-2 0,-1-2 0,43-17 0,11-5 86,-8 6-74,129-36-309,-206 62 231,0 0 0,0 0 0,0 0 0,0 0 0,0 0 0,0-1 0,1 1 0,-1 0 0,0 0 0,0 0 0,0 0 0,0 0 0,1 0 0,-1 0 0,0 0 0,0 0 0,0 0 0,0 0 0,1 0 0,-1 0 0,0 0 0,0 0 0,0 0 0,0 0 0,1 0 0,-1 0 0,0 0-1,0 0 1,0 0 0,0 0 0,1 0 0,-1 0 0,0 1 0,0-1 0,0 0 0,0 0 0,0 0 0,0 0 0,1 0 0,-1 0 0,0 1 0,0-1 0,0 0 0,0 0 0,0 0 0,0 0 0,0 0 0,0 1 0,0-1 0,0 0 0,0 0 0,0 0 0,0 0 0,0 1 0,0-1 0,0 0 0,0 0 0,0 0 0,0 0 0,0 1 0,0-1-1,0 0 1,0 0 0,-8 13-66,-46 56-100,-29 38 179,75-94-23,0 0 1,1 1-1,0 0 0,1 1 1,0 0-1,-5 23 1,10-33 10,1 0 1,-1-1 0,1 1-1,0 0 1,0 0 0,0 0 0,1-1-1,-1 1 1,1 0 0,1-1-1,1 6 1,-2-7 4,0 0 0,1 0 1,0 0-1,0 0 0,0 0 0,0 0 0,0 0 0,0-1 0,1 1 1,-1-1-1,1 0 0,0 0 0,-1 0 0,1 0 0,0 0 1,6 2-1,-3-2 47,0-1 0,0 1 0,0-1 0,0 0 0,0-1 0,1 1 0,-1-1 0,0 0 0,0-1 0,0 0 0,1 0 0,-1 0 0,0-1 0,0 0 0,-1 0 0,1 0 0,10-6 0,-9 4-22,-1 1 0,1-2 0,-1 1 0,0 0 0,-1-1 0,1 0 0,-1-1 0,0 1 0,0-1 0,0 0 0,-1 0 0,0 0 0,0-1 0,4-10 0,-5 8-21,-1 0 0,0 1 0,0-1 0,-1 0 0,0 0 0,0 0 0,-2-13 0,1 16-12,-1 0 0,0 0 0,-1 0 0,1 0 0,-1 1 1,0-1-1,0 0 0,-1 1 0,0 0 0,0-1 0,-7-8 1,6 9-31,-1 1 1,1-1-1,-1 1 1,0 0-1,0 1 1,0-1-1,0 1 1,-1 0 0,1 0-1,-1 1 1,-6-3-1,-1 0-46,14 7 9,1-2 57,-1 0 0,1 1 1,0-1-1,-1 0 0,1 0 0,0 0 1,-1 0-1,1 0 0,0-1 0,-1 1 0,1 0 1,0-1-1,1 0 0,4-1 21,1 1 0,23-2 79,54-13 0,67-41-205,-78 26 236,-3 4-83,184-79 266,-245 101-271,1-1 0,-1 0 1,0-1-1,0 0 0,0 0 0,-1-1 1,0 0-1,-1-1 0,0 0 1,0 0-1,-1-1 0,0 0 1,-1 0-1,0 0 0,-1-1 1,0 0-1,0 0 0,4-20 1,-1 0-60,-1-1 1,5-50-1,-12 42-360,0 40 379,0 0 1,0 0-1,0-1 1,0 1-1,0 0 0,0 0 1,0-1-1,0 1 1,-1 0-1,1 0 0,0-1 1,0 1-1,0 0 1,0 0-1,0-1 0,0 1 1,-1 0-1,1 0 1,0 0-1,0-1 0,0 1 1,0 0-1,-1 0 1,1 0-1,0 0 1,0 0-1,-1-1 0,1 1 1,0 0-1,0 0 1,-1 0-1,1 0 0,0 0 1,0 0-1,-1 0 1,1 0-1,0 0 0,0 0 1,-1 0-1,1 0 1,0 0-1,0 0 0,-1 0 1,1 0-1,0 0 1,0 0-1,-1 0 0,1 0 1,0 1-1,0-1 1,-1 0-1,1 0 0,0 0 1,0 0-1,0 1 1,-1-1-1,1 0 1,0 0-1,0 0 0,0 1 1,0-1-1,0 0 1,-1 0-1,-12 16-219,-22 37-85,-11 14 84,20-34 150,-83 112 27,83-102 75,2 2-1,-22 54 1,-25 96 131,66-180-136,-40 149-127,33-115 92,11-46 75,0 0 0,1 0 0,-1 0 0,1 0 1,0 0-1,-1 0 0,1 0 0,1 0 1,-1-1-1,1 6 0,-1-8-34,0 0 0,1 0 0,-1 0 0,0 1 0,0-1 0,1 0 0,-1 0 0,0 0 1,1 0-1,-1 0 0,0 0 0,0 0 0,1 0 0,-1 0 0,0 0 0,0 0 0,1 0 0,-1 0 0,0 0 0,1 0 0,-1 0 0,0 0 1,0-1-1,1 1 0,-1 0 0,0 0 0,0 0 0,0 0 0,1 0 0,-1-1 0,0 1 0,0 0 0,0 0 0,1 0 0,-1-1 0,0 1 0,0 0 1,0-1-1,13-11-20,-11 10 49,307-300-138,-300 294 83,2-2-26,1 0-1,20-13 0,-29 21 21,-1 0-1,1 0 1,0 1 0,0-1-1,0 1 1,1 0-1,-1 0 1,0 0 0,0 1-1,0-1 1,1 1-1,-1 0 1,0 0 0,1 0-1,-1 0 1,0 0-1,6 2 1,-7-1-4,1 0 0,-1 0 1,0 0-1,1 1 0,-1-1 0,0 1 0,0-1 0,0 1 1,-1 0-1,1 0 0,0 0 0,-1 0 0,1 0 1,-1 0-1,1 0 0,-1 0 0,0 1 0,0-1 1,0 0-1,0 1 0,-1-1 0,2 4 0,-1 3-25,0 1 0,0-1 0,0 0 0,-2 19 0,0-16 89,0-1 0,-1 1 0,-1 0 0,0-1 0,0 0 0,-1 1 0,-6 12 0,8-20-34,0 0 0,0-1-1,-1 0 1,1 1 0,-1-1 0,1 0 0,-1 0 0,0 0 0,0-1 0,0 1 0,-1-1 0,1 1 0,-1-1 0,1 0 0,-1 0 0,0-1 0,0 1 0,1-1 0,-1 0 0,0 0 0,0 0 0,0 0 0,0-1 0,-5 0 0,8 0-12,-21 2-32,15 1-94,8-2 111,-1-1 0,0 1 0,0-1-1,1 1 1,-1-1 0,0 0 0,1 1-1,-1-1 1,1 0 0,-1 1 0,0-1-1,1 0 1,-1 1 0,1-1 0,-1 0-1,1 0 1,-1 1 0,1-1 0,-1 0 0,1 0-1,13 7-67,0 0 101,26 8-1,-36-14-2,1 0 0,-1 0-1,0 0 1,1-1 0,-1 1-1,0-1 1,1 0-1,-1 0 1,1-1 0,-1 1-1,5-2 1,3-2 14,0-1 1,-1 0-1,1-1 1,-1 0-1,0-1 1,-1 0-1,1-1 1,-1 0-1,10-11 1,10-13 71,35-49 1,-24 30-46,107-116-120,-138 157-7,1-1 0,0 2 1,0-1-1,1 1 0,18-10 0,-29 19 56,-1-1-1,1 1 0,-1 0 0,1-1 1,-1 1-1,1 0 0,0 0 1,-1-1-1,1 1 0,-1 0 1,1 0-1,0 0 0,-1 0 0,1 0 1,-1 0-1,1 0 0,0 0 1,-1 0-1,1 0 0,0 0 1,-1 0-1,1 0 0,-1 0 0,1 1 1,0-1-1,-1 0 0,1 0 1,-1 1-1,1-1 0,-1 0 1,1 1-1,-1-1 0,1 1 0,-1-1 1,1 1-1,-1-1 0,1 1 1,-1-1-1,0 1 0,1-1 1,-1 1-1,0-1 0,0 1 0,1 0 1,-1-1-1,0 1 0,0-1 1,0 1-1,0 0 0,1 6-22,0 0 1,-1-1-1,0 1 0,-1 8 0,1-14 28,-5 42-12,-1 1 1,-3-1-1,-2-1 0,-1 0 0,-27 61 0,26-72 82,-1-1 1,-2 0-1,-31 44 0,43-69-1,0 0-1,0 0 1,-1-1-1,0 0 1,1 0-1,-2 0 1,1 0-1,0-1 1,-8 4-1,11-6-43,1-1 1,-1 1-1,0 0 0,0-1 0,0 1 0,0-1 1,0 0-1,0 1 0,0-1 0,-1 0 0,1 0 1,0 0-1,0-1 0,0 1 0,0 0 0,0-1 1,0 1-1,0-1 0,0 0 0,1 0 0,-1 0 0,0 0 1,0 0-1,1 0 0,-1 0 0,0 0 0,1-1 1,-1 1-1,1-1 0,-1 1 0,1-1 0,-2-2 1,2 2-27,0 0 0,-1 0 0,1-1 0,0 1 0,0 0 0,1 0 0,-1-1 0,0 1 0,1-1 0,-1 1 1,1-1-1,0 1 0,0-1 0,0 1 0,0-1 0,0 1 0,1 0 0,-1-1 0,1 1 0,-1-1 0,1 1 0,0 0 1,0-1-1,0 1 0,0 0 0,1 0 0,-1 0 0,0 0 0,1 0 0,0 0 0,-1 0 0,1 0 0,0 1 1,0-1-1,0 1 0,0-1 0,0 1 0,0 0 0,0 0 0,1 0 0,-1 0 0,0 0 0,1 0 0,-1 1 1,5-1-1,4 0-19,0 0 1,0 1 0,1 1-1,-1 0 1,0 0 0,17 5 0,-9-2-4,133 30-10,89 14-89,-192-46-3940,-12-2-1722,-11 3 2563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3 4064,'2'2'6447,"-17"1"-2489,-15-2-2280,0 1 0,-48 9 0,55-6-1191,0 1 0,0 1 0,0 1 0,1 1 0,0 1-1,-28 18 1,42-22-362,0 0 0,0 0 0,1 1-1,0-1 1,0 2 0,1-1 0,0 1-1,0 0 1,1 0 0,0 1 0,0-1-1,1 1 1,-5 14 0,8-19-90,-1 1 1,1 0 0,0-1-1,0 1 1,1 0-1,0 0 1,-1 0 0,1 0-1,1-1 1,-1 1-1,1 0 1,0 0-1,0 0 1,0-1 0,1 1-1,0 0 1,0-1-1,0 0 1,0 1 0,1-1-1,-1 0 1,1 0-1,0 0 1,0-1 0,1 1-1,-1-1 1,1 0-1,5 4 1,-1-1 33,0-2 0,0 1-1,1-1 1,0 0 0,0-1 0,0 0 0,10 2 0,-1-2 58,-1 0 1,36 0-1,-40-4-68,1 0 0,-1-1-1,0 0 1,0-1 0,0 0-1,0-1 1,0-1 0,-1 0-1,0-1 1,0 0 0,0-1 0,15-11-1,-9 3 20,1 0 0,-2-1-1,0-1 1,-1-1 0,-1-1-1,15-22 1,-24 31-76,0 0 0,-1 0 0,-1-1 0,1 0 0,-2 0 0,1 0 0,1-16 0,-4 24-47,-1-1 0,1 0 0,-1 1 0,0-1 0,0 1 0,-1-1 0,1 0 1,-1 1-1,0-1 0,0 1 0,-2-7 0,2 8-29,-1 0 1,1 0-1,-1 0 1,1 0-1,-1 0 1,1 0-1,-1 1 1,0-1-1,0 0 1,0 1-1,0 0 1,0-1-1,0 1 1,0 0-1,-1 0 0,1 0 1,0 0-1,-4 0 1,-1 0-12,0 0-1,-1 0 1,1 1 0,0 0-1,-1 0 1,1 1 0,0 0-1,-14 3 1,9-1-660,0 1 0,1 0 0,-1 1 0,1 0 1,-10 7-1,0 5-2973,10 2 1191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57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1020 175 2816,'9'-4'6000,"-8"4"-5528,0 0 1,-1 0 0,1-1 0,0 1-1,0 0 1,0-1 0,0 1 0,0 0-1,-1-1 1,1 1 0,0-1 0,0 1-1,0-2 1,0 1-187,-1-1-1,1 1 0,-1-1 1,1 1-1,-1-1 0,0 0 1,0 1-1,0-1 0,0 1 1,0-1-1,0 0 0,0 1 1,-1-1-1,1 1 0,0-1 1,-2-2-1,-12-23 1172,12 22-1152,-2 0-99,1 1 0,-1-1 0,1 1 0,-1-1 0,-1 1 0,1 0 0,-1 1 0,-8-7 0,-1 2 184,-26-11 1,23 12-311,-1 1 1,0 1 0,0 0-1,-1 2 1,1 0-1,-1 1 1,0 1-1,1 0 1,-1 2 0,0 0-1,0 1 1,1 1-1,-1 1 1,1 0-1,0 1 1,1 1-1,-1 1 1,-29 17 0,-29 22 128,-97 81 1,135-98-139,7-5 6,0 1-1,2 2 1,1 1-1,1 2 0,-34 46 1,53-64-52,1 1-1,0-1 1,1 1 0,0 0 0,1 1 0,0-1 0,-3 23-1,6-27-3,1 0-1,1-1 1,0 1-1,0 0 1,1-1-1,0 1 1,0 0-1,1-1 1,0 1-1,0-1 1,1 0-1,0 0 1,8 14-1,-1-7 59,0-1-1,1 0 0,1 0 1,0-1-1,1 0 1,0-1-1,1-1 0,0 0 1,1-1-1,28 14 1,-6-6-22,0-1 1,1-2 0,68 17-1,-60-22-158,1-3-1,0-1 0,0-2 0,1-3 0,-1-1 0,0-3 0,0-1 0,78-19 0,-106 19-585,1-2 0,-1-1 0,0 0-1,23-13 1,-29 12-647,0 0 0,0-1-1,15-14 1,18-18-1844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1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1762 119 1824,'-5'0'7194,"-1"-9"-2788,-2 6-3701,-163-57 4147,167 59-4811,-149-34 1245,122 30-1087,0 2 0,0 0 0,-34 3-1,-38 7 250,1 4 0,-176 42 0,219-34-10,1 2-1,-106 56 0,142-64-320,-1 1 0,2 0-1,0 2 1,-29 28 0,-66 82 89,-6 31 98,103-128-231,2 0 0,0 2 1,-21 54-1,32-66-36,1 1 0,1-1 0,-3 32 0,3 56 306,5-43-190,2-1 0,14 68 1,-9-89-5,2-1 0,2 0 0,1-1 0,21 41 0,-9-28-49,2-1 1,3-1-1,2-2 1,2-1-1,55 59 0,-85-103-93,140 138 198,-122-123-124,0-1-1,2-1 0,0-1 1,52 24-1,-56-32-62,1-1 1,0-1-1,0-1 0,24 3 1,91 4 6,-124-11-20,87 2 157,0-4 0,126-17 0,-53 0-137,74-10-8,-193 19-77,-1-2 0,0-2-1,0-2 1,63-29-1,-79 27 27,0-2-1,-2-1 1,0-1-1,-1-2 1,-1-2-1,38-38 0,-9 2-52,-3-3 0,52-74 0,-95 115 52,-1-1 1,-2 0-1,0 0 0,-1-2 0,-2 1 1,0-1-1,9-53 0,-9 14-66,-3-1 0,-2-73 0,0 65-39,-2 43 175,-1-46 0,-20-83 408,-2 54-469,13 69 63,-1-7-16,-16-58-106,17 76 43,-1 1-1,0 1 1,-26-45 0,28 58 49,0 0-1,-1 1 1,-1 0 0,0 0-1,0 1 1,0 0-1,-1 1 1,-1 0 0,1 1-1,-16-8 1,-27-10-212,-87-25-1,123 45 178,0 1-1,-22-3 1,4 1 12,-4 1-18,1 1 0,-70 2 1,-81 14-135,137-7 154,11-2-4,-166 21-278,147-13-924,-75 4 0,93-14-3731,-47-4 1,72 0 160,7-2 1564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1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308 188 1472,'0'0'47,"0"0"0,0 0 1,0 0-1,0 0 0,0 0 0,0 0 1,0 0-1,0 0 0,0 0 0,0 0 1,0 0-1,1 0 0,-1 0 0,0 0 0,0 0 1,0 0-1,0 1 331,0-1-331,0 0 0,0 0 0,0 0 1,0 0-1,0 0 0,1 0 0,-1 0 1,0 0-1,0 0 0,0 0 0,0 1 1,0-1-1,0 0 0,0 0 0,0 0 0,0 0 1,0 0-1,0 0 0,0 0 0,0 0 1,0 0-1,0 0 0,0 0 0,0 0 1,-1 1-1,1-1 0,0 0 0,0 0 331,0 0-331,0 0 1,0 0-1,0 0 0,0 0 0,0 0 0,0 0 1,0 0-1,-1 0 0,11 2 812,3 2 5338,-10-30-341,-5 18-5526,-1 1-1,1 0 1,-1 0 0,-1 0-1,1 0 1,-1 1 0,0-1-1,-6-6 1,-3-2 247,0 0 0,-17-14 1,25 24-537,-1 0 1,0 1 0,0 0 0,0 0-1,-1 0 1,1 1 0,-1 0 0,0 0-1,-8-1 1,12 3-41,-1 0 0,1 0 0,-1 1 0,1 0 0,-1-1 0,0 1 0,1 1 0,-1-1 0,0 0 0,1 1 0,-1 0 0,1 0-1,-1 0 1,1 0 0,0 1 0,-1-1 0,1 1 0,0 0 0,0 0 0,-5 3 0,1 2 54,0-2-10,1 0-1,0 0 0,0 1 0,1 0 1,0 0-1,0 1 0,0-1 1,0 1-1,1 0 0,1 0 0,-4 9 1,1-2 111,2 1 1,0 0 0,1 0 0,-1 17 0,2 13 19,2 0 0,2 1 0,2-1 0,1 0 0,3 0 0,16 51 0,-21-88-93,0 1 0,0-1 0,1 0 0,0 1 0,1-2 0,0 1 0,0-1 0,0 1 0,1-2 0,0 1 1,9 7-1,-9-9 36,0 0 1,0-1-1,0 0 1,1-1-1,0 1 1,-1-1-1,1-1 0,0 1 1,0-1-1,1 0 1,-1-1-1,0 1 1,1-2-1,8 1 1,117-6-168,-102 5-597,0 1-2033,-11-4-3178,-15 2 3376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27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558 1 2496,'0'0'5696,"-23"3"-1424,7-2-3708,0 0 0,1 1 1,-1 1-1,1 1 0,-29 9 1,23-4-313,0 0 0,1 1 0,-28 19 0,34-19-112,0 1 1,1 0-1,1 1 0,0 0 0,0 1 0,-15 22 0,9-3 141,13-22-215,-1 1 1,-12 15-1,9-15 73,1 0 0,-11 19-1,10-6-141,8-19 43,-1-1 0,1 1-1,-1-1 1,0 1-1,-3 4 1,-4 2 16,6-9-29,1 1 0,0 0 0,0 1 0,0-1 1,-2 4-1,-14 31 309,8-18-317,-7 22-1,12-27 17,1 1-1,0 0 1,-2 24 0,0 100 199,6 51 273,5-105-598,-5-77 82,0 0 0,1-1-1,-1 1 1,2 0 0,-1-1-1,1 1 1,1-1 0,0 1-1,0-1 1,0 0 0,6 9-1,-8-16 26,-1 1 0,1 0-1,-1-1 1,0 1 0,1-1-1,-1 1 1,0 0-1,0-1 1,0 3 0,0-2-17,0 0 0,0 0 0,0-1 1,1 1-1,-1 0 0,0-1 0,1 1 1,0 2-1,9 22-47,-8-20 105,0-1-1,1 1 0,-1 0 1,4 5-1,-3-6-58,-1 0-1,1 0 1,-1 0-1,-1 1 0,3 10 1,-2-9 2,0 0 0,0 1-1,4 7 1,-3-8 3,0 0 0,-1 0 0,3 12 0,-4-12 31,1-1 0,-1 1 0,2-1 0,5 12 0,1 0-60,0 0 1,-1 0 0,6 20-1,-11-29 33,2 0 1,-1-1-1,1 1 0,0-1 0,0 0 0,7 7 0,-1-2-9,-8-8 3,1-1-1,-1-1 1,1 1-1,0 0 1,0-1 0,1 0-1,8 5 1,35 13-35,-32-14-22,11 2 136,0-1 0,1-1 0,29 4 0,-12-5-83,76 1 1,21-17-132,-65 3 257,-55 4-143,33-8 0,-22 4-4,3-2 154,0-1 1,60-26-1,62-43-222,-133 64 96,-1-1 0,0-1 1,23-21-1,61-67 294,-47 45-139,-9 13-169,74-50-1,-35 25 44,-78 60-40,-1 0 1,0-1-1,-1-1 1,16-26-1,-9 8 20,21-49 1,-29 53-54,4-6 50,-1 0 0,-2-1 0,6-37 0,-9 38-20,-6 26 33,-1 1-1,1-1 1,-1 1-1,0-1 1,-1 0-1,0 1 1,-1-9-1,1 12-25,-2-9-16,0 0 0,0 0 0,-1 1 0,-1-1 0,-6-14 0,5 15 27,3 7-9,0 1 0,-1-1 0,1 0-1,-1 1 1,0-1 0,-4-3 0,-8-10-203,-53-57 298,54 61 7,0 1-1,-1 0 1,-20-12 0,14 13-15,-1 1 0,-1 1 0,0 1 0,-36-9 0,-7-3 306,57 18-389,0 1 0,0-1 0,-1 2 0,-16-3 1,22 4 16,1 0 0,0 1 0,0-1 1,0 0-1,-1 1 0,1 0 0,0-1 1,0 1-1,0 1 0,0-1 1,0 0-1,-2 2 0,-5 2-6,-21-1-222,-6 1 421,32-5-159,-1-1 0,1 0 0,-1-1 0,1 1 0,0-1 0,0 0 0,-1-1 0,-4-2 0,-16-7-1,13 7-81,-1 0 0,0 0 0,-1 1 1,1 1-1,-1 1 0,1 0 0,-1 1 0,-20 0 0,-105 3-126,75-3 111,-11 4 176,76-3-133,-1 0 0,1 0-1,0 0 1,-1 0 0,1 0-1,0 0 1,-1 0 0,1 0-1,0 0 1,-1-1 0,1 1-1,0 0 1,-1 0 0,1 0-1,0 0 1,0-1 0,-1 1-1,1 0 1,0 0 0,0-1-1,-1 1 1,1-1 2,0 1 1,0 0-1,0 0 1,0 0-1,0 0 0,0 0 1,0 0-1,0 0 1,0 0-1,0 0 0,0 0 1,0-1-1,-1 1 1,1 0-1,0 0 0,0 0 1,0 0-1,0 0 1,0 0-1,0 0 0,0 0 1,0 0-1,0 0 1,-1 0-1,1 0 0,0 0 1,0 0-1,0 0 1,0 0-1,0 0 1,0 0-1,0 0 0,-1 0 1,1 0-1,0 0 1,0 0-1,0 0 0,0 0 1,0 0-1,0 0 1,0 0-1,0 0 0,0 0 1,-1 0-1,1 1 1,0-1-1,0 0 0,0 0 1,0 0-1,0 0 1,0 0-1,0 0 1,0 0-1,3-2 131,1-1 1,0 0-1,0 1 0,0 0 1,0 0-1,0 0 0,7-1 1,78-24 148,-22 14-282,-57 12 0,0 0 0,0 0 0,0 1 0,17 2 0,-17-1-56,0 0 0,15-1 0,-8-1 155,-16 1 50,-1 1-209,0 0 42,-1 0 0,1 0 0,-1-1 0,1 1 0,-1 0 0,1 0 0,-1 0 0,1-1 0,-1 1 1,0 0-1,1-1 0,-1 1 0,0 0 0,0-1 0,0 1 0,1-1 0,-1 1 0,0-1 0,-2 1 0,-21 8 142,23-9-117,-135 35-194,78-22 316,-45 18-97,101-31-15,1 0 0,0 0 0,0 0 1,-1 0-1,1 1 0,0-1 0,0 1 1,0-1-1,-1 1 0,1-1 0,0 1 1,0 0-1,0-1 0,0 1 0,0 0 1,-1 1-1,4 0 51,0 0 1,0 0-1,0-1 0,0 1 1,0 0-1,1-1 0,-1 0 1,0 0-1,5 2 1,27 9 495,-28-10-521,120 35 354,31 11 11,-125-34-323,-19-7-853,-56-12-11130,24 0 9557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28.4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9 1728,'0'0'560,"0"-8"6106,1 8-6542,-1 0 0,0 1 0,1-1 0,-1 0 0,0 0 0,1 1 0,-1-1 0,0 0-1,1 1 1,-1-1 0,0 0 0,0 1 0,0-1 0,1 0 0,-1 1 0,0-1 0,0 1-1,0-1 1,0 0 0,0 1 0,0-1 0,0 1 0,0-1 0,0 1 0,0-1 0,0 0-1,0 1 1,0-1 0,0 1 0,-1 18 1605,-36 134 1442,28-121-2977,-2 5-66,4-19 170,17-31 86,-5 7-386,0-1-1,0 0 0,-1 0 1,6-14-1,6-10-26,-14 28 0,35-56-20,-32 51 106,1 0 0,0 0 1,1 1-1,14-13 0,0 0 983,-21 20-1012,0 0-1,0 0 1,1 0 0,-1 0 0,0 0 0,0 0 0,1 0 0,-1 0-1,0 0 1,0 0 0,1 0 0,-1 0 0,0 0 0,0 0-1,1 0 1,-1 0 0,0 0 0,0 0 0,0 0 0,1 1 0,-1-1-1,0 0 1,0 0 0,0 0 0,1 0 0,-1 0 0,0 1-1,0-1 1,0 0 0,0 0 0,1 0 0,-1 1 0,0-1 0,0 0-1,0 0 1,0 0 0,0 1 0,0-1 0,0 0 0,0 0-1,0 1 1,5 9 408,-3 4-325,0 0 0,-1 0 0,0 0 0,-2 18 0,-3-3-2895,-2-3-3627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34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 2656,'6'-8'900,"-2"5"473,9 3 5719,-8 8-4713,-1 15-1618,-1 0 0,-2 0 1,0 39-1,-1-38-601,-4 73 417,2 45 248,3-69 898,0-88-1563,0 0 0,5-20 0,0-3-149,-1-7-16,1 0 0,16-57 0,-19 90 52,1 0-1,1 0 0,0 0 0,0 0 0,1 1 1,1 0-1,0 0 0,0 1 0,1 0 1,0 0-1,1 1 0,18-16 0,-24 23 3,0 0 0,-1 0 0,1 0-1,0 0 1,0 1 0,0-1 0,0 1-1,1 0 1,-1 0 0,0 0 0,0 1-1,1-1 1,-1 1 0,7-1 0,-7 2-8,0 0 1,-1-1 0,1 1 0,0 0-1,-1 0 1,1 1 0,0-1 0,-1 0-1,1 1 1,-1 0 0,0-1 0,0 1-1,1 0 1,-1 0 0,-1 0-1,1 1 1,3 3 0,-2-1 61,1 1 0,-1 0-1,0 0 1,0 1 0,-1-1 0,0 0-1,0 1 1,0 0 0,0 13 0,0 4 40,-2 36 0,-1-24-54,1-14-41,-4 103 261,3-104-305,1-18 18,0 1-1,0-1 1,0 1-1,-1-1 0,1 0 1,-1 1-1,0-1 1,0 1-1,0-1 0,-3 6 1,2-8-795,-1-1 0,1 1 0,-1-1 0,1 0 0,0 0 0,-1 0 0,-2-1 0,2 1-734,-3 0-348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36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1 581 4224,'8'7'2809,"1"-1"-1,16 9 1,19 12 178,-39-22-2703,1-1-1,0-1 1,0 1 0,1-1-1,-1 0 1,1-1 0,11 4-1,-16-6-234,1 1-1,-1-1 0,1 0 1,-1 0-1,1 0 0,-1 0 1,1 0-1,-1-1 0,1 1 1,-1-1-1,1 1 0,-1-1 0,1 0 1,-1 0-1,0 0 0,0 0 1,1-1-1,-1 1 0,0-1 1,0 1-1,0-1 0,0 0 0,-1 1 1,3-4-1,0-1-16,-1 1 1,0-1-1,0 0 0,-1 0 0,0 0 0,0 0 1,0 0-1,-1 0 0,0-1 0,0 1 1,-1 0-1,1-1 0,-1 1 0,-1-1 1,1 1-1,-1 0 0,0-1 0,-1 1 0,1 0 1,-1 0-1,-1 0 0,-2-6 0,4 10-6,0 0 0,0 0 0,-1 1 0,1-1 0,0 1 0,-1-1 0,1 1 0,-1 0 0,0 0 0,1-1 0,-1 1 0,0 0 0,0 0 0,1 1-1,-1-1 1,0 0 0,0 1 0,0-1 0,0 1 0,0-1 0,0 1 0,0 0 0,-3 0 0,2 0 39,0 0 0,0 1 0,1-1 0,-1 1-1,1 0 1,-1 0 0,0 0 0,1 0 0,0 0 0,-1 0 0,1 1 0,0-1 0,-1 1 0,1 0 0,0-1 0,0 1 0,0 0-1,-1 2 1,-1 2 76,1 0-1,-1 0 0,1 0 1,0 0-1,1 0 0,0 1 0,-3 11 1,1 1 177,-1 28 1,5-34-181,0 0 0,1 0 0,1 0-1,5 20 1,-3-14-32,-3-12-93,17 69 219,-15-67-139,0-1 0,0 1 0,1-1 0,0 0 0,1 0 0,8 11 0,-12-18-73,0 1 0,0-1 1,1 1-1,-1-1 0,0 0 0,1 0 1,-1 1-1,1-1 0,-1 0 0,1 0 0,-1 0 1,1-1-1,0 1 0,-1 0 0,1-1 1,0 1-1,0-1 0,-1 1 0,1-1 1,0 0-1,0 0 0,0 0 0,-1 0 1,1 0-1,0 0 0,0 0 0,0-1 1,-1 1-1,1-1 0,0 1 0,0-1 0,-1 0 1,1 1-1,0-1 0,-1 0 0,1 0 1,-1 0-1,1 0 0,-1-1 0,2 0 1,3-5 10,1 1 1,-1-1-1,-1 0 1,1-1-1,-1 1 1,6-12 0,13-28-87,-9 16 53,1 0 0,2 2 0,1 0 0,23-27 1,-40 54-5,15-19-49,2 1 1,1 0 0,0 2 0,24-17-1,-24 27-185,-18 13 260,-1 0 0,0 0-1,-1 0 1,1 0 0,-1 1 0,0-1-1,0 0 1,0 0 0,-2 8-1,-1 12-13,-1 42-89,1-34 155,1 1-1,2-1 0,8 67 1,-8-97-54,1 0 0,0 0 0,0-1 0,0 1 0,0-1 1,0 1-1,0-1 0,1 1 0,-1-1 0,1 0 0,2 3 1,-3-4-1,0 0 1,0 0-1,0 0 1,1 0-1,-1 0 0,0-1 1,0 1-1,1 0 1,-1-1-1,0 1 1,1-1-1,-1 0 1,1 1-1,-1-1 1,0 0-1,1 0 1,-1 0-1,1 0 1,-1 0-1,0 0 1,1 0-1,-1 0 1,1-1-1,-1 1 1,2-1-1,4-3-27,0 1 0,-1-1 0,1 0 0,-1 0 0,0-1 0,0 1 0,-1-2 0,0 1 0,0 0 0,5-7 0,8-12-30,15-27 0,-33 51 40,27-47-47,19-27-78,-21 33-106,-23 125-106,-2-78 337,3 91 70,-2-85-9,1 0 0,0 0-1,1 0 1,0 0 0,9 20 0,-11-30-50,0 0 0,-1-1 0,1 1 0,0 0 1,0-1-1,0 1 0,1-1 0,-1 1 0,0-1 0,1 0 1,-1 1-1,0-1 0,1 0 0,-1 0 0,3 1 0,-3-2 1,1 1 0,-1-1 0,0 0 0,1 0 0,-1 0 0,0 0 0,0 0 0,1 0 0,-1-1 0,0 1 0,0 0 0,1-1 0,-1 1 0,0-1 0,0 1 0,0-1 0,1 1 0,-1-1 0,0 0 0,0 0 0,0 0 0,0 1 1,1-3-1,5-4 12,-1-1 1,0 0 0,0 0 0,0-1 0,-1 1 0,5-13 0,2-1-31,-6 10-20,19-34-29,41-58-1,-32 59 73,50-64-84,-62 79 122,-2-1 0,0 0 0,16-41 0,-18 33-41,-2-2 0,-2 0-1,11-50 1,-21 76-90,-1 0 1,-1 0-1,1-20 0,-3 35 68,0 0 0,0-1 0,0 1 0,0 0 0,0 0 0,0-1 0,0 1 0,0 0 0,0 0 0,0-1 0,0 1 0,0 0 0,0 0 0,0-1 0,0 1 0,0 0 0,0 0 0,0-1 0,-1 1 0,1 0 0,0 0 0,0 0-1,0-1 1,0 1 0,0 0 0,-1 0 0,1 0 0,0-1 0,-5 5-110,-4 11 65,-9 30 62,-21 81 1,6-15 133,16-59 68,3 0 1,3 1-1,-9 91 0,10 165-1973,-15-348-16392,14 2 14227,6 3 1878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36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89 6240,'-2'-3'377,"1"2"-210,0-1 1,1 1 0,-1 0 0,0 0 0,0 0-1,0 0 1,0 0 0,-1 0 0,1 0 0,0 0-1,0 0 1,-1 0 0,1 1 0,0-1 0,-1 0-1,1 1 1,-4-1 4112,5 0-4023,1 1 1,-1-1-1,1 0 1,-1 1-1,1-1 1,-1 1-1,1 0 1,0-1-1,-1 1 1,1-1-1,0 1 1,0 0-1,-1 0 1,1-1-1,0 1 1,0 0-1,1 0 1,20-5 779,-16 4-565,134-17 1450,-27 4-1930,-20 1-1434,-18 4-5025,-50 7 1829,-24 2 4386,-1 0 1,1 0-1,0 0 1,0 0-1,0 1 1,0-1-1,0 0 1,0 0 0,-1 0-1,1 1 1,0-1-1,0 0 1,0 1-1,-1-1 1,1 1 0,0-1-1,0 1 1,-1-1-1,1 1 1,0 0-1,0 0 1,-1 0 85,0 0 0,0 0 1,0 0-1,0-1 0,0 1 1,0 0-1,0 0 0,0 0 1,0-1-1,-1 1 0,1 0 0,0 0 1,-1 1-1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37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43 257 5728,'-26'10'1840,"25"-10"-1810,1 0 1,0 0-1,-1 0 1,1 0-1,0 0 0,-1 0 1,1 0-1,0 0 1,-1 1-1,1-1 1,0 0-1,0 0 1,-1 0-1,1 1 0,0-1 1,0 0-1,-1 0 1,1 1-1,0-1 1,0 0-1,-1 0 1,1 1-1,0 0 0,-8 21 1243,8-21-1211,0-1-1,-1 1 1,1-1 0,0 0-1,0 1 1,0-1 0,0 1-1,0-1 1,0 0 0,0 1-1,0-1 1,0 1 0,0-1-1,0 1 1,0-1 0,0 0-1,0 1 1,0-1 0,0 1-1,0-1 1,1 1 0,-1-1-1,0 0 1,0 1 0,1-1-1,-1 0 1,0 1 0,0-1-1,1 0 1,-1 1-1,0-1 1,1 0 0,-1 0-1,0 1 1,1-1 0,-1 0-1,0 0 1,1 1 0,-1-1-1,1 0 1,-1 0 0,1 0-1,-1 0 1,0 0 0,1 0-1,-1 0 1,1 0 0,-1 0-1,1 0 1,-1 0 0,0 0-1,1 0 1,-1 0 0,1 0-1,-1 0 1,0 0 0,1-1-1,-1 1 1,1 0 0,-1 0-1,0-1 1,1 1 0,14-6 531,-1-1 1,0 0 0,0-1-1,-1 0 1,0-1 0,18-16-1,65-73 1011,-70 70-873,-4 4-219,-17 17-322,1 0 0,0 0 0,1 0 0,-1 1-1,1 0 1,1 0 0,-1 1 0,1 0 0,14-7 0,-21 12-173,-1-1 1,0 1 0,1 0 0,-1 0 0,0 0-1,1 0 1,-1 0 0,0 0 0,1 0 0,-1 0-1,0 0 1,1 0 0,-1 0 0,0 0-1,1 0 1,-1 0 0,0 0 0,1 0 0,-1 0-1,0 0 1,0 0 0,1 0 0,-1 1 0,0-1-1,1 0 1,-1 0 0,0 0 0,0 1 0,1-1-1,-1 0 1,0 0 0,0 1 0,1-1-1,-1 0 1,0 0 0,0 1 0,0-1 0,0 0-1,0 1 1,1-1 0,-1 0 0,0 1 0,1 19 823,-1-17-810,-2 198 1089,1-178-1019,1-1 1,1 1-1,1-1 0,8 35 1,-10-56-77,0 0 1,1 1 0,-1-1-1,0 0 1,1 0-1,-1 1 1,1-1 0,-1 0-1,1 0 1,0 0 0,0 0-1,-1 0 1,1 0 0,0 0-1,0 0 1,0 0 0,0-1-1,0 1 1,0 0 0,0 0-1,2 0 1,-1 0-15,-1-1-1,0 0 1,1 0 0,-1 0 0,0 0-1,1 0 1,-1-1 0,1 1-1,-1 0 1,0-1 0,1 1 0,-1-1-1,0 1 1,0-1 0,1 1 0,1-2-1,5-4-36,0-1 0,-1 1-1,1-1 1,7-10-1,-12 13 15,29-31-35,123-129-12,-65 83 101,-81 72-228,-9 9 182,0 0 1,0 1 0,0-1 0,0 0 0,0 0 0,0 0 0,0 0 0,0 0 0,0 0 0,0 0 0,0 0-1,0 0 1,0 0 0,0 0 0,0 0 0,0 0 0,0 0 0,0 0 0,0 0 0,0 0 0,0 0 0,0 0 0,0 0-1,0 0 1,0 0 0,0 0 0,0 0 0,0 0 0,1 0 0,-1 0 0,0 0 0,0 0 0,0 0 0,0 0-1,0 0 1,0 0 0,0 0 0,0 0 0,0 0 0,0 0 0,0 0 0,0 0 0,0 0 0,0 0 0,-2 9-20,-5 11 41,0-1 108,0 0 0,1 1 0,1 0 0,1 0 0,1 0 0,1 0 0,0 39 0,3-54-105,0 0 0,0 1 1,1-1-1,0 0 1,-1 1-1,2-1 1,-1 0-1,0-1 1,1 1-1,0 0 1,4 4-1,-6-7-7,1 0-1,-1-1 1,1 1-1,-1 0 1,1-1-1,-1 0 1,1 1-1,0-1 0,0 0 1,0 0-1,0 0 1,0 0-1,0 0 1,0 0-1,0-1 1,0 1-1,0-1 0,0 1 1,0-1-1,1 0 1,-1 0-1,0 0 1,0 0-1,0 0 1,0-1-1,1 1 0,-1 0 1,0-1-1,3-1 1,1-1-29,-1 0 1,1-1 0,-1 1-1,0-1 1,0 0 0,-1 0-1,1-1 1,-1 0 0,0 1-1,0-1 1,-1-1 0,1 1-1,4-11 1,1-5-44,-1 0 1,8-33-1,-14 48 43,2-9-28,-1 0 1,0 0 0,-1 0 0,0-1 0,-2 1 0,0 0 0,0-1 0,-4-17 0,3 30 25,1 0-1,-1 0 1,0 0 0,0 1 0,0-1-1,0 0 1,-1 1 0,1-1 0,-1 1-1,0 0 1,0-1 0,1 1 0,-1 0-1,-1 0 1,1 0 0,0 0 0,-3-1-1,1 1 29,1 0-1,-1 0 1,0 1 0,0-1-1,0 1 1,0 0-1,-1 0 1,1 1-1,0-1 1,-8 1-1,5 0 34,0 0-1,0 1 0,0 0 0,0 0 0,1 1 1,-1 0-1,0 0 0,1 1 0,-1 0 1,1 0-1,0 0 0,0 1 0,-10 7 1,13-8-58,-1 0 1,1 0 0,0 1 0,0-1 0,1 1 0,-4 5-1,5-8 33,1 0 0,0 0 0,-1 1-1,1-1 1,0 0 0,-1 1-1,1-1 1,0 0 0,0 1 0,0-1-1,0 1 1,0-1 0,1 0 0,-1 1-1,0-1 1,1 0 0,-1 1-1,1-1 1,-1 0 0,1 0 0,-1 0-1,1 1 1,0-1 0,0 0-1,1 2 1,0-2-1,-1 0 0,0 0 0,1 0 0,-1 0 0,1 0 0,0-1 1,-1 1-1,1 0 0,0-1 0,-1 1 0,1-1 0,0 0 0,-1 1 0,1-1 0,0 0 0,0 0 0,-1 0 0,3-1 0,36-4 119,74-30 244,4-2 81,-111 36-439,0 0-1,0 0 1,0 0 0,0 1-1,0 0 1,0 1 0,10 1 0,-14-2-8,-1 1-1,1 0 1,0-1 0,-1 1 0,1 0 0,-1 0-1,1 1 1,-1-1 0,0 0 0,0 1 0,1 0-1,-1-1 1,0 1 0,0 0 0,0 0 0,-1 0 0,1 0-1,0 0 1,-1 1 0,0-1 0,1 0 0,0 4-1,0 2 14,0 0 0,0 0-1,-1 0 1,0 0-1,-1 15 1,-5 43 77,4-53-98,-6 42 17,2-22 223,0 38-1,5-73-235,1 0 0,-1 0 1,1 0-1,0 1 0,-1-1 0,1 0 0,0 1 0,0-1 0,1-1 1,4-7-1,2-6-16,1 0 0,0 0 0,1 0 0,1 1 1,1 1-1,0 0 0,1 0 0,0 2 0,1-1 0,27-17 0,-36 26 1,0 2-1,1-1 1,-1 0-1,1 1 1,-1 0-1,1 1 0,0-1 1,0 1-1,0 0 1,0 0-1,0 1 1,0 0-1,0 0 0,0 0 1,0 1-1,0 0 1,0 0-1,0 0 0,7 4 1,-1 0 45,0 1-1,0 0 1,-1 1 0,1 0 0,-2 1 0,1 0-1,15 17 1,-2-1-138,-12-11-224,0-1 0,1 0 1,0-1-1,25 15 0,-36-24-100,1-1 1,0 0-1,-1 0 0,1 0 1,0 0-1,0-1 1,0 1-1,0-1 1,-1 1-1,1-1 0,0 0 1,5-1-1,1 0-1392,0-1 0,16-7 1,-19 7 1347,53-19-8878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45.4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63 1824,'0'16'4730,"1"-15"-4473,-1 0 1,0 0-1,0 1 1,-1-1 0,1 0-1,0 0 1,0 0-1,-1 0 1,1 1 0,0-1-1,-1 0 1,1 0 0,-1 0-1,0 0 1,1 0-1,-2 1 1,2-2-196,0 0 0,0 0-1,0 1 1,-1-1 0,1 0 0,0 0 0,0 0 0,0 0-1,0 0 1,0 0 0,0 0 0,0 1 0,0-1-1,0 0 1,0 0 0,0 0 0,-1 0 0,4 10 8825,6-10-7725,10-5-757,0 0-1,-1-1 1,1-1-1,-1-1 1,29-17-1,-4 3 92,-30 15-444,-1 1-1,1 1 1,27-7 0,-37 11-7,0 1 0,1-1 0,-1 1 0,0 0 0,0 0 0,0 0-1,1 0 1,-1 0 0,0 1 0,0-1 0,0 1 0,0 0 0,0 0 0,0 0 0,0 0 0,0 0 0,0 1 0,0 0 0,-1-1-1,1 1 1,-1 0 0,1 0 0,2 4 0,3 4 177,-1 1-1,-1 0 1,0 0-1,4 12 1,0-2-34,-1-1 85,-5-11-134,0-1-1,0 0 1,1 1-1,10 12 0,-9-13-15,0-1-1,1 0 0,0 0 1,0-1-1,1 1 0,-1-2 1,1 1-1,1-1 0,-1 0 1,1-1-1,-1 0 0,1-1 1,1 1-1,-1-2 0,16 4 1,-7-3-38,1-2-1,-1 1 1,1-2 0,0-1 0,-1 0 0,0-1 0,1-1-1,31-9 1,-39 8-176,-1 1 0,0-2-1,-1 1 1,1-1 0,-1-1-1,0 1 1,0-2 0,0 1-1,-1-1 1,0-1 0,0 1-1,-1-1 1,0-1-1,-1 1 1,0-1 0,7-13-1,-11 19-299,0 0-1,-1 0 1,0-1-1,0 1 0,0 0 1,0-1-1,-1 1 1,1 0-1,-1-1 0,0 1 1,0-1-1,0 1 1,-1-7-1,1 10 261,0-1-1,0 1 1,-1 0-1,1-1 1,0 1 0,0-1-1,-1 1 1,1 0-1,0-1 1,0 1 0,-1 0-1,1-1 1,0 1-1,-1 0 1,1-1 0,-1 1-1,1 0 1,0 0 0,-1 0-1,1-1 1,-1 1-1,1 0 1,0 0 0,-1 0-1,1 0 1,-1 0-1,1 0 1,-1 0 0,1 0-1,-1 0 1,1 0-1,-1 0 1,1 0 0,-1 0-1,1 0 1,0 0-1,-1 0 1,1 0 0,-1 1-1,0-1 1,-1 1-463,0 0 0,-1 0-1,1 1 1,0-1 0,0 0 0,-4 4 0,-25 26-5508,16-12 3836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1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75 9056,'-8'-6'1080,"6"5"-782,0-1 0,0 1 1,0 0-1,0 0 1,0 0-1,0 0 0,-1 0 1,1 1-1,-5-2 1,3 1-269,-1 0 398,-1 0 0,1 0 0,-1 0-1,1 0 1,-1 1 0,1 0 0,-1 0 0,1 1 0,-11 1 0,-17 8 434,0 1 0,2 2 0,-1 1 1,2 1-1,-34 22 0,40-21-407,1 1 1,1 0-1,-27 28 1,41-36-301,-1 1 0,2-1-1,0 2 1,0-1 0,0 1 0,2-1 0,-1 2 0,1-1 0,-6 24 0,10-29-106,0 0 0,0 0 1,0-1-1,1 1 1,0 0-1,0 0 1,1 0-1,0 0 1,0 0-1,0-1 1,0 1-1,1 0 0,0-1 1,0 1-1,1-1 1,0 0-1,0 0 1,0 0-1,0 0 1,1 0-1,0-1 1,0 1-1,0-1 0,0 0 1,1 0-1,-1-1 1,1 1-1,0-1 1,0 0-1,0 0 1,1-1-1,8 3 0,-3-2 42,0 0 0,-1-1-1,1-1 1,0 0-1,0-1 1,0 0-1,0 0 1,21-4 0,-17 0-14,-1 1 0,1-2 0,-1 0 0,0-1 0,-1 0 0,16-10 0,-14 7-110,-1-1 0,0-1 1,0 0-1,-1-1 0,-1 0 0,0-1 0,-1 0 1,0-1-1,-1 0 0,-1-1 0,0 0 0,7-17 0,-11 18-58,0-1-1,-1 1 1,0-1-1,-2 0 0,2-20 1,-2 6-301,-5-51 0,2 73 267,0 0 1,0 0-1,0 1 0,-1-1 1,0 0-1,-1 1 0,1 0 1,-1-1-1,-6-10 0,7 15 47,1 0 0,-1 0 0,0 1 0,1-1 0,-1 0 0,0 1 0,0-1 0,0 1 0,0-1 1,0 1-1,-1 0 0,1 0 0,0 0 0,0 0 0,-1 0 0,1 1 0,-1-1 0,1 1 0,-1-1 0,1 1 0,0 0 0,-1 0 0,1 0 0,-1 0 0,1 1 0,-1-1 0,1 1 0,-1-1 0,1 1 0,-4 1 0,-1 2-539,0-1 1,0 1-1,1 0 0,-1 1 0,1-1 0,0 1 0,0 1 0,1-1 0,-1 1 1,1 0-1,-8 12 0,-2 15-1820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46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82 4384,'-31'-9'1424,"29"8"-1336,-1 0 0,0 0 0,1 1 0,-1-1 0,0 1 0,1 0 1,-4 0-1,-5-1 1042,-1-5 2661,12 6-3726,0 0 0,0 0-1,0-1 1,0 1 0,0 0-1,0 0 1,-1 0 0,1 0 0,0 0-1,0 0 1,0 0 0,0 0-1,0-1 1,0 1 0,0 0-1,0 0 1,0 0 0,0 0-1,0 0 1,-1 0 0,1-1 0,0 1-1,0 0 1,0 0 0,0 0-1,0 0 1,0 0 0,0-1-1,0 1 1,0 0 0,0 0-1,0 0 1,0 0 0,1-1 0,-1 1-1,0 0 1,0 0 0,0 0-1,0 0 1,7-6 1584,15-3 277,-16 7-1198,10-4 607,0 1-1,29-4 1,-15 3-433,-4 1-195,0 1 1,0 1-1,1 2 0,38 2 0,-50 2-306,-1 0 1,1 1-1,-1 1 0,0 0 1,0 1-1,15 8 0,5 2 182,-25-12-424,0 0 0,0-1 0,1-1 0,-1 1 0,1-1 0,0-1 0,-1 0 0,1 0-1,19-2 1,257-29 220,-205 17-4935,-45 6 2168,-36 7 2154,1 0-1,-1 0 1,0 0-1,1 0 1,-1 0-1,1 0 1,-1 0-1,0 0 1,1 0-1,-1 0 1,1-1-1,-1 1 1,0 0-1,1 0 1,-1 0-1,0-1 1,1 1-1,-1 0 1,0 0-1,1-1 1,-1 1-1,0 0 1,0-1-1,1 1 1,-1 0-1,0-1 1,0 1-1,0 0 1,1-1-1,-1 1 1,0 0-1,0-1 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47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83 1472,'0'-3'613,"0"0"0,1 0 0,-1 0 1,1 0-1,0 0 0,0 1 0,0-1 0,2-4 0,6-15 3079,-8 14-2188,-1 7-1053,1-1-1,-1 1 0,0-1 0,0 0 1,1 1-1,-1-1 0,1 1 1,-1-1-1,1 1 0,0-1 0,0 1 1,-1 0-1,3-3 0,-6 20 3392,0 26-2422,3-39-1247,-40 299 3191,35-274-3118,-17 130 566,1-1-637,19-149-303,0 0 0,0 0 0,0 0 0,-1-1 0,-8 15 0,11-22-59,0 1 1,-1-1-1,1 1 1,0-1-1,0 1 1,-1-1 0,1 1-1,-1-1 1,1 0-1,0 1 1,-1-1-1,1 1 1,-1-1-1,1 0 1,-1 0-1,1 1 1,-1-1-1,1 0 1,-1 0-1,0 0 1,1 1-1,-1-1 1,1 0-1,-1 0 1,1 0 0,-1 0-1,0 0 1,1 0-1,-1 0 1,1 0-1,-1 0 1,1-1-1,-1 1 1,0 0-1,1 0 1,-1 0-1,0-1 1,0 0-208,0 0 0,0 0 0,0 0 0,1 1-1,-1-1 1,0 0 0,1 0 0,-1 0 0,1 0 0,-1 0 0,1-1 0,-1 1 0,1 0 0,-1 0 0,1 0-1,0 0 1,0 0 0,0-1 0,0 1 0,0 0 0,0 0 0,0 0 0,0-1 0,0 0 0,6-20-4332,6-2 1612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47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175 212 8544,'-3'-9'1122,"1"0"1,-2 1 0,-5-13-1,4 8 2809,4 14-3733,0-1-1,0 0 1,0 0 0,0 0-1,1 1 1,-1-1 0,0 0 0,0 1-1,0-1 1,0 1 0,0-1 0,1 1-1,-1-1 1,0 1 0,0 0-1,1-1 1,-1 1 0,1 0 0,-2 1-1,0 0 163,-13 13 261,2 1-1,-1 1 0,2 0 0,0 1 0,1 0 0,-15 36 1,20-42-415,1 1 1,0 0 0,1 0 0,-5 26-1,9-34-144,-1 0 0,1-1 0,0 1-1,0 0 1,1 0 0,0 0 0,-1-1 0,2 1-1,-1 0 1,0-1 0,1 1 0,0-1 0,0 0-1,0 1 1,1-1 0,-1 0 0,1 0 0,3 3-1,0-1 21,0-1 0,0 0-1,0 0 1,0-1-1,1 1 1,0-1-1,0-1 1,0 1-1,1-1 1,-1-1 0,1 1-1,-1-1 1,1 0-1,0-1 1,0 0-1,10 0 1,1-1-107,-1 0 0,1-1 0,-1-1 0,1-1 1,34-10-1,-43 9-43,0 0 1,0 0-1,0 0 1,0-2-1,-1 1 0,0-1 1,0 0-1,0-1 1,-1 0-1,0 0 1,10-13-1,-9 9 50,-1 0-1,-1 0 1,0-1 0,-1 0-1,0-1 1,0 1 0,-2-1-1,7-26 1,-9 30-30,5-21 25,-1-1 0,3-53 0,-9 75 44,0 0 0,0 1 0,-1-1 0,0 0 0,-1 1 0,1 0 0,-2-1 0,1 1 0,-1 0 0,0 0 0,-1 0 0,0 0 0,0 1 0,-1 0 0,-6-8-1,9 12-13,-1 1 0,1-1 0,-1 1 0,0 0 0,0 0 0,0 0 0,0 0 1,-1 0-1,1 1 0,0-1 0,-1 1 0,1 0 0,-1 0 0,1 0 0,-6 0 0,-1 0 44,-1 1 1,1 0 0,-20 4 0,-4 2-37,-50 14-1,68-15-27,-87 28-364,35-9-3864,57-19 1755,30-2-11028,6-4 9776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48.7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67 4736,'-1'0'41,"-1"0"263,0 0 0,0-1 0,0 1 0,-1-1 1,1 0-1,0 0 0,0 1 0,-7-5 4932,7 2-3181,-7 3 5438,10 0-7356,-1-1-1,0 1 1,0 0 0,1-1-1,-1 1 1,0 0 0,0-1-1,0 1 1,0 0 0,1-1-1,-1 1 1,0-1 0,0 1-1,0 0 1,0-1 0,0 1-1,0-1 1,0 1 0,0 0-1,0-1 1,0 0 0,0 1-100,-1 0 0,1-1 0,0 1 0,0 0 0,0-1 0,0 1 0,0 0 1,0-1-1,0 1 0,0 0 0,0-1 0,1 1 0,-1 0 0,0-1 0,0 1 0,0 0 1,0-1-1,0 1 0,1 0 0,-1 0 0,0-1 0,0 1 0,0 0 0,1-1 1,-1 1-1,0 0 0,0 0 0,1 0 0,-1-1 0,0 1 0,1 0 0,-1 0 0,0 0 1,0 0-1,1 0 0,-1 0 0,0-1 0,1 1 0,-1 0 0,0 0 0,1 0 0,0 0 1,30-6 675,0 1 0,1 1 0,58 1 1,160-5 48,-212 3-657,-2 0-978,-29 7 137,-22-1-11738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49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105 127 6144,'-21'-26'3296,"20"24"-2534,0 0 0,-1 0 1,1 0-1,0 0 0,0 0 0,1 0 1,-1 0-1,0 0 0,1 0 1,-1 0-1,1 0 0,0 0 0,0 0 1,0-1-1,0-2 0,0 3-568,0 0 0,1 0 0,-1 0 0,1 0 0,0 0 0,-1 1-1,1-1 1,0 0 0,0 0 0,0 0 0,0 1 0,1-1 0,-1 1 0,0-1-1,1 1 1,-1-1 0,1 1 0,-1 0 0,4-2 0,2-2-5,1 1 0,0 0 0,1 1 0,-1 0 0,0 0 0,1 1 0,0 0 1,9-1-1,-15 3-148,1 0-1,-1 0 1,0 0 0,0 0 0,0 0 0,0 1 0,0-1 0,1 1 0,-1 0-1,0 0 1,4 3 0,-5-3-28,-1 0 0,1 0 0,0 1 0,-1-1 0,1 1 0,0-1-1,-1 1 1,0 0 0,1-1 0,-1 1 0,0 0 0,0 0 0,0 0 0,0 0 0,-1 0-1,1 0 1,0 0 0,0 4 0,-1 0-25,1-1-1,-1 1 0,0 0 1,-1 0-1,1 0 0,-1 0 1,-1 0-1,1-1 0,-1 1 1,0 0-1,-3 7 1,-5 8 1,-19 29 0,22-39 83,-3 5-11,0 0-1,-1-1 1,-1 0 0,-18 18 0,-39 41 373,39-40-324,28-33-61,1 1 1,-1-1 0,1 1-1,0 0 1,-1-1 0,1 1-1,0 0 1,0 0 0,0 0-1,0 0 1,1 0 0,-2 3-1,2-4-19,0 0 0,1 0 0,-1 0 0,0 0-1,1 0 1,-1 0 0,1-1 0,-1 1 0,1 0 0,-1 0 0,1-1 0,-1 1-1,1 0 1,0 0 0,-1-1 0,1 1 0,0-1 0,0 1 0,0-1-1,-1 1 1,1-1 0,0 1 0,0-1 0,0 0 0,0 0 0,0 1-1,0-1 1,0 0 0,1 0 0,19 4 112,-1-1 0,1 0 0,0-2-1,39-3 1,-15 2-200,-29 0-1199,0-1 0,27-4 0,-39 3-1316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49.8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25 7296,'-5'-16'2368,"9"8"2609,-3 7-4914,2 17 4937,1 3-3329,1 131 3367,-18 77-2604,10-195-2463,-13 55-1,16-76-297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50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559 202 5312,'0'-3'468,"1"0"1,-1-1-1,1 1 0,0 0 1,0-1-1,0 1 1,0 0-1,1 0 0,2-6 1,-1 6 124,-1-1 0,-1 1 0,1-1 0,-1 0 1,1 0-1,-1 0 0,1-6 0,0-6 1111,-1 7-810,1-1 0,-2 0 1,1 1-1,-3-14 0,2 21-796,0 0 0,0 0-1,-1-1 1,1 1 0,-1 0-1,0 0 1,0 0 0,0 0-1,0 0 1,0 0-1,0 0 1,0 1 0,-1-1-1,1 0 1,-1 1 0,1-1-1,-1 1 1,0-1 0,1 1-1,-1 0 1,0-1 0,0 1-1,0 0 1,0 0 0,-2 0-1,-3-1 43,-1 0 1,1 1-1,-1 0 0,1 0 0,-1 1 0,1 0 0,-11 2 0,-5 1 228,-31 8-1,-51 20 311,85-24-476,0 1-1,1 1 0,-23 14 0,38-21-141,0 1 0,1 0 1,-1-1-1,1 1 0,0 1 0,-1-1 0,1 0 1,1 1-1,-1 0 0,-2 4 0,4-6-40,0 0-1,1-1 0,-1 1 0,0 0 1,1 0-1,0 0 0,-1 0 1,1 0-1,0 1 0,0-1 0,0 0 1,1 0-1,-1 0 0,0 0 1,1 0-1,-1 0 0,1 0 0,0-1 1,-1 1-1,1 0 0,0 0 1,0 0-1,2 1 0,2 4-19,0 0-1,1-1 1,0 1-1,0-2 1,1 1-1,-1-1 1,1 0-1,10 6 1,9 3 73,30 10 0,-19-8-7,77 39 201,-103-50-331,-11-5 62,0 0 0,1 1 0,-1-1 0,0 0 0,1 0 0,-1 0 0,0 0 0,0 1 0,1-1 0,-1 0 0,0 0 1,0 0-1,1 1 0,-1-1 0,0 0 0,0 0 0,0 1 0,0-1 0,1 0 0,-1 1 0,0-1 0,0 0 0,0 0 0,0 1 0,0-1 0,0 0 0,0 1 1,0-1-1,0 0 0,0 1 0,0-1 0,0 0 0,0 1 0,0-1 0,0 0 0,0 1 0,0-1 0,0 0 0,0 1 0,0-1 0,-1 0 0,1 0 0,0 1 0,0-1 1,0 0-1,0 0 0,-1 1 0,1-1 0,0 0 0,0 0 0,-1 1 0,1-1 0,0 0 0,-1 0 0,1 0 0,0 0 0,0 0 0,-1 1 0,1-1 0,0 0 1,-1 0-1,1 0 0,0 0 0,-1 0 0,0 0 10,-5 3 53,-1-1 0,0 0 0,0-1 0,0 0 0,1 0 0,-1 0-1,-12-1 1,0 1-14,-155 1 156,89-3-156,61 1-1993,-46 7-1,43-6-3543,18-1 1370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51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22 133 6880,'0'0'2229,"2"1"-1349,8 1 526,0 0 0,-1-1 0,1 0 0,0-1 0,0 0 0,13-1 0,6 0 74,0-1-870,-1-1-1,1-1 0,28-8 1,-54 11-590,0-1 0,0 1 1,1 0-1,-1-1 0,0 0 1,0 0-1,0 0 0,-1 0 0,1 0 1,0 0-1,-1-1 0,1 1 1,-1-1-1,0 0 0,0 0 1,0 1-1,0-2 0,-1 1 1,1 0-1,1-6 0,-2 8-2,-1 0-1,1 0 1,-1-1-1,0 1 0,0 0 1,0 0-1,1 0 1,-1 0-1,0-1 0,-1 1 1,1 0-1,0 0 1,0 0-1,0 0 1,-1-1-1,1 1 0,0 0 1,-1 0-1,0-2 1,-1 1 20,1 0 0,-1 0 1,0 0-1,1 0 0,-1 1 0,0-1 1,0 0-1,0 1 0,-3-2 1,0 0 28,-1 1 0,1-1 0,-1 1 1,0 0-1,0 0 0,1 1 0,-11-2 1,3 2 115,1 1-1,0 0 1,0 1 0,0 0 0,0 1 0,0 1 0,0 0 0,1 0 0,-1 1 0,1 0 0,0 1 0,-19 11 0,23-11-42,0 1 0,1-1 0,0 1-1,0 0 1,0 0 0,1 1 0,0-1 0,0 1-1,0 1 1,1-1 0,0 1 0,1-1 0,0 1-1,-3 11 1,5-17-96,0 1 1,0-1-1,1 1 0,-1-1 0,1 1 1,0 0-1,0-1 0,0 1 0,0 0 1,0-1-1,0 1 0,1 0 0,-1-1 1,1 1-1,0-1 0,0 1 1,0-1-1,0 1 0,0-1 0,1 0 1,-1 1-1,1-1 0,-1 0 0,1 0 1,0 0-1,0 0 0,0 0 0,0-1 1,0 1-1,0-1 0,0 1 0,0-1 1,1 0-1,-1 0 0,1 0 0,3 1 1,10 3-5,1-1 1,0-1 0,0-1 0,0 0 0,25-2-1,-16 0-192,134-2-886,-55-5-7033,-100 7 5985,0-1 0,0-1 0,10-2 0,1-2-3729,0 5 1878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52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367 4 8896,'-7'-4'9460,"-4"5"-5181,-18 8-3303,13-4 180,9-3-936,-119 36 2443,98-27-2111,0 0 0,-35 20 0,58-28-436,1-1 1,-1 1-1,1 1 0,0-1 1,0 0-1,0 1 0,1 0 1,-1 0-1,1 0 1,-3 6-1,5-8-85,0-1 0,0 1 1,1-1-1,-1 1 0,1 0 0,-1-1 1,1 1-1,0 0 0,0 0 0,0-1 1,0 1-1,0 0 0,0 0 0,0-1 1,0 1-1,1 0 0,-1 0 0,1-1 1,-1 1-1,1 0 0,0-1 0,-1 1 1,1-1-1,0 1 0,0-1 1,0 1-1,0-1 0,1 0 0,-1 0 1,0 1-1,0-1 0,1 0 0,-1 0 1,1 0-1,1 1 0,7 4 10,0-1 0,0 1 0,0-2 0,1 1 0,21 5 0,63 9-986,-42-10-367,-25-4-807,42 3-1,-33-5 210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57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383 44 4064,'0'0'202,"-1"0"0,1-1 0,-1 1 0,1 0 0,0-1-1,-1 1 1,1-1 0,0 1 0,0-1 0,-1 1 0,1-1 0,0 1 0,0-1 0,-1 1 0,1-1 0,0 1 0,0-1 0,0 1 0,0-1-1,0 1 1,0-1 0,0 1 0,0-2 0,0 2-66,0-1-1,0 1 1,0 0 0,0-1-1,0 1 1,0-1 0,0 1-1,0 0 1,0-1 0,0 1-1,0-1 1,0 1-1,0-1 1,-1 1 0,1 0-1,0-1 1,0 1 0,0 0-1,-1-1 1,1 1 0,0 0-1,-1-1 1,1 1-1,0 0 1,0-1 0,-1 1-1,1 0 1,-1 0 0,1 0-1,0-1 1,-1 1-1,1 0 1,0 0 0,-1 0-1,1 0 1,-1 0 0,1 0-1,-1 0 1,0-1 0,-6 0 111,-1 1 0,0-1 0,1 1 0,-1 1 0,1-1 1,-1 1-1,0 1 0,1-1 0,-1 1 0,1 1 1,0-1-1,0 1 0,0 1 0,0-1 0,0 1 1,1 0-1,0 0 0,0 1 0,-6 5 0,3-1-128,1-1 0,-1 1-1,2 1 1,-1-1 0,2 1-1,-1 1 1,1-1 0,1 1-1,0 0 1,0 0 0,-4 17-1,8-22 1,0-1 0,0 1 0,1-1-1,0 1 1,-1 0 0,2-1-1,-1 1 1,2 5 0,-2-8-70,1-1 0,-1 0 1,1 0-1,-1 0 0,1 0 1,0 0-1,0 0 0,0 0 1,0 0-1,1-1 0,-1 1 1,0 0-1,1-1 0,-1 1 0,1 0 1,-1-1-1,1 0 0,0 1 1,0-1-1,-1 0 0,1 0 1,4 1-1,-4-1-14,0-1 0,0 0 1,1 0-1,-1 0 0,0-1 0,0 1 0,0 0 1,0-1-1,0 0 0,0 1 0,0-1 0,0 0 1,0 0-1,0 0 0,0 0 0,-1 0 0,1-1 1,0 1-1,-1 0 0,3-3 0,4-4 124,0 0 0,10-14 0,12-19 33,42-75 0,-65 104-93,0 0 1,1 0 0,0 1-1,0 0 1,21-19-1,-29 30-95,1 0-1,-1 0 1,0 0-1,0 0 1,0 0-1,0-1 1,0 1 0,1 0-1,-1 0 1,0 0-1,0 0 1,0 0-1,1 0 1,-1 0-1,0 0 1,0 0-1,0 0 1,0 0 0,1 0-1,-1 0 1,0 0-1,0 0 1,0 0-1,0 1 1,1-1-1,-1 0 1,0 0-1,0 0 1,0 0 0,0 0-1,1 0 1,-1 0-1,0 0 1,0 1-1,0-1 1,0 0-1,0 0 1,0 0-1,0 0 1,0 0-1,1 1 1,-1-1 0,0 0-1,0 0 1,0 0-1,0 0 1,0 1-1,0-1 1,0 0-1,0 0 1,0 0-1,0 1 1,0-1 0,0 0-1,0 0 1,2 19 244,-1-9-236,7 79 268,-5 0 0,-3 0 0,-14 105 0,11-166-156,-2 0-1,-1 0 1,-1 0 0,-2-1 0,0 0-1,-2-1 1,-1 0 0,-1-1-1,-25 36 1,33-53-104,-1-1-1,0 0 0,-1 0 1,0 0-1,0-1 0,0 0 1,-1 0-1,0-1 1,0 0-1,-9 4 0,12-7-46,1 0-1,-1 0 1,0-1-1,-1 0 1,1 0-1,0 0 1,0 0-1,0-1 1,0 0-1,-1 0 1,1 0-1,0-1 1,0 0-1,0 0 1,0 0-1,0-1 1,0 1-1,-10-6 1,6 2-53,0-1 0,0 0 0,1-1 0,0 0 0,0 0 0,1-1 0,-1 0 0,2 0 0,-1-1 0,1 1 0,1-2 0,-1 1 0,-6-17 0,11 24 54,0-1 1,0 0 0,0 0-1,0 0 1,1 0-1,-1 0 1,1-1-1,0 1 1,0 0-1,0 0 1,0 0 0,0 0-1,1 0 1,-1 0-1,1 0 1,0 0-1,0 0 1,0 0-1,0 0 1,1 0 0,-1 1-1,1-1 1,0 0-1,0 1 1,-1-1-1,4-2 1,2-2-29,1 0 1,0 0-1,0 1 1,1 0 0,-1 1-1,14-7 1,213-117-289,-182 95 360,-1-2 0,60-55 0,-67 51 128,53-52 236,-51 46-142,-47 46-223,1-1 0,-1 0 0,1 1 1,-1-1-1,1 1 0,-1-1 0,1 0 1,-1 0-1,0 1 0,1-1 0,-1 0 1,0 0-1,0 1 0,1-1 0,-1 0 1,0 0-1,0 0 0,0 1 0,0-2 1,0 1-3,-1 1 1,1-1-1,0 1 1,0 0-1,-1-1 1,1 1-1,0-1 0,-1 1 1,1 0-1,0-1 1,-1 1-1,1 0 1,-1-1-1,1 1 1,0 0-1,-1 0 1,1-1-1,-1 1 1,1 0-1,-1 0 1,1 0-1,-1 0 0,0 0 1,-1-1 8,0 1 0,0 0 1,0 0-1,0 0 0,-1 0 0,1 0 1,0 1-1,0-1 0,0 1 0,0-1 1,0 1-1,0 0 0,-4 2 1,0 1 6,0 1 1,1-1 0,0 2-1,0-1 1,0 0 0,1 1 0,0 0-1,0 0 1,0 0 0,0 1-1,1-1 1,1 1 0,-1 0 0,1 0-1,-2 8 1,-1 6 9,2 0 0,0 0 0,0 39 0,3-55 5,0 0-1,0 0 0,0-1 1,1 1-1,0 0 0,0-1 1,0 1-1,0 0 0,1-1 1,-1 1-1,1-1 0,0 0 1,1 0-1,-1 0 0,1 0 1,0 0-1,0 0 0,0 0 1,0-1-1,1 0 0,5 5 1,-7-7-49,0 0-1,0 0 1,1 0 0,-1 0 0,0-1-1,0 1 1,0-1 0,1 1 0,-1-1 0,0 0-1,1 0 1,-1 0 0,0 0 0,1-1-1,-1 1 1,0 0 0,0-1 0,1 0 0,-1 1-1,0-1 1,0 0 0,0 0 0,0 0-1,3-2 1,-1 0-55,0 0 0,0 0 0,-1 0 0,1-1 0,-1 1-1,0-1 1,0 1 0,0-1 0,0 0 0,3-7 0,-1-2-1,0 1 0,-1-1 1,-1 0-1,0 0 0,0-1 1,-2 1-1,1 0 0,-2-1 1,0 1-1,-1-1 0,0 1 1,-1-1-1,-6-25 1,5 32 26,0-1 1,0 1 0,-1-1-1,0 1 1,0 0 0,-10-12 0,11 16 33,0-1 1,0 1 0,0 0 0,-1-1 0,1 2 0,-1-1 0,0 0 0,0 1 0,0 0 0,0 0-1,0 0 1,-9-3 0,12 5 10,0 0 1,0-1-1,0 1 0,0 0 0,1 0 0,-1 0 1,0 0-1,0 0 0,0 0 0,0 0 0,0 0 1,0 0-1,0 0 0,0 0 0,0 1 0,0-1 1,0 0-1,0 1 0,0-1 0,0 1 0,0-1 1,1 1-1,-1-1 0,0 1 0,0 0 1,1-1-1,-1 1 0,0 0 0,1 0 0,-1-1 1,0 1-1,1 0 0,-1 0 0,1 0 0,0 0 1,-1 0-1,1 0 0,0-1 0,-1 1 0,1 0 1,0 0-1,0 0 0,0 0 0,0 0 0,0 0 1,0 0-1,0 1 0,1 3 43,-1 0 0,1-1 0,0 1 0,0-1 0,0 1 1,0-1-1,1 1 0,0-1 0,3 6 0,0-3-10,0-1 1,0 1-1,1-2 0,-1 1 1,1-1-1,1 1 0,-1-2 1,1 1-1,0-1 0,14 7 1,-5-4 47,1 0-1,0-2 1,34 8 0,-32-10-76,0-1-1,0-1 1,1 0 0,-1-2 0,0 0-1,0-1 1,0-1 0,0 0-1,0-2 1,-1 0 0,1-2-1,-1 1 1,-1-2 0,1-1-1,-1 0 1,-1-1 0,0 0-1,28-26 1,-34 26-80,-1 0-1,0-1 1,-1 0-1,9-16 1,-14 22 43,0 1-4,-1 0-1,0 0 0,-1 0 0,1 0 0,-1 0 0,0 0 1,0 0-1,0-1 0,0 1 0,-1 0 0,1-6 0,-1 9 12,0-1-1,-1 1 0,1 0 0,0 0 1,0-1-1,0 1 0,-1 0 0,1 0 1,-1 0-1,1 0 0,-1-1 0,1 1 1,-1 0-1,0 0 0,0 0 0,1 0 1,-1 0-1,0 1 0,0-1 0,0 0 1,0 0-1,0 0 0,0 1 1,0-1-1,0 0 0,0 1 0,0-1 1,-1 1-1,1 0 0,0-1 0,0 1 1,0 0-1,-1 0 0,1 0 0,0-1 1,0 1-1,-1 0 0,1 1 0,0-1 1,0 0-1,-2 1 0,-1-1 16,0 1-1,1 1 1,-1-1-1,0 0 1,1 1-1,-1 0 1,1 0-1,-1 0 1,1 0-1,0 1 1,0-1-1,0 1 1,0 0 0,-3 4-1,1-2 37,1 1-1,1-1 1,-1 1-1,1 0 1,0 0 0,0 0-1,-3 10 1,3-2 21,0 0 1,1 0-1,1 1 1,0-1-1,1 0 1,0 1-1,1-1 1,1 1-1,0-1 1,5 16-1,-3-18-24,-1 0 1,2 0-1,-1-1 0,2 1 0,0-1 0,0 0 0,1-1 0,0 0 0,1 0 0,0 0 0,18 16 0,-23-24 2,0 1 0,0-1 1,0 0-1,0 0 0,1-1 0,-1 1 0,0-1 0,1 0 0,0 1 0,-1-2 0,1 1 0,-1 0 0,1-1 0,0 1 0,5-1 0,-3-1-18,-1 0-1,1 0 1,-1 0-1,1-1 1,-1 0-1,0 0 1,1 0 0,-1-1-1,6-3 1,6-6-27,-1-1 1,0-1-1,-1 0 0,17-21 1,-27 30 13,110-124 36,-54 67-116,5-5 76,-48 49-104,-17 17 99,-1 1 0,0 0 0,0 0-1,1-1 1,-1 1 0,0 0 0,1 0 0,-1-1 0,0 1-1,1 0 1,-1 0 0,0 0 0,1 0 0,-1-1 0,0 1-1,1 0 1,-1 0 0,1 0 0,-1 0 0,0 0-1,1 0 1,-1 0 0,0 0 0,1 0 0,-1 0 0,1 0-1,-1 0 1,0 1 0,1-1 0,0 0 0,0 4 5,0 5 7,0 1 0,-1-1 0,0 0 1,-1 0-1,-2 14 0,0 11-12,1-8-42,0 1 0,-2-1 0,-9 29 0,9-40 95,-1 0 0,0-1 0,-1 0 0,-1 0 0,0-1 0,-16 23 0,21-33-56,-1 0-1,1 0 1,-1 0-1,0-1 1,0 1-1,0-1 1,0 1-1,-1-1 1,1 0-1,-1 0 1,1-1-1,-1 1 1,1-1 0,-1 1-1,-6 0 1,7-2-10,-1 1 1,1-1-1,0 0 1,0-1-1,-1 1 1,1 0-1,0-1 1,0 0-1,0 0 1,0 0-1,0 0 1,0 0-1,0-1 1,0 1-1,0-1 1,1 0-1,-1 1 1,-3-5-1,3 4 40,0-1-1,0 0 1,0 0-1,0 0 1,1-1-1,-1 1 0,1-1 1,0 1-1,0-1 1,1 0-1,-1 1 1,1-1-1,-1 0 1,0-6-1,2 8-7,0 0-1,0 0 1,0-1-1,1 1 1,-1 0 0,0 0-1,1 0 1,0 0-1,-1 0 1,1-1 0,0 1-1,0 1 1,0-1-1,0 0 1,1 0 0,-1 0-1,0 0 1,1 1-1,0-1 1,-1 1 0,1-1-1,0 1 1,-1 0-1,1-1 1,0 1 0,0 0-1,0 0 1,3-1-1,10-3 17,-1-1-1,1 2 0,0 0 0,0 0 0,1 2 1,19-2-1,97 4-621,-64 1-1202,-55-1-430,-1 1 1,17 3 0,-10 0-4217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1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255 104 5056,'-4'-20'1642,"4"20"-1591,-1-1 0,1 0-1,0 0 1,0 1 0,0-1-1,0 0 1,0 0 0,0 0-1,0 1 1,0-1 0,0 0-1,0 0 1,0 0 0,1 1-1,-1-1 1,0 0 0,1 0-1,0 0 1,0-3 266,4-9 2901,-4 12-2692,-1 0 0,1-1 1,-1 1-1,1-1 0,-1 1 0,1 0 1,-1-1-1,0 1 0,0-2 0,-2 15 2941,-4 7-2514,1-6-370,-60 197 2297,-89 352-502,126-450-1535,27-110-786,1 0 1,-1 0 0,1-1-1,-1 1 1,1 0-1,0 0 1,0 0 0,0-1-1,0 1 1,0 0-1,1 2 1,0-5-2,1-1 1,-1 0-1,0 1 1,0-1-1,0 0 1,0 0-1,0 0 0,-1 0 1,1 0-1,0-3 1,37-132 129,-4 14-132,22-34-87,-17 50 66,-34 91-33,133-347 165,-115 311-74,-23 51-90,0 1 0,0-1 0,0 1 0,0-1 1,0 1-1,0-1 0,1 1 0,-1 0 0,0-1 0,0 1 1,1-1-1,-1 1 0,0 0 0,0-1 0,1 1 1,-1-1-1,0 1 0,1 0 0,-1 0 0,1-1 0,-1 1 1,0 0-1,1 0 0,-1-1 0,1 1 0,-1 0 0,1 0 1,-1 0-1,1 0 0,-1 0 0,1-1 0,-1 1 0,1 0 1,0 0-1,0 1-1,0 0-1,0 0 1,0 0 0,-1 1 0,1-1-1,0 0 1,-1 0 0,1 0 0,0 0-1,-1 1 1,0-1 0,1 0 0,-1 0 0,0 1-1,1 1 1,13 98-143,-5-32 265,0-14 2,2-2-1,3 1 1,2-2 0,23 54-1,-35-96-62,1-2-1,0 1 1,10 14-1,-14-21-41,1 0-1,-1 0 1,0-1 0,1 1-1,-1-1 1,1 1-1,0-1 1,-1 1 0,1-1-1,0 0 1,0 0-1,0 0 1,0 0 0,0 0-1,0-1 1,0 1-1,0 0 1,0-1-1,0 0 1,0 1 0,0-1-1,0 0 1,5 0-1,-3-2 18,0 1 0,0-1 0,0 0 0,0 0 0,0 0 0,0 0-1,0-1 1,-1 0 0,1 1 0,-1-1 0,6-7 0,-1 1-47,-1-1 1,0 0 0,9-18 0,-1-5-49,-1 0-1,11-39 1,15-77 50,-29 105-60,16-88-241,-26 131 206,0 3 22,1 10-28,1 20 22,15 303 787,-11-257-726,18 88 1,-24-147-1286,35-26-23770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8:01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345 579 3648,'-1'0'20,"1"0"40,0-1 0,-1 1 0,1-1 0,0 1 0,0-1 0,-1 1 1,1-1-1,0 1 0,0-1 0,0 1 0,0-1 0,0 0 0,0 1 0,0-1 0,0 1 0,0-1 1,0 1-1,0-1 0,0 0 0,0 1 0,0-1 0,0 1 0,0-1 0,1 1 0,-1-1 0,1 0 1,0 0 328,0 1-124,0 0 0,-1 0 0,1 0 0,0-1 0,0 1 0,0 0 0,0 0 0,0-1 0,0 1 0,0 0 0,0-1 0,1 0 0,-1 0 313,0-1 0,0 1 1,0-1-1,-1 0 0,1 1 0,0-1 1,-1 0-1,2-3 0,-2 4-451,0 1-1,0 0 1,0-1 0,1 1 0,-1-1-1,0 1 1,0-1 0,0 1 0,0 0-1,0-1 1,0 1 0,0-1-1,0 1 1,0-1 0,0 1 0,-1 0-1,1-1 1,0 1 0,0-1-1,0 1 1,0 0 0,-1-1 0,1 1-1,0-1 1,0 1 0,-1 0-1,1-1 1,0 1 0,-1 0 0,1 0-1,0-1 1,-1 1 0,1 0-1,0 0 1,-1-1 0,1 1 0,0 0-1,-1 0 1,1 0 0,-1 0 0,1-1-1,-1 1 1,1 0 0,-1 0-1,-3 1 90,1-1 0,-1 1 0,1-1 0,-1 1 0,1 0 0,-1 1 0,1-1 0,0 1 0,0-1 0,-3 3 1,-18 8 217,-3-2-71,2 2 1,-46 28-1,59-32-275,1 1 0,0 0-1,0 0 1,1 1 0,1 0-1,-1 1 1,-11 19 0,9-11 42,1 1 0,0 0 0,2 0-1,1 1 1,-11 37 0,18-49-56,-1 0-1,1 0 0,0 0 1,1 0-1,0 0 1,1 0-1,1 12 0,0-15-40,-1 0 1,1 0-1,0-1 0,0 1 0,1-1 0,0 0 0,0 1 0,0-1 1,0 0-1,1-1 0,0 1 0,4 4 0,-4-5-41,0-1 0,0 1 0,0-1 0,0 0 1,1 0-1,-1 0 0,1-1 0,0 0 0,0 0 0,-1 0 0,1 0 0,1-1 0,-1 1 0,0-1 0,0-1 0,0 1 0,1-1 0,-1 0 1,0 0-1,0 0 0,1-1 0,-1 0 0,0 0 0,0 0 0,0-1 0,0 0 0,0 0 0,0 0 0,0 0 0,-1-1 0,1 0 1,-1 0-1,0 0 0,0 0 0,0-1 0,5-5 0,1-3-58,-1-1 0,0 0 0,0 0 0,-2-1 0,9-18 1,24-77-44,-28 71 133,1 2 3,-2 6-6,10-41 0,-19 62-10,-1 6 83,0 1 0,0-1 1,-1 1-1,1-1 0,-1 0 0,0 1 0,0-1 1,1 0-1,-2 1 0,1-1 0,-1-4 1,-4 15 251,3 3-276,0 1 1,1-1-1,0 0 0,1 22 0,10 47 187,-8-73-251,17 96 386,-14-82-194,1 0 0,17 39 0,-21-56-173,0 0-1,0 0 1,0-1-1,1 1 0,-1-1 1,1 0-1,0 0 1,0 0-1,5 4 1,-6-5-6,0-1 1,1 0-1,-1 1 1,1-1-1,-1 0 1,1 0-1,0-1 1,-1 1-1,1 0 1,0-1-1,0 0 1,-1 1-1,1-1 1,0 0-1,0-1 1,3 1-1,4-2-5,0-1 0,0 0 0,-1 0 0,1-1 0,0-1 0,-1 1 0,0-1 0,0-1 1,14-11-1,7-8-107,32-37 0,-54 54 74,32-35 78,-1-1-1,-3-2 1,42-68 0,-72 105-57,-5 6-9,0 0 0,1 0 0,-1 1 0,1-1 0,0 1 0,0-1 0,0 1 0,0 0 0,0-1 0,1 1 0,-1 0-1,1 0 1,-1 1 0,1-1 0,0 1 0,4-3 0,5-1-8,-9 3 32,0 1-1,0 0 0,0-1 1,0 1-1,0 0 1,0 1-1,0-1 0,0 0 1,0 1-1,1 0 0,4 0 1,-4 0-5,1 1 1,-1 0-1,0 0 1,1 1-1,-1-1 0,0 1 1,0 0-1,0 0 1,6 4-1,-8-4-3,-1-1-1,1 1 1,0 0-1,-1 0 0,0 0 1,1 0-1,-1 0 1,0 0-1,0 1 1,0-1-1,0 0 1,0 0-1,-1 1 0,1-1 1,-1 1-1,0-1 1,1 0-1,-1 1 1,0 2-1,-4 80 164,2-46 11,3 59 1,0-95-172,-1 1 0,0 0 0,1 0 0,0-1 0,0 1 0,0 0 0,1-1 0,-1 1 1,1-1-1,-1 0 0,1 1 0,0-1 0,1 0 0,2 3 0,-5-5-8,1-1 1,0 1-1,-1-1 0,1 0 1,0 1-1,0-1 0,-1 0 1,1 1-1,0-1 0,0 0 1,-1 0-1,1 0 0,0 0 1,0 0-1,0 0 0,-1 0 1,1 0-1,0 0 0,0 0 1,-1 0-1,1 0 0,0-1 0,0 1 1,-1 0-1,2-1 0,17-11-7,-17 11 11,16-15 98,32-34 0,2-3-190,-9 19-5,0 2 0,2 2-1,66-33 1,-97 57 82,-9 4-35,-6 4 22,-8 7 3,0 1 0,1 1 0,0 0 1,1 0-1,0 0 0,-6 13 0,6-8 38,1 0-1,0 0 1,1 0-1,1 1 1,0-1-1,2 1 1,-1 0-1,2 0 0,1 0 1,0 0-1,2 18 1,-1-29-6,0 0 0,0 0 1,1 0-1,0 0 0,0-1 1,0 1-1,1 0 0,-1-1 1,1 0-1,1 0 0,-1 0 1,1 0-1,0 0 0,0-1 1,0 1-1,0-1 0,1 0 1,0-1-1,0 1 0,0-1 1,0 0-1,0 0 0,8 3 1,-9-5-21,-1 0-1,1 0 1,0-1 0,0 1 0,-1-1 0,1 0 0,0 0 0,0 0-1,0 0 1,-1-1 0,1 1 0,0-1 0,-1 0 0,1 0 0,0-1-1,-1 1 1,1-1 0,-1 1 0,0-1 0,0 0 0,0 0 0,5-5-1,0 1-61,-1-1 0,0-1 0,-1 1 0,0-1-1,0 0 1,0 0 0,5-12 0,-2 0-4,0 0 0,-1 0 1,-1-1-1,8-38 0,-13 43 40,0-1 0,-1 1 0,0 0 0,-1 0 0,-1 0-1,-1-1 1,-3-17 0,4 31 30,0 0 0,-1 1 0,1-1-1,0 0 1,-1 0 0,0 0 0,0 1 0,1-1 0,-2 1-1,1 0 1,0-1 0,0 1 0,-1 0 0,1 0 0,-1 1-1,1-1 1,-1 0 0,0 1 0,0-1 0,0 1-1,0 0 1,0 0 0,0 0 0,-4 0 0,-5-1 4,0 0 0,0 1 0,0 0 0,0 1 0,-13 1 0,-53 9 268,69-9-293,0 2 1,-1-1-1,2 1 0,-1 0 0,0 1 0,-10 6 0,18-10 32,1 1 1,-1-1 0,0 1 0,0-1-1,1 1 1,-1-1 0,0 1-1,1 0 1,-1-1 0,1 1 0,-1 0-1,0-1 1,1 1 0,0 0-1,-1 0 1,1-1 0,-1 1-1,1 0 1,0 0 0,0 0 0,-1 0-1,1 0 1,0-1 0,0 1-1,0 0 1,0 0 0,0 1 0,1 0 8,-1 0 0,1-1 1,0 1-1,0 0 0,0 0 0,0-1 1,0 1-1,0-1 0,0 1 1,0-1-1,1 1 0,0 0 1,5 4 22,0-1 0,0 0 1,0 0-1,13 6 0,-7-5-19,1 0-1,0-2 1,0 1-1,0-2 1,0 0-1,0 0 1,1-1-1,-1-1 1,1-1-1,-1 0 0,1-1 1,-1 0-1,0-1 1,1 0-1,-1-2 1,0 0-1,0 0 1,22-11-1,147-70 197,-140 66-285,-20 8 130,0 2 1,36-11 0,-103 86-257,36-49 230,0 0 1,2 1-1,0 0 0,1 0 1,0 1-1,-2 26 1,6-33-19,0 1 1,1 0 0,0-1-1,1 1 1,1 0-1,0-1 1,0 1 0,1-1-1,1 0 1,7 17 0,-10-27-16,0 1 1,0-1 0,1 0 0,-1 0 0,1 0-1,-1 0 1,1 0 0,0 0 0,0 0 0,0-1-1,0 1 1,0-1 0,0 1 0,0-1 0,0 0-1,1 0 1,-1 0 0,0 0 0,1 0 0,-1 0-1,1-1 1,-1 1 0,1-1 0,-1 0 0,1 1-1,0-1 1,-1-1 0,1 1 0,-1 0 0,1-1-1,3 0 1,3-2 12,0 1-1,-1-2 1,1 1-1,-1-1 1,0-1-1,0 1 1,11-9-1,8-8 5,-1-2 0,29-31 1,40-58-224,-52 61 180,-27 33 9,0 2-1,37-29 1,-53 44 7,1 1 0,0-1 0,-1 1 0,1-1 0,0 1 1,-1-1-1,1 1 0,0 0 0,0-1 0,0 1 0,-1 0 0,1 0 0,0 0 0,0-1 0,0 1 0,-1 0 0,2 0 1,-1 0-1,-1 1 1,0-1 0,1 0 0,-1 0 0,1 0 0,-1 1 0,0-1 0,1 0-1,-1 1 1,0-1 0,1 0 0,-1 1 0,0-1 0,0 0 0,1 1 0,-1-1 0,0 0-1,0 1 1,0-1 0,1 1 0,-1-1 0,0 1 0,1 4 15,-1 0 0,1-1 0,-1 1 1,0 9-1,-1-6 148,-12 153 65,5-96-176,3-26-78,-4 66 156,10-95 20,2-7-67,-2-4-93,0 0-1,0 0 1,0 0 0,0-1 0,0 1 0,-1 0 0,1 0 0,0 0 0,-1-1-1,1-1 1,28-74-641,-21 52 425,20-45 1,-18 53 183,0 1 1,1 0 0,0 0 0,2 1-1,0 1 1,15-14 0,-2 6 170,1 1 0,46-27 0,-68 45-88,-1 1-1,1-1 0,-1 1 0,8-2 1,-12 4-34,1 0 0,-1 0 0,1 0 0,-1 0 0,0 0 0,1-1 0,-1 1 0,0 0 0,1 0 0,-1 0 0,1 0 0,-1 0 1,0 1-1,1-1 0,-1 0 0,0 0 0,1 0 0,-1 0 0,0 0 0,1 0 0,-1 1 0,0-1 0,1 0 0,-1 0 0,0 1 0,1-1 0,-1 1-1,0 0 0,1 0 0,-1 0 0,0 0 0,0 0 0,0 0 0,-1-1 0,1 1 0,0 0 0,0 0 0,0 0-1,-1 0 1,1 0 0,0-1 0,-1 1 0,1 0 0,-1 1 0,-35 52 9,-17 51 367,51-102-384,0 0-1,-1 0 0,1 0 1,-1 0-1,1 0 0,-1-1 1,-3 4-1,3-4-2,0 0 1,0 1-1,0 0 0,1-1 1,-1 1-1,1 0 0,-2 4 1,-4 9 116,3-8-104,0 0 0,1 1 0,1-1 0,-1 1 0,1 0 0,1 0 0,0 0 0,-2 19 0,-1-6 129,5-20 22,1-2-118,1-1-40,0 1 0,0-1 0,0 1 0,0-1 0,0 1 0,0-1 0,0 0 0,0 0 1,0 0-1,0 0 0,-1 0 0,1-1 0,-1 1 0,1 0 0,-1-1 0,1 1 0,-1-1 0,0 0 0,3-3 0,2-5-37,1-1 0,5-15 0,-6 14 48,12-23-72,1 2 0,43-56 0,-49 74 47,0 1-1,1 0 1,1 1-1,0 0 1,1 1-1,18-10 1,-29 19-3,0 1 1,1-1 0,-1 1-1,1 0 1,7-2 0,-10 4 24,0-1-1,0 1 1,0-1 0,-1 1 0,1 0 0,0 0 0,0 0-1,0 0 1,0 0 0,-1 1 0,1-1 0,3 2-1,-4-1-11,-1 1-1,1-1 0,-1 1 1,1 0-1,-1 0 0,1-1 1,-1 1-1,0 0 0,0 0 0,0 0 1,0 0-1,0 0 0,0 0 1,-1 1-1,1-1 0,-1 0 1,1 3-1,1 7-19,-1-1 0,0 14 1,-1 200 650,0-215-595,1 1 0,0-1 1,4 17-1,-4-26-29,-1-1 1,0 1-1,0-1 1,0 0-1,1 1 0,-1-1 1,0 0-1,0 1 0,1-1 1,-1 0-1,0 1 1,1-1-1,-1 0 0,1 1 1,-1-1-1,0 0 0,1 0 1,-1 1-1,1-1 1,-1 0-1,1 0 0,-1 0 1,0 0-1,1 0 0,-1 0 1,1 0-1,-1 0 1,1 0-1,-1 0 0,1 0 1,-1 0-1,1 0 1,0 0-1,13-5 152,-8-1-273,-1 1 0,1-1 0,-1 0 0,-1 0 0,8-12 0,-1 1-86,1 1-9,4-8-288,2 1 0,36-38 0,-20 29 324,2 2 0,1 1-1,2 3 1,57-32 0,2 6 313,-96 51-117,-1 1 0,0-1-1,0 0 1,0 1 0,0-1-1,1 0 1,-1 0 0,0 0 0,-1 0-1,1 0 1,0 0 0,0 0-1,1-2 1,-2 3-11,0 0-1,0 0 1,0 0-1,0 0 1,0 0 0,0-1-1,0 1 1,0 0-1,0 0 1,0 0-1,0 0 1,0 0 0,0 0-1,0 0 1,-1-1-1,1 1 1,0 0-1,0 0 1,0 0 0,0 0-1,0 0 1,0 0-1,0 0 1,0 0-1,0-1 1,0 1 0,0 0-1,-1 0 1,1 0-1,0 0 1,0 0-1,0 0 1,0 0 0,0 0-1,0 0 1,0 0-1,0 0 1,-1 0-1,1 0 1,0 0 0,0 0-1,0 0 1,0 0-1,-13 2 108,-4 4-79,0 0-1,0 1 0,1 1 0,0 1 0,1 0 1,-22 17-1,27-17-31,-1 0 1,1 1-1,1 0 1,0 1-1,1-1 1,0 2-1,0-1 0,1 1 1,-5 13-1,3-5 76,2 1 0,-7 25-1,12-36-35,0 0 1,0 0-1,1 0 0,1 0 0,0 0 0,2 19 0,-2-27-33,0 1 1,1-1-1,-1 0 1,1 0-1,-1 0 0,1 0 1,0 0-1,0 0 1,0 0-1,0 0 1,0 0-1,0-1 0,1 1 1,-1 0-1,0-1 1,1 1-1,-1-1 1,1 1-1,0-1 1,0 0-1,-1 1 0,1-1 1,0 0-1,0 0 1,0-1-1,2 2 1,0-2-17,-1 1 0,1-1 0,-1 0 0,1 0 0,0 0 0,-1 0 0,1-1 0,-1 1 0,1-1 1,-1 0-1,0 0 0,1 0 0,-1-1 0,0 1 0,4-3 0,20-12-108,-1-1 0,0-2 1,-1 0-1,-1-2 0,29-31 0,-26 20-56,0-1 1,-2-1-1,32-58 1,-39 57 78,-3 0 0,23-73 0,7-78-122,-26 104 154,-12 52 186,-2 11 40,0-1 0,-2 0-1,3-33 1,-6 52-152,0-1 0,0 1 0,0-1 0,-1 1 0,1-1 0,0 1 0,0 0 0,-1-1 0,1 1 0,-1 0 0,1-1 1,-1 1-1,0 0 0,1-1 0,-2 0 0,1 2-10,1-1 0,0 1 1,0 0-1,-1 0 1,1 0-1,0 0 0,0 0 1,-1-1-1,1 1 1,0 0-1,0 0 0,-1 0 1,1 0-1,0 0 0,-1 0 1,1 0-1,0 0 1,-1 0-1,1 0 0,0 0 1,0 0-1,-1 0 1,1 0-1,0 0 0,-1 1 1,1-1-1,0 0 0,-2 1 4,1 0 0,0-1 0,0 1 0,0 0 0,1 0 0,-1 0-1,0 0 1,0 0 0,0 0 0,0 2 0,-5 9 66,0 2 1,1-1 0,-7 27-1,8-27-42,-11 41 103,-39 148 346,46-164-427,2 0 0,1 0 1,1 58-1,17 66-438,5-82-2121,-12-60-835,16 35 0,-20-50 2753,0-1 1,0 0 0,1 0-1,0 0 1,0 0 0,0 0-1,4 3 1,-2-3-1050,1 1 0,0-2-1,1 1 1,6 3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1:59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91 3488,'0'0'129,"-1"-1"1,1 1-1,0 0 1,-1 0-1,1-1 1,0 1-1,-1 0 0,1 0 1,0-1-1,-1 1 1,1-1-1,0 1 1,0 0-1,-1-1 1,1 1-1,0 0 0,0-1 1,-2-2 2203,-2 8-1087,1-3 1393,-1 0-1258,9-6-761,14-12-150,-5 4-175,0 0 0,29-18 0,-39 28-288,0-1 0,1 1-1,-1 0 1,1 1-1,-1-1 1,1 1 0,0 0-1,0 0 1,-1 0-1,1 1 1,0-1 0,0 1-1,0 0 1,0 1 0,8 1-1,-4 1 108,-1 1-1,-1 0 1,1 0-1,0 0 1,-1 1-1,0 0 0,10 10 1,-6-6 365,21 14 1,-23-19-221,0 0 0,0 0 0,1-1 0,-1 0 0,1 0 1,0-1-1,0-1 0,-1 1 0,1-2 0,20 0 0,-21 0-150,0-1 0,0-1 1,0 1-1,0-1 0,0-1 0,-1 0 0,1 0 0,-1-1 0,0 1 0,0-2 1,15-10-1,-15 8-168,0-1 0,0 0 1,-1-1-1,10-14 0,-16 19-522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00.7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6 300 3904,'-5'-1'4159,"21"-2"794,-4-2-4855,-4-3 325,1-1-1,-1 0 0,-1 0 0,13-20 1,20-46 304,-29 54-467,38-85 1094,-48 104-1327,-1 0-1,1 0 0,0 0 0,-1 0 0,1-1 0,-1 1 0,0 0 1,0 0-1,0-3 0,0 5-69,0 9-37,5 300 1397,-2-262-989,10 66-1,-12-105-278,18 133 437,-15-118-388,5 26 188,-8-48-262,-1-1-1,0 1 1,0-1 0,0 1 0,0 0 0,0-1-1,0 1 1,0 0 0,0-1 0,0 1 0,0-1-1,0 1 1,0 0 0,0-1 0,0 1 0,0-1-1,-1 1 1,1 0 0,0-1 0,-1 1 0,1-1-1,0 1 1,-1-1 0,1 1 0,0-1 0,-1 1-1,1-1 1,-1 0 0,1 1 0,-1-1 0,1 1-1,-1-1 1,1 0 0,-1 0 0,0 1 0,1-1-1,-2 0 1,2 0-86,-8 3 81,-1-1 0,1-1 0,-9 2 0,8-2 28,-16 6-100,25-7 50,0 0 0,-1 1 1,1-1-1,-1 0 0,1 1 1,-1-1-1,1 0 0,-1 0 1,1 0-1,-1 1 0,1-1 0,-1 0 1,1 0-1,-1 0 0,1 0 1,-1 0-1,1 0 0,-1 0 1,0 0-1,1 0 0,-1 0 1,1 0-1,-1-1 0,1 1 1,-1 0-1,1 0 0,-1-1 0,-3 3-39,-1 0 130,12-3 54,7 1-56,11 0 311,38-4 0,-53 3-383,-1 0 0,0 1 0,12 1 0,7 1 63,-17-1 401,-5 1-1752,-1-2-2869,0 0 1936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04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366 32 3712,'4'-5'7242,"-14"18"-6199,1 0-784,-27 35 703,-43 79 0,-18 60 453,31-59-461,50-97-538,-22 63 0,33-81-311,1 0 1,1 1-1,0-1 0,1 1 0,1 0 1,0-1-1,2 24 0,-1-34-59,1 1 0,-1 0 0,1-1-1,0 1 1,0 0 0,0-1 0,0 1-1,1-1 1,-1 0 0,1 0 0,0 1 0,0-1-1,0 0 1,4 3 0,-4-4 6,0 0 0,1-1 0,-1 1 1,1-1-1,0 1 0,0-1 0,0 0 1,-1 0-1,1 0 0,0 0 0,0-1 1,0 1-1,0-1 0,0 0 0,0 1 1,1-1-1,3-1 0,0 0 12,0 0 0,0-1 1,0 0-1,0 0 0,0 0 0,0-1 1,7-4-1,46-30 250,-36 21-235,-8 7-1,-1-2-1,0 0 1,-1-1 0,25-26 0,-36 34-65,0 0 0,0 0 0,0-1 0,0 1 0,-1-1 0,1 0 0,2-10 0,-4 12-24,-1 1 1,1-1-1,-1 0 1,1 0-1,-1 0 1,0 0-1,0 0 1,0 0-1,0 0 1,-1 1-1,1-1 1,-1 0-1,0 0 1,0 0 0,-2-4-1,1 5-9,0 0-1,0 0 0,1 0 1,-2 0-1,1 1 1,0-1-1,0 1 1,0 0-1,-1-1 1,1 1-1,-1 0 1,1 0-1,-1 0 1,1 1-1,-1-1 1,0 1-1,1-1 1,-1 1-1,1 0 1,-1 0-1,0 0 1,1 0-1,-1 1 1,0-1-1,-3 2 1,5-2 15,1 0 0,-1 0 1,1 0-1,-1 1 0,1-1 1,0 0-1,-1 0 0,1 1 0,-1-1 1,1 0-1,-1 1 0,1-1 1,0 0-1,-1 1 0,1-1 1,0 0-1,-1 1 0,1-1 0,0 1 1,0-1-1,-1 1 0,1-1 1,0 1-1,0-1 0,0 1 1,-1-1-1,1 1 0,0-1 0,0 1 1,0-1-1,0 1 0,0-1 1,0 2-1,1-1 9,0 0 0,0 0 1,0-1-1,-1 1 0,1 0 0,0 0 0,0 0 1,0-1-1,0 1 0,0-1 0,1 1 1,-1-1-1,2 2 0,7 1 67,0 0 0,15 2 0,-4-2 138,1 0 1,-1-2 0,0 0 0,1-2 0,40-6-1,-50 4-165,0-1-1,-1 0 1,1-1-1,-1 0 0,-1-1 1,12-7-1,-15 9-78,2 0-38,-9 4 66,1 1 0,-1 0 0,0 0 0,1 0 0,-1-1 0,0 1 0,0 0 0,0 0 0,0 0 0,0 0 0,1-1 0,-2 1 0,1 0 0,0 1 0,-5 43 36,3-36-32,1 0 1,0 1-1,1-1 1,0 16-1,5 58 163,-4-77-138,-1 1 21,1 0 1,1 0-1,-1 0 0,1 0 0,5 12 1,-6-18-34,0 0 0,-1 0 0,1 0 0,0 0 0,-1 0 0,1 0 0,0 0 0,0 0 0,0 0 0,0 0 0,0-1 0,0 1 0,0 0 0,0-1 0,1 1 0,-1-1 0,0 1 0,0-1 0,0 1 0,1-1 0,-1 0 0,0 0 0,0 1 0,1-1 0,-1 0 0,0 0 0,1 0 0,-1-1 0,0 1 0,0 0 0,1 0 0,-1-1 0,0 1 0,0-1 1,0 1-1,1-1 0,-1 1 0,0-1 0,2-1 0,25-15 98,40-31 0,-22 14-58,4 0 36,39-28 25,-72 48-113,-1 0-1,0-1 1,16-20-1,-12 8 53,0-1-1,-2-1 1,-2-1 0,17-39-1,40-131-68,-35 90-173,-35 100 189,1 1-1,-2-1 1,1 0-1,-1 0 1,1-18-1,-4 23-243,-1 6-15,-1 8-18,-32 66 189,-33 157-97,33-106 125,5-1 109,27-107-30,1 1-1,0 0 0,2 0 1,3 32-1,-1-38-2,0 0 0,1 0 0,5 18 0,-6-27-3,0 0 0,0 0 1,0 0-1,0 0 1,0 0-1,1 0 0,0-1 1,0 1-1,0-1 1,0 1-1,0-1 0,8 5 1,-9-7 4,-1 0 0,1-1 0,0 1 1,0 0-1,-1-1 0,1 1 0,0-1 1,0 0-1,0 1 0,0-1 0,-1 0 1,1 0-1,0 0 0,0-1 0,0 1 0,0 0 1,0-1-1,-1 1 0,1-1 0,0 0 1,0 1-1,-1-1 0,1 0 0,0 0 1,1-2-1,4-2 52,0 0 0,0-1 0,11-13 0,-15 16-59,145-141 62,-106 105 20,-13 12-54,-1-1 0,-2-1 0,25-35 0,-9 5-83,-3-2 0,-2-2 1,33-78-1,-25 30 36,-44 110 1,-1 1-1,0-1 0,1 0 1,-1 0-1,0 1 0,0-1 1,1 0-1,-1 0 0,0 0 1,0 1-1,0-1 1,0 0-1,0 0 0,0 0 1,0 1-1,-1-1 0,1 0 1,0 0-1,-1-1 0,1 2 2,-1-1-1,1 1 0,-1 0 1,1 0-1,-1-1 0,1 1 1,0 0-1,-1 0 1,1-1-1,-1 1 0,0 0 1,1 0-1,-1 0 0,1 0 1,-1 0-1,1 0 0,-1 0 1,1 0-1,-1 0 0,1 0 1,-1 0-1,1 0 0,-1 1 1,1-1-1,-1 0 1,1 0-1,-1 0 0,1 1 1,-1-1-1,0 1 0,-11 5-51,0 2-1,0 0 1,1 0-1,0 1 0,0 0 1,-12 16-1,-52 66-40,53-56 90,1 0-1,2 2 1,-20 54 0,33-78-8,-5 16 20,0 1 0,2 1 0,-7 39 0,15-61 12,1 1 0,-1-1 0,1 1 0,1-1 0,0 0 0,0 1 0,1-1 0,0 0 0,1 0 0,0 0 0,0 0 0,1 0 0,0 0 0,0-1 0,1 0 0,10 13 0,-10-14 39,0-1 0,1-1 0,-1 1 0,1-1 0,0 0-1,0 0 1,1-1 0,0 0 0,-1 0 0,2 0 0,-1-1 0,0 0 0,0 0 0,1-1 0,0 0 0,-1 0 0,1-1 0,0 0 0,0-1 0,8 0 0,-8 0-14,-1-2 0,1 1 0,-1-1 0,0 0 0,0-1-1,8-3 1,37-22 212,-28 13-199,-1-2 0,-1-1-1,25-24 1,-45 40-52,25-29-446,-27 31 443,1 0-1,-1 0 1,0 0-1,0 0 1,0 0-1,0 0 0,1 0 1,-1 1-1,0-1 1,0 0-1,0 0 1,0 0-1,1 0 1,-1 0-1,0 1 0,0-1 1,0 0-1,0 0 1,0 0-1,0 0 1,0 1-1,0-1 1,0 0-1,1 0 0,-1 0 1,0 1-1,0-1 1,0 0-1,0 0 1,0 0-1,0 1 1,0-1-1,0 0 0,0 0 1,0 0-1,-1 1 1,1-1-1,0 0 1,1 10-45,-4 14 14,1 1 0,2 0 0,3 33 0,-3-51 37,1 0 0,0-1 0,0 1 0,1-1 0,5 13 0,-7-18 10,1 1 0,-1-1 0,1 0-1,-1 0 1,1 0 0,-1 0 0,1 0-1,0 0 1,0 0 0,-1 0 0,1 0 0,0 0-1,0 0 1,0 0 0,0 0 0,0-1-1,0 1 1,0-1 0,1 1 0,-1 0-1,0-1 1,0 0 0,0 1 0,1-1 0,-1 0-1,0 1 1,0-1 0,1 0 0,-1 0-1,0 0 1,0 0 0,1 0 0,-1-1 0,0 1-1,0 0 1,1-1 0,1 0 0,13-7 43,-1-1 0,0-1 0,18-14 0,-17 12 137,33-20-1,26-3-150,39-23-389,-120 62 326,1 0 1,0 0-1,0 0 1,1 0-1,-1 1 1,1 0 0,0 0-1,0 0 1,1 0-1,-4 8 1,5-10 14,1 0 0,-1 0 0,1 1 0,0-1 0,0 0 0,0 0 0,1 1 0,-1-1 0,1 0 0,0 1 1,0-1-1,0 1 0,0-1 0,1 0 0,-1 1 0,1-1 0,0 0 0,0 0 0,0 0 0,0 1 0,1-1 0,-1 0 0,1 0 0,0-1 0,2 4 0,-3-4 15,0-1-1,1 1 0,-1-1 1,1 0-1,-1 1 0,1-1 1,-1 0-1,1 0 1,0 0-1,-1 0 0,1 0 1,0-1-1,0 1 0,0 0 1,0-1-1,0 1 1,-1-1-1,3 0 0,0 0 21,-1 0 0,1 0-1,-1 0 1,1-1 0,-1 0-1,1 0 1,-1 0 0,0 0 0,5-3-1,2-1 40,-1 0 0,-1-1 0,1 0 0,-1-1 0,14-14 0,-15 14-51,-1 0 0,0-1 0,7-11 0,-11 16-11,0 0 0,-1 0-1,0 0 1,0 1 0,0-2 0,0 1-1,0 0 1,0 0 0,-1 0-1,1 0 1,-1 0 0,0-1 0,-1-5-1,1 8-6,-1-1-1,1 1 1,-1-1-1,1 1 1,-1-1-1,0 1 1,0-1-1,0 1 1,0 0-1,0-1 1,0 1-1,0 0 1,0 0-1,0 0 1,-1 0-1,1 0 1,0 0-1,-1 0 1,1 0-1,-1 1 1,1-1-1,-1 0 1,1 1-1,-1-1 1,1 1-1,-4-1 1,-1 0-20,-1 1 1,1-1-1,-1 1 1,0 0-1,-10 2 1,-1 0-51,1 2 1,0 0-1,0 1 1,-16 7-1,26-7 109,19-5 3,16-5 35,-1 0-1,-1-2 1,29-11 0,75-36 212,21-7 8,-148 60-280,1 0 1,-1 0-1,1 0 1,-1 1-1,1-1 1,0 1 0,-1 0-1,1 0 1,5 1-1,-8-1-7,0 0 0,0 1 0,0-1 0,0 0 0,0 1 0,0-1 0,0 1 0,0-1-1,0 1 1,0 0 0,0-1 0,0 1 0,0 0 0,-1-1 0,1 1 0,0 0 0,-1 0 0,1 0 0,0 0 0,-1 0-1,1 0 1,-1 0 0,0 0 0,1 0 0,-1 0 0,0 0 0,0 0 0,1 0 0,-1 0 0,0 0 0,0 0 0,0 0-1,0 0 1,0 1 0,-1 0 0,-1 9 31,0-1 0,-1 0-1,-1 0 1,0 0-1,-9 18 1,4-10-136,-14 21 546,34-44 2,13-9-267,-19 12-186,17-11-258,63-33 315,-76 41-121,0 2-1,0-1 1,1 1-1,-1 1 0,1 0 1,-1 0-1,16 0 1,-20 2 83,0 0 0,0 1 0,0-1 1,0 1-1,0 0 0,0 1 0,0-1 0,0 1 1,-1 0-1,1 0 0,-1 1 0,0-1 0,1 1 1,-1 0-1,0 0 0,-1 1 0,1-1 0,0 1 0,-1-1 1,0 1-1,0 0 0,0 0 0,3 6 0,0 3-244,0 0 0,-1 0-1,0 1 1,-1-1-1,-1 1 1,4 28-1,-5-32-1321,0 1 0,4 11 0,2-2-584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05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1 8128,'-58'13'3680,"48"-1"-3168,5-12-288,10 0-224,0 0-160,4 3 96,9-3 160,5 0-32,-1 0-2144,1 0 1152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05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33 7136,'-53'-20'3232,"43"20"-2816,10-5-128,10 5-256,7-4-2496,6 1 1376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07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1024 3712,'-1'0'123,"0"0"0,0 0 0,1 1 0,-1-1 0,0 0 0,0 0 0,1 1 0,-1-1 0,0 1 0,1-1 0,-1 1 0,0-1 0,1 1 0,-1-1 0,0 1 0,1-1 0,-1 1 0,1 0 0,0-1 0,-1 1 0,0 1 0,1-2-52,0 0-1,0 0 1,0 1 0,0-1-1,0 0 1,0 0 0,0 0-1,0 1 1,0-1-1,0 0 1,1 0 0,-1 1-1,0-1 1,0 0 0,0 0-1,0 0 1,0 1 0,0-1-1,0 0 1,1 0 0,-1 0-1,0 0 1,0 1 0,0-1-1,0 0 1,1 0 0,-1 0-1,0 0 1,13 3 1691,-5-4-1299,1 0 0,-1-1-1,1 0 1,-1 0 0,0-1 0,0 0 0,0 0 0,0-1-1,-1 0 1,1 0 0,6-6 0,16-12 369,31-30 1,-49 42-570,17-18-46,-2 0-1,0-2 0,-2-1 0,30-49 0,69-143-62,-73 127-2,74-129 189,-116 208-329,0-1 0,-2 0 0,0 0-1,7-31 1,-14 46-26,1 0 0,-1 0-1,0 0 1,0 0 0,0 0 0,0 1 0,-1-1-1,1 0 1,-1 0 0,1 0 0,-1 0-1,0 0 1,-2-3 0,3 5-6,-1 0 1,0 0-1,1 0 1,-1 0-1,0 0 1,0 0-1,0 0 1,0 1-1,0-1 0,0 0 1,0 0-1,0 1 1,0-1-1,0 1 1,0-1-1,0 1 1,-1-1-1,1 1 0,0 0 1,0-1-1,0 1 1,-1 0-1,1 0 1,0 0-1,0 0 1,-1 0-1,1 0 0,0 1 1,0-1-1,-3 1 1,-2 1-20,0 0-1,1 1 1,-1 0 0,1 0 0,0 0 0,-1 1 0,1 0-1,1-1 1,-1 2 0,1-1 0,-1 1 0,-4 6 0,-1 2 6,1 1 0,0 0 0,-8 20 1,8-15 94,2 1 1,0 1 0,-8 39-1,-1 65 404,10-63-276,-6 64 179,10-93-137,5 62-1,-2-86-154,0-1 0,1 0-1,0 0 1,1 0-1,-1 0 1,1-1 0,1 1-1,0-1 1,0 1 0,7 8-1,-8-12-9,-1-1-1,1 0 1,0 1 0,1-2-1,-1 1 1,1 0 0,-1-1-1,1 1 1,0-1 0,-1 0-1,1 0 1,0-1 0,1 1-1,-1-1 1,0 0 0,0 0-1,1 0 1,-1 0 0,0-1-1,1 0 1,5 0 0,18-4-1,-1 0 1,1-2 0,-1-1-1,0-2 1,-1 0 0,0-2-1,0 0 1,-1-2 0,-1-1-1,0-1 1,32-27 0,-36 24-61,-1 0 1,-2-1 0,24-31-1,-39 46-139,-2 5-61,-1 7 121,-1 3 26,-2 10 74,0 1 1,2-1-1,1 1 1,0 0-1,3 22 1,-1-39-7,0-1 1,0 0 0,0 0 0,1 0-1,0 0 1,4 8 0,-6-11 5,1 0 1,0 0 0,0 1-1,0-1 1,-1 0-1,1 0 1,0 0 0,0 0-1,1 0 1,-1 0 0,0-1-1,0 1 1,0 0-1,0 0 1,1-1 0,-1 1-1,0-1 1,1 1 0,-1-1-1,0 0 1,1 1-1,-1-1 1,1 0 0,2 0-1,2-1 46,0-1-1,0 1 0,0-1 0,0 0 0,0-1 1,-1 1-1,1-1 0,-1-1 0,0 1 1,10-8-1,57-55-81,-47 41-42,49-36-1,-45 38-8,19-12-43,-42 32 96,0-1 0,0 1 0,0 0-1,0 1 1,1-1 0,9-1 0,-13 4 6,0 0 1,0 0 0,0 0 0,0 0 0,0 1-1,-1-1 1,1 1 0,0 0 0,0-1 0,0 2 0,-1-1-1,1 0 1,0 0 0,-1 1 0,1 0 0,-1-1-1,1 1 1,-1 0 0,0 0 0,4 5 0,-3-4-1,0 1 0,1 0 0,-1 1 0,-1-1 0,1 0 0,-1 1 0,0-1 0,0 1 0,0 0 0,0 0 0,0 5 0,-1-7-4,3 39 96,-4-38-69,0 0-1,0-1 0,-1 1 0,1-1 0,-1 1 0,1 0 1,-1-1-1,0 0 0,-3 6 0,-1-1-54,4-8 48,1 1-1,-1 0 0,0 0 0,1 0 0,-1 0 0,0 0 0,1-1 0,-1 1 0,1 0 0,-1 0 0,1 0 0,0 0 0,-1 0 0,1 1 0,0-1 0,0 0 0,0 0 0,0 0 0,0 0 1,0 0-1,0 0 0,0 0 0,0 0 0,0 0 0,1 0 0,-1 1 0,1 0 119,22-13 139,2-2-230,0-1-1,-2-2 0,33-26 1,-52 39-70,-1 0 1,1 1 0,-1-1 0,1 1 0,0 0 0,0 0 0,0 1 0,0-1 0,1 1-1,-1 0 1,7-1 0,-10 2 28,0 0 0,0 0 0,0 0 0,0 1-1,1-1 1,-1 0 0,0 1 0,0-1 0,0 0-1,0 1 1,0-1 0,0 1 0,0 0 0,0-1 0,0 1-1,0 0 1,0 0 0,-1-1 0,2 2 0,0 0-4,-1 1 0,0-1 1,1 0-1,-1 1 0,0-1 1,0 1-1,0-1 0,0 4 0,1 4-12,-1 0 0,0 0-1,0 13 1,0-10 206,-1-13-185,0 0 1,0 0-1,0 0 0,0 0 1,1 1-1,-1-1 0,0 0 0,0 0 1,0 0-1,0 0 0,0 0 0,0 0 1,0 1-1,0-1 0,0 0 1,1 0-1,-1 0 0,0 0 0,0 0 1,0 0-1,0 0 0,0 0 0,0 0 1,1 0-1,-1 0 0,0 0 1,0 1-1,0-1 0,0 0 0,0 0 1,1 0-1,-1 0 0,0 0 0,0 0 1,0 0-1,0-1 0,2 1 16,-1-1-1,0 0 1,0-1 0,0 1-1,0 0 1,0 0 0,0 0-1,0-1 1,0 1-1,0 0 1,1-3 0,5-8-7,1 1 1,0 1 0,1-1-1,13-11 1,-1 1-169,-21 20 144,1 0 1,0 0-1,0-1 1,0 1-1,0 0 1,0 0-1,1 0 1,-1 1-1,0-1 1,0 0-1,1 0 1,-1 1-1,0-1 1,1 1-1,-1-1 1,0 1-1,1-1 1,-1 1-1,1 0 1,-1 0-1,1 0 1,-1 0-1,1 0 1,-1 0-1,1 0 1,-1 0-1,1 0 1,-1 1-1,0-1 1,1 1-1,-1-1 1,1 1-1,-1-1 1,0 1-1,0 0 1,1 0-1,-1 0 1,0 0-1,0-1 1,0 2-1,2 0 1,27 31 0,-26-28 6,0 0-1,0 0 1,0 0-1,1 0 1,0-1-1,0 0 1,0 0-1,0 0 1,1-1-1,-1 0 1,12 5-1,-1-5 47,0 0 0,0-1 0,0-1 0,0 0-1,0-1 1,0-1 0,0-1 0,26-5 0,-31 4-30,1 0 0,-1 0 1,-1-1-1,1 0 0,0-1 1,-1 0-1,0-1 0,0 0 0,-1-1 1,13-11-1,-13 9 40,0 0-1,-1-1 1,0 0-1,0 0 1,-2-1 0,1 0-1,-1 0 1,-1-1 0,6-14-1,-6 12-109,0 0 0,-1-1 0,0 1 0,-1-1 0,2-21 0,-7 20-222,2 16 274,0 0 0,0 0 0,0 0 0,0 0 0,0 0 0,-1 0 0,1 0 0,0 0 0,0 0 0,0 0 0,0 0 0,0-1 1,0 1-1,0 0 0,0 0 0,0 0 0,-1 0 0,1 0 0,0 0 0,0 0 0,0 0 0,0 0 0,0 0 0,0 0 0,0 0 0,0 0 1,-1 0-1,1 0 0,0 0 0,0 0 0,0 0 0,0 0 0,0 0 0,0 0 0,0 1 0,0-1 0,-1 0 0,1 0 0,0 0 0,0 0 0,0 0 1,0 0-1,0 0 0,0 0 0,0 0 0,0 0 0,0 0 0,0 0 0,0 1 0,0-1 0,0 0 0,0 0 0,0 0 0,0 0 0,-1 0 1,1 0-1,-11 26-176,9-21 206,-6 18-42,1-1 0,1 1 0,1 1 0,1-1 0,2 1 0,-1 27 0,3-42 25,1 1-1,0-1 0,0 0 1,1 1-1,0-1 0,1 0 1,4 11-1,-6-17 7,0 0 0,1 0 0,-1-1 0,1 1-1,-1 0 1,1-1 0,0 1 0,0-1 0,0 0 0,0 1 0,0-1-1,1 0 1,-1 0 0,1-1 0,-1 1 0,1 0 0,0-1 0,0 0 0,-1 1-1,1-1 1,0 0 0,0 0 0,0-1 0,0 1 0,4 0 0,-3-2 5,-1 1 0,0-1 0,0 1 0,0-1 0,0 0 0,0 0 1,0 0-1,-1 0 0,1-1 0,0 1 0,-1-1 0,1 0 0,-1 0 0,5-3 1,2-4 65,-1 0 0,10-13 1,-9 10-56,73-97-45,27-33-36,-101 130-181,-13 20 190,-12 28-3,-1-1 0,-2 0 0,-25 33 0,-66 63 513,98-118-400,10-11-68,0 1 1,0 0 0,0 0 0,1 0 0,-3 3 0,5-5 5,0-1 0,1 0 1,-1 0-1,0 1 0,0-1 1,0 0-1,1 0 0,-1 1 0,0-1 1,1 0-1,-1 0 0,0 0 0,0 0 1,1 0-1,-1 1 0,0-1 1,1 0-1,-1 0 0,0 0 0,1 0 1,-1 0-1,0 0 0,1 0 1,-1 0-1,0 0 0,1 0 0,-1 0 1,0 0-1,1 0 0,-1-1 1,0 1-1,1 0 0,18-2-14,-16 2 3,30-5-980,1-1 0,57-19 0,-62 16-1216,4 0 376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08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12 7648,'-27'-11'3456,"17"14"-3008,7-3-672,6 0 32,2 0 224,0 5 0,-1-2-64,6 1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08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19 280 7456,'-18'-15'3392,"23"18"-2944,3-6 736,10-2-736,32-15 832,8 0-768,45-15-384,0 2-96,23-10 416,-13 11-224,14-4-992,-16 11 384,-3 13-6848,-13 9 4000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09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341 18 2912,'0'-1'155,"0"0"0,0 0 1,0 0-1,0 0 0,0 0 0,1 0 1,-1 0-1,0 0 0,0 0 0,1 1 1,-1-1-1,0 0 0,1 0 0,-1 0 1,1 0-1,-1 1 0,2-2 0,25 3 2939,-25 0-3003,0 0 0,0 0 0,0 0 0,0 0 0,-1 0 1,1 1-1,0-1 0,-1 0 0,1 1 0,0 0 0,-1-1 0,0 1 0,1 0 1,-1-1-1,2 5 0,-1-2 0,-1 0 0,1 1 0,-1-1 0,0 1 0,0-1 0,0 1 0,0 4 0,-1 5 131,0 0 0,-1-1 0,-1 1 0,-4 18 0,0-6 63,-1 0 1,-1 0 0,-1-1 0,-2 0 0,0-1 0,-1 0 0,-2-1-1,0 0 1,-29 33 0,22-32 9,-2-1 0,-1-1 1,-1-1-1,-1-1 0,-36 22 0,21-23-873,20-10-748,-3 7-87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1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41 124 7040,'-21'-9'8365,"21"9"-8304,1 0 157,-1 0 0,1 1-1,0-1 1,0 0-1,0 0 1,-1 0 0,1 0-1,0 0 1,0 0 0,0 0-1,-1 0 1,1 0 0,1 0-1,3-1 309,29 4 1744,-24-2-1612,0 0 0,1-1 0,9-1 0,-16 1-515,11-1 376,0-1 0,0-1 0,19-6 1,-30 8-461,0-1 1,0 0-1,0 1 1,0-1-1,-1-1 1,1 1-1,-1-1 1,1 1-1,-1-1 1,0 0-1,0 0 1,0-1-1,-1 1 1,1 0-1,-1-1 1,3-4 0,-4 7-54,-1-1 0,1 1 1,-1 0-1,1 0 0,-1-1 1,1 1-1,-1 0 1,0-1-1,0 1 0,1-1 1,-1 1-1,0 0 1,0-1-1,0 1 0,-1-1 1,1 1-1,0 0 1,-1-1-1,1 1 0,0 0 1,-1-1-1,0 1 1,1 0-1,-1 0 0,0-1 1,1 1-1,-1 0 1,0 0-1,-1-1 0,0 0-11,0 1-1,0-1 1,0 1-1,-1 0 0,1 0 1,0 0-1,0 0 0,-1 0 1,1 0-1,-1 0 0,1 1 1,-1 0-1,1-1 0,-1 1 1,1 0-1,-5 0 1,-2 2 42,0-1 1,0 2 0,-1-1 0,1 1 0,1 0-1,-17 9 1,-49 34 849,69-43-831,1 0-1,-1 0 1,1 1-1,0-1 0,0 1 1,1 0-1,-1 0 1,1 1-1,0-1 0,0 1 1,0 0-1,1 0 1,-1 0-1,1 0 0,0 0 1,1 0-1,-1 0 1,1 1-1,0-1 0,1 0 1,-1 1-1,1-1 1,0 1-1,0-1 0,1 1 1,-1-1-1,1 0 1,1 1-1,-1-1 0,4 9 1,-1-4 45,1 0 0,0 0 0,1 0 0,0 0 0,0-1 0,1 0 0,14 15 0,-10-14-49,-1 0 0,2-1 0,-1 0 0,1-1 0,23 12 0,-27-17-47,-1 0-1,1 0 1,0-1 0,0 0 0,0 0 0,1-1-1,-1 0 1,13 0 0,-9-2-559,0 0 0,0 0 0,0-1 0,0-1-1,15-5 1,-9 1-1816,0-1-1,28-16 1,-24 10-3289,26-22-1,-21 16 2162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31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0 639 2912,'0'0'923,"5"8"4404,0-16-3492,4-3-816,31-73 339,15-26-482,-23 55-712,51-95 1102,-77 134-994,-1 0 1,0 0 0,-1 0-1,0 0 1,-1-1-1,-1 1 1,-1-24 0,-1 35-179,0 0 0,-1 0 0,1 1 0,-1-1-1,-1 0 1,1 1 0,-1-1 0,1 1 0,-1-1 0,-4-5 0,6 9-93,-1 0 1,0-1-1,0 1 0,0 0 0,0 0 0,0 0 1,0 0-1,0 0 0,0 0 0,0 0 1,-1 0-1,1 0 0,0 0 0,-1 1 0,1-1 1,-1 1-1,1-1 0,0 1 0,-1-1 1,1 1-1,-1 0 0,1 0 0,-1-1 0,1 1 1,-1 0-1,0 1 0,1-1 0,-1 0 1,1 0-1,-1 1 0,1-1 0,0 0 0,-1 1 1,1 0-1,-3 1 0,-1 1-45,0 0 0,0 1 0,0 0 0,1 0 0,0 0 1,-1 1-1,2 0 0,-1-1 0,0 1 0,1 0 0,-5 11 0,-1 4-82,-12 40 0,5-5 342,-12 69 0,7 30 310,-1 219-1,21-339-490,1-10 81,2 26 0,-2-31-77,0-16 9,0 0 0,0 0-1,0 0 1,0 1 0,1-1 0,1 5 0,-2-8-39,0 0-1,0 0 1,0 1 0,0-1-1,0 0 1,0 0 0,1 0-1,-1 1 1,0-1 0,0 0-1,0 0 1,1 0-1,-1 0 1,0 1 0,0-1-1,0 0 1,1 0 0,-1 0-1,0 0 1,0 0 0,1 0-1,-1 0 1,0 0 0,0 0-1,1 0 1,-1 1-1,0-1 1,0-1 0,1 1-1,-1 0 1,13-8 309,-9 4-227,-1-1 0,1 1 0,-1-1 0,0 0 0,-1 1 0,0-2 0,1 1 0,2-10 1,3-7-144,32-86 155,-19 46-270,-19 47 116,0-1-166,-2 15 187,1 0 1,-1 1-1,1-1 0,-1 1 0,1-1 0,-1 1 0,0-1 0,1 1 0,0 0 0,-1-1 0,1 1 0,-1 0 0,1-1 0,-1 1 1,1 0-1,0 0 0,-1-1 0,1 1 0,0 0 0,-1 0 0,1 0 0,-1 0 0,1 0 0,0 0 0,1 0 0,4 1-53,0 0-1,0 0 1,0 1-1,0 0 0,0 0 1,0 0-1,6 4 1,15 5-22,31 5 225,93 15 1,-137-28-111,-3-2 105,0 0 0,0 0-1,0-1 1,0-1 0,0 0 0,0 0 0,0-1 0,-1 0 0,1-1 0,19-8 0,-26 9-58,0-1 0,-1 1 0,1-1 0,-1 0 0,1 0 0,-1 0 0,0 0 0,0 0 0,-1-1 0,1 1 0,-1-1 0,0 0 0,1 0 0,-2 0 0,1 0 0,0 0 0,0-4 0,2-4 46,-1 1 1,-1-1 0,0 1-1,-1-1 1,1-13 0,-2 20-81,0-16 90,0 1 0,-2-1-1,-5-28 1,7 47-119,0 0-1,-1 0 0,0 0 1,1 1-1,-1-1 0,0 0 0,0 0 1,0 0-1,0 1 0,-1-1 1,1 0-1,0 1 0,-1-1 1,-2-2-1,3 4-5,1 0 0,-1 0 1,1-1-1,-1 1 0,1 0 0,-1 0 1,1 0-1,-1 0 0,1 0 0,-1 0 0,0 0 1,1 0-1,-1 0 0,1 0 0,-1 0 1,1 0-1,-1 0 0,1 0 0,-1 0 1,1 0-1,-2 1 0,1 0-17,0 0-1,0-1 1,0 1-1,0 0 1,0 0 0,0 0-1,0 0 1,0 0 0,0 1-1,1-1 1,-1 0-1,0 2 1,-6 12-105,1 1 0,0 0 0,1 0 0,1 0 0,1 1 0,0-1 0,0 33 0,3-33 101,1 0-1,1-1 1,0 1 0,1 0-1,1-1 1,0 0 0,1 1-1,1-2 1,0 1 0,1-1-1,14 21 1,-17-29 95,0-1-1,0-1 1,1 1-1,0-1 1,0 1 0,0-1-1,7 4 1,-10-6-24,1-1 0,-1 0 0,0 0 0,0 0 0,1 0 0,-1 0 0,1-1 0,-1 1 0,1-1 0,-1 1 0,1-1 0,-1 0 0,1 0 0,-1 0 0,1 0 0,0-1 0,-1 1 0,1-1 0,-1 1 0,5-3 0,3-3 79,-1 0 0,1-1 1,-1 0-1,0 0 0,10-13 1,-12 12-68,0 0 0,0-1 1,-1 0-1,-1 0 1,1 0-1,4-13 1,-2 6 6,123-319 399,-98 240-437,6-43 105,-31 104-115,-5 14-39,-2 17-35,-1-1 1,1 0 0,0 0 0,0 1 0,0-1-1,3-4 1,-4 18-613,-32 151 355,11-61 244,-49 203 185,-25 24 415,58-186-290,-58 182 630,94-318-810,1-5-42,0 1-1,0-1 1,0 1-1,0-1 1,0 1-1,-1 0 0,1-1 1,0 1-1,0-1 1,-1 0-1,1 1 1,0-1-1,0 1 1,-1-1-1,1 1 1,0-1-1,-1 0 1,1 1-1,-1-1 0,1 1 1,-1-1-1,1 0 1,0 0-1,-1 1 1,0-1-1,0-2 71,2-13-164,1 0 0,1 1 0,6-23-1,-5 21 38,4-12 14,2 1 0,1 0-1,1 1 1,1 0 0,1 1 0,1 0-1,2 1 1,26-30 0,5 2-47,2 1 0,71-54 1,15-11 297,-118 99-47,22-28 0,-35 40-123,-1-2 33,-6 12-200,-16 42-277,12-34 336,1-1 1,1 1-1,-3 14 1,5-17 80,1 0 1,0 1 0,0-1 0,1 0 0,1 0 0,0 0 0,0 1 0,4 9-1,-1-4 38,1-2 0,1 1 0,0-1-1,14 23 1,-19-35-24,0 0 0,1 0 0,0 0 0,-1 0 0,1 0 0,0-1 0,4 4 0,-5-5-13,0 1 0,0 0 1,0-1-1,0 1 0,0-1 1,0 1-1,0-1 0,0 0 1,0 1-1,0-1 0,0 0 1,0 0-1,1 0 1,-1 0-1,0 0 0,0 0 1,0 0-1,2 0 0,0-2 3,-1 1 0,0-1 0,0 1 0,0-1 0,0 0 0,0 1 0,0-1 0,0 0 0,0 0 0,-1-1-1,1 1 1,1-3 0,1-1 82,-1-1 0,1 0 0,2-10 0,0-3-57,-2-1-1,0 0 1,-2 1-1,0-1 1,-1 0-1,-4-40 1,-3 27 54,4 27-66,1 0 0,0 1 0,-1-12 0,0 7-304,1 6-92,10 0 139,-7 4 201,-1 1 0,1 0 0,-1-1 0,1 1 0,-1 0-1,1 0 1,-1 0 0,1 0 0,-1 0 0,1 1 0,1-1 0,10 2 1,28-1 15,0 2 0,77 16 0,-108-16 46,0 0 0,0 1 0,0 0 0,0 1 1,-1 0-1,1 0 0,-2 1 0,1 1 0,-1-1 0,1 1 0,-2 1 0,1-1 0,-1 1 0,0 1 0,-1-1 0,0 1 0,0 0 0,-1 0 0,0 1 0,-1 0 0,0 0 0,4 14 1,-5-11-10,1-1 0,0 0 0,1 0 0,1 0 0,13 21 0,-17-30-19,0 0 1,1 0-1,-1 0 0,1-1 1,-1 1-1,1-1 0,0 1 1,0-1-1,0 0 0,1 0 1,-1 0-1,0-1 0,1 1 1,-1-1-1,1 0 0,-1 0 1,1 0-1,0 0 0,-1 0 1,1-1-1,0 0 0,-1 0 1,1 0-1,6-1 0,-3 0 28,-1-1 1,0 1-1,0-1 0,0-1 1,0 1-1,0-1 0,10-7 0,0-1-11,17-18 0,-19 17-19,24-17 0,8-2 18,-37 26-21,-1 0 0,0 0-1,0-1 1,13-11-1,-19 15 34,1 0-1,-1 0 1,-1-1-1,1 1 1,0-1-1,0 1 1,-1-1-1,0 0 1,1 1-1,-1-1 0,0 0 1,1-4-1,-2 5-36,0 0-1,0 0 1,0 0 0,0 0-1,0 0 1,-1 0-1,1 1 1,-1-1-1,1 0 1,-1 0 0,0 0-1,0 1 1,1-1-1,-1 0 1,0 1-1,-1-1 1,1 1 0,0-1-1,0 1 1,-1-1-1,-1 0 1,1 0-17,1 1 1,-1-1 0,1 1-1,-1 0 1,0 0 0,0 0-1,0 0 1,1 0 0,-1 1-1,0-1 1,0 0 0,0 1-1,0 0 1,0-1 0,0 1 0,-1 0-1,1 0 1,0 0 0,0 0-1,0 0 1,0 1 0,-3 0-1,1 0-25,1 1 1,0-1-1,0 1 0,0-1 0,0 1 1,1 0-1,-1 0 0,0 0 0,1 1 0,0-1 1,-1 1-1,-3 4 0,1 1 31,1-1 1,0 1-1,0 0 0,0 1 0,1-1 0,0 0 0,1 1 1,0 0-1,-1 9 0,2-13 12,0 0 1,1 0-1,0-1 1,0 1-1,1 0 1,-1 0-1,1 0 1,0-1-1,0 1 1,1-1-1,-1 1 1,1-1-1,0 1 1,0-1-1,1 0 0,-1 0 1,1 0-1,5 6 1,-5-7-3,1 0 1,-1 0-1,1-1 1,-1 0 0,1 0-1,0 0 1,-1 0-1,1 0 1,0-1-1,0 1 1,1-1-1,-1 0 1,7 0-1,1 0 11,0-1 1,0 0-1,18-3 0,3-3-1007,-1-1 0,59-21 0,-46 13-1096,-21 7-1311,42-19 0,-30 9 341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36.5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11 272 5472,'-11'-1'2817,"18"2"1363,19 1-1860,-21-2-2012,0 1 1,0-1 0,0 0-1,0 0 1,0 0 0,-1-1-1,9-1 1,-6 0-150,-1-1 1,1 0-1,0 0 0,-1 0 1,1-1-1,-1 0 0,0 0 0,0-1 1,-1 1-1,1-1 0,-1-1 1,0 1-1,-1-1 0,1 0 0,-1 0 1,0 0-1,0 0 0,-1-1 1,0 1-1,0-1 0,-1 0 0,0 0 1,0 0-1,0 0 0,-1-1 1,0 1-1,0 0 0,-1-1 0,-1-10 1,0 9 3,-1 0 1,0 0 0,-5-16 0,6 22-124,0 0 0,-1 0 0,1 0 0,-1 0 0,1 1 0,-1-1 0,0 0 0,0 1 0,0-1 0,-1 1 0,1 0 0,0 0 1,-6-4-1,7 5-47,0 1 0,-1 0 0,1-1 0,0 1 0,-1 0 0,1-1 1,0 1-1,-1 0 0,1 0 0,0 0 0,-1 0 0,1 0 0,0 1 1,-1-1-1,1 0 0,0 1 0,0-1 0,-1 1 0,1-1 0,0 1 1,0-1-1,0 1 0,0 0 0,0 0 0,0-1 0,0 1 0,0 0 0,-2 2 1,-1 2 11,0-1 1,0 1 0,1 0-1,-5 8 1,4-3-28,0 0-1,0 0 1,1 0 0,0 0 0,1 1-1,0-1 1,1 1 0,0-1 0,0 1-1,1 0 1,1-1 0,0 1 0,4 19-1,-2-17 84,0 0-1,1-1 0,1 1 1,0-1-1,0 0 0,1-1 1,1 1-1,0-1 0,1 0 1,17 19-1,-21-27-23,0 1-1,0-1 1,1 0 0,0 0 0,-1 0 0,1-1-1,0 1 1,0-1 0,0-1 0,1 1-1,-1-1 1,0 0 0,1 0 0,-1 0-1,0-1 1,1 1 0,-1-2 0,1 1-1,-1 0 1,1-1 0,4-1 0,8-3 51,0 0-1,-1-1 1,0 0 0,30-17 0,-21 9-16,-1-2 0,0 0 1,-1-2-1,-1-1 0,0 0 0,-2-2 1,0-1-1,-1 0 0,-2-1 0,17-28 1,14-27-105,-49 78 22,0 0 1,1-1 0,-1 1 0,0 0-1,1 0 1,-1 0 0,1 0 0,-1-1-1,0 1 1,1 0 0,-1 0 0,1 0 0,-1 0-1,1 0 1,-1 0 0,0 0 0,1 0-1,-1 0 1,1 0 0,-1 0 0,1 0-1,-1 1 1,0-1 0,1 0 0,-1 0-1,0 0 1,1 1 0,-1-1 0,1 0 0,-1 0-1,0 1 1,0-1 0,1 0 0,-1 0-1,0 1 1,1-1 0,-1 0 0,0 1-1,1 0 1,11 16-37,-9-12 72,0 1 0,-1 0-1,0 0 1,0 0 0,-1 0 0,1 0 0,0 11 0,-1 47 109,-2-37-45,1-20-65,0 10 111,-3 23-1,3-35-106,-1-1 1,0 0-1,0 1 0,0-1 0,-1 0 1,1 0-1,-1 0 0,0 0 1,-1 0-1,-3 5 0,6-9-28,-4 5 91,0 0 1,0-1-1,-10 8 1,12-10-61,0-1 1,0 0-1,1 0 1,-1 0-1,0 0 1,0-1-1,0 1 1,0 0-1,-1-1 1,1 0-1,0 1 1,0-1-1,0 0 0,0 0 1,0 0-1,-4-1 1,-4-2-37,-1-1 0,1 0 0,0-1 0,0 0 0,0 0 1,1-1-1,0 0 0,0-1 0,1 0 0,-10-10 0,18 17 3,-14-20-378,14 20 366,-1 0 1,1-1-1,0 1 0,0-1 1,0 1-1,0 0 1,0-1-1,0 1 0,-1-1 1,1 1-1,0-1 1,0 1-1,0-1 1,0 1-1,0-1 0,1 1 1,-1 0-1,0-1 1,0 1-1,0-1 0,0 1 1,0-1-1,1 1 1,-1 0-1,0-1 1,0 1-1,1 0 0,-1-1 1,0 1-1,1 0 1,-1-1-1,0 1 1,1 0-1,-1-1 0,0 1 1,1 0-1,-1 0 1,1-1-1,-1 1 0,0 0 1,1 0-1,-1 0 1,1 0-1,-1 0 1,1 0-1,-1 0 0,0 0 1,1 0-1,-1 0 1,1 0-1,0 0 1,13-1-56,0 1 1,1 1-1,-1 0 1,0 1 0,20 5-1,-13-2 46,31 2 1,-36-6 17,-3 0 31,-1 0 1,0-1-1,0 0 0,0-1 0,24-5 1,-10-3 226,1 0 0,37-21 1,47-32-131,-26 13-297,-79 46 155,0 0 1,0 1-1,0-1 0,1 1 0,-1 1 1,0-1-1,1 1 0,-1 0 1,1 1-1,0-1 0,-1 1 0,13 2 1,-11 0 2,1 0 1,0 0 0,-1 1 0,1 0 0,-1 0 0,0 1 0,0 0 0,15 11 0,8 4 259,-30-18 161,-22-18 367,13 12-760,1 1 0,-1 0 0,0 0 0,0 0 1,0 1-1,-1 0 0,1 1 0,-13-2 0,2 1-104,0 2 0,-36 1 0,44 0 22,0 1 0,0 0-1,0 1 1,0 0 0,0 0-1,1 2 1,-1-1 0,1 1-1,-19 10 1,21-9 45,0 1-1,1-1 1,0 1 0,0 0-1,0 1 1,1 0 0,-11 14-1,14-18 26,1 1-1,0 0 1,1-1-1,-1 1 0,1 0 1,0 0-1,0 0 0,0-1 1,0 1-1,0 0 0,1 0 1,0 1-1,0-1 0,0 0 1,0 0-1,1 0 0,0 0 1,0 0-1,0 0 1,0-1-1,2 6 0,2 2-2,1 1-1,0-1 1,1-1-1,0 1 1,1-1 0,0 0-1,0-1 1,1 0-1,0 0 1,1-1-1,21 14 1,-24-17 22,0-1 0,0 0-1,1-1 1,0 0 0,0 0 0,0 0 0,0-1 0,0 0 0,1-1 0,-1 0-1,0 0 1,1-1 0,-1 0 0,1 0 0,-1-1 0,0 0 0,1-1-1,-1 0 1,9-3 0,-2-1 18,0-1 0,0-1 0,26-18 0,36-35 41,-50 38-27,57-37 1,94-30-261,-167 86 214,1 0 1,0 1-1,0 0 0,0 1 1,0 0-1,18 0 0,-4 2 6,-1 1 0,26 5 0,-38-3-8,0 0 1,0 0-1,-1 1 0,23 11 1,-21-10 121,-10-5 109,-11-5 310,-15-7-562,0 1 0,-1 2 0,0 0 1,-1 2-1,-39-8 0,53 13-21,-1 1 1,1 0 0,-1 0-1,1 1 1,-1 1 0,1 0-1,-1 0 1,1 1 0,0 1-1,0-1 1,0 2 0,0-1-1,0 1 1,-10 7 0,14-8 27,0 1 0,0-1 0,1 2 0,0-1 0,0 0 0,0 1 0,0 0 0,1 0 0,0 1 0,0-1 0,0 1 0,0 0 0,1 0 0,0 0 0,1 0 0,-1 0 0,1 1 0,0-1 0,1 1 0,-1 0 0,1-1 0,0 12 1,2-7 24,-1 0 0,1 0 0,1 0 1,0-1-1,1 1 0,0-1 1,7 17-1,-8-21 5,1-1-1,0 0 1,-1-1 0,2 1 0,-1 0 0,0-1-1,1 0 1,0 0 0,0 0 0,0 0-1,0-1 1,1 1 0,-1-1 0,1 0 0,0 0-1,8 3 1,-9-6 9,0 1 0,1 0 0,-1-1-1,0 0 1,0 0 0,0 0 0,0 0-1,1-1 1,-1 1 0,0-1 0,0 0 0,0-1-1,0 1 1,6-4 0,6-3 49,-1 0 1,15-11-1,-14 7 12,0-1 0,-1 0 1,21-24-1,34-50-30,-66 82-46,15-22-74,-18 25 39,0 0 1,1 0-1,-1 0 1,0-1 0,0 1-1,0 0 1,-1-1-1,1 1 1,0-5-1,-1 7 17,0 0 0,0 0 0,0 0 0,0 0 0,0-1 0,0 1-1,0 0 1,0 0 0,0 0 0,0 0 0,0 0 0,0 0 0,0 0-1,0 0 1,0-1 0,0 1 0,0 0 0,0 0 0,0 0 0,-1 0-1,1 0 1,0 0 0,0 0 0,0 0 0,0 0 0,0 0 0,0-1-1,0 1 1,0 0 0,0 0 0,0 0 0,-1 0 0,1 0-1,0 0 1,0 0 0,0 0 0,0 0 0,0 0 0,0 0 0,0 0-1,0 0 1,-1 0 0,1 0 0,0 0 0,0 0 0,0 0 0,0 0-1,0 0 1,0 0 0,0 0 0,-1 0 0,1 0 0,0 0 0,0 1-1,0-1 1,0 0 0,0 0 0,0 0 0,0 0 0,-10 8-134,-8 13 18,14-15 121,0 1 1,0 0-1,1 0 0,0 0 1,1 1-1,0-1 1,0 1-1,0-1 0,1 1 1,0-1-1,0 1 0,1 0 1,2 15-1,-2-17 3,1 0 1,0 1-1,1-1 0,-1 0 0,1 0 1,1-1-1,-1 1 0,1 0 1,0-1-1,0 0 0,0 1 0,1-1 1,0 0-1,0-1 0,0 1 0,1-1 1,9 8-1,-12-11 7,0 1 0,1-1 0,-1 0 0,1 0 0,-1 0 0,1 0 0,-1 0 0,1-1 1,0 1-1,-1-1 0,1 1 0,0-1 0,-1 0 0,1 0 0,0 0 0,0-1 0,-1 1 0,1 0 0,0-1 0,-1 0 0,1 0 1,-1 0-1,1 0 0,-1 0 0,1 0 0,-1-1 0,0 1 0,4-4 0,4-4 47,-1 0 0,0 0 0,0 0 0,11-20 0,-14 21-24,32-47 85,17-21-179,-43 64 66,-12 12-6,0 0 0,1 0-1,-1 0 1,0 0 0,0 0 0,0 0-1,0 0 1,1 0 0,-1 0-1,0 0 1,0 0 0,0 0 0,0 0-1,1 0 1,-1 0 0,0 0-1,0 0 1,0 1 0,0-1 0,0 0-1,1 0 1,-1 0 0,0 0-1,0 0 1,0 0 0,0 0 0,0 0-1,0 1 1,0-1 0,1 0 0,-1 0-1,0 0 1,0 0 0,0 0-1,0 1 1,0-1 0,0 0 0,0 0-1,0 0 1,0 0 0,0 1-1,0-1 1,0 0 0,0 5-2,0 0 0,0 0 0,0 0 0,-2 5 0,1 3 34,-9 148-96,1-48-6,-4 43 289,5-78-216,-10 71-22,16-114 31,2-29 37,0 0 1,0 0-1,-1-1 0,0 1 1,0 0-1,-3 9 0,3-14 139,0-5-96,2-12-4,12-123-70,-7 66-137,22-146 46,-17 160-8,30-93 0,-36 137 57,0 1 0,2-1 0,0 1-1,0 1 1,1-1 0,1 1 0,0 1 0,1 0-1,12-12 1,-18 20 14,1-1 0,0 1 0,0 0 0,0 1 0,1-1 0,-1 1 1,1 0-1,0 1 0,0-1 0,0 1 0,0 0 0,0 1 0,0-1 0,1 1 0,-1 1 0,1-1 0,-1 1 0,0 0 0,1 0 0,-1 1 1,0 0-1,1 0 0,-1 1 0,7 1 0,-6 0 34,0 0 1,0 0-1,-1 0 1,1 1-1,-1 0 0,1 0 1,-1 1-1,-1 0 1,1 0-1,-1 0 1,0 0-1,0 1 0,0 0 1,-1 0-1,0 0 1,0 1-1,0-1 1,-1 1-1,0 0 0,-1 0 1,1 0-1,-1 1 1,-1-1-1,1 0 1,-1 1-1,0-1 0,-1 1 1,0-1-1,0 1 1,-3 13-1,2-12-42,-1 1 0,0 0 1,-1-1-1,0 1 0,-5 11 0,7-19 11,0 0 1,-1 0-1,1 0 0,0 0 1,-1 0-1,1 0 0,-1 0 0,0 0 1,1 0-1,-1-1 0,0 1 1,0-1-1,0 1 0,0-1 1,-1 0-1,1 0 0,0 0 0,0 0 1,-1 0-1,1 0 0,-1-1 1,1 1-1,0-1 0,-1 0 1,1 0-1,-5 0 0,0-1-34,0 0 0,0 0-1,0-1 1,0 0 0,0-1 0,1 0 0,-1 0-1,1 0 1,-10-7 0,-6-6-327,-25-23 0,3 2-180,33 27 466,-9-4-305,19 14 368,1 0 1,0 0-1,0 0 1,-1 0-1,1 0 0,0 0 1,-1 1-1,1-1 1,0 0-1,0 0 0,-1 0 1,1 0-1,0 0 1,0 0-1,-1 0 0,1 1 1,0-1-1,0 0 1,0 0-1,-1 0 1,1 1-1,0-1 0,0 0 1,0 0-1,0 1 1,-1-1-1,1 0 0,0 0 1,0 1-1,0-1 1,0 0-1,0 0 0,0 1 1,0-1-1,0 0 1,0 0-1,0 1 1,0-1-1,0 0 0,0 1 1,0-1-1,0 0 1,0 0-1,0 1 0,0-1 1,2 14-44,-1-10 62,1 0 1,0-1-1,1 1 1,-1-1 0,1 1-1,-1-1 1,1 0-1,0 0 1,0 0 0,0 0-1,1-1 1,-1 1-1,1-1 1,-1 0 0,1 0-1,5 2 1,1 0 81,0 0-1,0-1 1,1 0 0,-1-1 0,14 2 0,-10-3 3,0-1-1,0 0 1,-1-1 0,1-1 0,0 0-1,0-1 1,-1 0 0,25-10-1,-13 3 71,-1-2 0,0 0-1,37-28 1,-39 22-72,0-1 1,-1-1-1,-2 0 0,18-25 0,-17 15 67,-16 24-80,0-1 1,0 1 0,9-9-1,-12 13 37,-2 2 3,-3 10-2,-16 63-166,15-36 119,0 64 0,5-82-45,2-1 0,0 1 0,1 0 0,0-1 0,9 23 0,-11-37 15,0 0-1,1 0 0,-1-1 0,1 1 0,0-1 1,5 7-1,-7-10-22,1 1 0,-1-1 0,1 1 0,0-1 0,-1 1 0,1-1 0,0 1 0,-1-1 0,1 1 0,0-1 0,-1 0 0,1 1 0,0-1 0,0 0 0,-1 0 1,1 0-1,0 0 0,0 0 0,0 0 0,-1 0 0,1 0 0,0 0 0,0 0 0,0 0 0,-1 0 0,1 0 0,0 0 0,0-1 0,-1 1 0,1 0 0,0-1 0,0 1 0,-1-1 0,1 1 0,-1-1 0,1 1 1,0-1-1,-1 1 0,1-1 0,-1 1 0,1-2 0,16-17 63,-1 0 0,16-29 1,-14 22 13,20-24 0,72-64-144,-96 102 43,0 0 0,1 1 0,1 1 0,0 0 0,0 1 0,25-10 0,-40 18 14,0 1 1,1-1-1,-1 1 0,1 0 1,-1-1-1,1 1 1,-1 0-1,1 0 0,-1 0 1,1 0-1,-1 0 0,1 0 1,-1 0-1,1 1 0,-1-1 1,1 0-1,-1 1 0,1-1 1,2 2-1,-3 0 8,1-1 0,-1 1 1,1-1-1,-1 1 0,1-1 0,-1 1 0,0 0 1,0-1-1,1 1 0,-2 0 0,1 0 1,1 3-1,1 3 29,-1 1 1,0-1 0,-1 1-1,0-1 1,0 15-1,-7 69 156,0 0-243,10-55 63,-3-37-6,0-1 1,0 0 0,0 1-1,0-1 1,0 0-1,0 0 1,0 0-1,-1 0 1,1 0 0,0 0-1,-1 0 1,1 0-1,0-2 1,11-19 3,-10 18-6,29-55-163,58-84 0,-62 113 112,-26 28 44,0 1-1,0-1 1,1 1-1,-1 0 1,1 0-1,-1 0 1,1 0 0,-1 0-1,1 0 1,0 0-1,-1 0 1,1 1 0,0-1-1,0 1 1,-1-1-1,1 1 1,4-1-1,-5 2 20,0-1 0,1 1 0,-1-1 0,0 1 0,0 0 0,0-1 0,0 1 0,0 0 0,0 0 0,0 0 0,0-1 0,0 1-1,0 0 1,0 0 0,0 1 0,-1-1 0,1 0 0,0 0 0,-1 0 0,1 0 0,-1 1 0,1-1 0,-1 0 0,0 1 0,1 1-1,0 5 44,0 0 0,-1 0-1,0 10 1,0-7-5,0 87 54,0-98-111,0 0-1,0 0 0,0 0 1,0 0-1,0 0 1,0 0-1,0 0 1,0 0-1,0 0 1,1 0-1,-1 0 1,0 0-1,0 0 0,0 0 1,0 0-1,0 0 1,0 0-1,0 0 1,0 0-1,1 0 1,-1 0-1,0 0 1,0 0-1,0 0 1,0 0-1,0 0 0,0 0 1,0 0-1,0 0 1,1 0-1,-1 0 1,0 0-1,0 0 1,0 0-1,0 0 1,0 0-1,0 0 1,0 0-1,0 1 0,0-1 1,0 0-1,0 0 1,0 0-1,0 0 1,1 0-1,-1 0 1,0 0-1,0 0 1,0 0-1,0 1 0,0-1 1,0 0-1,0 0 1,0 0-1,0 0 1,0 0-1,0 0 1,0 0-1,0 1 1,5-9 46,-5 8-52,6-9 3,9-14 1,1 1-1,26-29 0,-38 47-30,-2 2 38,-2 3-18,0 0 22,0 22-5,32-41-432,71-37 75,66-15 528,-162 67-111,-5 3-69,0-1 0,0 0-1,0 1 1,0-1 0,0 0 0,0 0 0,0 0 0,0-1 0,-1 1-1,1 0 1,0-1 0,2-2 0,-5 4 10,1 0 0,0 0-1,0-1 1,0 1 0,-1 0-1,1 0 1,0-1 0,-1 1 0,1 0-1,0 0 1,0 0 0,-1 0 0,1 0-1,0-1 1,-1 1 0,1 0-1,0 0 1,-1 0 0,1 0 0,0 0-1,-1 0 1,1 0 0,0 0-1,-1 0 1,1 0 0,0 0 0,0 0-1,-1 0 1,1 0 0,0 1 0,-1-1-1,1 0 1,0 0 0,-1 0-1,1 0 1,0 1 0,-1-1 0,-18 8-125,-19 8-23,21-10 47,-30 17 0,41-19 102,-51 33 104,50-32-96,1 0 0,0 0-1,0 1 1,0 0 0,1 1 0,-6 9-1,5-7-52,-2 3 29,0 1-1,1 1 0,-9 23 0,15-34 20,0 0 0,0 1 0,0-1-1,0 1 1,1-1 0,-1 1 0,1-1 0,0 1 0,0 0 0,0-1 0,1 1 0,-1-1 0,1 1-1,0-1 1,0 1 0,0-1 0,0 0 0,1 1 0,0-1 0,-1 0 0,4 4 0,-4-6 6,0 0-1,-1 0 1,1 0 0,0 0 0,0 0 0,0 0 0,1-1-1,-1 1 1,0 0 0,0-1 0,0 1 0,0 0 0,1-1-1,-1 0 1,0 1 0,1-1 0,-1 0 0,3 1 0,-1-1 13,-1-1-1,1 1 1,-1 0 0,1-1 0,-1 0 0,1 1 0,-1-1 0,1 0 0,2-2 0,3-2 41,-1 1 1,0-1-1,0-1 0,0 1 1,6-9-1,20-23 5,-1 0 1,-3-3-1,-1 0 1,33-64-1,-56 97-157,-3 12 94,-3 20 52,-5 57-43,-20 206-72,13-198 124,-30 110 0,-22 11 6,26-109 2,31-84-72,-1-1 0,-1-1-1,-19 26 1,28-39-14,-1-1 0,0 0 0,0 1 0,0-1 0,-1 0 0,1 0 0,0 0-1,-1-1 1,1 1 0,-1-1 0,0 1 0,1-1 0,-6 2 0,7-3 11,-1 0 0,1 0-1,0 0 1,0 0 0,0 0 0,-1 0 0,1 0-1,0 0 1,0-1 0,0 1 0,0 0 0,0-1-1,-1 1 1,1-1 0,-1 0 0,0-1 3,0 1 0,0-1 1,0 0-1,0 0 0,0 0 1,1 0-1,-1 0 0,1 0 0,-2-3 1,-6-14-37,0 0 1,1-1-1,1 0 1,-7-35-1,6 11-22,-3-55-1,10 87 16,1 1-1,0 0 1,0 0 0,2 0-1,-1 0 1,1 0 0,6-17-1,-5 21 20,-1 1 0,1 0 0,1 0 0,-1 0-1,1 0 1,0 0 0,0 1 0,1 0 0,0-1 0,0 2-1,0-1 1,0 1 0,9-6 0,3 0 73,0 2 0,1-1 0,0 2 1,1 0-1,29-5 0,-2 2 3,56-2 1,-76 11-54,-1 1 0,1 1 0,-1 1 1,48 12-1,-65-13-320,21 5-534,-11-5-4253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36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15 14880,'-118'-8'6719,"60"5"-5823,36-1-640,7 8-320,-6-8-384,7 4 224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53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 37 2912,'0'-4'16362,"0"3"-16280,0 1 1,-1 0-1,1 0 0,0-1 1,0 1-1,0 0 0,0 0 1,0 0-1,-1-1 0,1 1 1,0 0-1,0 0 0,0 0 1,0 0-1,-1 0 0,1-1 1,0 1-1,0 0 0,-1 0 1,1 0-1,0 0 0,0 0 1,0 0-1,-1 0 0,1 0 1,0 0-1,0 0 0,-1 0 1,1 0-1,0 0 0,0 0 1,-1 0-1,-21-1 1397,18 1-1462,-1 1 39,1-1 1,-1 1-1,1 0 0,-1 0 0,1 0 1,-1 1-1,1-1 0,0 1 0,0 0 0,0 0 1,0 1-1,-7 4 0,11-6-80,0-1 34,0 0 0,0 0 0,0 0-1,0 0 1,0 0 0,0 0 0,0 0-1,0 0 1,0 0 0,0 0 0,0 0 0,0 0-1,0 0 1,0 0 0,0 0 0,0 0-1,0 0 1,0 0 0,0 0 0,0 0 0,0 0-1,0 1 1,0-1 0,0 0 0,0 0-1,0 0 1,0 0 0,0 0 0,0 0 0,0 0-1,0 0 1,0 0 0,0 0 0,0 0-1,6-1 313,6-8 361,-12 9-676,1 0 1,-1 0 0,0-1-1,0 1 1,0 0 0,0 0-1,0 0 1,0-1 0,0 1-1,-1 0 1,1 0 0,0-1-1,0 1 1,0 0 0,0 0-1,0-1 1,0 1 0,0 0 0,0 0-1,-1 0 1,1-1 0,0 1-1,0 0 1,0 0 0,0 0-1,-1 0 1,1-1 0,0 1-1,0 0 1,0 0 0,-1 0-1,1 0 1,-1 0 0,1 0 45,-1-1-20,0 0 1,0 1-1,0-1 0,0 1 0,0 0 0,-1-1 0,1 1 1,0 0-1,0 0 0,0 0 0,-1 0 0,1 0 1,0 0-1,0 0 0,0 0 0,-1 0 0,1 1 0,0-1 1,0 0-1,0 1 0,0-1 0,0 1 0,0-1 1,-2 2-1,1 0 49,-1 0 0,1 0 1,0 0-1,0 1 0,0-1 1,0 1-1,-2 3 0,4-6-77,0 0-1,1 0 0,-1 0 1,0 0-1,0 0 1,0 0-1,0 0 1,0 0-1,0 0 0,1 0 1,-1 0-1,0 0 1,0 0-1,0 0 1,0 0-1,0 0 0,0 0 1,1 0-1,-1 0 1,0 0-1,0 0 1,0 0-1,0 0 0,0 0 1,0 0-1,0 1 1,0-1-1,1 0 1,-1 0-1,0 0 0,0 0 1,0 0-1,0 0 1,0 0-1,0 0 1,0 0-1,0 1 0,0-1 1,0 0-1,0 0 1,0 0-1,0 0 1,0 0-1,0 0 0,0 0 1,1 1-1,-1-1 1,0 0-1,-1 0 1,1 0-1,0 0 0,0 0 1,0 0-1,0 1 1,0-1-1,0 0 1,0 0-1,0 0 0,0 0 1,0 0-1,0 0 1,0 0-1,0 1 1,0-1-1,0 0 0,0 0 1,0 0-1,-1 0 1,1 0-1,11 3 587,-9-2-589,-1 0-1,1-1 1,-1 1-1,1-1 1,0 1-1,-1-1 1,1 0-1,0 0 1,-1 0-1,4 0 0,-4 0-118,12 4 64,-9 0 90,-3-3-26,0-1-19,0-1-1,0 1 1,0 0 0,1 0 0,-1 0 0,0-1-1,0 1 1,0 0 0,-1-1 0,1 1 0,0-1-1,1 0 1,-1 0 4,0 0-1,0 1 1,0-1-1,0 0 1,-1 0-1,1 0 1,0 0-1,0 0 1,-1 0-1,1 0 1,-1 0-1,1 0 1,-1 0-1,1 0 1,-1 0-1,0 0 1,1 0-1,-1-1 1,0 1-1,0 0 1,0 0-1,0 0 1,0-2-1,0-2 22,-1 0 0,0 1 1,0-1-1,0 0 0,-3-6 0,3 10-34,0 0-1,0 0 1,0 0 0,0-1 0,0 1 0,0 1 0,0-1 0,-1 0-1,1 0 1,0 0 0,0 0 0,-1 1 0,1-1 0,-1 1-1,1-1 1,0 1 0,-1 0 0,1-1 0,-1 1 0,1 0-1,-1 0 1,-2 0 0,-7 1-236,7-1 161,6 0 53,-1 0-30,13 0-4528,12 7-5664,-3 1 5237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17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0 524 4064,'19'6'4696,"-15"-5"-4400,1 0 0,0 0 0,0-1 0,0 1 0,0-1 0,0-1 0,-1 1 0,8-2 0,-3-2-86,-1 0 0,1 0 0,-1-1 0,1-1 1,-1 1-1,-1-1 0,11-11 0,-5 6-9,-3 2-119,0-1 0,-1 0 0,0 0 0,-1-1 0,0 0-1,-1 0 1,0-1 0,-1 0 0,0 0 0,-1-1 0,0 1 0,3-14-1,-2-1-13,-2 1 0,0-1 0,-2 1 0,-1-1 0,-2-28 0,0 43-14,0 0 0,0 0 0,-1 0 0,-1 1 0,0-1 0,0 1 0,-6-12 0,9 22-56,-1 0 0,1 1 0,0-1 0,-1 0 0,1 0 0,-1 0 0,1 0 1,-1 0-1,1 1 0,-1-1 0,0 0 0,1 1 0,-1-1 0,0 0 0,1 1 0,-1-1 0,0 1 0,0-1 0,0 1 0,0-1 0,1 1 0,-1 0 0,-2-1 0,2 1-4,1 0 1,-1 1-1,0-1 0,0 0 0,0 1 0,0-1 1,1 1-1,-1-1 0,0 1 0,0-1 1,1 1-1,-1-1 0,0 1 0,1 0 0,-1-1 1,1 1-1,-1 0 0,1 0 0,-1 0 0,-3 6-21,1-1 0,0 1 0,0-1 0,-2 13 0,-10 57 448,-7 117 0,12-86-5,-7 91 256,17-197-671,-37 298 1166,34-280-918,-1 0 0,0 0 0,-2 0 0,0-1 0,-10 20-1,15-37-207,0 1 0,0-1 0,0 0 0,1 1 0,-1-1-1,-1 0 1,1 0 0,0 1 0,0-1 0,0 0 0,-1 0 0,1-1-1,0 1 1,-1 0 0,1 0 0,-1 0 0,-1 0 0,2-1-38,0 0 0,-1 0 0,1 0 0,0 0 0,0 0 1,0 0-1,0-1 0,0 1 0,0 0 0,0-1 0,0 1 0,0-1 1,0 1-1,0-1 0,0 1 0,0-1 0,0 1 0,0-1 1,1 0-1,-1 0 0,0 0 0,0 1 0,1-1 0,-1 0 0,0 0 1,1 0-1,-1 0 0,0-2 0,0 0-31,0-1-1,0 1 1,0-1 0,0 1-1,1-1 1,-1 0 0,1 1-1,0-1 1,0 1 0,0-1-1,1 0 1,-1 1 0,1-1-1,0 1 1,2-7 0,1-2-74,1 1 1,0-1 0,8-12-1,-9 17 9,0 1-1,0 0 1,1 1-1,8-10 0,-11 13 43,0 0-1,1 0 1,-1 1-1,1-1 1,-1 0-1,1 1 1,0-1-1,0 1 1,0 0-1,-1 0 1,1 0-1,0 1 1,5-2-1,0 2-4,-1 0 0,1 1 0,-1 0 0,1 0 1,13 4-1,37 16-38,-22-7 48,113 49 557,-102-40-150,1-3 1,54 15-1,-97-34-285,0 0-1,1-1 1,-1 0 0,0 0 0,0-1-1,1 1 1,-1-1 0,0-1-1,0 1 1,0 0 0,0-1-1,9-5 1,-13 7-73,1-1 30,1-1 1,0 0-1,0 1 1,-1-1-1,1 0 1,-1-1-1,0 1 1,1 0 0,-1-1-1,0 1 1,0-1-1,2-3 1,2-6 118,9-21 0,-7 14-135,28-66-364,-34 82 363,-1-1 0,1 1 0,-1-1 0,0 0 0,0 1 0,0-1 0,-1 0 0,1 1 0,-1-8 0,0 11-15,0 0-1,0-1 1,0 1-1,0 0 1,0 0-1,0 0 0,0 0 1,0-1-1,0 1 1,0 0-1,0 0 1,0 0-1,0 0 1,0-1-1,0 1 1,0 0-1,0 0 0,0 0 1,-1 0-1,1 0 1,0-1-1,0 1 1,0 0-1,0 0 1,0 0-1,0 0 0,-1 0 1,1 0-1,0 0 1,0-1-1,0 1 1,0 0-1,0 0 1,-1 0-1,1 0 0,0 0 1,0 0-1,0 0 1,0 0-1,-1 0 1,1 0-1,0 0 1,0 0-1,0 0 0,0 0 1,-1 0-1,1 0 1,0 0-1,0 0 1,0 0-1,0 0 1,-1 0-1,1 0 1,0 0-1,0 1 0,0-1 1,0 0-1,0 0 1,-1 0-1,-7 8-181,-3 15 40,1 1 0,1 1 0,1-1 1,-6 34-1,13-50 166,0 0 1,1 0 0,0 0-1,0 0 1,1 0 0,0 0-1,0 0 1,4 9 0,-4-11 24,1-1 0,0 0 1,0 0-1,0 0 0,1 0 1,0-1-1,0 1 0,0-1 1,0 1-1,1-1 0,0 0 1,6 5-1,-8-8-16,-1 0-1,0 0 1,1 0-1,-1 0 1,0 0-1,1-1 1,-1 1 0,1-1-1,0 1 1,-1-1-1,1 1 1,-1-1 0,1 0-1,0 0 1,-1 0-1,1 0 1,-1 0-1,1 0 1,0 0 0,-1-1-1,1 1 1,-1-1-1,1 1 1,-1-1-1,1 1 1,2-3 0,-2 2 8,0 0 1,-1-1 0,1 0 0,0 1 0,-1-1 0,1 0 0,-1 0 0,0 0 0,0 0 0,1 0 0,-1 0 0,0 0 0,-1 0 0,1 0 0,0-1 0,-1 1 0,1 0 0,0-4 0,-1 5-42,1-7 33,0 0 0,-1 0 0,0 1-1,0-1 1,-1 0 0,0 0 0,-3-15 0,-1 4 59,-8-23-171,11 39 43,1 0 0,-1 1 0,1-1 0,-1 0 0,0 0 0,0 1 0,0-1 0,0 1 0,0 0 0,-1 0-1,-3-3 1,4 3 10,-1 1-1,1-1 0,0 1 0,0 0 0,-1 0 1,1 0-1,-1 0 0,1 0 0,-1 1 0,1-1 1,-1 1-1,-3-1 0,5 2 2,0-1 0,-1 0 0,1 1-1,0-1 1,0 1 0,0-1 0,0 1 0,0 0-1,0-1 1,0 1 0,0 0 0,0 0-1,0 0 1,0-1 0,0 1 0,1 0 0,-1 0-1,0 0 1,1 0 0,-1 1 0,0-1 0,1 0-1,0 0 1,-1 0 0,1 0 0,0 0 0,-1 1-1,1-1 1,0 2 0,-1 1 3,0 1 1,0-1-1,1 1 1,0 0-1,0-1 0,0 1 1,0-1-1,1 1 1,0-1-1,0 1 1,0-1-1,0 1 0,1-1 1,-1 0-1,1 1 1,0-1-1,4 5 0,-3-6 50,-1 0-1,1 0 0,0-1 0,-1 1 1,1-1-1,0 0 0,0 0 0,1 0 1,-1 0-1,0 0 0,1-1 0,-1 1 1,1-1-1,-1 0 0,1 0 0,0-1 0,0 1 1,-1-1-1,1 1 0,0-1 0,7-1 1,1-1 55,0 0 1,0-1-1,0 0 1,0-1 0,-1 0-1,1-1 1,20-12-1,-9 2 37,0 0 1,30-28-1,-4-3-139,57-71 0,-102 112-26,-4 5 39,0 0 1,0 0 0,0 0 0,0 0 0,0 0-1,0 0 1,0 0 0,0-1 0,0 1-1,0 0 1,0 0 0,0 0 0,0 0 0,0 0-1,0 0 1,1 0 0,-1 0 0,0 0-1,0 0 1,0 0 0,0 0 0,0 0 0,0-1-1,0 1 1,0 0 0,1 0 0,-1 0-1,0 0 1,0 0 0,0 0 0,0 0 0,0 0-1,0 0 1,0 0 0,1 0 0,-1 0-1,0 0 1,0 0 0,0 0 0,0 1 0,0-1-1,0 0 1,0 0 0,0 0 0,0 0 0,1 0-1,-1 0 1,0 0 0,0 0 0,0 0-1,0 0 1,0 0 0,0 0 0,0 1 0,0-1-1,0 0 1,0 0 0,0 0 0,0 0-1,0 0 1,2 12-66,-4 17 77,2-29-12,-7 49 12,4-25 64,0 0-1,1 45 1,3-45-41,-1-16-33,0 1 1,1 0 0,2 10 0,-2-16 16,0 0 1,0 1 0,0-1 0,1 0 0,-1 0 0,1-1-1,-1 1 1,1 0 0,0 0 0,0-1 0,1 0-1,2 4 1,-4-5 5,1-1-1,-1 1 1,0 0-1,0-1 0,0 1 1,0-1-1,0 0 1,1 1-1,-1-1 1,0 0-1,0 0 0,1 1 1,-1-1-1,0 0 1,0 0-1,1-1 1,-1 1-1,0 0 0,0 0 1,1-1-1,-1 1 1,0 0-1,0-1 1,0 1-1,0-1 0,0 0 1,1 1-1,-1-1 1,0 0-1,0 0 1,1-1-1,1-1 29,1 0-1,0 0 1,-1-1-1,0 0 1,0 0-1,5-8 1,72-171-155,-69 162-19,-11 21 122,0-1 0,0 1 0,1 0 0,-1-1 1,0 1-1,0 0 0,1 0 0,-1-1 0,0 1 0,0 0 0,1 0 0,-1-1 0,0 1 0,1 0 0,-1 0 0,0 0 0,1 0 0,-1-1 0,0 1 0,1 0 1,-1 0-1,0 0 0,1 0 0,-1 0 0,0 0 0,1 0 0,-1 0 0,1 0 0,-1 0 0,0 0 0,1 0 0,-1 0 0,0 0 0,1 1 0,-1-1 0,0 0 0,1 0 1,-1 0-1,0 0 0,1 1 0,-1-1 0,0 0 0,0 0 0,1 1 0,-1-1 0,0 0 0,0 0 0,1 1 0,-1-1 0,0 0 0,0 1 0,0-1 0,0 0 1,1 1-1,-1 0 0,3 7-4,1 0 0,-1 1 1,-1 0-1,2 8 1,2 9 18,17 54 213,-22-77-193,0-1 0,0 1 0,0-1 1,1 0-1,-1 1 0,0-1 0,1 0 0,2 3 0,-4-5-19,0 0-1,0 0 1,0 0-1,0 0 1,1 1 0,-1-1-1,0 0 1,0 0-1,0 0 1,0 0-1,1 0 1,-1 0 0,0 0-1,0 0 1,0 0-1,1 0 1,-1 0-1,0 0 1,0 0-1,0 0 1,1 0 0,-1 0-1,0 0 1,0 0-1,0 0 1,1 0-1,-1 0 1,0 0-1,0 0 1,0 0 0,0 0-1,1 0 1,3-11 233,0-31-167,-4 29-68,1 1-1,1-1 1,3-13 0,1-4-63,-5 22 48,0 0-1,1 0 1,0 0 0,0 0 0,5-9-1,-6 15 11,0 0-1,0 0 0,0 0 0,1 0 0,-1 1 0,0-1 0,1 1 0,0-1 0,-1 1 0,1-1 0,0 1 0,-1 0 0,1 0 0,0 0 1,0 0-1,0 0 0,0 0 0,0 1 0,0-1 0,0 1 0,0-1 0,1 1 0,-1 0 0,0 0 0,2 0 0,143 12 484,2 1-592,-112-14-35,22 1-2089,-20 4-2733,-21 2-665,1 5 1781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22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5 949 4384,'-5'2'2663,"19"-5"-425,-6 3-1895,1-1 0,-1 0 0,0 0 0,0-1 0,0 0-1,0-1 1,0 0 0,0 0 0,0-1 0,-1 1 0,0-2 0,0 1 0,0-1 0,0 0 0,7-7-1,-4 1-145,0 0 0,0 0 0,-1-1 0,0 0 0,-1 0-1,-1-1 1,11-25 0,12-41 270,19-41 495,-46 117-945,-3 10-76,-2 13-85,-1 3 92,-57 321 578,41-258-119,-16 62 408,31-134-605,3-10-48,-1 1-1,1-1 1,0 0 0,-1 9-1,3-12 184,0-4-48,1-13 187,-2 6-396,2 0 0,-1 0 0,1 0 1,1 1-1,6-17 0,4-15 44,24-121-367,38-143-15,-72 294 219,12-40-155,-13 46 113,0-1-1,0 1 1,1 0-1,0 0 1,0 0-1,6-7 1,-9 11 68,0 1 1,1 0-1,-1-1 0,0 1 0,0 0 1,1-1-1,-1 1 0,1 0 0,-1-1 1,0 1-1,1 0 0,-1 0 0,0 0 1,1-1-1,-1 1 0,1 0 0,-1 0 1,1 0-1,-1 0 0,1 0 0,-1 0 1,1 0-1,-1 0 0,0 0 0,1 0 1,-1 0-1,1 0 0,-1 0 0,1 0 1,-1 0-1,1 0 0,-1 0 0,1 1 1,-1-1-1,0 0 0,1 0 0,-1 0 1,1 1-1,-1-1 0,0 0 0,1 1 1,-1-1-1,0 0 0,1 1 0,-1-1 1,0 0-1,0 1 0,1-1 0,-1 1 1,0-1-1,0 1 0,0-1 0,0 0 1,0 1-1,1 0 0,1 5-36,0 0 0,0 0 0,1 8 0,-3-12 44,7 33 123,-2 0-1,0 55 0,-5-65-21,-2 0 0,0 0 0,-2-1 0,-9 37 0,-2-21 253,13-37-280,1 0-1,-1 0 1,0 0 0,0 0 0,0 0 0,0-1 0,0 1 0,-1-1 0,-4 5 0,5-6-62,0 0 0,0 1 0,0-1 1,0 0-1,0-1 0,0 1 0,0 0 1,-1 0-1,1-1 0,0 1 0,0-1 1,0 0-1,-1 0 0,1 0 0,0 0 0,0 0 1,-1 0-1,1-1 0,0 1 0,0-1 1,0 1-1,0-1 0,-1 0 0,1 0 1,0 0-1,0 0 0,-2-2 0,2 2-30,0 0-1,1 0 0,-1 0 0,1 0 0,0 0 0,-1 0 0,1 0 0,0 0 0,0 0-1,-2-3 1,2 2-251,0-2-55,7 7-139,4 2 486,0 0 0,1 0 1,0-1-1,0 0 0,0-1 1,0-1-1,1 1 0,-1-2 1,1 0-1,-1 0 0,1-1 1,-1 0-1,1-1 0,-1 0 1,1-1-1,12-4 1,-8 2 68,0-1 0,0-1 0,-1 0 0,1-1 0,-1-1 0,-1 0 1,0-1-1,0 0 0,0-1 0,18-19 0,-21 16-80,0 0-1,-1 0 1,-1-1-1,9-16 0,26-62 169,-39 82-164,6-15-34,-7 12-51,2 0-1,0 1 0,0 0 0,17-22 0,-21 31 56,1 0 0,0 0 0,0 0 0,0 1 0,0-1 0,0 1 0,1 0 0,-1 0 0,1 0 0,-1 0 0,1 1 0,0-1 0,0 1 0,0 0 0,0 0 0,0 0 0,0 1 0,0-1 0,0 1 0,0 0 0,7 1 0,-7 0 9,-1-1 0,1 1 0,-1 0 0,1 0 0,-1 0 0,0 0-1,1 1 1,-1 0 0,0-1 0,0 1 0,0 0 0,0 0 0,-1 1 0,1-1 0,0 1-1,-1-1 1,0 1 0,1 0 0,-1 0 0,0 0 0,0 0 0,-1 0 0,1 0-1,-1 0 1,2 6 0,2 7-12,-2 1 1,0-1-1,0 1 0,-1 21 0,-1-23 21,2 33 83,4 49-114,-6-93 51,0 0 0,0 0 1,0 1-1,3 6 0,-4-10-16,0-1 0,1 1 0,-1-1-1,0 1 1,0 0 0,1-1 0,-1 1-1,0-1 1,1 1 0,-1-1 0,0 1 0,1-1-1,-1 1 1,1-1 0,-1 1 0,1-1 0,-1 0-1,1 1 1,-1-1 0,1 0 0,0 1-1,-1-1 1,1 0 0,-1 0 0,1 1 0,0-1-1,-1 0 1,1 0 0,0 0 0,-1 0 0,1 0-1,0 0 1,-1 0 0,1 0 0,-1 0-1,1 0 1,0-1 0,-1 1 0,1 0 0,0 0-1,-1-1 1,1 1 0,-1 0 0,1 0 0,0-1-1,7-7 38,0 1 1,-1-1-1,0 0 0,0-1 0,-1 0 0,0 0 1,7-15-1,11-15 87,-22 37-130,105-159 147,-102 153-177,-3 4-44,1 0 0,-1 0 0,1 0-1,0 0 1,0 1 0,6-6 0,-9 13-15,0 0 0,0-1 1,0 1-1,0 0 1,0-1-1,-2 5 1,1-3 82,-7 35 51,-5 54 0,12-80-52,1 0 0,0-1 0,1 1 0,1 0 0,0-1 0,1 1 0,0-1 0,6 16 0,-7-26 29,0 1 1,1 0 0,-1-1-1,1 1 1,-1-1-1,1 0 1,0 0-1,6 5 1,-9-7-12,1-1 1,0 1 0,0 0-1,-1-1 1,1 1 0,0-1-1,0 1 1,0-1 0,0 1-1,-1-1 1,1 0 0,0 1-1,0-1 1,0 0 0,0 0-1,0 1 1,0-1 0,0 0-1,0 0 1,0 0 0,0 0-1,0-1 1,0 1 0,0 0-1,0 0 1,0 0 0,0-1-1,0 1 1,0-1 0,0 1 0,-1 0-1,1-1 1,0 0 0,0 1-1,0-1 1,-1 1 0,1-1-1,0 0 1,-1 0 0,1 1-1,0-1 1,-1 0 0,1 0-1,0-1 1,1-4 41,1 1-1,-1-1 1,0 0 0,-1 0-1,1 1 1,-1-1 0,-1 0-1,1-7 1,-1-8-63,-2-20-1,0 18 97,2 6-135,-2 0 1,0 1 0,0 0 0,-2-1 0,0 1 0,-1 0 0,0 1 0,-1-1 0,-1 1-1,-9-15 1,14 27-20,0 0 0,-1 0-1,1 0 1,-1 1 0,1-1 0,-1 1-1,0-1 1,-6-3 0,9 6 46,-1-1 0,0 1-1,0-1 1,0 1 0,1 0 0,-1 0 0,0-1 0,0 1-1,0 0 1,0 0 0,1 0 0,-1 0 0,0 0 0,0 0 0,0 0-1,0 0 1,0 0 0,0 0 0,1 0 0,-1 1 0,0-1 0,0 0-1,0 1 1,1-1 0,-1 0 0,0 1 0,0-1 0,1 1-1,-1-1 1,0 1 0,1 0 0,-1-1 0,0 1 0,1 0 0,-1-1-1,1 1 1,0 0 0,-1-1 0,1 1 0,-1 1 0,0 0 3,1 0 0,-1 1 0,1-1 0,-1 0 0,1 0 0,0 1 0,0-1 0,0 0 0,0 1 0,0-1 0,0 0 0,1 0 0,0 3 0,1 1-1,0 0 1,0-1-1,0 0 0,4 7 1,-2-7 34,0 1 0,0-1 0,0 0 1,1 0-1,0 0 0,0-1 0,1 1 1,-1-1-1,1 0 0,0-1 0,0 0 1,0 0-1,0 0 0,1 0 0,-1-1 0,1 0 1,-1-1-1,1 1 0,0-1 0,0-1 1,0 1-1,-1-1 0,1 0 0,0-1 1,0 0-1,0 0 0,12-4 0,-9 2 37,-1-1-1,1 0 0,-1-1 0,-1 0 0,1-1 1,-1 0-1,0 0 0,10-10 0,54-61 270,-69 74-316,12-14 50,-1 0 0,-1-1 0,19-33 0,-13 15 69,18-49 0,7-72-311,-38 124 13,-1 0 0,2-59 0,-8 80-123,-1 13 29,-1 8 90,-15 69 69,-11 112 1,24-150 62,-9 203 225,13-183-131,-1-14 152,3 1 1,10 71-1,-11-114-181,4 14 132,-4-18-144,0 1 0,0-1 0,0 0 0,0 1 0,0-1 0,0 0 0,0 1 0,0-1 0,0 0 0,0 1 0,0-1 0,0 0 0,0 1 0,0-1 0,1 0 0,-1 1 0,0-1 0,0 0-1,0 1 1,1-1 0,-1 0 0,0 0 0,0 1 0,1-1 0,-1 0 0,0 0 0,0 0 0,1 1 0,2-4 42,-1 1 0,1-1 0,-1 0-1,0 0 1,0 0 0,0 0 0,-1 0-1,1-1 1,-1 1 0,2-7 0,8-39 125,-8 29-142,6-29 9,9-37-549,-18 86 491,0 0-1,0 0 1,0 0-1,0 0 1,0 0-1,0-1 1,1 1-1,-1 0 0,0 0 1,0 0-1,0 0 1,0 0-1,0-1 1,0 1-1,0 0 1,0 0-1,0 0 1,0 0-1,1 0 1,-1 0-1,0 0 1,0-1-1,0 1 0,0 0 1,0 0-1,0 0 1,1 0-1,-1 0 1,0 0-1,0 0 1,0 0-1,0 0 1,0 0-1,1 0 1,-1 0-1,0 0 1,0 0-1,6 5-173,8 18 262,-6-10-142,-4-8 64,0 0-1,1 0 1,0 0 0,0-1 0,1 0 0,-1 0-1,1 0 1,0-1 0,-1 0 0,2 0-1,-1 0 1,0-1 0,1 0 0,6 2-1,11 0 96,-1 0-1,39 0 0,-51-4-97,21 2 32,-1-2 0,56-7 0,-75 6 1,-1-2 0,0 1-1,0-1 1,0-1 0,0 0 0,-1-1 0,0 0-1,1-1 1,-2 1 0,1-2 0,10-8 0,3-8 69,31-43 0,-53 65-90,0 0 1,0-1-1,0 1 1,0-1-1,0 1 1,-1-1 0,1 0-1,-1 1 1,1-1-1,-1 1 1,1-1 0,-1-3-1,0 5-11,0-1-1,0 1 1,0 0-1,0 0 1,0-1-1,0 1 1,0 0-1,0 0 1,0 0-1,0-1 1,0 1-1,-1 0 1,1 0 0,0-1-1,0 1 1,0 0-1,0 0 1,0 0-1,-1 0 1,1-1-1,0 1 1,0 0-1,0 0 1,0 0-1,-1 0 1,1 0-1,0-1 1,0 1-1,-1 0 1,1 0 0,-1 0-7,0 0 0,0 0 0,0 0 0,1 1 0,-1-1 0,0 0 0,0 0 0,0 1 0,0-1 1,1 0-1,-1 1 0,0-1 0,-1 2 0,-2 1-30,0 0 0,1 1 0,-1 0 0,1 0 1,-1 0-1,1 0 0,0 0 0,1 1 0,-4 7 0,-1 0 18,-54 105-18,51-96 78,1 0 0,2 1 0,-10 40 0,17-59-16,-1 0 1,1 0 0,0 0-1,0-1 1,0 1-1,1 0 1,-1 0 0,0 0-1,1-1 1,0 1 0,0 0-1,0-1 1,1 4 0,-1-5-7,0 0 0,-1 0 0,1 0 0,0 0 0,0 0 0,0 0 0,0 0 0,-1 0 0,1 0 0,0-1 0,1 1 0,-1 0 0,0-1 0,0 1 0,0-1 0,0 1 0,0-1 0,1 0 0,-1 1 0,0-1 0,0 0 0,0 0 0,1 0 0,-1 0 0,0 0 0,0 0 0,1 0 0,-1 0 0,0 0 0,0-1 1,0 1-1,2-1 0,2-1 6,-1 0 0,0-1 0,1 1 0,-1-1 0,0 0 0,-1 0 0,1 0 0,0 0 0,-1-1 0,0 1 1,0-1-1,3-4 0,3-6 49,15-31 1,-11 18-62,-6 12-162,14-25 1,-21 39 148,0 1-1,1 0 1,-1 0 0,0-1 0,0 1-1,0 0 1,0 0 0,0-1 0,0 1 0,1 0-1,-1 0 1,0-1 0,0 1 0,0 0-1,1 0 1,-1 0 0,0-1 0,0 1-1,0 0 1,1 0 0,-1 0 0,0 0-1,0 0 1,1 0 0,-1-1 0,0 1-1,1 0 1,-1 0 0,0 0 0,0 0 0,1 0-1,-1 0 1,0 0 0,1 0 0,-1 0-1,0 0 1,0 0 0,1 0 0,-1 1-1,0-1 1,0 0 0,1 0 0,-1 0-1,0 0 1,0 0 0,1 1 0,-1-1-1,0 0 1,0 0 0,1 0 0,-1 0 0,0 1-1,0-1 1,0 0 0,0 0 0,1 1-1,-1-1 1,0 0 0,0 0 0,0 1-1,0-1 1,0 0 0,0 1 0,0-1-1,0 1 1,4 21-22,-4-1 58,-1-10-51,1 0 1,1 0-1,-1 0 0,2 1 0,-1-1 1,5 15-1,-4-22 83,0 2-16,0 0 0,1-1-1,-1 1 1,1-1 0,6 10 0,-8-14-42,0 0 1,0-1-1,0 1 0,0 0 0,0 0 1,0 0-1,0-1 0,0 1 0,1 0 1,-1-1-1,0 1 0,0-1 0,0 0 1,1 1-1,-1-1 0,0 0 0,1 0 1,-1 1-1,0-1 0,0 0 0,1-1 1,-1 1-1,0 0 0,1 0 0,-1 0 1,0-1-1,0 1 0,1-1 0,-1 1 0,0-1 1,0 1-1,2-2 0,5-3 39,0 0-1,-1 0 1,1-1 0,-1 0-1,12-14 1,27-37 4,-42 51-48,127-164 117,-10 1-21,-102 143-109,-2-1-1,-1 0 1,21-49 0,-19 28-53,-3-1 0,16-82 0,-30 128 37,0-1-1,-1 1 0,1 0 1,-1-1-1,0 1 0,0-1 1,-1 1-1,0-6 1,1 9 22,0 0-1,0 0 1,0 1 0,0-1 0,0 0 0,0 0 0,0 0 0,0 0 0,0 0 0,0 0 0,0 0 0,-1 0 0,1 0 0,0 0-1,0 0 1,0 0 0,0 0 0,0 1 0,0-1 0,0 0 0,0 0 0,0 0 0,0 0 0,0 0 0,-1 0 0,1 0 0,0 0-1,0 0 1,0 0 0,0 0 0,0 0 0,0 0 0,0 0 0,0 0 0,-1 0 0,1 0 0,0 0 0,0 0 0,0 0 0,0 0-1,0-1 1,0 1 0,0 0 0,0 0 0,0 0 0,0 0 0,0 0 0,-1 0 0,1 0 0,0 0 0,0 0 0,0 0 0,-4 15-171,1-6 139,-33 97-127,-44 153 321,72-224-81,2 1 0,1 1 0,2-1 0,2 1-1,1-1 1,5 41 0,-4-72-20,0 1 1,1 0-1,-1 0 0,6 11 0,-7-16-44,1 0-1,-1 0 1,1 1-1,0-1 1,-1 0-1,1 0 1,0 0-1,0 1 1,0-1-1,0 0 1,0 0-1,0-1 1,0 1-1,0 0 1,0 0-1,0 0 1,0-1 0,1 1-1,-1 0 1,0-1-1,0 1 1,1-1-1,-1 0 1,1 1-1,-1-1 1,2 0-1,-1 0 2,-1-1 0,0 1-1,0-1 1,1 1 0,-1-1 0,0 1-1,0-1 1,0 0 0,0 0 0,0 1-1,0-1 1,0 0 0,0 0 0,0 0-1,0 0 1,-1 0 0,1 0 0,0-1-1,0-1 1,11-26 311,-9 20-160,56-151-386,-51 140-5,15-28-1,-19 47 186,1 1-1,-1 0 0,1 0 1,-1 1-1,1-1 0,7 3 1,-5-2 15,8 1 88,0-1-1,1 0 1,-1-2 0,30-3-1,-16 4-86,-12 0 14,-17 3 1,0-1 1,0 0 0,0 1 0,-1-1-1,1 1 1,-1-1 0,1 0 0,-2 4-1,1-5 1,1 0 13,-31 118 67,27-102-45,2 1 1,0 0-1,1 0 1,2 33 0,-1-49-9,0 0 1,1 0 0,-1 0-1,1 0 1,-1 0 0,1 0 0,0-1-1,-1 1 1,1 0 0,0 0-1,0-1 1,0 1 0,1-1 0,-1 1-1,2 2 1,-2-4-9,1 1 0,-1 0 0,0 0-1,0-1 1,1 1 0,-1-1 0,0 1 0,1-1 0,-1 0 0,0 1-1,1-1 1,-1 0 0,1 0 0,-1 0 0,0 0 0,1 0 0,-1 0-1,1 0 1,-1-1 0,0 1 0,1 0 0,-1-1 0,2 0 0,12-6 13,-2 0 1,1-1 0,-1 0 0,17-14 0,46-44-5,-72 62-14,158-154 462,-140 137-448,-1 0 0,-1-2 0,-1 0 0,-1-1 0,-1-1 0,-1-1 0,-1 0 0,-2-1 0,0 0 0,11-40 0,-8 14-277,15-102 0,-31 154 254,1-15-386,-3 13 102,-4 11 43,-14 35 101,-18 60 1,8-21 140,17-50-21,-6 16-71,-21 76 0,36-110 115,2 0 1,-1 1-1,2-1 1,0 1-1,0-1 0,1 1 1,1-1-1,1 1 0,0-1 1,5 16-1,-5-23 20,0-1 1,0 0-1,1 0 0,0 0 0,0 0 1,0-1-1,8 10 0,-10-13-26,1-1 0,-1 0 0,0 0-1,0 1 1,1-1 0,-1 0 0,1 0 0,-1-1 0,1 1 0,-1 0-1,1 0 1,0-1 0,-1 1 0,1-1 0,0 1 0,-1-1-1,1 0 1,0 0 0,-1 0 0,1 0 0,0 0 0,0 0 0,-1 0-1,1 0 1,0-1 0,-1 1 0,1-1 0,0 1 0,-1-1 0,1 0-1,-1 0 1,1 1 0,2-3 0,8-6 33,0-2 0,0 1 0,14-18 0,7-6 63,-5 8-102,56-49 118,-52 48-310,-30 26 111,-4 5 56,-3 4-33,-1 4 34,-1-1 1,1 1-1,1 1 1,0-1-1,0 1 1,2 0-1,-1-1 1,-1 15-1,3-8 40,1-1 0,0 1-1,1 0 1,1-1-1,4 24 1,-4-40 2,-1 1 0,1 0 1,-1-1-1,1 1 0,0-1 0,0 1 0,0-1 1,0 0-1,1 1 0,-1-1 0,0 0 0,1 0 1,0 0-1,-1 0 0,1 0 0,0 0 0,0 0 1,0-1-1,0 1 0,1-1 0,-1 1 0,0-1 1,1 0-1,-1 0 0,1 0 0,-1 0 0,4 1 1,-1-2 11,1 1 0,-1-1 1,1 0-1,-1 0 0,1-1 1,-1 1-1,0-1 0,1 0 1,-1-1-1,0 1 1,1-1-1,6-4 0,4-2 21,-1-1 0,0 0 0,-1-2 1,25-22-1,48-56 180,-73 73-198,13-16 31,39-58 1,13-41-95,-79 131 23,14-26 28,-2-1 0,15-47 1,-26 69-48,2-2-55,-1-1-1,0 0 0,0 0 0,1-17 1,-5 22-319,-1 7 148,-3 8 46,-10 32 53,8-20 72,-14 26 1,5-14 138,1 0 0,2 1 1,2 0-1,1 1 0,-7 46 0,10-33 61,3 1 1,1 91-1,5-131-19,0 0 0,4 18-1,-4-26-60,0 0-1,1 0 1,-1 0 0,1 0-1,-1-1 1,1 1-1,0-1 1,1 1 0,-1-1-1,0 0 1,5 4 0,-7-6-32,1 0 1,0-1-1,0 1 1,0-1-1,0 1 1,0-1-1,0 1 1,0-1-1,0 1 1,0-1-1,0 0 1,0 0-1,0 1 1,0-1-1,0 0 1,0 0-1,0 0 1,0 0-1,0 0 1,0-1-1,0 1 1,0 0-1,0 0 1,0-1-1,0 1 1,0 0-1,0-1 1,0 1-1,0-1 1,0 1-1,0-1 1,0 0-1,-1 1 1,1-1-1,0 0 1,0 0-1,0 0 1,4-5-10,0 0 0,-1 0 0,1 0 0,3-10 0,42-82 162,-39 74-142,40-78-126,-46 94 5,-3 9 24,-3 16 9,0-5 84,-16 95 75,10-70-4,1 0-1,0 42 0,6-77-76,0-1 0,0 0 0,0 0 0,0 0 0,0 0 0,0 1 0,0-1 0,0 0 0,0 0 0,1 0 0,-1 0 0,1 1-1,-1-1 1,1 0 0,-1 0 0,1 0 0,0 0 0,-1 0 0,2 1 0,-1-2-3,0 1-1,-1-1 1,1 0 0,0 0 0,0 0 0,-1 0-1,1 1 1,0-1 0,0 0 0,-1 0-1,1 0 1,0-1 0,0 1 0,-1 0 0,1 0-1,0 0 1,0 0 0,-1-1 0,1 1-1,0 0 1,-1-1 0,2 0 0,4-3 7,0 0 1,0-1 0,0 0 0,7-7-1,-12 11-29,21-22 35,-14 14-23,0 0 1,0 1-1,1 0 1,0 0-1,1 1 1,-1 0 0,16-7-1,-25 14-6,1-1-1,-1 1 1,1 0-1,-1-1 1,1 1-1,-1 0 1,1 0-1,-1-1 1,1 1-1,-1 0 1,1 0-1,0 0 1,-1 0-1,1 0 1,-1 0-1,1 0 1,-1 0-1,1 0 1,0 0-1,-1 0 1,1 0 0,-1 0-1,1 0 1,-1 1-1,1-1 1,-1 0-1,1 0 1,-1 1-1,1-1 1,-1 0-1,1 1 1,-1-1-1,0 0 1,1 1-1,-1-1 1,1 1-1,-1-1 1,0 1-1,1-1 1,-1 1-1,0-1 1,0 1-1,1-1 1,-1 1-1,0-1 1,0 1-1,0-1 1,0 1 0,0-1-1,0 1 1,0 0-1,0-1 1,0 1-1,0-1 1,0 1-1,0-1 1,0 1-1,0 0 1,-1 4-5,0 0 0,0 0 0,0 0 0,0 0 0,-4 7 0,-3 4-6,-1-2 0,-1 1 0,-19 22 0,-3 4-27,-61 79 257,91-117-205,1-2-6,0 0 0,0 1 1,0-1-1,0 0 1,0 0-1,0 0 0,0 0 1,0 0-1,-1 0 1,1 0-1,0 0 0,-1 0 1,1-1-1,0 1 1,-1 0-1,-1 0 0,3-1 1,0 0-1,0 0 1,0 0-1,0 0 0,-1 0 1,1 0-1,0 0 0,0 0 1,0 0-1,0 0 0,0 0 1,0 0-1,0 0 0,0 0 1,0 0-1,0-1 0,0 1 1,-1 0-1,1 0 1,0 0-1,0 0 0,0 0 1,0 0-1,0 0 0,0 0 1,0 0-1,0 0 0,0 0 1,0 0-1,0 0 0,0 0 1,0 0-1,0-1 0,0 1 1,0 0-1,0 0 1,0 0-1,0 0 0,0 0 1,0 0-1,0 0 0,0 0 1,0 0-1,0 0 0,0 0 1,0-1-1,0 1 0,0 0 1,0 0-1,0 0 0,3-6 20,6-4-84,19-11-947,1 1-1,61-31 1,-58 34-165,-10 5-18,0 1-1079,0-1-1,-2-1 1,1-1-1,25-22 1,-28 19 42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22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7296,'0'-15'3328,"0"7"-2912,0 5 1472,10 3-1120,3-5 704,1 1-896,4-4-96,4 8-288,4-8-192,2 8-32,4-9-672,0 9 384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23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491 24 6400,'-14'-17'2880,"4"14"-2496,7 0-1600</inkml:trace>
  <inkml:trace contextRef="#ctx0" brushRef="#br0" timeOffset="1">14 95 4480,'-14'-3'2016,"14"6"-1728,9-3-736,6 0 192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24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386 588 4224,'-5'-8'3562,"-4"8"-10,6 0-3255,0 1 0,1-1 0,-1 1 0,1 0-1,-1 0 1,0-1 0,1 2 0,0-1 0,-1 0 0,1 0-1,-3 3 1,-27 22 840,14-11-679,2-1-339,1 0-1,0 1 0,1 1 0,1 0 0,0 1 0,-14 25 0,26-40-94,0 1 0,0-1-1,0 1 1,0-1 0,0 1-1,0-1 1,1 1 0,-1-1-1,1 1 1,0 0 0,0-1-1,0 1 1,0 0 0,0-1 0,1 5-1,0-5 12,0 0 0,-1-1-1,1 1 1,0-1 0,0 1-1,0-1 1,0 1-1,0-1 1,0 1 0,0-1-1,0 0 1,0 0 0,1 0-1,-1 0 1,1 1 0,-1-2-1,1 1 1,-1 0 0,1 0-1,-1 0 1,1-1-1,0 1 1,2 0 0,0-1-4,-1 1 1,1-1 0,0 0 0,-1 0-1,1 0 1,0 0 0,-1-1 0,1 1-1,-1-1 1,1 0 0,-1 0-1,1 0 1,-1-1 0,0 1 0,1-1-1,-1 0 1,0 0 0,0 0 0,0 0-1,0 0 1,-1-1 0,4-4-1,-1 2 1,-1 0 0,0-1-1,0 1 1,0-1 0,-1 0-1,0 0 1,0-1 0,-1 1-1,1 0 1,-2-1-1,3-10 1,1-57 74,-4 56-117,-1 1 1,2-1-1,0 1 1,2-1-1,7-26 1,-2 23-53,17-28-1,5-11 420,77-220 1015,-91 232-1187,3-15 133,-18 60-271,0 6-46,-1 11-35,-5 55 197,-16 93 1,-35 159 2,39-230 68,-5-2 0,-61 166 0,55-194 124,-3 0 1,-51 74-1,72-120-234,-2 0 1,0-1 0,0 0-1,-1-1 1,-24 20-1,32-30-72,-1 0 0,1 0-1,-1 0 1,0-1 0,0 1-1,0-1 1,0 0 0,0-1-1,-6 2 1,9-2-25,-1-1 0,1 0-1,0 0 1,-1 0 0,1 0 0,0-1 0,-1 1-1,1 0 1,0-1 0,-1 0 0,1 1 0,0-1-1,0 0 1,0 0 0,0-1 0,0 1 0,0 0 0,0-1-1,0 1 1,0-1 0,1 1 0,-1-1 0,0 0-1,-1-2 1,-1-2-7,1 1-1,0-1 1,0 0 0,0 0-1,1 0 1,0 0-1,0 0 1,0-1-1,1 1 1,0-1 0,0 1-1,1-1 1,0 1-1,0-1 1,0 1-1,1-1 1,0 1 0,0-1-1,1 1 1,3-11-1,0 5-36,-1 1-1,2 0 1,0 0-1,0 0 1,1 1-1,0 0 1,1 0-1,0 0 1,1 1-1,14-12 1,2 2-115,1 0-1,1 2 1,1 1 0,0 2 0,1 0 0,1 2 0,43-12-1,-42 16-924,1 1 0,0 2-1,1 1 1,37 0 0,80 8-6974,-73-4 4571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27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27 243 2816,'-13'5'433,"1"1"1785,12-5-2091,-1-1 0,1 1-1,0 0 1,0-1-1,0 1 1,0 0-1,0-1 1,0 1-1,0-1 1,0 1 0,0 0-1,0-1 1,0 1-1,0 0 1,0-1-1,1 1 1,-1-1 0,0 1-1,0 0 1,1-1-1,-1 1 1,1 0-1,2 4 225,1 1 1,0-1-1,0 0 0,0 0 0,0-1 0,1 1 0,0-1 0,0 0 0,0 0 0,6 3 0,-4-2-79,0-1 0,1 0 0,-1-1 0,1 0 0,0 0 0,0-1 0,12 2 0,-16-3-182,-1-1 0,1 0 0,0 0 0,0 0 0,0 0 0,0-1 0,-1 1 0,1-1 0,0 0 0,0 0 0,-1-1 0,1 1 0,-1-1 0,1 1 0,-1-1 0,6-5 0,-4 3 1,0-1 1,0 0-1,0 0 0,-1-1 0,0 1 1,0-1-1,-1 0 0,5-10 0,-2 3-24,0 1 0,-2-1 0,0 0 0,0 0 0,-1-1 0,0 1 0,-2-1-1,1 1 1,-2-1 0,0 0 0,0 1 0,-3-16 0,2 25-46,0 0 0,0 0 0,0 0 0,-1 1 0,1-1 0,-1 0 0,-4-6 0,5 9-13,0-1 0,-1 0-1,1 1 1,0-1 0,-1 1 0,0-1 0,1 1 0,-1 0-1,0-1 1,0 1 0,1 0 0,-1 0 0,0 0 0,0 1 0,0-1-1,0 0 1,-4 0 0,1 1 21,0 0-1,1 0 0,-1 0 1,0 0-1,1 1 1,-1-1-1,1 1 1,-1 1-1,1-1 0,0 1 1,-1-1-1,1 1 1,0 0-1,0 1 0,0-1 1,0 1-1,1-1 1,-1 1-1,1 0 1,-1 1-1,1-1 0,0 1 1,1-1-1,-1 1 1,0 0-1,-1 4 1,-1 1 44,0 1 0,1 0 0,1-1 1,0 1-1,0 0 0,1 1 0,0-1 1,0 0-1,1 1 0,1 19 0,1-17 57,1-1-1,0 1 1,1-1-1,0 1 0,1-1 1,1 0-1,9 19 1,-11-26-60,0 0 0,0-1-1,0 1 1,1-1 0,0 1 0,0-1 0,0 0 0,7 5 0,-8-7-23,0 0 1,0-1-1,0 1 0,0-1 0,0 0 1,0 0-1,1 0 0,-1 0 1,0-1-1,0 1 0,1-1 0,-1 0 1,1 1-1,-1-2 0,5 0 1,-3 0-10,0 0 1,0-1 0,0 1 0,-1-1-1,1-1 1,-1 1 0,1 0 0,-1-1 0,0 0-1,0 0 1,4-5 0,7-7 90,18-23 1,-17 20-60,17-19-65,1 1-1,3 2 0,0 1 0,46-29 1,-43 31 53,-38 28 13,1 0 0,-1 1-1,0-1 1,0 0 0,0 0-1,0 0 1,-1 0 0,1-1-1,-1 1 1,0 0 0,0-1-1,0 1 1,0-1 0,0 1-1,-1-5 1,-2 35 4,-1 1-1,-2-1 1,-16 50 0,9-32-80,0-1 188,-2 0 0,-34 74 0,45-113-158,0 1 1,0-1-1,-1 0 1,0 0-1,-4 5 1,7-9-7,-1 0 0,1 0-1,0 1 1,-1-1 0,1 0 0,0-1 0,-1 1 0,1 0-1,-1 0 1,1-1 0,-1 1 0,0 0 0,1-1 0,-1 0 0,0 1-1,1-1 1,-1 0 0,0 0 0,1 0 0,-1 0 0,0 0-1,-1-1 1,2 1-12,0 0 0,-1-1 0,1 1 0,0-1 0,0 0 0,0 1 0,0-1 0,0 0 0,0 0 0,0 0 0,0 1 0,0-1 0,1 0 0,-1 0 0,0 0-1,0 0 1,1-1 0,-1 1 0,1 0 0,-1 0 0,1 0 0,-1 0 0,1-2 0,-2-2 13,-4-13-61,0-1 0,2 0-1,0 0 1,1 0 0,1 0 0,0-26 0,2 44 17,0-1 1,0 1-1,0-1 1,1 0 0,-1 1-1,0-1 1,1 1-1,-1-1 1,1 1-1,-1-1 1,1 1-1,0-1 1,0-1-1,0 2 16,0 0 0,0 1-1,-1-1 1,1 0 0,0 1 0,0-1-1,-1 1 1,1-1 0,0 1 0,0-1-1,0 1 1,0 0 0,0 0 0,0-1-1,0 1 1,1 0 0,3 0 9,0 0 0,0 1 0,0-1 1,0 1-1,0 0 0,8 4 0,2-1 12,1 0 18,0-1 1,0-1-1,0 0 1,1-1-1,-1-1 1,1 0 0,-1-2-1,0 1 1,0-2-1,28-8 1,-15 2 52,-1-2 0,0-1 0,-1-1 0,0-1 0,-1-2 0,-1 0 0,32-28 0,-49 37-110,-1 1-77,-1 0 0,1 1 0,0 0 0,9-4 0,-14 8 94,0 0 1,-1 0-1,1 1 1,-1-1 0,1 0-1,0 1 1,0 0-1,-1-1 1,1 1 0,0 0-1,0 0 1,-1 0-1,1 0 1,0 0-1,0 0 1,-1 1 0,1-1-1,0 1 1,-1-1-1,1 1 1,0 0 0,-1-1-1,1 1 1,-1 0-1,1 0 1,2 2 0,0 2 4,0 0 0,0 0 1,0 1-1,4 7 0,-1-1 81,1 0 75,-10-11 293,-4-6-82,2 0-415,-1 1-1,0 0 1,0 0-1,0 1 1,0-1 0,0 1-1,-1 0 1,0 1-1,1-1 1,-1 1-1,-10-2 1,13 3 35,0 1 0,0 0 0,0-1 1,0 1-1,0 1 0,0-1 0,0 0 0,0 1 0,0-1 1,0 1-1,0 0 0,1 0 0,-1 0 0,0 0 1,0 1-1,1-1 0,-1 1 0,1-1 0,-1 1 0,1 0 1,0 0-1,0 0 0,0 0 0,0 1 0,-2 3 1,0-1 12,0 1 0,1 0 0,0 0 0,0 1 0,0-1 0,1 0 0,0 1 0,0 0 0,1-1 0,0 1 0,-1 13 0,3-8 42,0 0-1,0 0 0,1 0 0,0 0 0,9 21 1,-8-24-10,0-1 0,0 0 0,1 0 1,0-1-1,1 1 0,0-1 0,0 0 1,1 0-1,9 9 0,-12-13 3,0-1-1,0 1 1,0-1 0,1 0-1,-1 0 1,1 0-1,0 0 1,-1 0 0,1-1-1,0 0 1,0 0-1,0 0 1,0 0 0,0-1-1,0 1 1,0-1 0,0 0-1,0 0 1,0-1-1,0 1 1,0-1 0,5-1-1,12-6 35,0-1 0,-1-1 0,24-15 0,-25 13-53,143-82 100,40-16-192,-144 78 64,-56 31-2,0-1 1,0 2-1,1-1 0,-1 0 0,0 0 0,0 1 0,1-1 1,-1 1-1,1 0 0,2-1 0,-5 1 14,1 0-1,0 0 1,-1 0-1,1 0 1,0 0-1,-1 0 1,1 1-1,0-1 0,-1 0 1,1 0-1,0 0 1,-1 1-1,1-1 1,-1 0-1,1 0 1,0 1-1,-1-1 1,1 1-1,-1-1 1,1 0-1,-1 1 1,1-1-1,-1 1 1,0-1-1,1 1 1,-1 0-1,1-1 0,-1 1 1,0-1-1,0 1 1,1 0-1,-1-1 1,0 1-1,0-1 1,0 1-1,0 0 1,0 0-1,0 0 9,0 0-1,0 0 0,0 0 1,0 0-1,-1 0 1,1 0-1,-1 0 0,1 0 1,0 0-1,-1 0 1,0 0-1,1-1 0,-1 1 1,1 0-1,-1 0 0,0-1 1,0 1-1,1 0 1,-1-1-1,0 1 0,0 0 1,0-1-1,0 0 1,0 1-1,0-1 0,0 1 1,0-1-1,1 0 1,-1 0-1,0 1 0,-1-1 1,1 0-1,0 0 0,-1 0 1,-6 0 32,0 0-1,0 0 1,-11-2 0,5 0-57,0 0 1,0 1-1,-20 2 0,28 0-3,-1 0 0,1 0-1,0 1 1,0-1 0,-1 1 0,1 1-1,1-1 1,-1 1 0,-10 6-1,9-3 15,0-1 0,0 1 0,1 0 0,0 0 0,0 1 0,0-1 0,1 1 0,-1 1 0,-4 10 0,8-15 26,0 1 0,1 0-1,-1 0 1,1 0 0,0-1-1,0 1 1,0 0 0,1 0 0,-1 1-1,1-1 1,0 0 0,0 0-1,1 0 1,-1 0 0,1 0 0,0 0-1,0 0 1,0 0 0,1-1-1,-1 1 1,1 0 0,3 5 0,-3-6-10,-1-1 1,1 0 0,0 0 0,-1 0-1,1 0 1,0-1 0,0 1 0,0 0 0,0-1-1,1 1 1,-1-1 0,0 0 0,1 0 0,-1 0-1,1 0 1,-1 0 0,1 0 0,-1-1-1,1 1 1,0-1 0,-1 0 0,1 0 0,0 0-1,-1 0 1,1 0 0,-1 0 0,1-1 0,0 0-1,-1 1 1,1-1 0,-1 0 0,5-2 0,0-1 60,0-1 0,0 1 1,0-2-1,-1 1 1,0-1-1,10-11 0,-3 0-45,14-24-1,-11 15-61,-14 23 56,10-12-197,-7 15 10,-2 9 27,0 15 34,-1-4 159,1 1 0,0-1 0,13 36 0,-13-50 2,-1-1 0,1 1 0,6 9 0,-8-14-36,0 0 0,0 0-1,-1 0 1,1 0 0,0 0-1,0 0 1,0 0 0,0-1-1,0 1 1,0 0 0,0 0-1,0-1 1,0 1 0,1-1 0,-1 1-1,0-1 1,0 1 0,0-1-1,1 0 1,-1 0 0,0 0-1,0 1 1,1-1 0,-1 0-1,2-1 1,0 0 12,0 0 0,0 0 0,0-1 0,0 0 0,0 1 0,0-1 0,-1 0 0,1 0 0,-1-1 0,1 1-1,-1 0 1,0-1 0,2-2 0,5-7 0,11-23 0,-17 29-15,5-10-14,1 1-1,0 0 1,1 1 0,0 0-1,2 0 1,20-19 0,-31 32-8,0 0 0,-1 1 0,1-1 0,0 1 0,0-1 0,0 1 0,-1-1 0,1 1 0,0-1 0,0 1 0,0 0 0,0-1 0,0 1 0,0 0 0,0 0 0,0 0 0,-1 0 0,1 0 0,0 0 0,0 0 0,0 0 0,0 0 0,0 0 0,0 1 0,0-1 0,0 0 0,0 0 0,-1 1 0,1-1 0,0 1 0,0-1 0,0 1 0,-1-1 0,1 1 0,0 0 0,0-1 0,-1 1 0,1 0 0,-1-1 0,1 1 0,-1 0 0,1 0 0,-1 0 0,1-1 0,-1 1 0,1 0 0,-1 2 0,2 7 31,-1 1 1,0 0-1,-1 0 1,0-1-1,0 1 0,-2 0 1,-2 13-1,1 1 16,-7 44 94,-3-1 1,-24 75-1,32-125-99,-29 107 144,7-8 16,25-106 24,1-15 218,5-18-124,21-71-358,-2 8-97,4 1-1,63-138 0,-73 188 143,42-62 0,-49 82-42,1 0 0,0 1 0,1 1 1,1-1-1,0 2 0,24-17 0,-35 27 33,-1 0 0,1 0 0,0 0 0,0 0 0,0 0 0,0 0 0,0 1 0,0-1 0,0 1 0,0 0 0,0 0 0,1-1 0,-1 1 0,0 1 0,0-1 0,0 0 0,0 0 0,3 2 0,-4-2 10,1 1 1,-1 0-1,1-1 0,-1 1 0,1 0 0,-1 0 0,0 0 1,1 0-1,-1 0 0,0 1 0,0-1 0,0 0 0,0 0 1,0 1-1,0-1 0,0 1 0,-1-1 0,1 1 0,-1-1 1,1 1-1,-1-1 0,1 1 0,0 2 0,-1 9 2,0-1 0,-1 0 0,0 0 0,0 1 0,-2-1 0,1 0 0,-6 13 0,2-5 27,-1 0 1,-1 0-1,-1-1 0,-1 0 0,-12 18 1,14-24-6,-2-1 1,1 1 0,-2-2 0,0 1 0,0-2 0,-1 1 0,-20 13 0,27-21-21,1-1 1,-1 0 0,1 0-1,-1 0 1,-6 1 0,10-2-9,0-1 1,-1 1-1,1-1 0,-1 0 1,1 0-1,-1 0 1,1 0-1,-1 0 1,1 0-1,-1 0 1,1 0-1,-1 0 0,1-1 1,-1 1-1,1-1 1,0 1-1,-1-1 1,1 0-1,0 1 1,-1-1-1,1 0 0,-2-1 1,1 0-9,1 0 1,-1-1-1,1 1 1,-1-1 0,1 1-1,0-1 1,-1 1-1,1-1 1,1 1-1,-1-1 1,0 0-1,1 0 1,-1 0 0,1 1-1,0-1 1,0 0-1,0 0 1,0 0-1,0 1 1,1-1-1,-1 0 1,1 0-1,0 1 1,0-1 0,0 0-1,0 1 1,0-1-1,1 1 1,-1-1-1,1 1 1,-1 0-1,1 0 1,0-1 0,0 1-1,0 0 1,0 1-1,0-1 1,1 0-1,-1 1 1,1-1-1,-1 1 1,1 0 0,-1 0-1,1 0 1,2-1-1,6-1 14,0 1 0,-1 0-1,1 0 1,0 1 0,13 1-1,55 6 1,2 0 13,-65-6 27,1 0-1,-1-2 1,0 0 0,28-7-1,-36 6-24,0 1 0,-1-1 0,1-1 0,-1 0 0,0 0 0,0 0 0,0-1 0,-1 0 0,1 0 0,-1-1 0,7-8 0,-3 2-1,-2-1 0,0 1 0,0-1 0,-2-1 0,1 1 0,-2-1 0,1 0 0,-2-1 0,0 1 0,-1-1 0,0 0 0,0-21 0,-3 34-28,0 0 0,0 1 1,0-1-1,0 0 0,0 1 0,-1-1 1,1 0-1,-1 1 0,1-1 1,-1 1-1,1-1 0,-1 1 0,0-1 1,0 1-1,-1-2 0,2 3 12,-1-1-1,0 0 1,1 1 0,-1-1-1,0 1 1,1 0-1,-1-1 1,0 1 0,0 0-1,1-1 1,-1 1-1,0 0 1,0 0 0,0 0-1,1-1 1,-1 1-1,0 0 1,0 0 0,0 0-1,0 1 1,-1-1-1,0 1 9,-1 0 0,1 0 0,-1 0 0,1 0 0,0 0 0,-1 1 0,1-1 0,0 1 0,0-1 0,0 1 0,0 0 0,0 0 0,0 0 0,1 0 0,-1 0 0,-2 5 0,-1 2 46,1 1 0,0 0 0,1 1-1,0-1 1,0 1 0,1-1 0,1 1 0,-1 12 0,2-4 67,0 0 0,2 0 1,6 34-1,-6-43-73,0 0 1,1 0-1,1 0 0,0 0 1,0-1-1,1 1 0,0-1 1,7 10-1,-9-15-41,1 0 0,0 0 0,0 0 0,0 0 0,0 0 0,0-1 0,1 0 0,0 0 0,0 0 0,0 0 0,0-1 0,0 0 0,0 0 0,0 0 0,1-1 0,-1 0 0,8 1 0,-2-1-189,0-1-1,0 0 1,0-1 0,0-1 0,15-3-1,-3-1-1337,32-13 1,4-6-373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1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80 9568,'-4'-12'3066,"3"9"-948,9 11 896,-8-7-2727,10 14 652,-2 0 0,0 0 0,0 1 0,5 19 0,17 72 1233,-16-56-1333,44 204 1876,-38-135-2079,-11-59 51,26 93 0,-34-148-669,-1-5 11,0-1 1,0 0-1,0 1 0,0-1 0,0 1 0,0-1 0,0 0 0,1 1 0,-1-1 0,0 1 1,0-1-1,0 0 0,0 1 0,1-1 0,-1 0 0,0 1 0,0-1 0,0 0 0,1 1 1,-1-1-1,0 0 0,1 1 0,-1-1 0,0 0 0,1 1 0,10-20 588,14-48 6,-15 38-564,21-44 1,35-36-152,-38 65 56,279-429-3255,-248 380-1797,-41 66 2800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47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221 659 3136,'0'-6'9538,"-8"1"-7946,6 5-1493,1 0-1,0-1 0,0 1 1,-1 0-1,1 0 0,-1 0 1,1 0-1,0 0 0,-1 0 1,1 1-1,0-1 0,0 0 1,-1 0-1,1 1 0,0-1 1,-1 1-1,1 0 0,0-1 1,0 1-1,0 0 1,-2 1-1,-21 19 619,23-20-691,-7 8 162,1 1 0,-1 0 0,2 1 0,-1 0 1,-4 12-1,0-2 0,-9 17 176,2 1 0,2 0 0,-19 73 0,32-99-225,0 0 1,1 0-1,0 16 0,2-25-62,0 0-1,0 1 0,1-1 1,-1 0-1,1 0 1,0 1-1,0-1 0,1 0 1,-1 0-1,1 0 1,0 0-1,0 0 0,4 5 1,-4-6-12,0-1 0,0 1 0,1-1 0,-1 1 0,1-1 0,0 0 0,-1 0 0,1 0 0,5 2 0,-7-3-43,1-1-1,-1 1 0,1-1 1,-1 0-1,1 1 0,-1-1 1,1 0-1,-1 0 0,1 0 1,-1 0-1,1 0 0,-1-1 1,1 1-1,-1 0 0,1-1 1,-1 1-1,1-1 0,-1 1 1,1-1-1,-1 0 0,0 0 1,1 1-1,0-3 0,4-1 23,0-2 0,-1 1 0,0 0 0,-1-1 0,1 0 0,-1 0 0,0 0 0,0-1 0,-1 0 0,0 1 0,0-1 0,-1 0 0,4-14 0,-1-7-27,-1 0 0,1-37 0,-3 31-65,-1 8 64,-6-48 0,4 62-69,1 4 31,0 6 9,0-1-1,0 1 0,0-1 0,0 1 0,-1-1 1,1 1-1,-1-1 0,1 1 0,-1 0 1,0-1-1,-2-2 0,3 5-109,-8 33 225,6 111 599,3-78-330,0-46-254,1-1 1,8 34 0,-6-30-23,-2-16-63,0 0 0,1 0 1,-1-1-1,1 1 1,0-1-1,1 1 0,0-1 1,0 0-1,0-1 1,1 1-1,0-1 0,9 9 1,-13-13-19,1 0-1,-1 0 1,0 0 0,1 0-1,0 0 1,-1 0 0,1-1 0,0 1-1,-1-1 1,1 1 0,0-1-1,-1 1 1,1-1 0,0 0-1,0 0 1,0 0 0,-1 0 0,1 0-1,0 0 1,0-1 0,1 1-1,6-3 62,0 1 0,0-1-1,8-5 1,-4 3-51,2-2-10,0-1-1,-1 0 1,0-1 0,0-1-1,-1 0 1,0-1 0,-1 0 0,0 0-1,11-16 1,9-14 93,41-69 1,47-111-209,-99 172 30,-1 0 0,21-88-1,-28 81-30,-4 0-1,-1-1 0,0-64 1,-13 36-325,2 70 260,3 15 160,0 0 0,0 0 0,0 0 0,0 0 0,0 0-1,0 0 1,0 0 0,-1-1 0,1 1 0,0 0 0,0 0-1,0 0 1,0 0 0,0 0 0,0 0 0,-1 0 0,1 0-1,0 0 1,0 0 0,0 0 0,0 0 0,0 0 0,-1 0-1,1 0 1,0 0 0,0 0 0,0 0 0,0 0 0,0 0-1,-1 0 1,1 0 0,0 0 0,0 0 0,0 0 0,0 0 0,0 0-1,-1 0 1,1 0 0,0 1 0,0-1 0,0 0 0,0 0-1,0 0 1,-2 3-58,0-1 0,0 0 0,0 1 0,1 0 0,-1 0 0,1-1-1,-2 6 1,-43 135-253,7-19 391,14-51-32,-23 116 0,39-139 12,3 0 0,1 0-1,4 70 1,2-102 20,1 0-1,0 1 0,10 33 0,-9-43 5,1 1-1,0-1 0,0 0 1,0-1-1,1 1 0,0-1 1,1 0-1,13 15 0,-17-21-63,0 0-1,0 0 0,1 0 1,-1 0-1,1 0 1,-1 0-1,1 0 0,0-1 1,-1 0-1,1 1 1,0-1-1,0 0 0,0 0 1,0-1-1,0 1 0,0 0 1,0-1-1,0 0 1,0 0-1,0 0 0,0 0 1,0 0-1,0-1 1,0 1-1,0-1 0,0 0 1,0 0-1,0 0 0,0 0 1,0-1-1,-1 1 1,1-1-1,0 1 0,2-4 1,4-2 22,-1-1-1,0 1 1,-1-2 0,0 1 0,0-1 0,-1 0-1,0 0 1,7-15 0,6-21 67,19-64 0,13-31 110,-19 66-320,-2-2 0,-4-1 1,-3-2-1,23-148 0,-43 200 27,-1 0 0,0 0-1,-5-36 1,3 59 14,-1 0 1,0 0-1,0 0 0,0 1 0,0-1 1,-4-6-1,5 9 48,0 1 0,-1-1 0,1 1 1,0-1-1,-1 0 0,1 1 0,-1 0 0,1-1 0,-1 1 0,1-1 0,-1 1 1,1-1-1,-1 1 0,0 0 0,1 0 0,-1-1 0,1 1 0,-1 0 0,-1-1 1,2 2 1,-1-1 1,0 0 0,0 0 0,0 0 0,0 0-1,1 1 1,-1-1 0,0 0 0,0 1 0,1-1 0,-1 1-1,0-1 1,1 1 0,-1-1 0,0 1 0,1-1-1,-1 1 1,1 0 0,-2 1 0,-2 5-3,-1 0 1,1 1-1,1-1 0,0 1 1,0 0-1,0 0 0,-2 14 1,-1-1-25,-20 105 70,18-79 10,-20 126 129,7-36 292,13-72-429,0 102 0,5-49-92,3-117 70,-2 68 269,2-60-233,1 1 1,0-1-1,1 1 1,0-1-1,3 9 1,-5-16-33,0-1 0,1 0 1,-1 0-1,1 0 0,-1 0 1,1 0-1,-1 0 0,1 0 1,-1-1-1,1 1 1,0 0-1,0 0 0,-1 0 1,1-1-1,0 1 0,0 0 1,0-1-1,0 1 0,0 0 1,0-1-1,0 0 1,0 1-1,0-1 0,0 1 1,0-1-1,0 0 0,0 0 1,0 0-1,0 0 1,0 0-1,1 0 0,-1 0 1,0 0-1,0 0 0,0 0 1,0 0-1,0-1 0,0 1 1,0 0-1,0-1 1,2 0-1,2-2 43,-1 1-1,1-1 1,-1 0 0,0 0-1,1-1 1,-1 1 0,4-6-1,31-40-66,-2-2 1,38-69-1,-48 75 14,-17 29 5,-1-1 0,0 0 1,-1-1-1,-1 1 0,8-35 0,-14 50-32,-1 0 0,0 0-1,1 0 1,-1 0 0,0 0 0,0 0-1,-1 0 1,1 0 0,0 0-1,-1 0 1,1 0 0,-1 0 0,-1-3-1,1-7-287,1 12 266,2 0-54,5 0 92,1 0 0,-1 0 0,1 1 0,-1 0 0,1 0 1,-1 1-1,0 0 0,1 0 0,-1 1 0,0 0 0,0 0 0,-1 1 0,1 0 0,8 6 0,-13-8 1,-1 0 0,1 0 1,-1-1-1,1 1 0,-1 1 0,0-1 1,1 0-1,-1 0 0,0 0 0,-1 1 1,1-1-1,0 0 0,-1 1 0,1 4 1,0 4 16,0 0 0,-1 11 0,-1-7 8,-4 171 112,5-181-119,0 0 0,0-1 0,0 1 0,0-1 0,1 1 0,-1-1-1,1 1 1,0-1 0,1 1 0,-1-1 0,1 0 0,0 1 0,0-1 0,4 7 0,-5-10 18,0 0 0,0 1 0,0-1 0,0 0 1,0 0-1,0 1 0,0-1 0,1 0 1,-1 0-1,0 0 0,1-1 0,-1 1 0,0 0 1,1 0-1,-1-1 0,1 1 0,0-1 1,-1 1-1,3-1 0,-2 0-5,0 0 0,0-1 0,0 1 0,1-1 0,-1 0 0,0 1 0,-1-1 0,1 0 0,0 0 0,0 0 0,0-1 0,0 1 0,-1 0 0,4-3 0,1-3 8,1 0 0,-1 0-1,0-1 1,9-15 0,16-38 195,-22 43-204,14-35 46,12-22 53,-12 29-167,-20 41-57,-1-1-1,-1 1 0,1-1 1,-1 0-1,1 1 1,-1-12-1,-1 17-146,-3 11-74,0-5 301,1 0 1,0 0 0,0 0-1,0 9 1,-5 11 87,7-15-1,0-10-35,0 0 0,0 0 1,0 0-1,0 0 1,0-1-1,0 1 1,-1 0-1,1 0 0,0 0 1,0 0-1,-1-1 1,1 1-1,0 0 0,-1 0 1,1 0-1,-1-1 1,1 1-1,-1 0 0,1-1 1,-1 1-1,1 0 1,-1-1-1,0 1 0,0 0 1,0 0-61,0 8-164,0 0 122,0 0 0,-3 10 1,3-14 69,0 5-38,0-1 0,0 15 0,-1 10-30,1-12 103,1 36 1,0-22 23,1-26 35,0 0 0,4 18 0,-1-9 13,-4-18-89,0-1 0,0 1 0,0 0 0,0-1 0,0 1 1,1 0-1,-1-1 0,0 1 0,0 0 0,1-1 0,-1 1 0,0 0 0,1-1 0,-1 1 1,1-1-1,-1 1 0,1-1 0,-1 1 0,1-1 0,-1 1 0,1-1 0,-1 0 0,1 1 1,-1-1-1,1 0 0,1 1 0,-1-1 2,1 0 1,-1 0-1,0 0 0,1 0 0,-1 0 1,0 0-1,1-1 0,-1 1 1,0 0-1,0-1 0,1 1 1,-1-1-1,1 0 0,5-4 44,1 1-1,-2-1 1,10-8-1,-16 13-58,117-120 170,-10-21-76,-26 31-121,-65 91 18,-1-1 0,-1 0 0,-1-1 0,0-1 0,-2 0 0,0-1 0,-2 0 0,-1 0 0,8-34 0,-8 16-37,-2-1 0,-1 0 0,-2 0 1,-6-81-1,2 105-81,1 15 85,0-1 0,0 0 0,0 0 0,-1 1 0,1-1 0,-1 1 0,-2-6 1,3 9 27,0 0 1,0 0-1,0-1 1,0 1-1,0 0 1,0-1-1,0 1 1,0 0-1,0 0 1,-1-1-1,1 1 0,0 0 1,0 0-1,0-1 1,0 1-1,-1 0 1,1 0-1,0 0 1,0-1-1,-1 1 1,1 0-1,0 0 1,0 0-1,-1 0 1,1 0-1,0 0 1,0-1-1,-1 1 1,1 0-1,0 0 1,-1 0-1,1 0 1,0 0-1,-1 0 1,1 0-1,0 0 1,0 0-1,-1 0 1,1 0-1,0 0 1,-1 0-1,1 1 1,0-1-1,0 0 1,-1 0-1,1 0 1,0 0-1,-2 2-16,1-1-1,-1 1 0,1-1 1,0 1-1,-1-1 1,1 1-1,-1 3 0,-20 41-10,-31 93 0,21-47 184,26-78-94,-43 126 288,42-114-230,1 1 1,0 0-1,-1 39 1,5-26-13,4 46 0,-1-75-16,0 0 1,1 0-1,0 1 1,1-1 0,0-1-1,1 1 1,0 0-1,11 18 1,-14-27-72,0-1 1,-1 0-1,1 0 1,0 0-1,0-1 1,-1 1-1,1 0 1,0 0-1,0 0 1,0 0-1,0-1 1,0 1 0,0 0-1,0-1 1,0 1-1,1-1 1,-1 0-1,0 1 1,0-1-1,0 0 1,0 1-1,1-1 1,-1 0-1,0 0 1,0 0-1,1 0 1,-1 0-1,0-1 1,0 1-1,0 0 1,1 0-1,-1-1 1,0 1-1,0-1 1,0 1-1,0-1 1,0 1-1,0-1 1,0 0-1,2-1 1,1-2 3,0 1 0,0-1 1,0 0-1,0 0 0,-1 0 0,1-1 1,4-8-1,46-106 95,-8 18-195,-39 81 3,-6 17 51,0 0 1,0-1-1,0 1 0,1 1 0,-1-1 0,1 0 0,3-5 1,-4 7 25,0 1 1,0 0-1,0 0 1,0-1 0,0 1-1,0 0 1,0 0 0,1 0-1,-1 0 1,0 0 0,2 1-1,2-1-39,10 1 74,-1 1 1,29 7-1,-40-8-25,5 0-27,0 2 0,0-1 0,12 6 0,-18-7 19,-1-1 0,1 1 0,-1 0 1,1 0-1,-1 0 0,0 0 0,1 0 0,-1 0 1,0 0-1,0 0 0,0 1 0,0-1 0,0 0 1,0 1-1,0-1 0,0 1 0,-1-1 0,1 1 1,0-1-1,-1 1 0,0-1 0,1 1 0,-1 0 1,0 2-1,-1 16 48,-1 0-1,-9 37 1,-24 71 251,8-28-242,26-94 23,-1 0 0,1 0-1,1 0 1,-1 8 0,1-14-67,0 0 0,0 0 1,0 0-1,0 0 0,0 1 1,0-1-1,0 0 0,0 0 1,0 0-1,0 0 0,0 1 1,0-1-1,0 0 0,0 0 1,0 0-1,0 0 0,0 0 1,0 1-1,0-1 0,0 0 0,0 0 1,0 0-1,0 0 0,0 1 1,0-1-1,1 0 0,-1 0 1,0 0-1,0 0 0,0 0 1,0 0-1,0 0 0,0 1 1,1-1-1,-1 0 0,0 0 1,0 0-1,0 0 0,0 0 0,1 0 1,-1 0-1,0 0 0,0 0 1,0 0-1,1 0 0,7-6 209,8-14-80,30-56-35,-30 46-200,2 1 0,31-38 0,-48 66 93,0 0 0,-1 0 1,1 0-1,0 0 0,0 0 0,0 1 0,0-1 1,0 0-1,0 1 0,0-1 0,3-1 1,-4 2 1,0 0 1,0 0-1,1 0 1,-1 0-1,0 0 1,0 0-1,1 0 1,-1 1-1,0-1 1,1 0-1,-1 0 1,0 0-1,0 0 1,0 0-1,1 0 1,-1 0-1,0 1 1,0-1-1,1 0 1,-1 0-1,0 0 1,0 0-1,0 1 1,0-1-1,1 0 1,-1 0-1,0 1 1,0-1-1,0 0 1,0 0-1,0 1 1,0-1-1,1 4-19,0 0-1,-1 0 1,1 0-1,-1 0 1,0 6-1,-1-4 15,-4 84-67,3-72 81,2-11 10,0 1 0,0 0 0,0-1 0,1 1 0,1 0 0,-1-1 0,1 1 0,0-1 0,1 0 0,4 10 0,-6-16-6,0 0 0,0 1 0,0-1 1,0 0-1,0 0 0,0 0 0,1 0 1,-1 0-1,0 0 0,1 0 0,-1 0 0,0 0 1,1-1-1,-1 1 0,1-1 0,0 1 0,-1-1 1,1 1-1,-1-1 0,1 0 0,-1 0 1,1 0-1,0 0 0,2 0 0,3-1 14,0 0-1,-1 0 1,1-1 0,10-3-1,2-2-9,-1-1 0,0-1 0,-1-1 1,0-1-1,-1 0 0,0-1 0,0 0 0,22-25 0,-7 3-46,-2-1 1,41-65-1,-46 59 20,-2-2 0,-2 0 0,-1-2-1,-3 0 1,-1-1 0,13-75 0,-22 93-26,7-43-266,-12 56-225,-5 30 257,0 1 295,-1 3-91,-16 63 142,-19 156 0,27 36 208,13-130-916,1-137-1261,2-8-295,-2 0 1985,-1 0 0,1 0 0,-1 0 0,1-1 0,-1 1-1,1 0 1,-1 0 0,0-1 0,0 1 0,0-2 0,0-18-810,-2 0 1,-8-42-1,4 39 1148,-1 0 0,-1 0 0,-1 0 0,-17-31 0,17 42 220,-1-1 0,0 1 0,-1 1 1,0 0-1,-1 0 0,-26-19 0,6 4 1095,20 12-525,12 15-893,-1-1 0,1 1 0,0 0 1,0-1-1,0 1 0,0 0 1,0-1-1,0 1 0,0 0 1,0-1-1,0 1 0,0 0 0,0-1 1,0 1-1,0 0 0,0-1 1,0 1-1,0 0 0,0-1 0,0 1 1,0 0-1,1-1 0,-1 1 1,0 0-1,0-1 0,0 1 1,1 0-1,-1 0 0,0-1 0,0 1 1,1 0-1,-1 0 0,0-1 1,0 1-1,1 0 0,-1 0 0,0 0 1,1 0-1,-1-1 0,0 1 1,1 0-1,-1 0 0,0 0 1,1 0-1,-1 0 0,0 0 0,1 0 1,-1 0-1,1 0 0,8-1 236,0 1-1,0-1 1,1 2 0,-1-1-1,0 1 1,11 3 0,58 18 301,-49-12-338,-4-2-186,40 22-1,8 3-90,-64-31 57,0 0-1,0-1 0,0 0 0,1 0 0,-1-1 1,14-1-1,0 0-12,-22 1 1,-1 1 0,0-1 0,0 0 1,0 0-1,0 1 0,0-1 0,1 0 1,-1 0-1,0 1 0,0-1 0,0 0 1,0 0-1,0 1 0,0-1 0,0 0 0,0 1 1,0-1-1,0 0 0,0 0 0,0 1 1,0-1-1,0 0 0,0 1 0,-1-1 0,1 0 1,0 1-1,0-1-2,-3 9-21,-1 0 0,0 0 0,0-1 1,-8 13-1,-4 7-37,-42 98-23,44-94 214,11-24-61,0-1 0,0 0-1,0 1 1,1-1 0,1 1-1,-1 0 1,0 8 0,4-16-33,0 0 0,0 0 0,0-1 0,0 1 0,0-1 0,-1 1 0,4-2 0,-2-1-32,1 1 1,-1-1 0,-1 0-1,1 0 1,0-1-1,-1 1 1,1 0 0,-1-1-1,3-6 1,-4 7-7,1-1-1,0 0 1,0 1 0,1 0 0,-1-1 0,1 1-1,-1 0 1,1 0 0,5-4 0,-7 7-3,0-1 0,-1 1 0,1 0 1,0-1-1,0 1 0,-1 0 0,1 0 0,0 0 1,0 0-1,-1-1 0,1 1 0,0 0 0,0 0 1,0 0-1,-1 0 0,1 1 0,0-1 0,0 0 0,-1 0 1,1 0-1,0 1 0,0-1 0,-1 0 0,1 1 1,0-1-1,-1 0 0,2 2 0,16 17-41,-3-4 111,-9-11-43,1-1 1,0 1-1,0-1 1,0-1-1,0 1 1,0-1-1,0 0 1,1-1-1,-1 0 1,1 0-1,-1-1 1,1 1-1,0-2 1,-1 1-1,1-1 1,-1 0-1,1-1 0,-1 0 1,10-3-1,-1-1 9,-1 0 0,0-1 0,0-1 0,0 0-1,-1-1 1,-1-1 0,24-21 0,-22 16-21,-1 0 0,-1-1 0,0-1 1,18-32-1,32-79-150,-49 97 83,9-24-1,-2-2 0,-3-1 0,18-101 0,-27 119 22,-4 18-42,3-32 0,-8 38-96,0 16 174,0 0 0,0 0-1,0 1 1,0-1-1,0 0 1,0 0-1,0 0 1,0 0-1,0 0 1,0 0-1,0 1 1,0-1-1,0 0 1,0 0-1,0 0 1,0 0-1,-1 0 1,1 0-1,0 0 1,0 1-1,0-1 1,0 0-1,0 0 1,0 0-1,0 0 1,0 0-1,-1 0 1,1 0-1,0 0 1,0 0 0,0 0-1,0 0 1,0 0-1,0 0 1,-1 0-1,1 0 1,0 0-1,0 0 1,0 0-1,0 0 1,0 0-1,0 0 1,-1 0-1,1 0 1,0 0-1,0 0 1,0 0-1,0 0 1,0 0-1,0 0 1,-1 0-1,1 0 1,0 0-1,0-1 1,0 1-1,0 0 1,0 0 0,0 0-1,0 0 1,0 0-1,0 0 1,0 0-1,-1 0 1,1-1-1,0 1 1,0 0-1,0 0 1,0 0-1,0 0 1,-6 12-59,-34 110 93,-5 46 238,32-117-178,-1 11 88,3 1 0,-7 117-1,16-149-115,1-21-35,0 0-1,1 1 0,0-1 0,1 0 0,0 0 0,2 12 0,-3-21-22,0-1 0,0 1 0,1-1 0,-1 1 0,0 0 0,0-1 0,0 1 0,1 0 0,-1-1 0,0 1 0,1-1 0,-1 1 0,1-1 0,-1 1 0,0-1 0,1 1-1,-1-1 1,1 1 0,-1-1 0,2 1 0,-2-1-4,1 0-1,-1 0 0,1 0 1,-1 0-1,1 0 0,-1-1 1,1 1-1,-1 0 1,0 0-1,1 0 0,-1-1 1,1 1-1,-1 0 1,0 0-1,1-1 0,-1 1 1,0 0-1,1-1 0,-1 1 1,0 0-1,0-1 1,1 0-1,13-28-288,-12 27 215,56-167-1139,-58 167 1203,0 1-1,1-1 0,-1 1 1,1-1-1,-1 1 0,1-1 1,0 1-1,-1-1 0,1 1 1,0-1-1,0 1 0,0 0 1,0 0-1,0-1 0,2 0 1,0 14-195,-1 10 107,2 18 213,-1-18 40,-3-18-125,1 0 1,-1 0 0,1 0 0,0 0-1,0 0 1,0 0 0,0 0 0,1 0-1,-1 0 1,1-1 0,3 5 0,-5-7-30,1-1 1,-1 1 0,1-1-1,0 1 1,-1 0 0,1-1 0,0 0-1,-1 1 1,1-1 0,0 1 0,0-1-1,-1 0 1,1 1 0,0-1 0,0 0-1,0 0 1,-1 0 0,1 0 0,0 0-1,0 0 1,0 0 0,0 0 0,-1 0-1,1 0 1,0 0 0,0 0 0,0 0-1,0-1 1,-1 1 0,1 0 0,0-1-1,0 1 1,0-1 0,3-2 34,0 0 1,0 0-1,-1 0 1,6-7-1,-5 6-32,58-67 68,20-20-207,50-59-288,-110 121 376,-2-1-1,-1 0 1,23-52 0,66-212 103,-107 291-64,0 0-1,0-1 1,0 1 0,0-1-1,-1 1 1,1-1-1,-1 1 1,0-1 0,0-4-1,-1 8 7,1 0 0,0 0 0,0 0 0,0 0 0,0 0 0,0 0 0,0 0 0,0 0 0,0-1 0,0 1 0,0 0 0,0 0 0,0 0 0,0 0 0,0 0 0,0 0 0,0 0 0,0 0 0,-1 0 0,1 0 0,0 0 0,0 0 0,0 0 0,0-1 0,0 1 0,0 0 0,0 0 0,0 0 0,-1 0 0,1 0 0,0 0 0,0 0 0,0 0 0,0 0 0,0 0 0,0 0 0,0 0 0,0 0 0,-1 0 0,1 0 0,0 1 0,0-1 0,0 0 0,0 0 0,0 0 0,0 0 0,0 0 0,0 0 0,0 0 0,-1 0 0,1 0 0,0 0 0,0 0 0,0 0 0,0 0 0,0 1 0,0-1 0,0 0 0,0 0 0,0 0 0,0 0 0,0 0 0,0 0 0,0 0 0,0 0 0,0 0 0,0 1 0,0-1 0,0 0 0,-4 7 8,0 0 0,1 0 1,-4 12-1,-3 5 18,-55 116 185,-25 61 266,83-180-444,0 1-1,1 0 1,2 0 0,0 0-1,1 0 1,1 1 0,2-1-1,0 1 1,1 0 0,1-1 0,1 0-1,1 0 1,1 0 0,9 22-1,-12-38-2,0 0-1,0-1 0,1 1 1,0-1-1,0 0 0,1 0 0,0 0 1,0 0-1,0 0 0,5 4 0,-7-8-21,0 1 1,1-1-1,-1 1 0,0-1 0,1 0 0,-1 0 0,1 0 0,-1 0 0,1 0 0,-1-1 0,1 1 0,0-1 0,-1 0 0,1 1 0,0-1 0,-1-1 0,1 1 0,0 0 0,-1 0 0,1-1 0,-1 0 0,1 1 0,-1-1 0,5-2 0,-1 0-6,0-1-1,-1 1 1,1-1-1,-1 0 1,0 0-1,0 0 1,-1-1-1,1 0 0,-1 1 1,7-12-1,0-3-101,18-39-1,-6 8 83,-16 38 40,-2 3-79,0 0-1,0 0 1,4-15-1,-11 29 92,-1 0-1,1 0 0,0 0 0,-1 7 0,-1 24 333,1 0 1,5 70-1,0-70-233,-2-24-81,1 1 0,0-1 0,1 1 0,1-1 0,0 0 0,1 0 0,0 0 1,1 0-1,0-1 0,0 0 0,1 0 0,13 17 0,-15-24-138,1 1 0,0-1 0,0 0 0,0 0 0,1 0-1,-1-1 1,1 0 0,0 0 0,0 0 0,0-1 0,7 2 0,7 2-1376,0-2 0,23 2 1,-37-5 504,0 0 0,-1-1 1,1 0-1,0 0 0,0-1 1,0 0-1,7-1 0,-13 2 682,1-1-1,0 1 1,0 0-1,0-1 1,-1 1-1,1 0 0,0-1 1,-1 1-1,1-1 1,0 1-1,-1-1 0,1 0 1,-1 1-1,1-1 1,-1 1-1,1-1 0,-1 0 1,1 1-1,-1-1 1,0 0-1,1 0 0,-1 1 1,0-1-1,1-1 1,-2-20-2899,1 21 3072,-7-37-4308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47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 5888,'-3'-6'668,"1"-3"595,8 9-263,13 1 842,280 8 6800,5-1-6127,141-5-1576,-324-4-867,-2-1-4006,-83-1-3831,-23 3 1691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48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17 12480,'-45'-17'4607,"32"26"-3583,5-6 448,11 5-4671,7 1-3265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4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1139 5408,'-5'-8'2987,"6"8"-2810,0 0 0,0-1-1,0 1 1,-1-1 0,1 1 0,0-1-1,0 1 1,-1-1 0,1 0-1,0 1 1,-1-1 0,1 0-1,0-1 1,109-159 4132,126-124-2293,-205 250-1764,-2 0-1,-1-2 0,-2-1 1,-2-1-1,-1-1 1,30-76-1,-32 62 36,-2 0-1,-3-1 1,9-60 0,-24 108-283,0 1 0,0 0 0,-1 0 0,0 0 0,0 0 0,-1 0 0,0-7 0,1 13-5,-1 0 1,1 0-1,0 0 1,0-1-1,0 1 1,0 0-1,0 0 1,0 0-1,0 0 1,0 0-1,0 0 1,0 0-1,0 0 1,0 0-1,-1 0 1,1 0-1,0 0 1,0 0-1,0-1 1,0 1-1,0 0 1,0 0-1,0 0 1,0 0-1,-1 0 1,1 0-1,0 0 1,0 0-1,0 0 1,0 0-1,0 0 1,0 0-1,0 0 1,-1 0-1,1 1 1,0-1-1,0 0 1,0 0-1,0 0 1,0 0-1,0 0 1,0 0-1,0 0 1,0 0-1,0 0 1,-1 0-1,1 0 1,0 0-1,0 0 1,0 1-1,0-1 1,0 0-1,0 0 1,0 0-1,0 0 1,0 0-1,0 0 1,0 0-1,0 0 1,0 1-1,0-1 1,0 0-1,0 0 1,-2 4 26,-1 1 0,2 0 0,-1-1 0,0 1 0,1 0 0,-1 6 0,-3 9 106,-22 72 491,-5-1-1,-43 88 0,59-144-456,1 0 0,2 0 0,-13 60-1,22-73-45,0 0-1,2 0 0,1 0 0,0 0 0,2 0 0,0 0 0,7 33 0,-6-48-86,-1-1 1,1 0-1,0 0 0,0 0 1,1 0-1,0-1 0,0 1 0,0-1 1,0 1-1,5 4 0,-6-8-5,1 0-1,-1 1 0,1-1 0,0 0 1,0 0-1,-1-1 0,1 1 0,0-1 1,0 1-1,0-1 0,1 0 0,-1 0 1,0 0-1,0-1 0,1 1 0,-1-1 1,0 0-1,1 1 0,-1-2 0,5 1 1,-2-2-8,1 1 1,-1-1 0,0 0 0,-1 0 0,1-1 0,0 0 0,-1 0-1,1 0 1,-1 0 0,0-1 0,0 0 0,5-6 0,6-5 23,-2-2 1,15-19 0,-16 17-118,13-24 0,9-14 342,-27 46-419,-10 15-285,-9 20 204,7-8 274,0 0 1,-3 24-1,0 5 147,1-17 84,-4 46 1,10-64-167,-1-1 0,2 0 1,-1 0-1,1 0 0,1 1 0,0-1 1,0-1-1,1 1 0,4 10 1,-7-17-90,1 0 0,0-1 0,0 1 0,0-1 0,0 1 0,0-1 0,0 0 0,0 0 0,0 1 0,1-1 0,-1 0 0,0 0 0,1 0 0,1 1 0,-2-2-7,0 1 1,0-1-1,0 0 1,0 1-1,0-1 1,1 0-1,-1 0 1,0 0-1,0 0 1,0 0-1,0 0 1,0 0-1,0 0 1,1-1-1,-1 1 1,2-1-1,0-1 6,0 0 0,1 0 0,-1 0 0,0 0 0,-1-1 0,1 1 0,0-1 0,-1 0 0,1 0-1,-1 0 1,0 0 0,2-4 0,1-2-23,-1-1 1,0 1-1,0-1 0,-1 0 0,0 0 0,-1-1 0,0 1 1,-1 0-1,1-18 0,-3 5-68,0-1-1,-1 0 1,-7-27 0,0 25-57,9 25 122,0 0 1,0 1 0,0-1-1,-1 0 1,1 1 0,0-1-1,0 1 1,-1-1 0,1 0-1,-1 1 1,1-1 0,0 1-1,-1-1 1,1 1 0,-1-1-1,1 1 1,-1 0 0,1-1-1,-1 1 1,1-1-1,-1 1 1,0 0 0,1 0-1,-1-1 1,0 1 0,1 0-1,-1 0 1,1 0 0,-1 0-1,0 0 1,1-1 0,-1 1-1,0 0 1,1 1 0,-2-1-1,1 0 14,0 1 0,1 0-1,-1-1 1,1 1 0,-1-1-1,1 1 1,0 0-1,-1 0 1,1-1 0,0 1-1,-1 0 1,1 0 0,0-1-1,0 1 1,0 0 0,0 0-1,-1 0 1,1-1 0,0 1-1,1 0 1,-1 0 0,0 0-1,0-1 1,0 2 0,5 21 275,-4-22-266,0 3 49,0 1 0,1-1 0,0 1 0,0-1 0,0 0 0,1 0 0,-1 0 0,1-1 0,0 1 0,0 0 0,0-1 0,7 5 0,-5-4-11,1 0-1,0-1 0,0 1 0,0-1 0,1-1 0,-1 1 1,12 2-1,4-1-24,0-2 1,0 0-1,0-1 0,26-2 0,-20-1-359,-1 0 0,31-7 0,-40 4-2289,36-13-1,-51 17 1986,0 0 1,-1-1-1,1 1 0,0-1 1,-1 0-1,0 0 0,1 0 1,-1 0-1,0 0 1,0 0-1,0 0 0,0-1 1,-1 1-1,3-4 0,0-6-5215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50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72 9984,'-21'-11'3680,"24"11"-2848,2-4-256,8 4 1471,15-5-1247,21 2 864,19 0-960,13-2 192,-1 1-544,-4-4-320,-3 5-64,-1-6-128,4 1 64,6 5-3168,-3-2 1760,3 5-4991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02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62 683 4224,'-9'6'8839,"10"-5"-8673,0-1 0,0 0 0,1 1 0,-1-1 0,0 0 0,0 0 0,0 0 0,1 0 0,-1 0 0,0 0 0,0 0 0,2-1 0,14-4 32,0-1 0,-1-1-1,0-1 1,0 0 0,0-1 0,-1 0 0,-1-1 0,0-1 0,20-20-1,-29 26-181,0-1-1,-1 0 1,0 0-1,0-1 1,-1 1-1,0-1 1,0 1-1,0-1 1,-1 0-1,0 0 1,0 0-1,-1-1 1,0 1-1,0 0 1,-1 0-1,0-11 1,0 12-17,-1 0 1,0 0-1,0 0 0,-1 1 1,1-1-1,-1 0 1,0 1-1,-1-1 0,1 1 1,-1 0-1,0 0 1,0 0-1,-1 0 0,0 0 1,1 1-1,-1 0 1,-1 0-1,1 0 0,-1 0 1,-6-4-1,9 7-3,0 0 0,0 0 0,0 0-1,0 0 1,0 1 0,-1-1 0,1 1 0,0-1-1,0 1 1,-1 0 0,1 0 0,0 0 0,0 0-1,-1 0 1,1 0 0,0 1 0,-1-1 0,1 1-1,0-1 1,0 1 0,0 0 0,0 0 0,0 0-1,0 0 1,0 1 0,0-1 0,0 0 0,0 1-1,1-1 1,-2 3 0,-6 4 6,1 2-1,1-1 1,-1 1 0,-7 14 0,12-17 7,-15 23 147,1 1 0,2 1 0,-13 39 0,21-51 34,1-5-2,1 0 0,-4 23 0,8-33-149,0-1 1,1 0 0,0 1 0,0-1 0,0 1 0,0-1 0,1 0 0,-1 1 0,1-1-1,1 0 1,-1 0 0,0 1 0,5 6 0,-1-2 95,0-1 0,1 0-1,0 0 1,0 0 0,9 7 0,-12-12-85,0 0 1,1-1-1,-1 1 1,1-1-1,-1 0 1,1 0-1,0-1 0,0 1 1,-1-1-1,1 1 1,0-1-1,0-1 1,1 1-1,-1 0 1,4-1-1,24-2 186,0-1 0,-1-2 0,47-13 1,-31 7-105,-12 3-45,0-2 0,-1-1-1,0-2 1,-1-1 0,49-29-1,-66 33-86,0 0 1,-1-2-1,0 0 0,-1 0 0,0-1 1,-1-1-1,-1-1 0,0 0 0,-1 0 0,0-1 1,-1 0-1,10-24 0,-14 24-19,1 0 1,-2 0-1,0-1 0,-1 0 1,-1 0-1,0 0 0,0-19 1,-3 35 10,0 0 1,0-1-1,0 1 1,0 0-1,0-1 1,-1 1-1,1 0 1,-1 0 0,1-1-1,0 1 1,-2-2-1,2 3-14,0 0 0,-1-1-1,1 1 1,0-1 0,-1 1 0,1 0-1,-1-1 1,1 1 0,0 0-1,-1 0 1,1-1 0,-1 1 0,1 0-1,-1 0 1,1 0 0,-1-1 0,1 1-1,-1 0 1,1 0 0,-1 0-1,-1 0-5,1 0 0,0 1 0,0-1 0,-1 0 0,1 1 0,0-1 0,0 1 0,0-1 0,0 1 0,-1 0 0,1-1 0,0 1 0,0 0 0,0 0-1,1 0 1,-1 0 0,0 0 0,0 0 0,0 0 0,0 1 0,-19 30-257,-28 67-1,31-65 252,-1-1-1,-29 38 0,5-5 171,37-60-110,1 1 0,1 0-1,-1 0 1,1 0-1,0 0 1,1 0 0,0 1-1,0 0 1,-1 11-1,3-18-4,0 1 0,0-1-1,0 1 1,0-1-1,1 1 1,-1-1-1,0 1 1,1-1-1,-1 0 1,1 1 0,0-1-1,-1 0 1,1 1-1,0-1 1,0 0-1,0 0 1,0 1 0,0-1-1,0 0 1,0 0-1,0 0 1,0-1-1,1 1 1,-1 0 0,0 0-1,0-1 1,1 1-1,-1 0 1,1-1-1,-1 0 1,0 1 0,1-1-1,-1 0 1,1 1-1,-1-1 1,1 0-1,1-1 1,4 1 41,0 0 1,-1 0-1,1-1 0,-1-1 0,1 1 1,-1-1-1,8-3 0,-5 1-16,0-1-1,-1 0 0,0 0 1,0-1-1,-1 0 0,1 0 1,-1-1-1,-1 1 0,1-2 1,-1 1-1,0-1 0,-1 0 1,7-13-1,37-92 10,-39 88-112,-2-2-1,7-36 1,-15 61 38,2-11-146,-1 9 64,-3 7-9,1 20 67,1-7 27,-12 67 52,-23 85 0,29-142-76,-15 51 117,-2 0-1,-38 82 1,48-129-10,-2-1 0,-2 0 0,0-1 0,-2-1 1,-1-1-1,0-1 0,-3 0 0,0-2 0,-33 27 1,54-49-57,-23 16 200,24-16-170,-1 0 0,1 0-1,-1-1 1,1 1 0,-1 0-1,1-1 1,-1 0-1,0 1 1,1-1 0,-1 0-1,0 0 1,1 0-1,-1 0 1,-2 0 0,4 0-35,-1 0 0,1 0 0,0-1 1,-1 1-1,1 0 0,0 0 0,-1 0 1,1 0-1,0-1 0,0 1 0,-1 0 1,1 0-1,0-1 0,0 1 1,0 0-1,-1-1 0,1 1 0,0 0 1,0 0-1,0-1 0,0 1 0,0 0 1,-1-1-1,1 1 0,0 0 0,0-1 1,0 1-1,0 0 0,0-1 0,0 1 1,0 0-1,0-1 0,0 1 0,0 0 1,0-1-1,1 1 0,-1 0 1,0-1-1,0 1 0,0 0 0,1-1 1,7-13 34,-2 5-15,0 2 1,1-1 0,10-8 0,10-10 42,201-275 4,-218 288-72,10-15 22,1 1 0,1 1-1,45-42 1,184-119 116,-52 39-273,-196 148-142,-3 4 202,-3 10 141,3-12-77,-6 18 5,-1-1 1,0 1-1,-1-2 0,-15 25 1,-2 5-26,22-41 25,0 1 0,0-1 0,1 1 0,0-1 0,0 1 1,-1 10-1,3-14 25,0-1 1,0 0-1,0 1 1,0-1-1,0 1 1,1-1-1,-1 0 1,1 1-1,0-1 1,0 0-1,0 0 1,1 1-1,-1-1 1,1 0-1,0 0 1,3 4-1,-4-6 10,1 0 0,-1 0-1,1 0 1,-1 0-1,1 0 1,-1-1 0,1 1-1,0 0 1,-1-1 0,1 1-1,0-1 1,-1 0 0,1 0-1,0 0 1,-1 1 0,1-2-1,2 1 1,28-5 220,-21 2-190,0-1-1,0 0 0,-1-1 1,0 0-1,0-1 0,0 1 1,-1-2-1,0 0 0,0 0 0,9-9 1,5-9-81,40-56 1,-38 47-122,-24 33 8,-1 8 134,-5 81-266,4-69 286,1-7 30,0 0 0,0 0-1,2 12 1,-1-22-39,-1 1 1,0-1-1,1 1 1,0-1-1,0 0 0,0 1 1,0-1-1,0 0 1,0 0-1,0 0 0,0 0 1,1 0-1,0 0 1,-1 0-1,1 0 0,0 0 1,0-1-1,-1 1 0,1-1 1,4 3-1,-3-4 29,-1 1 0,0 0 0,1-1 0,-1 1 0,1-1 0,-1 0 0,1 0 0,-1 0 0,1 0 0,-1-1 0,1 1 0,-1-1 0,1 1 0,-1-1 0,4-1 0,6-3 42,20-11 0,-15 7 26,20-9-55,74-39 76,-49 24-295,-57 29 129,-5 3-128,0 22-54,1-16 215,-1 0 0,1-1 0,0 1 0,0 0 0,0 0 0,0 0 0,1-1-1,0 1 1,0-1 0,0 1 0,1-1 0,0 0 0,-1 0 0,2 0 0,2 4 0,-3-5 17,-1-1 0,1 1 0,0-1 0,0 0-1,0 0 1,0 0 0,0 0 0,0 0 0,1-1 0,-1 1 0,0-1 0,1 0 0,-1 0-1,1 0 1,0-1 0,-1 1 0,1-1 0,0 0 0,-1 0 0,1 0 0,3-1 0,11-2 81,-12 3-69,-1-1 1,1 0-1,-1 0 1,1 0 0,-1-1-1,0 0 1,6-3-1,0-1-19,0 0-1,0-1 0,-1 0 1,0-1-1,0 0 0,-1 0 1,13-16-1,-5-1 52,-7 11-24,18-20 0,-26 30-55,1 0 0,-1 0 0,1 0 0,-1 0 0,0 0 0,0 0 0,-1 0 0,2-6 0,3-7-42,-3 8-13,-4 8-98,-4 7-133,-31 134-188,-22 130 609,21-82-156,11-85 464,19-87-256,4-13-42,4-10 10,8-46 82,2-61 0,-1 3-186,14-53-72,-16 122 49,21-68 0,-21 82-55,-6 21 23,16-47-132,-16 49 133,0 0-1,0 0 0,1 0 0,-1 1 1,1-1-1,0 1 0,8-9 1,-10 12 11,0 0 0,0 1 1,0-1-1,0 0 0,0 1 1,0-1-1,0 0 0,1 1 1,-1 0-1,0-1 0,0 1 1,0 0-1,1-1 0,-1 1 1,0 0-1,1 0 0,-1 0 1,0 0-1,0 0 1,3 1-1,-2-1 6,1 1 0,-1 0 1,1 0-1,-1 1 0,1-1 0,-1 0 0,0 1 1,0 0-1,3 2 0,3 4 7,0 1-1,-1 0 1,10 15 0,-16-23-3,6 9-12,-1 1-1,0 0 0,0 1 0,-1-1 1,6 24-1,-9-30 28,-1-1 0,-1 1 0,1-1 0,-1 1-1,0 0 1,0-1 0,0 1 0,0 0 0,-1-1 0,0 1 0,0-1 0,0 1-1,-1-1 1,1 1 0,-1-1 0,0 0 0,0 0 0,-1 0 0,-3 5 0,4-7 5,0 1 0,-1-1 0,1 0 0,-1 0 0,0 0 1,0 0-1,0-1 0,0 1 0,0-1 0,0 0 1,0 0-1,0 0 0,-1 0 0,1 0 0,0-1 0,-1 1 1,1-1-1,0 0 0,-1 0 0,1 0 0,0-1 1,-1 1-1,1-1 0,0 0 0,0 0 0,0 0 1,-1 0-1,-3-3 0,5 3-14,1 0-1,-1 0 1,1 0 0,-1 0-1,1-1 1,0 1 0,0-1-1,0 1 1,0 0 0,-1-3 0,1 3-5,1 0 0,0 1 1,-1-1-1,1 0 1,0 0-1,0 1 1,-1-1-1,1 0 0,0 0 1,0 1-1,0-1 1,0 0-1,0 0 1,0 1-1,0-1 1,0 0-1,1 1 0,-1-1 1,0 0-1,0 0 1,1 1-1,-1-1 1,0 0-1,1 1 0,0-2 1,3-5 49,-3 6-51,-1 0-1,1 1 1,-1-1 0,1 0 0,0 0 0,-1 1 0,1-1-1,0 0 1,-1 0 0,1 1 0,0-1 0,0 1 0,-1-1 0,1 1-1,0-1 1,0 1 0,0 0 0,1-1 0,41-10-32,-1 2 0,66-5 0,16-3 96,-95 12-32,81-18-5,-90 17 11,0 0 0,-1-2 0,26-12 0,-37 15 29,2-1-31,-8 6-75,-4 3-63,-8 7 31,-1 0 0,0-1 0,0 0-1,-1-1 1,-14 8 0,17-10 78,-23 12-4,15-9 30,1 1 0,-17 12 1,29-19-12,1 0 0,0 0 1,-1 0-1,1 0 1,1 0-1,-1 0 1,0 1-1,1-1 0,0 1 1,0 0-1,0 0 1,0 0-1,0 0 0,-1 7 1,3-10-14,0-1 0,0 1 0,0-1 0,0 1 1,0-1-1,0 1 0,0-1 0,0 0 0,0 1 0,0-1 0,0 1 1,0-1-1,1 1 0,-1-1 0,0 0 0,0 1 0,0-1 0,1 1 1,-1-1-1,0 0 0,1 1 0,-1-1 0,0 0 0,1 1 0,-1-1 1,0 0-1,1 0 0,-1 1 0,0-1 0,1 0 0,-1 0 0,1 0 1,-1 1-1,1-1 0,-1 0 0,0 0 0,1 0 0,-1 0 0,1 0 0,-1 0 1,1 0-1,-1 0 0,1 0 0,24-3 78,-22 2-62,10-2 12,1-1-1,-2-1 1,1 0-1,0-1 0,-1 0 1,0 0-1,-1-2 1,1 1-1,-1-2 0,-1 1 1,0-1-1,0-1 0,16-19 1,-9 7-36,7-9 11,-25 31-9,1 0 0,0 0 0,0 0 0,0 0-1,0 1 1,0-1 0,0 0 0,0 0 0,0 0 0,0 0 0,0 0-1,0 0 1,0 0 0,0 0 0,0 0 0,0 0 0,0 0 0,0 0-1,0 0 1,0 1 0,0-1 0,0 0 0,0 0 0,0 0-1,0 0 1,0 0 0,0 0 0,0 0 0,0 0 0,0 0 0,1 0-1,-1 0 1,0 0 0,0 0 0,0 0 0,0 0 0,0 0 0,0 1-1,0-1 1,0 0 0,0 0 0,0 0 0,0 0 0,0 0 0,0 0-1,0 0 1,0 0 0,1 0 0,-1 0 0,0 0 0,0 0 0,0 0-1,0 0 1,0 0 0,0 0 0,0 0 0,0 0 0,0 0 0,0 0-1,0 0 1,0 0 0,0 0 0,1 0 0,-1 0 0,0-1-1,0 1 1,0 0 0,1 12-173,0 15-102,-2 1 192,0-16 116,1 0-1,0 1 1,2 16 0,-1-27-18,-1-1 1,0 0 0,0 0-1,0 0 1,1 0 0,-1 0-1,1 1 1,-1-1-1,1 0 1,-1 0 0,1 0-1,-1 0 1,1 0-1,0 0 1,0 0 0,-1-1-1,1 1 1,0 0 0,0 0-1,0 0 1,0-1-1,0 1 1,0-1 0,0 1-1,2 0 1,-1-1-1,0 0 1,-1 0 0,1 0-1,0 0 1,0 0-1,0 0 1,0-1-1,-1 1 1,1-1 0,0 1-1,0-1 1,-1 0-1,1 0 1,-1 0 0,3-1-1,131-74 269,-17 8-123,-134 105-829,14-32 670,0 0-1,0 1 1,0-1 0,1 0 0,0 1 0,0-1 0,1 1 0,0 9 0,0-12 8,1 0 1,0 0 0,0 0 0,1 0 0,-1 0 0,1 0 0,-1-1 0,1 1 0,0-1-1,0 1 1,0-1 0,0 0 0,0 0 0,1 0 0,-1 0 0,1 0 0,-1 0 0,1-1 0,0 1-1,-1-1 1,1 0 0,0 1 0,0-1 0,0-1 0,0 1 0,0 0 0,0-1 0,4 1 0,2-1 7,1 1 1,-1-1 0,1-1 0,0 0 0,-1 0 0,1-1 0,-1 0 0,10-4-1,-7 3-9,-1-1 0,-1-1 0,1 0 0,0 0-1,-1-1 1,0 0 0,-1-1 0,1 0-1,-1 0 1,9-11 0,-6 3-15,0-1 1,-1 0-1,-1-1 1,-1 0-1,0-1 1,-1 0-1,-1 0 1,9-38-1,-1-6 14,29-145 23,-38 167-60,0 4 43,3-69-1,-8 95-135,-1-11-222,-1 16 36,-3 11-140,-2 8 421,0 1 0,1 0 0,1 1 0,-3 21 1,-3 65-104,7-68 107,-6 56 45,-8 184 321,18-255-209,0 0 1,2 1-1,0-1 0,12 35 0,-15-53-120,0 0 0,0 0 0,1-1 0,-1 1-1,0 0 1,1 0 0,-1 0 0,1 0 0,-1-1-1,1 1 1,-1 0 0,1 0 0,-1-1 0,1 1-1,0-1 1,-1 1 0,1 0 0,0-1 0,0 1-1,-1-1 1,1 0 0,0 1 0,0-1-1,1 1 1,-1-1 2,1 0 1,-1 0-1,0 0 0,1 0 0,-1 0 1,1-1-1,-1 1 0,0 0 0,1-1 0,-1 1 1,1-1-1,-1 0 0,2 0 0,5-4 31,-1-1 1,0 1-1,11-13 0,-17 17-44,21-20 51,4-4-5,28-36 1,-28 36-231,-26 44-106,-7 8 272,5-20-9,-1 0 1,2 0 0,-1 1-1,0 13 1,2-15 40,0 0 1,0 1-1,1-1 0,0 0 1,0 0-1,1 0 0,3 8 1,-4-11 5,0-1 1,0 0-1,0 0 1,0 0-1,1 0 1,-1-1-1,1 1 1,-1 0 0,1 0-1,0-1 1,-1 1-1,1-1 1,0 0-1,0 1 1,0-1-1,0 0 1,1 0 0,-1 0-1,0-1 1,0 1-1,0 0 1,1-1-1,3 1 1,0-1 29,0 0-1,0 0 1,0-1 0,0 1 0,1-1 0,-1-1 0,7-2 0,42-17 21,-32 11-103,0 0 60,1-1-1,31-20 0,-46 25-37,1-1 1,-2 0 0,1-1-1,-1 0 1,0 0 0,-1-1-1,0 1 1,8-14 0,3-13 35,-1-1-1,-2 0 1,11-44 0,-21 66-38,51-192 31,-32 109-165,-22 89 134,3-5-85,-2 0 1,0 0-1,-1-1 1,0 1-1,-1-1 1,0-25-1,-1 38 86,0 1-1,0-1 1,0 1-1,-1 0 1,1-1-1,0 1 0,0 0 1,0-1-1,0 1 1,0 0-1,0-1 1,0 1-1,-1 0 0,1-1 1,0 1-1,0 0 1,0-1-1,-1 1 1,1 0-1,0 0 0,-1-1 1,1 1-1,-6 3-106,-5 13 108,10-14 22,-6 11-68,0 0 0,1 0 0,1 1 0,-7 27 0,-5 59 134,12-64-24,-3 19 103,-37 317-190,44-327 255,7 85 0,-6-128-193,1-1-1,-1 1 1,0 0-1,1 0 0,0-1 1,-1 1-1,1 0 1,0-1-1,1 3 0,-1-4-15,0 0 0,0 0 0,0-1 0,-1 1 0,1 0 0,0 0 0,0-1 0,0 1 0,0-1 0,-1 1 0,1-1 0,0 1 0,0-1 0,-1 1 0,2-2 0,8-7 68,-1-2-1,15-19 1,6-6-149,37-33-180,-67 69 241,1-1-1,-1 1 1,0-1-1,1 1 1,-1 0-1,0-1 1,1 1-1,-1 0 0,1-1 1,-1 1-1,1 0 1,-1-1-1,1 1 1,-1 0-1,1 0 1,-1-1-1,1 1 1,0 0-1,-1 0 0,1 0 1,-1 0-1,1 0 1,-1 0-1,1 0 1,0 0-1,-1 0 1,1 0-1,-1 0 0,1 0 1,-1 1-1,1-1 1,-1 0-1,1 0 1,-1 1-1,1-1 1,-1 0-1,1 0 1,-1 1-1,1-1 0,-1 1 1,1-1-1,-1 0 1,0 1-1,1-1 1,-1 1-1,0-1 1,1 1-1,-1-1 0,0 1 1,0-1-1,0 1 1,1-1-1,-1 1 1,0-1-1,0 2 1,2 5 24,0 0 1,-1 0 0,1 12 0,-1-10-29,0-3 9,1 10 29,0-1 0,5 16 0,-6-27-4,1 0-1,-1 1 1,1-1-1,0-1 1,0 1-1,0 0 1,1 0-1,-1-1 1,1 1-1,0-1 1,0 0-1,4 4 1,-6-7-11,0 1 0,0 0 0,1-1 1,-1 1-1,0-1 0,0 1 0,1-1 1,-1 0-1,0 1 0,1-1 0,-1 0 0,0 0 1,1 0-1,-1 0 0,0 0 0,1 0 0,1-1 1,24-8 96,-20 7-68,132-59 64,57-30-235,-195 91 124,-1-1 0,1 1 0,0-1 1,0 1-1,0 0 0,0-1 0,-1 1 0,1 0 0,0 0 0,0 0 1,0-1-1,0 1 0,0 0 0,1 0 0,-2 1 0,0-1 0,0 0 0,1 0-1,-1 0 1,0 0 0,0 1 0,0-1 0,0 0 0,1 0 0,-1 0 0,0 1-1,0-1 1,0 0 0,0 0 0,0 1 0,0-1 0,0 0 0,0 0-1,0 0 1,0 1 0,0-1 0,0 0 0,0 0 0,0 1 0,0-1-1,0 0 1,0 0 0,0 1 0,0-1 0,0 0 0,0 0 0,0 1 0,-14 26-278,9-18 246,0 0 51,1 1 0,0 0 1,1-1-1,0 1 0,1 1 0,0-1 0,-1 13 0,2-15 0,1 0 0,0 0-1,1 0 1,0 0 0,0 0-1,0-1 1,1 1 0,0 0-1,1-1 1,3 9 0,-5-14-6,0 0 0,0 0 0,0-1 0,0 1 0,0-1 0,0 1 0,1-1 0,-1 1 0,0-1 0,1 1 0,-1-1 0,1 0 0,0 0 0,-1 0 0,1 0 0,0 0 0,0 0 0,-1-1 1,1 1-1,0 0 0,0-1 0,0 0 0,0 1 0,0-1 0,0 0 0,2 0 0,-1 0-3,-1-1 1,1 1 0,0-1-1,0 0 1,-1 0-1,1 0 1,-1 0 0,1 0-1,-1-1 1,1 1-1,-1-1 1,0 0-1,0 1 1,0-1 0,0 0-1,0 0 1,3-5-1,2-3 7,0-1 0,0 0 0,-1-1 0,6-18 0,-9 23-34,-1 0 0,0 0-1,-1-1 1,1 1-1,-1 0 1,-1-1-1,1 1 1,-2 0 0,0-12-1,1 17 7,-1 0 0,1 0 0,-1 1 0,0-1 0,0 0 0,1 0 0,-1 0 0,0 1 0,0-1 0,-1 0 0,1 1 0,0-1 0,-1 1 0,1 0 0,0-1 0,-1 1 0,0 0 0,1 0 0,-1 0 0,0 0 0,1 0 0,-1 0 0,0 0 0,0 1 1,0-1-1,-2 0 0,-5 0-20,1-1 1,-1 1 0,-1 1 0,-11 0 0,8 0 86,1 0-42,6 0-35,1 0 0,-1 0 0,1 0 0,-1 1 0,1 0 0,-8 2 0,7-2 60,12-2 106,27 0-86,0-3 0,39-8-1,25-3 102,-57 10-168,-1 2 1,1 2-1,-1 2 0,53 7 0,-60 0 144,-29-8-123,-1 1 1,1 0-1,-1 0 0,1 0 1,-1 1-1,0-1 1,1 0-1,-1 1 0,0 0 1,3 2-1,-5-3-8,0-1 0,1 1 1,-1 0-1,0-1 0,0 1 0,0 0 0,1-1 1,-1 1-1,0 0 0,0 0 0,0-1 0,0 1 1,0 0-1,0-1 0,-1 1 0,1 0 0,0-1 0,0 1 1,0 0-1,-1-1 0,1 1 0,0 0 0,-1-1 1,1 1-1,0-1 0,-1 1 0,0 1 0,-14 13 9,-54 30 320,69-45-320,-1 1-1,1 0 1,-1-1-1,0 1 0,1-1 1,-1 0-1,1 1 0,-1-1 1,0 1-1,1-1 1,-1 0-1,0 0 0,0 1 1,1-1-1,-1 0 0,0 0 1,1 0-1,-1 0 1,0 0-1,0 0 0,1 0 1,-1 0-1,0 0 0,0 0 1,-1-1-1,2 1-5,0-1-1,0 1 1,0-1 0,0 1-1,0-1 1,0 0 0,0 1-1,0-1 1,0 1 0,0-1-1,0 1 1,0-1 0,0 0-1,0 1 1,0-1 0,0 1-1,1-1 1,-1 1 0,0-1-1,0 1 1,1-1 0,-1 1-1,0-1 1,1 1 0,-1-1-1,1 1 1,-1-1 0,1 1-1,-1 0 1,1-1 0,7-6 18,0 0 1,0 0-1,0 1 1,1 0-1,0 0 1,0 1-1,14-6 1,-1 3-94,0 0 0,30-6 1,-46 13 68,1 0-1,-1 0 1,0 0 0,1 1 0,-1 0 0,0 0 0,1 1 0,11 2-1,-13-2 42,0 1-1,-1 0 1,1 0-1,-1 0 0,0 0 1,0 1-1,0 0 1,0 0-1,0 0 1,0 0-1,-1 0 0,4 5 1,3 5 34,-1 0 0,10 19 1,1 1 4,6 16-163,-7-10-576,-18-37 103,0 1 1,0 0-1,0-1 1,-1 1-1,1 0 1,-1 0-1,1-1 0,-1 1 1,0 0-1,0 0 1,-1 4-1,1-5-243,0 1-1,-1-1 1,1 0 0,-1 1-1,0-1 1,1 0-1,-1 1 1,0-1 0,0 0-1,0 0 1,-1 0-1,-2 4 1,-6 0-1988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02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41 9792,'-28'-12'4448,"28"9"-3872,0-2 608,0 1-768,0-1-225,5 2-159,0 0-2079,3-2 1119,2 5-3360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0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244 143 9792,'-49'-34'5162,"58"25"-3183,3 1-1511,0 0 0,1 0 0,0 2 0,1 0-1,0 0 1,0 1 0,0 1 0,15-3 0,9 0-712,72-4-1,-85 11-698,0 0 0,30 5-1,-40-3-1023,-1 1 1,25 8-1,-36-10 1463,1 1 0,-1-1 0,1 1 0,-1 0 0,3 2 0,9 11-4365</inkml:trace>
  <inkml:trace contextRef="#ctx0" brushRef="#br0" timeOffset="1">37 92 9792,'-37'-28'4448,"47"24"-3872,-2-4-32,11 0-416,4-4 32,-1 0-96,1 4-1024,-2 0 512,3 4-3200,-6 4 2016,-10 9-3520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03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22 169 11392,'-21'-29'5151,"34"26"-4479,0-5 768,5-4-928,4-4 640,6 1-672,7-2-192,7 0-160,6 2-192,7-1 32,-2 4-2016,2 4 1120,-10 8-3935,-9 8 2719,-9 4-4224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03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8896,'0'-40'3296,"5"32"-2560,17-17-224,-9 10-1248,11-2 288,2 1-1248,6 1 992,-1 6-4352,19 9 2816,-10 9 576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1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4736,'0'-2'374,"0"-1"0,-1 1 0,1 0 0,-1 0 0,1 0 0,-1-5 4475,3 33 855,-3 12-3884,0-6-624,1-9-747,0 94 1804,18 147-1,-7-180-1865,-1-5-615,28 111 0,-37-187 35,4 13-897,2-7-2907,1-3 1218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05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382 574 3328,'3'-3'5165,"-15"1"-2149,-6 2-2346,1 2 1,0 0-1,0 1 1,0 0-1,0 2 1,1 0-1,0 1 1,-29 14-1,31-12-508,0 0-1,0 1 0,1 0 1,1 1-1,-1 0 0,2 1 1,-1 1-1,2 0 0,-15 20 1,16-18-67,0 0 0,1 0 1,1 1-1,-9 24 0,15-35-59,0 1 1,0 1-1,0-1 0,0 0 0,1 0 0,0 0 1,0 0-1,1 6 0,-1-8 2,1 1 1,0-1-1,0 0 0,0 0 1,0 0-1,1 0 0,-1 0 1,1 0-1,0 0 0,0-1 0,0 1 1,0-1-1,5 5 0,-5-5-11,1 1 1,-1-2-1,1 1 0,0 0 0,0 0 0,0-1 0,0 0 0,0 1 0,0-1 0,0 0 0,0-1 0,0 1 1,0 0-1,1-1 0,3 0 0,-2 0 23,0-1 0,1 1 0,-1-1 0,0 0 0,0-1 0,0 1 0,0-1 1,7-4-1,6-4 81,-2-1 1,0 0 0,28-26 0,-39 34-130,20-21 142,0 0 0,-2-1 0,-1-2 0,0 0 0,-3-1 0,32-59 0,-39 59 21,-1 1 0,12-47 0,4-58 134,9-28 91,18-29-65,-51 179-248,-2 23-31,-12 136 57,-10 81-46,-10 1 22,-22 123 82,44-314-58,-21 58 0,22-77 86,-2 0 0,0 0 0,-1-1 0,-15 20 1,23-37-120,1 0 0,0 0-1,-1 0 1,0-1 0,1 1 0,-1-1 0,0 0 0,0 0 0,-1 0 0,1 0 0,-6 2 0,8-4-54,0 1-1,0-1 0,0 0 0,0 0 1,0 1-1,-1-1 0,1 0 0,0 0 1,0 0-1,0-1 0,-1 1 0,1 0 1,0 0-1,0-1 0,0 1 0,0 0 1,0-1-1,-1 1 0,1-1 0,0 0 1,0 1-1,0-1 0,1 0 0,-1 0 1,0 1-1,0-1 0,0 0 0,0 0 1,1 0-1,-1 0 0,0 0 0,1 0 1,-1 0-1,1 0 0,-1 0 0,1 0 1,0-1-1,-1-1 0,0-3-7,0 1 0,0-1-1,0 0 1,1 1 0,0-1 0,0 0-1,0 0 1,1 1 0,1-9 0,17-54 25,-14 54-32,5-19 23,1 1-1,2 0 1,28-50 0,-35 72-20,0 1 1,1 0-1,0 0 0,0 1 1,0-1-1,1 2 1,1-1-1,-1 1 1,1 1-1,0-1 0,1 2 1,0-1-1,0 1 1,0 1-1,17-6 0,-9 6-161,1 1-1,-1 0 0,1 1 1,0 2-1,-1 0 0,1 1 0,0 0 1,-1 2-1,19 4 0,-7 0-1827,41 17 0,23 19-5438,-70-29 5817,-12-7 265,0 0 0,1-1 1,0 0-1,0-1 0,0 0 0,16 3 1,8-6-1071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07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49 226 7968,'-3'0'558,"-7"-3"794,10 3-1309,0 0 0,0 0 0,-1 0 0,1 0 0,0 0 0,0 0 0,0 0 0,0 0-1,-1 0 1,1 0 0,0 0 0,0 0 0,0 0 0,0 0 0,-1 0 0,1 0 0,0 0 0,0 0 0,0 0-1,0 0 1,-1 0 0,1 0 0,0 0 0,0 0 0,0 0 0,0 0 0,0 1 0,-1-1 0,1 0-1,0 0 1,0 0 0,0 0 0,0 0 0,0 1 0,0-1 0,0 0 0,0 0 0,-1 0 0,12 1 1674,2-1-887,0-1 1,1 0-1,-1-1 1,0 0-1,0-1 1,15-5-1,-16 2-658,0 1-1,0-2 0,-1 1 1,0-1-1,-1-1 1,1 0-1,-1-1 1,9-10-1,-16 15-135,1 0 0,-1 0-1,1-1 1,-1 1 0,-1-1 0,1 0 0,-1 0-1,1 0 1,-1 0 0,-1-1 0,1 1 0,-1 0-1,0-1 1,0 1 0,-1-1 0,0 1 0,0-1-1,0 1 1,0-1 0,-1 0 0,-1-6 0,1 11-29,1 0 1,0 1 0,0-1 0,-1 0 0,1 1 0,0-1-1,-1 0 1,1 1 0,-1-1 0,1 0 0,-1 1-1,1-1 1,-1 1 0,1-1 0,-1 1 0,1-1 0,-1 1-1,0-1 1,1 1 0,-1 0 0,0-1 0,1 1-1,-1 0 1,0 0 0,0-1 0,1 1 0,-1 0 0,0 0-1,0 0 1,1 0 0,-1 0 0,0 0 0,0 0-1,0 0 1,1 0 0,-1 1 0,0-1 0,0 0 0,1 0-1,-1 1 1,-1-1 0,-3 3 56,-1-1 1,1 1-1,-1 0 1,-4 4-1,9-6-48,-41 29 1022,-71 68-1,105-91-935,0 2-1,1-1 1,1 0 0,-1 1 0,1 1-1,1-1 1,0 1 0,-7 17 0,10-23-57,1 0 0,0 0 0,0 0 1,0 0-1,0 1 0,0-1 1,1 0-1,0 0 0,0 1 0,0-1 1,1 0-1,-1 0 0,1 1 1,0-1-1,0 0 0,0 0 1,1 0-1,0 0 0,-1 0 0,1 0 1,1-1-1,-1 1 0,0-1 1,5 6-1,-4-7-5,-1 0 0,1 0 1,0 0-1,0 0 0,0 0 0,0-1 0,0 1 1,0-1-1,0 0 0,0 0 0,1 0 1,-1 0-1,0-1 0,1 1 0,-1-1 1,1 0-1,-1 0 0,0 0 0,1 0 0,-1-1 1,0 1-1,6-3 0,5-1 35,1-1 1,-1-1-1,23-13 0,-24 12-85,143-84 207,-105 64-170,-29 13-71,0 2-1,1 1 1,1 1-1,0 1 1,26-6-1,-49 14 45,0 1 0,0 0-1,0 0 1,1-1 0,-1 1 0,0 0-1,0 0 1,0 0 0,1 1 0,-1-1-1,0 0 1,0 0 0,0 1 0,0-1-1,1 0 1,0 2 0,-1-2 7,-1 1 0,1-1 0,-1 1 1,1-1-1,-1 1 0,1 0 0,-1-1 1,1 1-1,-1 0 0,1-1 0,-1 1 1,0 0-1,0 0 0,1-1 0,-1 1 0,0 0 1,0 0-1,0 1 0,0 1 16,0 1 0,0-1 0,-1 0-1,1 1 1,-1-1 0,0 0 0,0 1 0,0-1 0,-1 0-1,-1 4 1,-9 11 93,0-1 0,-1 0 0,-22 21 0,22-24 33,3-7 1,8-6-27,6-4 68,35-20-184,0 3 0,1 0-1,83-26 1,-114 43-57,0 1 1,0 0-1,0 0 0,0 1 0,18 0 0,-22 1 30,0 1-1,0-1 1,0 1-1,0 0 1,0 1-1,0-1 1,-1 1-1,1 0 1,-1 0-1,1 1 1,-1-1-1,7 6 1,-2 0 86,0 1 0,-1 0-1,0 0 1,11 17 0,-13-16 5,1-1-1,0 0 0,1 0 1,0 0-1,11 8 1,-17-16-49,0 0 0,0 0-1,0 0 1,0 0 0,0-1 0,0 1 0,0 0 0,0-1 0,0 0 0,0 1 0,0-1 0,0 0-1,0 0 1,1 0 0,-1 0 0,0-1 0,0 1 0,0 0 0,3-2 0,4-1 27,0-1 1,0 0 0,9-5-1,-8 3-13,23-12 14,45-36 1,-68 45-69,0 1 0,0-1 0,-1 0 0,0-1 0,-1 0 0,0-1 0,10-18 0,-17 27 3,0 0 0,0 0 0,0 0 0,0-1-1,-1 1 1,1-1 0,-1 1 0,1 0 0,-1-1 0,0 1 0,0-1 0,0 1-1,0-5 1,-1 6 5,1 0 0,0 0 0,-1 0 0,1 0 0,-1 0 0,1 0 0,-1 0-1,1 0 1,-1 1 0,0-1 0,1 0 0,-1 0 0,0 1 0,0-1 0,0 0-1,1 1 1,-1-1 0,0 1 0,0-1 0,0 1 0,0-1 0,0 1 0,0 0 0,0 0-1,0-1 1,0 1 0,0 0 0,0 0 0,0 0 0,0 0 0,0 0 0,0 0-1,0 0 1,0 0 0,-1 1 0,-5 0-26,1 1 1,-1 0-1,1 0 0,0 0 1,0 1-1,0-1 0,0 2 1,0-1-1,-7 6 0,2-1 61,1 1 1,0 0-1,-14 17 0,10-9 31,-17 30-1,26-40-72,1 1 1,0-1-1,1 1 1,0 0-1,0 0 0,-3 17 1,6-24 33,0 1 0,-1 0 0,1-1 0,0 1 0,0 0 0,0-1 0,0 1 0,1-1 0,-1 1 0,0 0 0,1-1 0,-1 1 0,1-1 0,-1 1 0,1-1 0,1 4 0,-1-5-4,0 1 0,0 0-1,0 0 1,0 0 0,0-1-1,0 1 1,0-1 0,0 1 0,0-1-1,1 1 1,-1-1 0,0 0 0,0 1-1,0-1 1,1 0 0,-1 0 0,2 0-1,6-1 26,0 0 0,0 0-1,-1-1 1,1-1 0,10-4-1,1 1-51,300-90 142,-270 75-132,-38 15-48,0 1-1,0 0 0,1 1 1,0 0-1,16-2 0,-28 5 51,0 1 0,0 0-1,0 0 1,-1 0 0,1 0-1,0 0 1,0 0-1,0 0 1,0 1 0,0-1-1,0 0 1,-1 0-1,1 1 1,0-1 0,0 0-1,0 1 1,0-1 0,-1 1-1,1-1 1,0 1-1,-1-1 1,1 1 0,0 0-1,-1-1 1,1 1-1,-1 0 1,1-1 0,-1 1-1,1 0 1,-1 0 0,1 0-1,-1-1 1,0 1-1,0 0 1,1 1 0,0 4-16,0 0 0,-1 0 1,1 0-1,-2 9 0,1 9-5,1-15 56,1 0 0,0 0 1,0-1-1,0 1 0,1-1 0,6 11 0,-8-16-24,0-1 0,1 0 1,-1 0-1,1 0 0,-1 0 0,1 0 0,0 0 1,0 0-1,0-1 0,0 1 0,0-1 0,0 1 1,0-1-1,0 0 0,1 0 0,-1 0 0,1 0 0,-1 0 1,0 0-1,1-1 0,-1 1 0,1-1 0,0 0 1,-1 0-1,1 0 0,4 0 0,23-5 46,-1-2 1,33-11-1,-12 4 51,-2 1-79,116-36 11,-141 40-23,0-1 0,-1-1-1,0-1 1,38-27 0,-57 37-16,8-6-42,-1 0-1,0 0 1,-1-1-1,0 0 1,11-15-1,-17 18-110,-3 5-9,-10 6-94,7-3 223,-49 30-90,-116 82-186,150-100 348,2 0-1,0 1 1,0 1-1,2 1 1,0 0 0,1 1-1,-13 23 1,25-40-30,1 1 0,-1-1 0,0 1 1,0 0-1,1-1 0,-1 1 0,1 0 0,-1-1 0,1 1 0,0 0 0,0 0 0,0 3 0,0-5-4,0 0-1,0 1 1,0-1 0,0 0-1,0 0 1,0 0-1,0 1 1,0-1-1,1 0 1,-1 0-1,0 0 1,0 1-1,0-1 1,0 0-1,1 0 1,-1 0-1,0 0 1,0 0-1,0 1 1,1-1-1,-1 0 1,0 0-1,0 0 1,1 0 0,-1 0-1,0 0 1,0 0-1,0 0 1,1 0-1,-1 0 1,0 0-1,1 0 1,14-6 83,77-61 160,-29 20-126,26-24-166,-70 55 37,-16 13 0,0 1-35,0-1-1,-1 1 1,2 0 0,-1 0-1,6-3 1,-8 4 35,-1 1 1,1 0-1,-1 0 1,1 0 0,-1 0-1,1 0 1,-1 0-1,1 0 1,-1 0-1,1 0 1,-1 0-1,1 0 1,-1 0-1,1 0 1,-1 0-1,1 0 1,-1 0-1,1 1 1,-1-1-1,1 0 1,0 1 1,-1 0 1,1-1 0,-1 1-1,1 0 1,-1 0-1,1-1 1,-1 1-1,1 0 1,-1 0 0,0 0-1,1-1 1,-1 1-1,0 0 1,0 0 0,1 2-1,-1 1-7,0 0 0,0 0 0,0 1 0,-1-1 0,0 0 0,0 0 0,0 1 0,-2 5 0,0 0-14,-16 54-33,-44 101-1,48-134 94,-2 1 0,-1-2-1,-1 0 1,-44 50 0,-170 157 529,214-218-543,9-10 0,-39 37-15,44-42 14,-1 1 0,0-1 0,0 0 0,0-1 0,-1 1 0,-11 3 0,16-6-27,0-1-1,0 1 1,0-1-1,0 0 0,0 0 1,0 0-1,0 0 1,0 0-1,0-1 0,0 1 1,0-1-1,0 1 1,0-1-1,0 0 0,0 1 1,0-1-1,0 0 1,1 0-1,-1-1 0,0 1 1,1 0-1,-1 0 1,1-1-1,-1 1 0,1-1 1,0 1-1,-1-1 1,1 0-1,0 0 1,-1-2-1,0 0-83,-1-1 1,1 1-1,0-1 1,1 0-1,-1 0 1,1 0-1,0 0 1,0 0-1,0 0 1,1 0-1,0-8 0,1 0 23,1 0-1,1 0 0,0 0 1,0 0-1,1 0 0,1 1 1,10-21-1,-14 32 68,77-131-163,-62 109 157,0 0-1,2 2 0,29-29 0,-13 20-29,2 1 0,59-35 0,86-37 152,-174 97-104,41-18 176,54-19-1,32-13 29,4-25 299,-133 75-520,-13 13-16,-7 16 157,1 0-1,1 1 1,1 1 0,1 0 0,2 1 0,1 0-1,1 1 1,1-1 0,-2 35 0,7-58-100,1-1 0,0 0 0,0 1 0,0-1 0,1 0 0,-1 1 1,1-1-1,2 7 0,-2-10-24,-1 0 0,1 0 0,-1 0 0,1 0 0,0 0 1,-1 0-1,1 0 0,0 0 0,0-1 0,0 1 0,-1 0 0,1-1 1,0 1-1,0 0 0,0-1 0,0 1 0,0-1 0,0 1 0,0-1 1,1 0-1,-1 1 0,0-1 0,0 0 0,0 0 0,0 0 0,0 0 1,0 0-1,0 0 0,1 0 0,-1 0 0,0 0 0,0-1 0,0 1 1,0 0-1,0-1 0,0 1 0,2-2 0,12-4-3,-1-1 0,1 0-1,21-16 1,41-35-65,-26 18 106,49-26-154,-98 64 85,0 0-1,1 1 1,-1 0-1,1-1 1,-1 1-1,1 0 1,0 0-1,-1 1 1,1-1-1,0 0 1,-1 1 0,7-1-1,-8 2 14,1-1-1,-1 0 1,1 1-1,-1-1 1,0 1-1,1-1 1,-1 1 0,1 0-1,-1 0 1,0 0-1,0-1 1,1 1-1,-1 0 1,0 1-1,0-1 1,0 0 0,0 0-1,0 0 1,0 1-1,-1-1 1,1 0-1,0 1 1,-1-1-1,2 3 1,0 3 4,0 0 0,0 0 0,0 0 1,-1 1-1,0-1 0,-1 0 0,1 1 0,-2 9 0,-2 6-13,-6 28 0,4-30 26,-1 0-1,0-1 0,-2 0 1,0-1-1,-2 1 1,0-2-1,-1 1 1,0-2-1,-2 1 1,0-2-1,-1 1 1,-1-2-1,0 0 1,-28 21-1,14-14 16,-92 62 183,107-76-195,0 0 0,0-2-1,0 0 1,0 0 0,-1-2-1,0 0 1,-22 4 0,34-8-2,0 1 0,0-1-1,0 0 1,-1 0 0,1 0 0,0 0 0,0 0 0,0-1 0,0 1 0,0-1 0,0 0-1,0 0 1,0 0 0,0 0 0,0-1 0,0 1 0,1-1 0,-1 0 0,1 1 0,-1-1-1,1 0 1,0-1 0,-1 1 0,1 0 0,0-1 0,0 1 0,1-1 0,-1 1 0,1-1-1,-1 0 1,1 0 0,-1-3 0,0 0-1,0-1 0,0 1 0,1 0 0,0 0 0,1-1 0,-1 1 0,1 0 0,0-1 0,1 1 0,0 0 0,0-1 0,0 1 0,4-11 0,0 2 3,1 1-1,0 1 1,0-1 0,2 1-1,8-13 1,-5 12 6,1 1 0,-1 1 0,2 0 0,0 1 0,0 0 0,1 1 0,24-14 1,112-49-125,-132 66 98,27-14-13,37-15-388,152-47 0,-42 43-3332,-136 32 101,84 0 0,-113 9 1050,0 0 1,0 2-1,50 12 1,-4 7-2418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10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46 3136,'2'-2'859,"-1"0"1,1 1-1,-1-1 1,1 0-1,-1 0 0,2-4 1,-5 3-507,-1 1 0,1-1 0,-1 1 0,0 0 0,0 0 0,0 0 0,0 0 0,0 0 0,0 1 0,-1-1 0,1 1 0,0 0 0,-1 0 0,1 0 0,-1 0 1,1 1-1,-1-1 0,0 1 0,1 0 0,-1 0 0,-3 1 0,-9 1 124,1 0-1,0 1 1,-22 8 0,19-5-186,0 1 0,0 1 1,1 0-1,0 2 0,-16 11 0,11-5 224,1 1-1,-38 40 1,47-44-203,1 0 0,0 1 0,-15 27 1,22-34-172,0 1 1,1 0 0,0 0 0,0 1-1,1-1 1,0 0 0,0 1 0,1 0-1,-1 11 1,2-19-103,0 1-1,0 0 0,0-1 1,1 1-1,-1 0 0,0-1 0,1 1 1,-1 0-1,1-1 0,-1 1 1,1-1-1,0 1 0,0-1 1,0 1-1,0-1 0,0 0 1,1 2-1,-1-2-18,0-1 0,0 1-1,0 0 1,0-1 0,0 1 0,0-1 0,0 0 0,0 1-1,0-1 1,0 0 0,0 0 0,0 1 0,0-1 0,1 0-1,-1 0 1,0 0 0,0 0 0,0-1 0,0 1 0,0 0-1,0 0 1,0-1 0,0 1 0,0 0 0,2-2 0,4-2 57,0 0 1,-1 0 0,1-1-1,-1 0 1,11-11 0,0 0-32,9-7-71,92-78-180,-61 53 317,19-15-192,-70 58 98,1 0-38,-5 4-1,-3 4-4,-11 20 281,2-1 1,-14 47-1,22-62-196,0 0 1,1 0-1,0 0 0,0 0 0,0 0 1,1 0-1,0 1 0,1-1 1,0 0-1,0 0 0,0 0 0,1 0 1,0 0-1,0 0 0,4 6 0,-5-10-25,1-1-1,-1 1 0,1-1 0,0 0 0,0 0 0,0 0 1,0 0-1,0 0 0,0-1 0,0 1 0,1 0 0,-1-1 1,1 0-1,-1 0 0,1 1 0,-1-1 0,1-1 0,0 1 1,-1 0-1,1-1 0,0 1 0,0-1 0,0 0 0,-1 0 1,1 0-1,0 0 0,3-1 0,8-2 43,-1 0 1,0 0-1,0-2 0,16-7 0,-15 7-44,10-5 20,-2-1 0,42-28 0,37-35 53,-64 45-109,-22 17-2,24-13 0,-34 22-11,0 0-1,1 1 0,-1 0 1,1 0-1,-1 0 0,1 1 1,-1-1-1,1 1 0,7 0 1,-12 1 15,0 0 1,0 0 0,0 0-1,0 0 1,0 0 0,1 1-1,-1-1 1,0 0 0,0 1-1,0-1 1,0 0-1,0 1 1,-1 0 0,1-1-1,0 1 1,0-1 0,0 1-1,0 0 1,-1 0 0,1-1-1,0 1 1,-1 0 0,1 0-1,0 0 1,-1 0-1,1 0 1,-1 0 0,1 0-1,-1 0 1,0 0 0,0 0-1,1 0 1,-1 0 0,0 0-1,0 0 1,0 0 0,0 0-1,0 0 1,0 0-1,0 0 1,-1 2 0,0 5 7,0 0 0,-1 0 1,0 0-1,-3 9 0,4-14 4,-3 9 103,-1-1 0,0 1 0,-1-1 0,-9 14 0,13-23-98,1 1-1,-1-1 0,1 1 0,0 0 0,0-1 0,0 1 0,0 0 0,0 0 0,0 0 1,1 0-1,-1 3 0,2-8 18,1 0 0,-1 0 0,0 1 0,1-1 0,-1 1 0,1-1 0,0 1 1,-1 0-1,4-2 0,-1 0-2,19-15 45,-10 7-2,1 1 1,18-10-1,4 2-108,0 1 0,1 2 0,1 1 0,69-14-1,-104 27 18,1 0-1,0 1 0,-1-1 0,1 1 0,0 0 0,0 0 0,-1 0 1,1 1-1,0-1 0,0 1 0,-1 0 0,1 0 0,4 2 1,-6-2 18,0 0 0,-1 0 1,0 0-1,1 1 1,-1-1-1,1 0 1,-1 1-1,0-1 1,0 0-1,0 1 0,0-1 1,0 1-1,0 0 1,0-1-1,-1 1 1,1 0-1,-1-1 1,1 1-1,-1 0 0,1 0 1,-1 0-1,0-1 1,0 1-1,0 0 1,0 0-1,0 0 1,-1 0-1,1 1 0,-2 3 18,0 0 0,0 0-1,0-1 1,-1 1 0,0-1-1,0 0 1,0 0 0,0 0-1,-6 6 1,-8 12 18,17-22 59,2-1-67,1-1-1,-1 0 1,1 0-1,0 0 0,-1 0 1,0 0-1,1 0 1,-1-1-1,0 1 0,4-4 1,5-2-43,2-1-54,28-13-107,-38 19 164,0 1 1,0 0-1,0 0 0,0 0 0,0 1 0,0-1 0,0 0 0,0 1 0,0 0 1,0 0-1,4 0 0,-6 1 5,0-1 0,1 0 1,-1 1-1,0-1 0,0 1 1,0-1-1,1 1 0,-1-1 0,0 1 1,0 0-1,0 0 0,0-1 1,0 1-1,0 0 0,0 0 1,0 0-1,-1 0 0,1 0 0,0 0 1,-1 1-1,1-1 0,0 1 1,0 3 10,1-1 0,-2 0 0,1 1 1,0-1-1,-1 6 0,3 17 82,-2-25-82,-1-1 1,1 1-1,-1-1 1,1 0-1,-1 1 1,1-1-1,0 0 1,0 0-1,-1 1 1,1-1-1,0 0 1,0 0-1,0 0 0,0 0 1,2 1-1,-1-1 11,-1-1-1,0 1 0,0-1 0,0 0 0,1 1 1,-1-1-1,0 0 0,0 0 0,1 1 0,-1-1 0,0 0 1,1 0-1,-1 0 0,0-1 0,0 1 0,1 0 1,-1 0-1,2-1 0,24-12 32,-10 5-217,181-65-4,-68 28 102,-101 36-14,-27 9 70,-1-1 0,1 1 0,0 0 0,0-1 1,-1 1-1,1 0 0,0 0 0,0 0 0,0 0 0,-1 1 0,1-1 0,2 1 0,-4-1 6,0 1 1,1-1-1,-1 1 0,0-1 1,0 1-1,0-1 0,0 1 1,0-1-1,0 1 0,0-1 0,0 1 1,0-1-1,0 1 0,0-1 1,-1 0-1,1 1 0,0-1 1,0 1-1,0-1 0,-1 1 1,1-1-1,0 1 0,0-1 1,-1 0-1,1 1 0,0-1 0,-1 0 1,1 1-1,0-1 0,-1 0 1,0 1-1,-14 15-40,14-15 37,-35 30-3,29-27 45,1 1 0,0 0-1,0 0 1,1 1 0,-1-1 0,1 1-1,1 0 1,-1 0 0,-6 14 0,8-13-3,2-6-35,0 1 0,0 0-1,0 0 1,0 0 0,1 0 0,-1 0 0,1 0 0,-1 4 0,2-6 16,-1 1 0,0-1 0,0 1 0,1-1 0,-1 1 0,0-1 0,1 1 0,-1-1 0,1 1 0,-1-1 0,0 1-1,1-1 1,-1 0 0,1 1 0,-1-1 0,1 0 0,0 1 0,-1-1 0,1 0 0,-1 0 0,1 0 0,-1 1 0,1-1 0,0 0 0,-1 0 0,1 0 0,-1 0 0,1 0 0,0 0 0,-1 0 0,1 0 0,0 0 0,0-1 0,5 1 7,0-1 1,0 0-1,0 0 0,0 0 0,0-1 0,0 0 1,0 0-1,0 0 0,-1-1 0,1 0 1,-1 0-1,0 0 0,0-1 0,0 1 0,0-1 1,-1 0-1,0-1 0,1 1 0,-1-1 1,6-10-1,-9 13-19,0 0 0,0 0 0,0 0 0,0 0 0,-1-1 0,1 1 0,-1 0 0,1 0 0,-1 0 0,0-1 0,0 1 0,0 0 0,0-1-1,0 1 1,0 0 0,-1 0 0,1 0 0,-1-1 0,0 1 0,1 0 0,-1 0 0,0 0 0,0 0 0,0 0 0,-1 0 0,1 0 0,0 1 0,-1-1 0,-1-2 0,1 2-3,-1 0 1,1-1-1,0 1 0,-1 0 0,0 0 0,1 1 0,-1-1 1,0 0-1,0 1 0,0 0 0,0-1 0,0 1 1,0 1-1,-1-1 0,1 0 0,0 1 0,0-1 1,-1 1-1,1 0 0,-3 1 0,-12 1-64,13-2 49,-1 1 0,1 0 0,0 0 1,-1 0-1,1 0 0,0 1 0,0 0 1,-5 3-1,10-4 27,1-1 1,-1 1 0,1-1-1,0 1 1,-1 0 0,1-1-1,0 1 1,0-1 0,0 0-1,-1 1 1,1-1 0,0 0-1,0 1 1,0-1 0,1 0-1,16 4 74,0-1 0,32 0-1,-23-2-70,94 1 75,-69-3 50,-45 1-126,-1 0 1,1 1 0,0 0 0,-1 0-1,1 0 1,0 1 0,-1 0-1,0 0 1,1 1 0,-1 0 0,9 5-1,-12-5-7,1 0 0,-1-1 0,0 1 0,1 0-1,-2 1 1,1-1 0,0 0 0,-1 1 0,1 0 0,-1 0 0,0-1-1,0 1 1,-1 0 0,1 1 0,-1-1 0,0 0 0,0 0 0,1 8-1,-2 6 82,-1 0 0,0 0 0,-2-1 0,0 1 0,-6 22 0,0-2-42,-1-7-33,22-58-2,0-3 12,28-50 0,-35 71-17,1 1 0,0-1 0,1 1 0,0 0 0,0 1 0,0-1 0,1 1 0,0 1 0,1 0 0,10-7 0,-13 10-24,-1 0 0,1 0 0,0 0 1,0 1-1,0 0 0,1 0 0,-1 1 1,0-1-1,1 1 0,-1 1 0,8-1 0,-12 1 24,-1 0-1,0 1 1,0-1-1,0 0 1,1 1-1,-1-1 1,0 0-1,0 1 1,0 0 0,0-1-1,0 1 1,0 0-1,0-1 1,0 1-1,0 0 1,0 0-1,0 0 1,-1 0-1,1 0 1,0 0-1,-1 0 1,1 0-1,0 0 1,-1 0-1,1 0 1,-1 1-1,0-1 1,1 0-1,-1 0 1,0 0-1,0 1 1,0-1-1,0 2 1,0 6 22,-1-1 0,0 0 0,0 0 0,-3 11 0,-1 1 60,5-16-70,-1-1 0,1 1 0,0 0 0,0-1 0,0 1 0,1-1 0,-1 1 0,1-1-1,0 1 1,0-1 0,2 6 0,-2-8-5,0 1-1,0-1 1,0 1 0,0-1-1,0 0 1,0 0 0,1 1-1,-1-1 1,1 0-1,-1 0 1,1 0 0,-1 0-1,1 0 1,-1-1 0,1 1-1,0 0 1,-1-1 0,1 1-1,0-1 1,0 0 0,0 1-1,-1-1 1,1 0-1,3 0 1,9-1 9,0 0-1,-1-1 1,1-1 0,-1 0-1,15-5 1,66-29-157,-62 24 113,14-6 50,-1-2-1,63-39 1,-93 51-14,-12 8-3,-1 0 1,1-1-1,-1 1 1,1-1-1,-1 1 1,0-1-1,0 0 1,0 0 0,0 1-1,0-2 1,0 1-1,0 0 1,-1 0-1,3-4 1,-4 6-9,0-1 0,0 1 0,0 0-1,0-1 1,0 1 0,-1-1 0,1 1 0,0 0 0,0-1 0,0 1 0,0 0 0,-1-1 0,1 1 0,0 0 0,0-1 0,0 1-1,-1 0 1,1-1 0,0 1 0,-1 0 0,1 0 0,0-1 0,-1 1 0,1 0 0,0 0 0,-1 0 0,1 0 0,-1-1 0,-10-3-51,8 5 43,-1-1 1,0 1-1,0 0 1,1 0-1,-1 0 0,0 0 1,1 1-1,0-1 0,-1 1 1,1 0-1,0 0 1,0 0-1,0 0 0,0 1 1,0-1-1,-3 5 0,0-1 9,1 0 0,0 1-1,0 0 1,0 1 0,1-1-1,-4 10 1,6-12-1,-8 18-50,-8 30 1,16-48 71,1 0 0,0 1 0,0-1 0,0 1 0,0-1 0,1 1 0,0-1 0,1 1 0,-1-1-1,1 1 1,0-1 0,1 6 0,-1-10-13,-1-1-1,0 1 1,0-1-1,0 1 1,0-1-1,0 0 0,1 1 1,-1-1-1,0 1 1,0-1-1,1 0 1,-1 1-1,0-1 0,0 0 1,1 1-1,-1-1 1,0 0-1,1 0 1,-1 1-1,1-1 0,-1 0 1,0 0-1,1 0 1,-1 1-1,1-1 1,-1 0-1,1 0 0,-1 0 1,0 0-1,1 0 1,-1 0-1,1 0 1,-1 0-1,1 0 0,-1 0 1,1 0-1,-1 0 1,0 0-1,1 0 1,-1 0-1,1-1 0,-1 1 1,0 0-1,1 0 1,-1-1-1,1 1 1,-1 0-1,0 0 0,1-1 1,-1 1-1,1-1 1,16-19 63,-16 19-67,13-21 22,-1-2 1,13-32-1,0 0 113,2 0-327,-38 111-165,-8 55 201,7-39 247,-30 110 1,33-158-76,0 4 42,-23 50-1,27-70-36,0 0 0,0 0 0,0 0 0,-1-1 0,0 1 0,-1-1 0,1-1 0,-1 1 1,0-1-1,-1 0 0,-8 5 0,8-6-10,1 0-1,-1-1 1,0 0 0,0 0 0,0-1 0,0 0 0,-1 0 0,1-1 0,-1 0 0,1 0-1,-1 0 1,1-1 0,-1-1 0,1 1 0,-1-1 0,1 0 0,0-1 0,-1 0 0,1 0-1,0 0 1,0-1 0,0 0 0,-7-5 0,12 7-32,0 0-1,-1-1 1,1 1-1,0-1 1,0 1-1,0-1 1,0 0-1,0 0 1,1 0-1,-1 0 1,0 0 0,1 0-1,0-1 1,-1 1-1,1 0 1,0-1-1,0 1 1,0-1-1,1 1 1,-1-1-1,1 0 1,-1 1-1,1-1 1,0 0 0,0 1-1,0-1 1,0 1-1,0-1 1,1 0-1,-1 1 1,1-1-1,0 1 1,0-1-1,0 1 1,0-1-1,0 1 1,0 0 0,1-1-1,-1 1 1,1 0-1,2-3 1,1 1 16,0-1 0,0 1-1,0 0 1,1 0 0,0 0 0,0 1 0,0-1 0,11-3 0,2 1 87,33-5 0,0-1-211,55-21-2174,35-10-6428,-73 28 3510,13-2 1717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14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18 964 4224,'-17'-3'7277,"17"3"-7137,0-1 0,0 1 0,0 0 0,0 0 0,0-1 0,0 1 0,0 0 0,0 0 0,0 0 0,0-1 0,0 1 0,0 0 0,0 0 0,0 0 0,0-1 0,1 1 0,-1 0 1,0 0-1,0 0 0,0-1 0,0 1 0,0 0 0,1 0 0,-1 0 0,0 0 0,0 0 0,0-1 0,1 1 0,-1 0 0,0 0 0,0 0 0,1 0 0,5-5 513,-1 0 1,0-1-1,0 1 0,0-1 0,5-10 1,9-9 45,-7 8-340,0 0 0,12-23 1,8-13 87,-10 23-201,0 1 0,38-37 0,-46 53-114,0 1 0,0 1 1,1 0-1,0 1 0,1 0 1,30-13-1,-44 22-114,0 0 0,0 1 0,0-1 0,0 0 0,1 1 0,-1-1 0,0 1-1,0 0 1,1 0 0,-1 0 0,0 0 0,0 0 0,1 0 0,-1 1 0,0-1 0,0 1 0,1-1 0,-1 1 0,0 0 0,0 0 0,0 0 0,0 0 0,0 0-1,0 1 1,0-1 0,-1 0 0,1 1 0,0 0 0,-1-1 0,1 1 0,-1 0 0,0 0 0,1-1 0,-1 1 0,0 0 0,0 1 0,0-1 0,-1 0 0,1 0 0,0 0-1,-1 0 1,1 1 0,-1 2 0,1 3 29,0 1 0,-1-1 0,0 0 0,-1 1 0,0-1 1,0 0-1,-1 0 0,0 0 0,0 0 0,-1 0 0,-6 14 0,-5 4 149,-1 0 0,-18 22 0,17-23 49,-32 41 469,48-66-711,0 0 0,0 0 1,0 0-1,0 0 0,0 0 0,0 0 0,0 0 0,0 0 0,0 0 0,0 0 1,0 0-1,0 0 0,0 0 0,-1 1 0,1-1 0,0 0 0,0 0 1,0 0-1,0 0 0,0 0 0,0 0 0,0 0 0,0 0 0,0 0 0,0 0 1,0 1-1,0-1 0,0 0 0,0 0 0,0 0 0,0 0 0,0 0 0,0 0 1,0 0-1,0 0 0,1 0 0,-1 1 0,0-1 0,0 0 0,0 0 1,0 0-1,0 0 0,0 0 0,0 0 0,0 0 0,0 0 0,0 0 0,0 0 1,0 0-1,0 0 0,0 0 0,1 0 0,-1 0 0,0 0 0,0 0 1,0 0-1,0 1 0,0-1 0,0 0 0,0 0 0,0 0 0,0 0 0,1 0 1,6-2 137,19-7 46,49-27 0,-41 18-241,30-14-23,157-82-92,-217 112 148,0-1-1,0 1 0,0 1 1,0-1-1,0 0 1,7 0-1,-10 2 23,0-1-1,0 1 1,0 0 0,0 0-1,0 0 1,0 1 0,0-1 0,-1 0-1,1 0 1,0 0 0,0 1-1,0-1 1,0 0 0,0 1-1,-1-1 1,1 1 0,0-1-1,0 1 1,-1-1 0,1 1 0,0 0-1,-1-1 1,1 1 0,-1 0-1,1 0 1,-1-1 0,1 1-1,-1 0 1,1 0 0,-1 0 0,0-1-1,1 1 1,-1 0 0,0 0-1,0 0 1,0 0 0,0 0-1,0 0 1,0 0 0,0 1 0,1 10 53,-1 1 0,-1 0 0,-1 0 0,1 0 0,-2-1 0,-4 15 0,-15 67 1045,22-94-1086,0 1-1,0-1 1,0 0 0,0 0 0,0 0 0,0 1-1,0-1 1,0 0 0,0 0 0,0 0 0,0 1-1,0-1 1,0 0 0,0 0 0,0 1 0,0-1 0,0 0-1,0 0 1,0 0 0,0 1 0,0-1 0,1 0-1,-1 0 1,0 0 0,0 0 0,0 1 0,0-1-1,0 0 1,0 0 0,1 0 0,-1 0 0,0 0-1,0 1 1,0-1 0,0 0 0,1 0 0,-1 0 0,0 0-1,0 0 1,1 0 0,11-1 196,12-9-30,-24 10-175,10-6 17,0 0 0,0-1-1,-1 0 1,0-1 0,-1 1 0,11-14 0,25-20 9,0 2-47,-18 17-25,1 0-1,29-18 1,-55 52-65,-3-3 79,0-1 0,0 1 0,-1-1 0,0 1 0,-8 13-1,7-14 94,0 1 0,0-1-1,1 1 1,0 1-1,-3 16 1,6-24-43,-1-1 0,1 1 1,0 0-1,0 0 0,0-1 0,0 1 0,0 0 1,1-1-1,-1 1 0,0 0 0,1 0 0,-1-1 1,1 1-1,0 1 0,0-2-9,0 0 0,1 0 0,-1 0 0,0-1 0,0 1 0,0 0 0,0-1 0,1 1 0,-1 0 0,0-1-1,1 0 1,-1 1 0,0-1 0,1 0 0,-1 0 0,0 1 0,1-1 0,-1 0 0,3-1 0,12 0 72,0 0-1,-1-1 1,1-1 0,-1-1-1,29-10 1,-14 3-116,-1-2 1,27-18-1,47-36-241,-103 67 267,0-1 0,1 1 0,-1 0 1,0 0-1,1 0 0,-1-1 0,0 1 0,0 0 0,1 0 0,-1 0 0,0 0 0,1-1 1,-1 1-1,0 0 0,1 0 0,-1 0 0,0 0 0,1 0 0,-1 0 0,0 0 0,1 0 1,-1 0-1,0 0 0,1 0 0,-1 0 0,0 0 0,1 0 0,-1 1 0,0-1 0,1 0 1,-1 0-1,0 0 0,0 0 0,1 1 0,-1 0 0,1 0-1,-1-1 1,0 1-1,0 0 1,0 0-1,0 0 1,0 0-1,0-1 1,0 1-1,0 0 1,-1 0 0,1 0-1,0 1 1,-14 31-2,13-30 10,-14 24-110,11-20 160,-1 1-1,2-1 1,-1 1-1,1 0 1,-2 9-1,4-16-39,1 1-1,0-1 1,0 0-1,0 1 1,1-1-1,-1 0 1,0 0-1,0 1 1,1-1-1,-1 0 1,1 0-1,-1 1 1,1-1-1,-1 0 1,1 0-1,0 0 1,0 0-1,-1 0 1,1 0-1,0 0 1,0 0-1,0 0 1,0 0-1,0 0 1,0-1-1,0 1 1,0 0-1,1-1 1,-1 1-1,0-1 1,3 1-1,0 1 19,0-1 0,1 0-1,-1 0 1,0 0 0,1 0-1,0-1 1,8 0 0,-1-2-27,1-1 0,-1 0 0,0-1 0,0-1 0,-1 0 0,1 0 0,18-12 0,-13 7 35,0 1 0,23-8 0,67-18-194,135-26 1,-238 59 40,-11 2 41,-43 19 80,-70 30-94,102-40 70,1 0 1,-26 21-1,35-24 35,0 1 0,0 0-1,1 1 1,0-1 0,1 1 0,-10 16 0,15-23-14,0 0 1,1 0 0,-1-1-1,1 1 1,0 0 0,-1 0-1,1 0 1,0 0 0,-1 0 0,1 0-1,0 0 1,0-1 0,0 1-1,0 0 1,0 0 0,0 0-1,0 0 1,0 0 0,0 0-1,0 0 1,1 0 0,-1 0-1,0 0 1,1 0 0,-1-1-1,0 1 1,1 0 0,-1 0-1,1 0 1,0-1 0,-1 1 0,1 0-1,-1 0 1,1-1 0,1 1-1,0 1 11,0-1-1,0 0 0,0 0 1,0 0-1,0-1 0,1 1 1,-1 0-1,0-1 1,1 1-1,-1-1 0,0 0 1,1 0-1,-1 0 0,3 0 1,60-8-3,0-2 1,64-18 0,-95 18-11,-1-2-1,-1-1 1,0-1-1,-1-2 1,49-32 0,-41 19-129,55-53 1,26-41-193,-31 30-32,32-35 69,-95 97 303,-1-1 0,27-45 0,-35 49 10,15-28 2,-28 50-85,-1-2 0,0 1-1,0 0 1,-1-1-1,2-12 1,-4 19 40,1 0 1,-1 0 0,0 1-1,0-1 1,0 0 0,0 0-1,0 0 1,0 0 0,0 0-1,-1 1 1,1-1 0,0 0-1,0 0 1,-1 0 0,1 1-1,-1-2 1,1 2 5,0-1-1,-1 1 1,1 0-1,0 0 1,0 0-1,-1 0 0,1-1 1,0 1-1,-1 0 1,1 0-1,-1 0 1,1 0-1,0 0 1,-1 0-1,1 0 1,0 0-1,-1 0 1,1 0-1,0 0 1,-1 0-1,1 0 1,0 0-1,-1 0 1,1 1-1,0-1 1,-1 0-1,-4 3 0,1-1-1,-1 1 0,1 0 1,-6 5-1,9-7 31,-54 41 30,27-22-137,1 2 1,-47 48-1,51-41 94,2 1 0,0 0 0,2 2-1,-16 34 1,5 2 163,-22 72 0,43-110-98,-8 39 1,15-58-42,0 0 0,1 1 0,1-1 0,0 0 0,0 0 0,4 21 0,-3-27-9,0 0-1,1 0 1,0 0-1,0 0 0,0 0 1,0-1-1,1 1 0,-1-1 1,1 0-1,0 0 0,1 0 1,-1 0-1,7 6 1,-4-6-2,0 0 1,0-1 0,0 1-1,0-1 1,0-1 0,1 1-1,-1-1 1,1 0 0,7 1-1,11 0 9,0-1 0,0-1 0,1-1 0,35-5 0,-47 4-39,-1 0 56,5-1 8,0 0-1,17-4 0,-30 5-65,0-1 0,0 0 0,0 0 0,0 0 1,0 0-1,-1-1 0,1 0 0,-1 0 0,0 0 1,1 0-1,3-5 0,0-2-53,0 0 0,0 0 0,8-16 0,-13 21 38,0 1-1,-1-1 0,0 0 1,0 0-1,0 0 0,-1 0 1,0 0-1,0-1 0,0 1 0,-1 0 1,1-8-1,-2 9 13,1 0 10,0 0 0,-1 0 0,0 1 0,1-1 0,-1 0-1,-1 0 1,-2-5 0,4 8-3,-1 0 0,1 1-1,-1-1 1,1 0 0,-1 1-1,0-1 1,1 0 0,-1 1-1,0-1 1,1 1 0,-1 0-1,0-1 1,0 1 0,1-1-1,-1 1 1,-2-1 0,2 1-17,-1 0 0,0 0 1,1 0-1,-1 0 1,0 0-1,0 1 0,1-1 1,-1 0-1,1 1 1,-1-1-1,-2 2 0,-7 3-10,1 1 0,0 0-1,0 0 1,0 1-1,-13 12 1,6-3 158,-27 34 1,43-49-120,-1 1 0,1 0-1,-1 0 1,1 0 0,0 0 0,-1 0 0,1 0-1,0 0 1,0 0 0,1 1 0,-1-1 0,0 0-1,1 0 1,-1 1 0,1-1 0,0 0 0,0 1-1,0-1 1,0 0 0,0 1 0,1-1 0,-1 0-1,0 1 1,1-1 0,0 0 0,0 0-1,0 1 1,0-1 0,0 0 0,0 0 0,0 0-1,0 0 1,1 0 0,-1-1 0,1 1 0,0 0-1,-1-1 1,1 1 0,0-1 0,3 2 0,2 2 45,0-1 1,0 0 0,1 0 0,-1-1-1,1 0 1,0 0 0,0-1-1,0 0 1,1 0 0,11 0 0,0-2 44,1-1 1,37-5-1,40-15-101,-69 14 78,108-30-163,-84 22 2,101-37 173,-131 39-253,-16 4 37,-7 9 127,0 0 0,0-1-1,0 1 1,0 0 0,0-1 0,0 1-1,0 0 1,-1 0 0,1-1 0,0 1-1,0 0 1,0 0 0,0 0 0,-1-1-1,1 1 1,0 0 0,0 0-1,-1 0 1,1-1 0,0 1 0,0 0-1,-1 0 1,1 0 0,0 0 0,0 0-1,-1 0 1,1 0 0,0-1 0,0 1-1,-1 0 1,1 0 0,0 0 0,-1 0-1,1 0 1,-5 0-12,0 0 1,0 0-1,0 1 0,0-1 0,0 1 0,0 0 1,1 0-1,-1 0 0,-7 4 0,-9 2-29,-16 3 52,-58 25 0,84-31-4,1 1 1,1 1-1,-1-1 1,1 2-1,0-1 0,0 1 1,1 0-1,-1 1 0,2 0 1,-11 14-1,17-22-2,1 1 1,0-1-1,-1 0 1,1 0-1,0 1 0,0-1 1,-1 1-1,1-1 0,0 0 1,0 1-1,0-1 1,-1 1-1,1-1 0,0 0 1,0 1-1,0-1 0,0 1 1,0-1-1,0 1 0,0-1 1,0 0-1,0 1 1,0-1-1,0 1 0,0-1 1,0 1-1,0-1 0,1 0 1,-1 1-1,0-1 1,0 1-1,0-1 0,1 0 1,-1 1-1,0-1 0,0 1 1,1-1-1,-1 0 1,0 0-1,1 1 0,-1-1 1,0 0-1,1 0 0,-1 1 1,1-1-1,-1 0 0,0 0 1,1 0-1,-1 1 1,1-1-1,0 0 0,25 2 136,-25-2-138,28-1-25,-1-1-1,0-2 0,0-1 0,0-1 1,53-20-1,-74 24-12,0-2 0,0 1 0,0-1 0,-1 0 0,0 0 0,0-1 0,0 0 0,0 0 0,-1 0 0,0-1 0,0 1 0,-1-1 0,1-1 0,-1 1 0,5-10 0,-9 15 30,1 0 1,-1-1-1,1 1 1,-1 0 0,0 0-1,1 0 1,-1-1-1,0 1 1,0 0 0,0 0-1,0-1 1,0 1-1,0 0 1,0 0-1,0-1 1,-1 1 0,1 0-1,0 0 1,-1 0-1,1-1 1,-1 1 0,0-1-1,-1 0-6,1 1 0,0-1 0,-1 1 0,0 0 0,1-1 0,-1 1 1,0 0-1,1 0 0,-1 0 0,0 0 0,0 1 0,-3-2 0,-4 0-14,1 0 1,-1 1-1,0 0 1,0 1-1,-11 0 0,-4 3 6,0 1-1,0 1 0,1 1 0,-24 10 0,21-8 137,24-7-98,-1-1 0,1 1 0,0 0 0,0 0 0,0 0 0,-1 0 0,1 0 0,-3 3 0,5-4-16,0 1-1,1-1 0,-1 1 0,0-1 0,0 0 0,1 0 0,-1 1 1,0-1-1,0 0 0,1 1 0,-1-1 0,0 0 0,1 0 0,-1 0 1,0 1-1,1-1 0,-1 0 0,1 0 0,-1 0 0,0 0 1,1 0-1,-1 1 0,1-1 0,0 0 0,18 2 54,0-1 0,0 0 1,29-4-1,-22 2-42,57-7 53,-53 4 31,1 1 0,0 1-1,43 4 1,-68-1-82,0 0 0,1 0-1,-1 1 1,0 0 0,0 0 0,0 0 0,0 1 0,0 0 0,8 6 0,-12-8-1,0 1 1,0-1-1,0 1 1,0 0-1,-1 0 1,1 0 0,0 0-1,-1 0 1,0 0-1,0 0 1,1 0-1,-1 1 1,0-1-1,-1 0 1,1 1-1,0-1 1,-1 1-1,1-1 1,-1 1-1,0-1 1,0 1 0,0-1-1,0 1 1,0-1-1,-1 1 1,1-1-1,-2 4 1,0 1 67,-1 1 0,0-1 0,-6 11 0,7-15-64,1 0 0,-1 0 0,0 0 0,0 0 0,0-1 0,-1 1 0,1-1 0,-1 1 0,1-1 0,-4 3 0,4-5 58,18-14-31,23-27-464,-26 31 256,-5 2 91,2 1 1,-1 0-1,1 1 0,17-8 0,-25 13 69,1 0 0,0 0 0,0 0 0,0 0-1,0 1 1,0-1 0,0 1 0,0 0 0,0 0 0,0 0 0,0 0 0,0 0 0,0 1 0,0-1 0,0 1-1,-1 0 1,1 0 0,0 0 0,0 0 0,-1 1 0,1-1 0,0 1 0,2 1 0,9 9 51,-1 0 0,0 1 1,13 18-1,-10-13 158,-14-15-177,1-1 0,0 0 0,-1 0 1,1 0-1,0 0 0,0 0 0,0 0 0,0-1 0,1 1 0,-1-1 0,0 0 0,1 0 1,-1-1-1,0 1 0,1-1 0,-1 1 0,1-1 0,5 0 0,5-1 13,0-1 0,0 0 0,15-5 1,-27 6-40,20-5 12,-2-1-1,1-1 0,-1-1 0,0 0 1,-1-2-1,0 0 0,-1-1 1,0-1-1,16-15 0,-24 18-33,4-4 29,1 1 0,1 1 0,24-16 0,-36 26-11,-1 1 1,0-1 0,1 1-1,-1-1 1,1 1-1,-1 0 1,1 1-1,-1-1 1,7 0 0,-9 1 5,1 0 1,-1 0-1,0 1 0,0-1 1,0 0-1,0 0 1,-1 1-1,1-1 1,0 1-1,0-1 1,0 1-1,0-1 0,0 1 1,0 0-1,-1-1 1,1 1-1,0 0 1,0 0-1,-1-1 0,1 1 1,-1 0-1,1 0 1,-1 0-1,1 0 1,-1 0-1,1 0 1,-1 0-1,0 0 0,1 0 1,-1 0-1,0 0 1,0 0-1,0 0 1,0 0-1,0 0 1,0 0-1,-1 2 0,1 13 60,-2 0-1,0 0 1,-1-1-1,0 1 1,-7 17-1,-33 73 427,35-88-402,-11 18-1,17-32-81,-1 1 0,0-1-1,0 0 1,0-1-1,-1 1 1,1 0-1,-1-1 1,0 0-1,-7 5 1,10-8-7,0 1 0,0-1 1,0 0-1,0 1 0,0-1 0,0 0 0,-1 0 1,1 0-1,0 0 0,0 0 0,0 0 0,0 0 0,0 0 1,0-1-1,0 1 0,0 0 0,0-1 0,0 1 1,0 0-1,0-1 0,0 1 0,0-1 0,0 0 1,0 1-1,0-1 0,0 0 0,0 0 0,1 1 0,-1-1 1,0 0-1,0-1 0,-3-4-33,0 0 0,0 0 0,-5-10 0,8 13 41,0 2-6,0 0 1,1 0-1,-1-1 0,0 1 0,1 0 1,-1-1-1,1 1 0,-1 0 1,1-1-1,0 1 0,0-1 1,-1 1-1,1-1 0,0-1 0,1 2 3,0 0-1,0 0 1,0 0-1,0 0 0,0 1 1,0-1-1,0 0 1,0 1-1,1-1 0,-1 0 1,0 1-1,0 0 1,0-1-1,1 1 0,1-1 1,28-6 55,59-7 0,-40 8-52,176-19 190,-10 2-1111,-71-1-4611,-129 20 3933,0 0 1,22-9-1,-16 3-3554,27-18 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5:41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 1312,'7'-12'15716,"0"0"-14745,-1 8-688,-1 0 0,1 0-1,0 0 1,0 0 0,12-4-1,-3 0-132,-11 7-111,1 0 0,-1 0 1,0 0-1,0 1 0,1-1 0,-1 1 1,1 0-1,-1 0 0,5 1 0,7 0-37,29 2 190,1 1 0,74 19-1,-108-21-195,12 4 59,1 1 1,-2 1-1,1 1 0,-1 1 0,0 1 0,-1 2 1,-1 0-1,0 1 0,0 0 0,-1 2 1,-1 1-1,-1 0 0,31 39 0,2 2 431,5 8 15,-3-5-66,-19-22-43,-18-21-238,-8-9-36,0 0 1,0 1-1,-1 0 1,8 14-1,-13-20-62,-1 0 1,0 0-1,0 0 0,0 0 0,-1 0 0,1 0 1,-1 0-1,0 0 0,-1 6 0,0-2 50,0 0 0,-1 0 1,-4 15-1,-14 25 332,-2-2 1,-40 63 0,35-65-363,-84 124 244,92-142-294,9-11 33,-16 18 0,21-25-17,-1 0 0,1 0 1,0 0-1,1 1 0,-5 14 1,3-10-41,5-9-11,-1-1 0,1 1 0,0-1 1,0 1-1,0 0 0,1 0 0,0 0 0,-1-1 1,1 1-1,0 0 0,1 0 0,-1 0 0,1-1 1,0 1-1,1 5 0,2 1 26,1 0 1,0 0 0,0-1-1,7 9 1,10 16 56,-15-24-51,0 0 1,1 0-1,1-1 0,0 0 1,17 13-1,-25-21-30,23 19 0,-7-7 91,27 27-1,-43-38-50,0 0 0,0 0 0,0-1 0,0 1-1,0 0 1,0 0 0,-1 0 0,1 0 0,-1 0-1,1 0 1,-1 0 0,0 0 0,0 0 0,0 0-1,0 0 1,0 0 0,0 0 0,0 0 0,-1 0-1,1 0 1,-1 0 0,0 2 0,-3 6 89,0-1 0,0 1 1,-7 9-1,6-10-70,-10 16 39,-28 35 0,17-15-513,25-44 398,0 0-1,1 0 1,-1 0 0,1 0-1,-1 0 1,1 1-1,0-1 1,0 0-1,-1 0 1,1 0-1,0 1 1,0-1-1,0 0 1,0 0-1,0 1 1,0-1-1,1 0 1,-1 0-1,0 0 1,1 1-1,0 1 1,-1-2 20,1 0 1,-1 0 0,0 0-1,1 0 1,-1-1 0,0 1-1,0 0 1,0 0 0,0 0-1,0 0 1,0 0 0,0 2-1,0 4 5,1-1-20,1-1 0,0 0 0,0 0-1,1 0 1,-1 0 0,1 0 0,0 0 0,1-1-1,5 7 1,-1-2-29,1-1 0,0 0 0,15 11 0,57 34 39,52 37-21,-103-66 31,0 0-1,31 35 1,-25-20 77,-1 3 1,54 86-1,-72-100 17,-2 1 1,-1 1-1,-1 0 0,-2 1 0,-1 0 0,6 35 0,-13-43-26,-1 1 1,-2 42-1,0-28-26,0-11 41,-1-1-1,-1 0 1,-1 1 0,-1-1 0,-2-1 0,-13 42-1,16-62-66,1 1 0,-1-1 0,0 1 0,0-1-1,-1 0 1,1 0 0,-1-1 0,0 1-1,0-1 1,-1 0 0,-4 4 0,2-4 1,0 1 0,0-2 0,0 1 0,-1-1 1,1 0-1,-1-1 0,-13 4 0,-20 0-6,-72 3 0,71-8-56,-61 11 0,-51 17-2148,125-23 1192,12-1-256,0-1 0,-1-1 0,1-1 0,-28 0 0,42-2 826,-1 0 0,1-1-1,0 1 1,-1-1-1,1 0 1,0 0 0,0 0-1,0 0 1,0-1 0,0 1-1,0-1 1,0 0-1,0 1 1,1-1 0,-1-1-1,0 1 1,1 0-1,0-1 1,-3-2 0,-28-38-5906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5:49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325 6 4224,'1'-5'8646,"0"11"-6843,2 13-1783,-5 23 1031,-2 0-1,-13 54 1,-2-20 163,-54 137-1,25-84-600,45-120-570,-20 60 403,-3 0 0,-42 78 0,32-73 274,30-65-445,6-9-263,0 0 0,0 0 0,0 0 0,0 0 0,0 0 0,0 0 0,-1 0 0,1 0 0,0 0 0,0 0 0,0 0 0,0 0 0,0 0 0,0 0 0,0 0 0,0 0 0,-1 0 0,1 0 0,0 0 0,0 0 1,0 0-1,0 0 0,0 0 0,0 0 0,0 0 0,0 0 0,0 0 0,-1-1 0,1 1 0,0 0 0,0 0 0,0 0 0,0 0 0,0 0 0,0 0 0,0 0 0,0 0 0,0 0 0,0 0 0,0-1 0,0 1 0,0 0 0,0 0 0,-1-1 21,1 0-1,0-1 1,0 1-1,0 0 1,0-1-1,0 1 1,0 0-1,0 0 1,0-1-1,0 1 1,0 0-1,2-3 1,4-11-62,1 0 0,1 0 0,0 0 0,1 1 0,0 1 1,18-20-1,0 4 20,50-41 1,-62 58 7,1 0 0,0 2 0,1 0-1,0 1 1,1 1 0,-1 0 0,2 1 0,-1 1 0,1 1 0,0 1-1,0 0 1,0 1 0,36 0 0,56 7 23,-62-1 104,-1-2 1,1-3-1,57-8 1,-93 7-90,0-1 1,0 0-1,-1-1 0,1 0 1,-1-1-1,-1-1 0,1 0 1,-1 0-1,0-1 0,-1 0 1,0-1-1,15-17 0,-24 25-43,1-1 0,-1 0-1,1 0 1,-1 0 0,0 0-1,0 0 1,0 0 0,0 0 0,0 0-1,1-4 1,-16 7-319,0 6 332,-8 4 54,0 1 0,1 0-1,-30 23 1,33-19-37,1 1-1,0 1 1,-27 37-1,19-16-14,-24 45 0,40-66-14,-11 30 0,18-40 21,-1-1 0,2 0 0,-1 1 0,1-1 0,0 1 0,0 0 0,1 10 0,1-17 2,-1 1 1,0 0-1,0 0 1,1 0-1,-1-1 1,1 1-1,0 0 0,-1 0 1,1-1-1,0 1 1,0 0-1,0-1 1,0 1-1,0-1 1,0 1-1,1-1 1,-1 0-1,0 0 1,3 2-1,-2-2 17,1 1-1,0-1 1,-1 0 0,1 0-1,0 0 1,0 0-1,0 0 1,0-1-1,0 0 1,0 1-1,3-1 1,2 0 6,0-1 0,0 0 0,0 0-1,-1-1 1,1 0 0,0 0 0,-1-1 0,9-4 0,-6 2-31,-1-1 1,0 0 0,-1-1 0,1 0 0,-1 0 0,0-1 0,-1 0 0,0-1 0,0 1 0,-1-1 0,0 0 0,7-16 0,2-9 126,-2 0 1,13-48 0,-21 65-75,-1 4-144,-2 6 48,0-1 0,0 1 0,0 0 1,0-12-1,-2 18-74,-1 3-90,-1 5 110,1 1-1,0-1 1,0 1 0,0-1-1,1 1 1,1 12 0,0 1 95,-1-8-11,1 1-1,0-1 1,1 1 0,0-1-1,1 0 1,0 0-1,2 0 1,-1 0 0,1 0-1,14 22 1,-18-33 18,0-1 0,0 1-1,0-1 1,0 0 0,0 1 0,0-1 0,1 0 0,-1 0-1,0 1 1,1-1 0,-1 0 0,1-1 0,-1 1 0,1 0-1,0 0 1,-1-1 0,1 1 0,0-1 0,-1 1 0,1-1 0,0 0-1,0 1 1,-1-1 0,1 0 0,0 0 0,0 0 0,-1-1-1,1 1 1,0 0 0,0-1 0,-1 1 0,1-1 0,0 1-1,2-2 1,0-1 17,1 1 0,-1-1 0,0 0 0,0-1-1,0 1 1,0-1 0,-1 1 0,1-1 0,-1 0 0,0 0-1,3-6 1,26-57 162,-10 18-185,-5 14 34,-9 16-29,1 1 0,1 1-1,0-1 1,21-23 0,-15 21-67,2 0-1,0 2 1,41-32 0,-58 59 26,-2 10 139,-4 26-1,2-26-52,-1 28 0,4-21-77,3 77-161,-1-92 191,-1 1-1,2 0 0,0-1 1,0 0-1,1 0 0,9 19 1,-11-27 1,0 0 0,0 1 1,0-1-1,0 0 0,0 0 0,1-1 0,0 1 1,-1 0-1,1-1 0,0 0 0,0 1 1,0-1-1,1 0 0,-1-1 0,0 1 1,1-1-1,3 2 0,-1-2 14,-1 0 0,0 0 0,1-1 0,-1 0 0,1 0 0,-1 0-1,1-1 1,-1 1 0,0-1 0,10-3 0,-1-1-6,-1-1-1,1 0 1,-1-1-1,0 0 1,-1-1-1,1-1 1,19-18-1,11-18 3,-1-2-1,43-65 0,-84 110-19,71-102 253,-59 80-156,-12 22-100,0 1 1,-1 0-1,1-1 1,-1 1-1,1-1 1,-1 1-1,1-1 1,-1 0-1,0 1 1,0-1-1,0 1 1,0-1-1,0-2 0,0 4-7,0 0-1,0-1 0,0 1 0,0 0 0,-1 0 0,1-1 1,0 1-1,0 0 0,0 0 0,0-1 0,-1 1 0,1 0 1,0 0-1,0 0 0,-1-1 0,1 1 0,0 0 0,0 0 1,-1 0-1,1 0 0,0 0 0,0 0 0,-1 0 0,1-1 1,0 1-1,-1 0 0,1 0 0,0 0 0,0 0 0,-1 0 1,1 0-1,-1 0 0,-10 7-185,-6 12-6,5-4 181,2 1 1,0 1 0,1-1-1,-11 29 1,-20 75-94,26-76 26,1-3 69,2 0 0,-7 49 0,18-88 31,0 0 1,0 0-1,0 0 0,0 0 1,0 0-1,1 0 0,-1 0 1,0 0-1,1 0 0,0 0 0,-1 0 1,1-1-1,1 4 0,-1-5-4,-1 0-1,0 1 0,0-1 0,0 0 1,1 1-1,-1-1 0,0 0 1,1 0-1,-1 1 0,0-1 0,1 0 1,-1 0-1,0 0 0,1 0 0,-1 1 1,0-1-1,1 0 0,-1 0 0,1 0 1,-1 0-1,0 0 0,1 0 1,-1 0-1,0 0 0,1 0 0,0 0 3,0-1 0,0 1 0,0-1 0,0 1 0,0-1 0,-1 1 0,1-1 0,0 1 0,-1-1 0,1 0 0,0 0-1,-1 1 1,1-1 0,-1 0 0,2-1 0,3-9 41,0 0 0,-1 0-1,0 0 1,-1-1 0,0 0-1,2-12 1,2-10-9,8-27-24,13-52-154,-27 113-35,1 8 89,0 14-20,-6 60-82,2-31 130,-9 64 0,5-81 29,-2 0 1,-19 57-1,23-81 51,0-1 0,0 0 1,-1 0-1,0-1 0,0 1 0,-1-1 1,0-1-1,-1 1 0,1-1 0,-1 0 0,-1 0 1,0-1-1,1 0 0,-14 7 0,18-11 4,0-1 0,0 1-1,0-1 1,0 0-1,0 0 1,0 0-1,-1 0 1,1-1 0,0 1-1,0-1 1,-1 0-1,1 0 1,0 0-1,-1 0 1,1-1 0,0 1-1,-6-2 1,5 0-35,-1-1 1,1 1 0,0-1-1,0 1 1,0-1 0,0 0 0,1-1-1,-1 1 1,1-1 0,0 1-1,-4-7 1,5 8-15,0-1-1,0 0 1,0 0 0,1 1-1,-1-1 1,1 0 0,0 0-1,0 0 1,0-1 0,0 1-1,0-5 1,1 5 17,0 1 0,0 0 0,1-1-1,-1 1 1,1-1 0,0 1 0,-1 0 0,1 0 0,0-1 0,0 1 0,1 0-1,-1 0 1,0 0 0,1 0 0,-1 0 0,3-2 0,10-8-26,0 0-1,0 1 1,1 0 0,0 2-1,32-16 1,0 0-42,93-51 158,-55 32-188,71-43 87,-127 68 60,-1-3 0,-1 0 0,37-38 0,-50 44-12,-1 1-1,-1-1 1,-1-1 0,0 0-1,-1-1 1,0 0 0,9-29-1,-17 41-30,0-1 0,-1 0 0,0 0 0,0 1-1,0-1 1,-1 0 0,-1-12 0,1 16-20,-1 1-1,1 0 1,-1 0 0,1 0 0,-1 0 0,0 0 0,0 0 0,0 0 0,0 0 0,0 0 0,0 0 0,-3-2 0,3 2 10,0 2 0,0-1 0,-1 0 1,1 0-1,0 0 0,-1 0 0,1 1 0,-1-1 0,1 1 0,-1-1 0,1 1 0,-1 0 1,1-1-1,-1 1 0,1 0 0,-1 0 0,1 0 0,-1 0 0,0 0 0,-1 1 0,-5 0-32,0 1-1,0 0 0,0 1 0,0-1 0,0 2 0,1-1 0,-1 1 1,1 0-1,0 0 0,0 1 0,1 0 0,-1 0 0,1 1 1,0 0-1,0 0 0,1 0 0,0 1 0,0-1 0,-5 10 0,3-2 28,0 1 0,1-1 0,0 1-1,1 1 1,1-1 0,1 1-1,0-1 1,1 1 0,-1 19-1,3-20 73,0 0 0,1 1-1,3 18 1,-4-30-42,1 0-1,0 0 1,0 0 0,0 0-1,1 0 1,-1 0 0,1-1 0,0 1-1,0 0 1,1-1 0,-1 0-1,0 1 1,1-1 0,0 0 0,0-1-1,0 1 1,5 4 0,-5-6-16,0 0 0,0 0 0,0 0 0,0 0 0,0 0 0,0-1 0,0 1 0,0-1-1,0 0 1,1 0 0,-1 0 0,0 0 0,0-1 0,0 1 0,0-1 0,0 0 0,0 1 0,0-2 0,4-1 0,5-3 50,0 0-1,0-1 1,12-10-1,5-5 29,-2-1-1,29-33 1,-41 41-83,1 0 0,0 1 0,0 0 0,28-16 0,-42 29 5,0 0-1,-1 0 1,1 0-1,0 0 1,-1 0-1,1 1 1,0-1-1,0 1 1,0-1-1,-1 1 1,1 0-1,0 0 1,0 0-1,0 0 1,0 0-1,0 0 1,-1 0-1,1 1 1,0-1-1,0 1 1,0-1-1,-1 1 1,1 0-1,0-1 1,2 3-1,1 1 32,-1 0 0,1 1-1,-1-1 1,0 1-1,-1 0 1,5 7 0,2 2-26,15 25 229,-18-27-119,0 0-1,1-1 0,13 15 0,-18-23-95,1 0 1,-1 0-1,1 0 1,-1 0-1,1-1 1,0 1-1,0-1 1,0 0-1,0 0 1,0-1 0,1 1-1,-1-1 1,1 0-1,6 1 1,1-2-4,0 0 0,0 0 0,0-1 0,-1-1 0,1 0 0,-1 0-1,1-1 1,-1-1 0,0 0 0,15-7 0,-10 2-401,0 0 0,0-1 1,-1 0-1,0-1 0,25-26 0,-31 28-710,-1-1 1,0-1-1,8-14 0,6-15-4823,-20 35 5177,0 1 0,0 0 0,-1-1 0,1 1 0,0-7 0,-1 5-1104,-1-1 0,0 0 0,-1-8 0,1 15 1830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5:54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46 992 3232,'-5'1'177,"2"0"-59,0 0-1,0 0 1,1 0 0,-1 0-1,0 1 1,0-1-1,1 1 1,-1-1 0,1 1-1,-1 0 1,1 0 0,-6 8 6789,18-14-4586,-9 4-2213,0 0-1,0 0 1,1-1-1,-1 1 1,0-1 0,0 1-1,0-1 1,0 1 0,0-1-1,0 0 1,0 1 0,0-1-1,0 0 1,1-1 0,6-8 464,0-1 0,-1-1 0,0 1 0,7-16 0,5-10 66,24-33 373,53-66-1,-61 88-691,19-23 176,-46 62-425,0 0-1,0 0 1,1 1 0,0 1 0,12-8-1,-20 14-41,1 0 0,-1 0 0,1 0 0,-1 1 0,1-1 0,-1 0 0,1 1 0,0-1 0,-1 1 0,1 0 0,0-1 0,-1 1 0,1 0 0,0 0 0,-1 0 0,3 0 1,-3 1-5,-1-1 1,1 1 0,0-1 0,0 1 0,-1-1 0,1 1-1,0-1 1,-1 1 0,1 0 0,0-1 0,-1 1 0,1 0-1,-1-1 1,1 1 0,-1 0 0,0 0 0,1 0 0,-1-1-1,0 1 1,1 0 0,-1 0 0,0 0 0,0 0 0,0 0-1,0 0 1,0-1 0,0 1 0,0 0 0,0 1 0,0 14 173,-1 0 1,0 0 0,-5 23-1,0-18-56,-19 97 234,20-53-371,3-52 38,1 0 0,2 26 0,0-13 244,-1-25-111,1-2 128,34-70 73,-26 50-297,1 1 1,25-37 0,-20 37-85,1 2 0,1 0 0,0 1 1,2 1-1,-1 1 0,2 0 0,0 2 1,1 0-1,23-10 0,-36 19 11,42-17-46,-46 19 4,1 1-1,0 0 1,-1 0-1,1 0 0,0 0 1,0 1-1,0 0 1,6 0-1,-9 1 34,-1-1 0,0 1 0,0-1 0,0 1 0,0 0 0,0 0 0,0 0 0,0-1-1,0 1 1,0 0 0,0 0 0,0 0 0,0 0 0,-1 0 0,1 1 0,0-1 0,-1 0 0,2 2 0,6 25-247,-7-17 360,-1 1 1,0-1-1,-3 20 0,0 0-22,-4 44-35,-2 26 174,8-66-194,0-21 7,1 1-1,0 0 0,1 0 0,3 20 0,-4-35-34,0 0 1,1 1 0,-1-1-1,0 0 1,0 0-1,1 0 1,-1 1-1,0-1 1,0 0 0,1 0-1,-1 0 1,0 0-1,1 0 1,-1 1 0,0-1-1,0 0 1,1 0-1,-1 0 1,0 0-1,1 0 1,-1 0 0,0 0-1,1 0 1,-1 0-1,0 0 1,1 0-1,-1-1 1,0 1 0,0 0-1,1 0 1,-1 0-1,11-4 104,-7 1-96,0 0 0,0 1 1,-1-2-1,1 1 0,-1 0 1,1-1-1,-1 1 0,0-1 0,3-6 1,21-41 98,-17 30-28,116-208-122,-95 178 170,-40 99-586,4-18 466,1 1 1,1-1 0,1 1-1,2-1 1,1 1 0,1-1-1,2 1 1,8 31 0,-11-59-1,-1-1 1,1 1-1,0-1 1,0 1-1,0-1 1,0 0-1,1 0 1,-1 1-1,3 1 1,-4-3-6,1-1-1,-1 1 1,1-1 0,0 1 0,-1-1 0,1 0-1,0 1 1,-1-1 0,1 0 0,0 0 0,0 0-1,-1 1 1,1-1 0,0 0 0,0 0 0,-1 0-1,1 0 1,0 0 0,0 0 0,-1 0 0,1-1-1,0 1 1,-1 0 0,1 0 0,0 0 0,0-1-1,-1 1 1,1 0 0,0-1 0,-1 1 0,1-1-1,-1 1 1,1-1 0,-1 1 0,2-1-1,15-15 63,-1 0 0,0-1-1,-1-1 1,15-24 0,-11 16 17,28-29 0,30-13-130,-38 35-47,-29 23 54,-9 8 34,0 1 0,0 0-1,1 0 1,-1-1 0,1 1-1,-1 0 1,1 0 0,-1 0-1,4-1 1,-5 2-2,0 0 0,0 0 0,0 1 0,1-1 0,-1 0 0,0 0 0,0 1 0,0-1 0,0 0 0,0 0 0,0 0 0,0 1 0,0-1-1,0 0 1,0 0 0,0 1 0,0-1 0,0 0 0,0 0 0,0 1 0,0-1 0,0 0 0,0 0 0,0 1 0,0-1 0,0 0 0,0 0 0,0 1 0,-9 37-27,-7 69-1,15-86 82,0 1 0,1 0 0,1 0 0,8 37-1,-8-54-57,0 1 0,1-1 0,0 0 0,0 1-1,0-1 1,1 0 0,-1-1 0,1 1 0,0 0-1,1-1 1,-1 1 0,7 5 0,-8-8 14,1-1 1,-1 1 0,1 0-1,-1-1 1,1 0-1,-1 1 1,1-1 0,0 0-1,0 0 1,0-1 0,-1 1-1,1-1 1,0 1-1,0-1 1,0 0 0,0 0-1,0 0 1,0 0-1,0-1 1,0 1 0,-1-1-1,1 0 1,0 0 0,5-2-1,0-1 15,0 0 0,-1-1 0,1 0 0,-1 0 0,0-1 0,-1 0 0,1 0 0,5-8 0,44-60-92,-34 42 17,-7 12 67,2 0-1,0 1 0,1 1 1,1 0-1,33-23 1,-18 17-11,67-33 1,-86 47-47,-15 10 43,0 0 0,0 0 1,0 0-1,0 0 0,0 0 0,0-1 0,0 1 0,0 0 0,0 0 1,0 0-1,1 0 0,-1 0 0,0 0 0,0 0 0,0 0 1,0 0-1,0 0 0,0 0 0,0 0 0,0 0 0,0 0 0,0 0 1,0-1-1,0 1 0,0 0 0,0 0 0,0 0 0,0 0 0,0 0 1,0 0-1,0 0 0,0 0 0,0 0 0,0 0 0,0 0 0,0-1 1,0 1-1,0 0 0,0 0 0,0 0 0,0 0 0,0 0 1,0 0-1,0 0 0,0 0 0,-1 0 0,1 0 0,0 0 0,0 0 1,0 0-1,0 0 0,0 0 0,0-1 0,-11 3-53,4 1 44,1 0-1,-1 0 0,0 0 1,1 1-1,0-1 1,0 2-1,0-1 1,0 1-1,-7 7 0,4-2 8,1 0 0,0 0 0,1 1 0,-11 20 0,3 2 58,2 0-1,-17 65 1,13-18-263,16-72 229,0 0 0,1 0-1,0 0 1,0 1-1,1-1 1,0 0 0,3 13-1,-4-19-21,1 0-1,0 0 1,0 0-1,0 0 1,0 0-1,0 0 1,1 0-1,-1 0 1,0 0-1,1 0 1,0-1-1,-1 1 1,1 0-1,0-1 1,0 0-1,2 2 1,-1-1 4,0-1 1,1 0 0,-1 0 0,0 0 0,1 0 0,-1 0 0,1-1 0,-1 0 0,7 1 0,2-2 35,-1-1 1,1 0-1,-1 0 1,1-1-1,16-7 1,3-3-28,0-2 0,-1 0 0,-1-3 0,-1 0 0,0-2 0,33-31 0,138-155-214,-59 31-263,-107 127 447,49-92 0,27-119 242,-104 244-260,7-29 0,-11 40-13,-1 0 0,1-1 0,-1 1 0,0-1 0,0 1-1,0-1 1,-1 1 0,1-1 0,-1 1 0,0 0 0,-2-5 0,3 8 44,-1 0 0,1 0 0,-1 0 0,1 0 1,-1 0-1,0 0 0,1 0 0,-1 0 0,0 0 0,0 1 1,0-1-1,1 0 0,-1 0 0,0 1 0,0-1 0,0 1 1,0-1-1,0 1 0,0-1 0,0 1 0,0 0 0,-1-1 0,1 1 1,0 0-1,0 0 0,0 0 0,0 0 0,0 0 0,0 0 1,0 0-1,-1 0 0,1 0 0,0 1 0,0-1 0,0 0 1,0 1-1,-2 0 0,-2 1-10,1 1 0,-1-1 0,0 1 0,1 0 1,-1 0-1,-7 8 0,3-1 2,0 1 0,0 0 0,1 1 0,1-1 0,-1 2 0,2-1 0,-6 15 0,-30 97 2,38-110-7,-53 199 41,48-169 49,2 1 0,-2 85 1,8-102 11,4 95 182,-1-101-238,0 0 1,2-1-1,9 34 0,-11-49-13,1 0 0,-1 0 0,1-1-1,0 1 1,0 0 0,1-1 0,5 7-1,-7-10 6,0 1-1,1-1 0,-1 0 1,1 0-1,-1 0 1,1 0-1,0 0 1,0-1-1,0 1 0,0-1 1,0 0-1,0 0 1,0 0-1,0 0 1,0-1-1,5 1 0,1-1-1,0 0-1,0-1 0,-1 0 0,1-1 0,-1 0 0,1 0 0,-1-1 0,14-7 0,-3 1 5,-1-1-1,29-20 1,-22 9-9,0 0 1,-1-1-1,26-33 0,54-85-23,-104 140 9,11-17 28,10-22 1,-18 35-19,-1 0 1,-1 0 0,1-1 0,-1 1-1,0 0 1,0-1 0,0 1 0,0-1-1,-1 0 1,0 1 0,0-8-1,0 11-14,0 0-1,-1 0 1,1-1-1,0 1 1,-1 0-1,1 0 0,-1 0 1,1 0-1,-1 0 1,1 0-1,-1 0 0,0 0 1,1 0-1,-1 0 1,0 1-1,0-1 0,0 0 1,1 0-1,-1 1 1,0-1-1,0 0 0,-2 0 1,0 0-21,1 1 1,0-1-1,0 1 1,-1 0-1,1 0 1,0 0-1,0 0 1,-1 0-1,1 0 1,-5 1-1,-3 2-70,0 1-1,0-1 1,-17 10 0,19-9 91,0 1 0,0 1-1,0-1 1,0 1 0,1 0 0,0 1 0,1 0 0,-1 0 0,1 0-1,0 1 1,1 0 0,0 0 0,0 0 0,1 1 0,0 0 0,0 0-1,1 0 1,0 0 0,1 0 0,0 0 0,1 1 0,-1-1 0,2 1-1,-1 0 1,1-1 0,1 1 0,2 12 0,-2-12 26,1-1 1,0 1 0,1-1-1,0 1 1,0-1 0,1 0-1,0 0 1,1-1 0,-1 1-1,2-1 1,-1 0 0,1 0-1,1-1 1,-1 0 0,1 0-1,10 8 1,-14-13-2,0-1 0,1 1 0,-1 0-1,1-1 1,-1 1 0,1-1 0,0 0 0,0 0 0,-1-1 0,1 1 0,0-1 0,0 0-1,0 0 1,-1 0 0,1 0 0,0-1 0,0 0 0,0 1 0,-1-1 0,1-1 0,0 1 0,-1 0-1,1-1 1,5-3 0,1-1 9,0-1 0,-1 0-1,0 0 1,0-1 0,-1 0 0,15-18-1,12-20-4,-12 15-5,0 2 1,2 0-1,35-30 1,-25 33-27,50-29 1,-43 29 67,-35 24-123,-6 8 66,-10 15 27,6-14-74,-4 12 92,1 0 0,1 1 0,1 0 0,1 0 0,0 0-1,2 0 1,0 0 0,2 0 0,0 0 0,1 1-1,1-1 1,7 27 0,-6-34-28,1 0 0,0 0 0,0-1-1,2 1 1,10 16 0,-13-24-27,0 0-1,0 0 1,0 0-1,1-1 0,0 0 1,0 0-1,0 0 1,0 0-1,0-1 1,1 0-1,-1 0 0,1 0 1,0-1-1,7 3 1,-6-3-411,0-1 1,-1 0-1,1 0 0,0 0 1,0-1-1,-1 0 1,1 0-1,11-2 0,-14 1-120,-1 0 0,1 0 0,-1-1 0,1 1 0,-1-1-1,1 0 1,-1 1 0,0-2 0,0 1 0,0 0 0,0-1-1,0 1 1,0-1 0,-1 0 0,0 0 0,1 0 0,1-4 0,4-7-1327,-1 0 0,-1 0 1,0 0-1,-1-1 1,-1 0-1,5-29 1,-3-12-212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5:54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95 11040,'-63'-35'4096,"23"27"-3168,-1-1-289,32 6-895,-1-2 1,7-3-321,6 1 320,12 2-832,7-3 608,9 4-2176,6 1 1472,3 3-4416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03.9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1045 3808,'-7'0'-698,"-5"3"8774,18-6-5278,-1 0-2516,-1 0 0,1 0 0,-1 0 0,1 0 0,-1-1 0,0 0 0,0 0 0,0 0 0,-1 0 0,0-1 0,4-4 0,3-9 381,13-30 0,-19 38-387,113-297 2732,-101 251-2688,-15 45-190,-1 10-100,0 1-1,0-1 1,0 0-1,0 0 0,0 0 1,0 0-1,0 0 0,1 0 1,-1 0-1,0 1 0,0-1 1,1 0-1,-1 0 0,0 0 1,1 0-1,-1 1 0,1-1 1,-1 0-1,1 0 0,1 0 1,-2 0-26,0 1 0,0 0 1,0 0-1,0 0 0,0 0 1,0 0-1,1 0 1,-1 0-1,0 0 0,0 0 1,0 0-1,0 0 0,1 0 1,-1 0-1,0 0 1,0 0-1,0 0 0,0 0 1,0 0-1,1 0 0,-1 0 1,0 0-1,0 0 1,0 0-1,0 0 0,1 0 1,-1 0-1,0 0 0,0 0 1,0 0-1,0 0 1,0 0-1,0 0 0,1 1 1,-1-1-1,0 0 0,0 0 1,0 0-1,3 9 53,-2 16-51,-1-20 17,1 117-14,-3 145 88,1-246 64,0 1 0,-1-1 0,-2 0 0,0 0 0,-12 35 0,16-55-149,-1 1 0,1-1 1,-1 0-1,0 0 1,1 0-1,-1 0 0,0 0 1,0 0-1,1 0 1,-1 0-1,0 0 1,0 0-1,0 0 0,0 0 1,0-1-1,0 1 1,0 0-1,-1-1 0,1 1 1,0-1-1,0 1 1,0-1-1,-1 0 1,1 1-1,0-1 0,-1 0 1,1 0-1,0 0 1,0 0-1,-1 0 0,1 0 1,0 0-1,-1 0 1,1-1-1,0 1 0,0 0 1,-1-1-1,1 1 1,0-1-1,0 0 1,0 1-1,-2-2 0,-3-2-44,-1 0 0,1-1 0,0 1 0,1-1 0,-10-11 0,1-2 30,1 0 1,1-1-1,1-1 0,1 0 1,-11-27-1,7 15 1,-3-16-68,11 28-80,30 45-11,-6-7 211,0-1 0,2-1 0,0 0 0,1-1 0,0-2 0,26 13 0,-42-23 27,0 0 0,1-1 0,-1 0 0,1 0 0,-1 0 0,1-1 0,0 0 0,-1 0 0,1 0 0,0-1 0,0 0 0,8-1 0,-9 0-21,0 0-1,0 0 0,0-1 0,0 1 0,-1-1 0,1 0 0,-1-1 0,1 1 0,-1-1 0,0 0 0,0 0 1,0 0-1,0-1 0,5-6 0,95-128 422,-51 62-252,-28 43-221,2 2 1,0 0-1,37-30 0,-64 61-5,0-1 0,1 1 0,-1 0 0,0-1 0,0 1 0,1 0 0,-1-1 0,0 1 0,1 0 1,-1-1-1,0 1 0,1 0 0,-1 0 0,0 0 0,1-1 0,-1 1 0,0 0 0,1 0 0,-1 0 0,1 0 0,-1 0 0,1 0 0,-1 0 0,0 0 0,1 0 0,-1 0 0,1 0 0,0 0 0,-1 6 7,-1-6-4,0 18 28,-1 0 0,-8 35 0,0-7-28,7-25-70,-34 177 310,33-185-200,0 5 215,4-18-256,0 0 0,1 0 0,-1 0 0,0 0 1,0 0-1,0 0 0,0 0 0,0 0 0,0 0 0,0 0 0,0 0 0,0 0 1,0 0-1,0 1 0,0-1 0,0 0 0,0 0 0,0 0 0,0 0 0,0 0 1,1 0-1,-1 0 0,0 0 0,0 0 0,0 0 0,0 0 0,0 0 0,0 0 1,0 0-1,0 0 0,0 0 0,0 0 0,0 0 0,0 0 0,0 0 0,1 0 1,-1 0-1,0 0 0,0 0 0,0 0 0,0-1 0,0 1 0,0 0 0,0 0 1,0 0-1,0 0 0,0 0 0,0 0 0,0 0 0,0 0 0,0 0 0,0 0 1,0 0-1,0 0 0,0 0 0,0 0 0,0 0 0,0 0 0,0-1 0,0 1 0,0 0 1,9-11 76,25-39-5,49-68-7,-65 94-121,2 2 0,41-38-1,-60 59 58,4-3-21,-1 0 0,2 0-1,-1 1 1,9-6 0,-13 9 8,0-1-1,1 1 1,-1-1-1,0 1 1,1 0 0,-1-1-1,0 1 1,1 0 0,-1 0-1,0 0 1,1 0 0,-1 0-1,1 0 1,-1 0 0,0 0-1,1 1 1,-1-1-1,0 0 1,1 1 0,-1-1-1,0 1 1,0 0 0,0-1-1,1 1 1,-1 0 0,0 0-1,1 1 1,1 2-1,0-1 0,0 1-1,-1 0 1,0 0 0,0 0 0,0 0 0,0 0 0,-1 0 0,1 1 0,-1-1-1,0 1 1,0 7 0,1 8 21,-1 31 1,-2-30-5,2 1 60,0-15-21,-1-1-1,0 1 1,0 0-1,-1-1 1,0 1-1,0 0 0,-2 7 1,16-34-61,10-41-106,-2 1 73,-12 40 45,-6 12-28,0-1-1,1 1 1,9-14 0,-4 14-18,-9 8 46,1 0 1,-1 0-1,0 0 1,0 0-1,1 0 1,-1 0-1,0 0 1,0 0-1,1 0 1,-1 0-1,0 0 1,0 0-1,1 0 1,-1 0-1,0 0 1,0 0-1,1 0 1,-1 0-1,0 0 1,0 0-1,1 0 1,-1 1-1,0-1 1,1 0-1,-1 1-9,1 0 0,0 1-1,0-1 1,-1 0-1,1 0 1,-1 1-1,1-1 1,-1 0 0,1 1-1,-1-1 1,0 0-1,0 1 1,0 1 0,4 108-53,-5-72 207,3 1 0,8 49 0,-10-86-123,0-1 0,1 0 1,-1 1-1,1-1 0,0 0 1,-1 1-1,1-1 0,0 0 1,0 0-1,1 0 0,-1 0 1,0 0-1,1 0 0,-1 0 1,1 0-1,0-1 0,3 3 0,-3-3-10,0 0 0,0 0-1,1 0 1,-1-1-1,1 1 1,-1-1 0,1 0-1,-1 0 1,1 0-1,-1 0 1,1 0 0,-1 0-1,1-1 1,-1 1-1,0-1 1,5-1-1,4-2-13,-1 0-1,0-1 1,0 0-1,-1-1 1,1 0-1,-1-1 1,12-10-1,55-60 145,-46 42-112,33-53 1,-54 72-96,-9 16 67,0 0 1,0 0 0,1 0-1,-1 0 1,0 0-1,0 0 1,0-1-1,0 1 1,0 0 0,0 0-1,0 0 1,0 0-1,0 0 1,0-1 0,0 1-1,0 0 1,0 0-1,0 0 1,0 0-1,0 0 1,0-1 0,0 1-1,0 0 1,0 0-1,0 0 1,0 0 0,0 0-1,0-1 1,0 1-1,0 0 1,0 0-1,0 0 1,0 0 0,0 0-1,0-1 1,0 1-1,0 0 1,-1 0 0,1 0-1,0 0 1,0 0-1,0 0 1,0 0-1,-8 2-45,-10 9 18,-11 14 205,-26 31 0,10-11-203,27-25-11,13-14 57,0-1 1,0 0-1,-1 0 1,-9 7-1,14-13 13,3-3 9,6-11 29,14-16-256,13-4 101,-33 36 48,1 4 14,0 0 0,-1 0 1,0 1-1,1-1 0,-2 1 0,1-1 1,-1 1-1,2 10 0,7 26-23,-6-31 87,0 0-19,1 0-1,0 0 1,0-1-1,10 15 1,-13-22-12,0 0 0,1-1 1,-1 1-1,1-1 1,-1 0-1,1 0 1,0 0-1,-1 0 1,1 0-1,0-1 1,0 1-1,1-1 1,-1 0-1,0 0 0,0 0 1,1 0-1,-1-1 1,0 1-1,1-1 1,3 0-1,2 0 4,0 0-1,0-1 1,0 0-1,-1-1 1,1 1 0,0-2-1,-1 1 1,1-1-1,-1-1 1,11-6 0,-10 4-24,0 0-1,-1 0 1,1-1 0,-2-1 0,1 1 0,-1-1 0,0-1 0,8-12 0,23-43 86,38-89-1,-15 28-18,-19 39-135,-3-2 1,-5-2 0,25-99-1,-58 185 73,2-9-36,1 1-1,-2-1 1,2-21 0,-4 33 36,0-1-1,0 1 1,0 0 0,0 0-1,0 0 1,0-1 0,-1 1 0,1 0-1,0 0 1,-1 0 0,1 0 0,-2-2-1,2 3 4,0-1-1,0 1 0,-1 0 0,1 0 1,0 0-1,0-1 0,-1 1 0,1 0 1,0 0-1,-1 0 0,1 0 0,0 0 1,-1-1-1,1 1 0,0 0 1,0 0-1,-1 0 0,1 0 0,0 0 1,-1 0-1,1 0 0,0 0 0,-1 0 1,1 0-1,0 1 0,-1-1 0,1 0 1,0 0-1,-1 0 0,-1 2-10,0-1-1,0 1 1,0-1-1,0 1 1,0 0-1,0 0 1,0 0 0,1 0-1,-1 0 1,-2 4-1,-10 23-22,1 0-1,-11 36 1,8-19 33,-13 35 26,-22 99 0,40-128 28,3 1 0,1 1 1,2 55-1,4-74-46,0-24 19,0 1-1,2-1 1,-1 1-1,3 11 0,-3-22-15,0 1-1,1-1 1,-1 0-1,0 0 1,0 0-1,1 0 1,-1 0-1,1-1 1,-1 1-1,1 0 1,-1 0-1,1 0 1,0 0-1,-1 0 1,1-1-1,0 1 1,1 1-1,-1-2-2,-1 0 1,1 1-1,-1-1 0,1 0 0,0 0 0,-1 0 0,1 0 0,0 0 0,-1 0 0,1 0 1,0 0-1,-1 0 0,1 0 0,0 0 0,-1 0 0,1-1 0,0 1 0,-1 0 1,1 0-1,1-1 0,0-1-19,1 0 0,0 0-1,0-1 1,-1 1 0,1-1 0,-1 1 0,0-1 0,0 0 0,3-5 0,28-56-278,16-25-62,27-25 70,-28 45 184,56-109-1,-69 98 210,-3-1-1,31-121 0,-63 199-99,1 1-1,-1 0 0,1 0 1,-1 0-1,0-1 0,0 1 0,0 0 1,0 0-1,0-1 0,-1-2 0,1 5-6,0 0 0,0 0-1,0-1 1,0 1 0,0 0-1,0 0 1,-1 0 0,1-1-1,0 1 1,0 0 0,0 0-1,0 0 1,-1-1 0,1 1-1,0 0 1,0 0 0,-1 0-1,1 0 1,0 0 0,0 0-1,0 0 1,-1-1 0,1 1-1,0 0 1,0 0 0,-1 0-1,1 0 1,0 0 0,-1 0-1,1 0 1,0 0 0,-2 1 0,1-1-1,0 1 1,0-1 0,-1 1 0,1-1 0,0 1 0,0 0 0,0-1 0,0 1 0,-1 1 0,-6 6 0,0 0 0,1 0 0,1 1 0,-1-1-1,2 1 1,-9 17 0,7-14-10,-34 61-120,-68 126 342,83-145-99,-35 101-1,43-93 28,3 0 0,3 1-1,2 0 1,-2 113 0,12-170-115,-1 3 46,2 0 0,-1 0 0,1 0 0,3 14 0,-3-21-54,-1 1 1,1-1-1,0 0 1,0 0-1,0 0 1,0 0-1,0-1 1,0 1-1,1 0 1,-1 0 0,1-1-1,-1 1 1,1 0-1,-1-1 1,1 0-1,0 1 1,0-1-1,0 0 1,0 0-1,0 0 1,0 0-1,0 0 1,0-1 0,3 2-1,1-2 13,0 1 0,0-1 0,0 0 0,0 0 0,0 0-1,0-1 1,-1 0 0,1 0 0,10-4 0,0-1-5,-1 0 0,21-13 0,-17 7-50,0-1 0,0-1 0,-1-1-1,-1 0 1,29-35 0,65-99-24,-108 144 46,85-135 124,-66 101-137,-20 36 11,-1 0 0,0 0 0,0 0 0,0 0 0,0 0 0,-1 0 0,1 0 0,-1 0 0,0 0 0,0 0 0,0 0 0,0-4 0,0 6-5,0 0-1,-1 1 1,1-1 0,0 1 0,0-1-1,-1 1 1,1-1 0,0 1 0,0-1-1,-1 1 1,1 0 0,-1-1 0,1 1-1,0-1 1,-1 1 0,1 0 0,-1-1-1,1 1 1,-1 0 0,1 0 0,-1-1-1,1 1 1,-1 0 0,1 0 0,-1 0-1,1 0 1,-1-1 0,1 1 0,-1 0-1,1 0 1,-1 0 0,0 0 0,1 0-1,-1 0 1,1 1 0,-1-1 0,1 0-1,-1 0 1,1 0 0,-2 1 0,0 0 4,-1 0 1,0 0-1,1 0 1,-1 1-1,1 0 1,-5 3-1,-3 5 17,0 0 1,1 1-1,0 0 1,1 1-1,0 0 0,1 0 1,-9 22-1,-32 100 60,36-95-34,2-9-47,2 0 0,1 1 0,-3 34 0,9-63 14,1-1 1,0 0-1,0 0 1,0 1 0,-1-1-1,1 0 1,1 0-1,-1 1 1,0-1-1,0 0 1,0 0-1,1 1 1,-1-1-1,0 0 1,1 0 0,0 0-1,-1 0 1,1 0-1,-1 0 1,1 0-1,0 0 1,0 0-1,0 0 1,-1 0 0,1 0-1,0 0 1,0 0-1,2 1 1,0-2 14,0 1 1,-1-1-1,1 1 1,0-1-1,0 0 1,-1 0-1,1 0 1,0 0-1,-1-1 1,1 1-1,0-1 1,4-1-1,4-2-60,-1-1 0,1 0-1,-1 0 1,-1-1 0,1 0 0,-1-1 0,14-13-1,18-12 34,-40 31 1,1 1 0,-1-1 0,1 0-1,-1 0 1,1 0 0,-1 1 0,1-1 0,0 1 0,-1-1-1,1 1 1,0 0 0,-1 0 0,1 0 0,0 0-1,-1 0 1,1 0 0,0 0 0,0 0 0,-1 1 0,1-1-1,0 0 1,-1 1 0,1 0 0,-1-1 0,1 1 0,-1 0-1,1 0 1,-1 0 0,1 0 0,-1 0 0,2 2 0,4 4-3,-1 0 1,0 1 0,0-1 0,7 15 0,-4-7 59,-5-9-30,1 0 0,-1 0 0,1-1 0,0 1 0,0-1 0,0 0 0,8 6 0,-9-9-393,0 0 0,0 0 0,0-1 0,0 1 1,0-1-1,0 0 0,0 0 0,0 0 0,1 0 0,-1-1 1,0 0-1,1 1 0,-1-2 0,5 0 0,1 0-1862,0 0 0,1-1-1,18-7 1,9-8-5169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04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87 187 7392,'-9'-5'2738,"8"13"-86,1 2-2176,-21 152 5984,2-12-4381,-7 243 1190,16-235-1946,10-158-1326,0 0 0,0 0 0,0 0 0,0 0 0,0 1 0,0-1 0,0 0 0,0 0 0,0 0 0,0 0 0,0 0 0,0 0 0,0 0 0,0 0 0,0 0 0,0 0 0,1 1 0,-1-1 0,0 0 1,0 0-1,0 0 0,0 0 0,0 0 0,0 0 0,0 0 0,0 0 0,0 0 0,0 0 0,1 0 0,-1 0 0,0 0 0,0 0 0,0 0 0,0 0 0,0 0 0,0 0 0,0 0 0,0 0 1,1 0-1,-1 0 0,0 0 0,0 0 0,0 0 0,0 0 0,0 0 0,0 0 0,0 0 0,0 0 0,0 0 0,0-1 0,1 1 0,-1 0 0,0 0 0,0 0 0,0 0 0,0 0 0,0 0 0,0 0 1,5-4-43,-3-2 14,1 1 0,-1-1-1,-1 1 1,1-1 0,0-8 0,0 6 5,26-153-81,11-245 0,-37 298 369,0-11 111,-2 109-328,1 0 83,0 0-1,0 0 1,0 0-1,5-14 1,-5 21-44,0-1 0,1 1 0,-1 0 1,1 0-1,0 0 0,0-1 1,0 2-1,0-1 0,0 0 1,5-4-1,-3 4-43,1-1-1,0 1 0,-1 1 1,1-1-1,1 1 1,5-3-1,146-43 339,-118 37-363,-34 10-15,13-5 35,0 1-1,1 1 1,38-3 0,-55 7-10,1 0 1,0 1 0,0-1-1,-1 0 1,1 1 0,0 0-1,-1 0 1,1 0 0,-1 0-1,1 0 1,-1 0 0,1 0-1,-1 1 1,0-1 0,0 1-1,0 0 1,0 0 0,0 0-1,0 0 1,0 0 0,-1 0-1,1 0 1,0 1 0,0 1-1,3 6 63,-1 0 0,-1 0-1,1 0 1,2 18-1,-3-16-40,3 17 115,-1 0-1,-1 0 1,-1 48 0,-3 81-414,-1-147 2573,-1-2-4920,1-7 640,0 1 0,0-1 1,0 0-1,-13 14-11746,2-7 9073,-10 3 1890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1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313 278 1248,'1'-2'74,"0"-1"0,1 1 1,0-1-1,-1 1 0,1-1 0,0 1 1,0 0-1,4-3 0,-4 4-106,0-1-1,-1 0 1,1 1-1,0-1 1,-1 0-1,1 0 1,-1 0 0,0 0-1,1 0 1,-1 0-1,0 0 1,0 0-1,-1 0 1,2-5-1,8-94 3271,-9 96-2827,0-1 1,-1 1 0,1-1 0,-1 1 0,0 0 0,-1-1-1,1 1 1,-3-10 0,2 0 1187,2 7-505,-1 7-918,0 0 0,0 0 0,0 1 0,0-1 1,-1 0-1,1 0 0,0 1 0,-1-1 0,1 0 0,-1 0 0,1 1 0,0-1 0,-2 0 0,0-3 378,0-5 1278,2 9-1718,0-1 0,0 1 0,0 0 0,-1-1 0,1 1 0,0-1-1,0 1 1,0 0 0,0-1 0,0 1 0,0-1 0,0 1 0,0 0-1,0-1 1,0 1 0,0 0 0,0-1 0,0 1 0,0-1 0,0 1-1,1 0 1,-1-1 0,0 0 0,0 1-64,0 0-1,0 0 1,0 0 0,0 0-1,1 0 1,-1-1 0,0 1-1,0 0 1,0 0 0,0 0-1,0 0 1,0 0 0,0 0-1,0-1 1,0 1 0,0 0-1,0 0 1,0 0 0,0 0 0,-1 0-1,1-1 1,0 1 0,0 0-1,0 0 1,0 0 0,0 0-1,0 0 1,0 0 0,0 0-1,0-1 1,0 1 0,0 0-1,-1 0 1,1 0 0,0 0-1,0 0 1,0 0 0,0 0-1,0 0 1,0 0 0,-1 0-1,1 0 1,0 0 0,0 0-1,0 0 1,0 0 0,0 0-1,0 0 1,-1 0 0,1 0-1,0 0 1,0 0 0,0 0-1,0 0 1,0 0 0,-1 0-1,1 0 1,0 0 0,0 0-1,0 0 1,0 0 0,0 0-1,0 0 1,0 0 0,-1 0-1,1 1 1,-23 15 1923,19-10-1786,-1 0 1,1 0-1,1 0 0,-1 1 0,-4 12 0,-2 4 253,-10 18 100,8-15-331,-1-1 0,0 0-1,-2-1 1,-31 38 0,-5-7 431,22-26-285,2 1 1,-29 43-1,52-65-239,5-6 310,15-10 323,152-124-312,-143 106-396,0-1-1,-2-1 0,25-38 0,-44 61-46,0-1 9,-1 1 0,0 0 0,5-11 0,-8 15-135,1 0 1,-1 0-1,1-1 0,-1 1 1,0 0-1,1 0 0,-1-1 1,0 1-1,0 0 0,0 0 1,0-1-1,0 1 0,0 0 1,0 0-1,0-1 0,-1 1 1,1 0-1,0 0 0,-1-1 1,1 1-1,-1 0 0,1 0 1,-1 0-1,-1-2 0,1 3-322,1-1 0,-1 1 1,0-1-1,0 1 0,1 0 0,-1-1 0,0 1 0,0 0 1,0 0-1,0-1 0,1 1 0,-1 0 0,0 0 0,0 0 1,0 0-1,-1 0 0,0 1-908,-13 1-3016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05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210 9 4384,'-32'0'11402,"27"7"-7717,-46 54 878,34-40-4020,2 1 0,-18 34 0,-24 71 657,57-121-1060,5-8-67,8-11 13,-7 3-92,18-29-95,2 1 0,34-37 0,-47 61 126,1 0 1,0 1-1,1 0 1,0 2 0,1-1-1,1 2 1,0 0-1,0 1 1,34-12 0,-49 20 33,1 0 0,-1 0 1,1 1-1,-1-1 1,1 1-1,-1 0 0,1 0 1,0 0-1,-1 0 1,1 0-1,-1 0 1,1 1-1,-1-1 0,1 1 1,-1 0-1,1 0 1,3 2-1,-3-2 17,-1 2 0,1-1 0,0 0 0,0 1 0,-1-1 0,0 1-1,1 0 1,-1-1 0,0 1 0,0 0 0,1 5 0,3 6 44,0 0 1,-2 1-1,0 0 1,4 24-1,-8-38-121,3 28 8,1 46 1,-3-17-151,0 23-2410,-1-51-766,1-18-515,-1-11 3695,0-1 1,0 0-1,0 0 0,0 1 1,0-1-1,0 0 0,0 1 0,0-1 1,0 0-1,0 0 0,1 1 1,-1-1-1,0 0 0,0 0 1,0 1-1,0-1 0,1 0 1,-1 0-1,0 0 0,0 1 1,0-1-1,1 0 0,-1 0 1,0 0-1,0 0 0,0 0 1,1 1-1,-1-1 0,0 0 1,1 0-1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06.4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31 7232,'-2'0'589,"1"1"-1,-1 0 1,1 0 0,0 0 0,-1 0 0,1 0 0,0 0-1,-1 0 1,1 0 0,0 0 0,0 1 0,0-1-1,0 0 1,0 1 0,0-1 0,0 1 0,1-1 0,-1 1-1,0 2 1,0-2-167,0 1 0,0-1-1,0 0 1,0 0 0,-1 0 0,1 0-1,-1 0 1,1 0 0,-1-1 0,-3 4 2122,15-10-1728,0-3-676,0-1 0,14-16 0,7-7 464,-29 29 86,-8 7-283,-12 10 21,-3 11-40,0 1-1262,6-13-2608,40-21-9589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5:58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1031 4800,'-1'0'98,"1"0"0,-1 1 1,0 0-1,0-1 0,1 1 0,-1-1 1,0 1-1,1 0 0,-1 0 0,0-1 1,1 1-1,-1 0 0,1 0 0,0 0 1,-1-1-1,1 1 0,-1 0 0,1 0 1,0 0-1,0 1 0,0 0 62,0-1 0,0 0 0,0 0-1,1 0 1,-1 0 0,0 0 0,1 0-1,-1 0 1,1 0 0,-1 0 0,1 0 0,0 0-1,-1 0 1,1-1 0,0 1 0,-1 0-1,1 0 1,0-1 0,0 1 0,0 0 0,1 0-1,1 1 143,1-1 0,-1 1-1,1-1 1,-1 1-1,1-1 1,0 0-1,-1 0 1,1-1 0,0 1-1,0-1 1,0 0-1,-1 0 1,1 0 0,5-1-1,8-2 714,30-9-1,-46 11-970,19-4 427,-1-2 0,0 0 0,-1-2 0,32-18 0,-38 18-302,0 0 0,-1 0 0,0-1 0,0-1 0,-1 0 0,0 0 0,10-17 0,62-104 970,-66 103-653,-2 0 0,18-56 0,-11 2 389,-10 35-230,-9 40-612,-2 14-33,-1 9 10,-8 268-14,4-177 152,3-65-84,-1 0 0,-2 0 0,-12 44 0,15-80-10,1-1 0,-1 1-1,0 0 1,0-1 0,-1 0 0,1 1 0,-1-1 0,0 0 0,-4 4 0,6-8-37,1 1 0,-1-1 0,0 1 1,0-1-1,1 0 0,-1 1 1,0-1-1,0 0 0,0 0 1,1 0-1,-1 1 0,0-1 1,0 0-1,0 0 0,0 0 0,0 0 1,1 0-1,-1-1 0,0 1 1,0 0-1,0 0 0,0 0 1,1-1-1,-1 1 0,0 0 1,0-1-1,1 1 0,-1-1 0,0 1 1,1-1-1,-1 1 0,0-1 1,0-1-1,-3-2 7,0 0-1,0 0 1,-6-8-1,5 1-47,-1 0 0,1 0 0,1 0 0,0 0 0,1-1 0,0 1 0,-1-16 0,-3-3 56,3 9-43,-4-36 0,7 49-40,1 0 1,0 0-1,1 0 1,-1 0-1,2 0 1,-1 0-1,5-13 1,-5 20 31,-1 0 1,0 0 0,1 0 0,-1 0-1,1 0 1,-1 0 0,1 0 0,-1 0 0,1 0-1,-1 0 1,1 0 0,0 1 0,0-1 0,0 0-1,-1 1 1,1-1 0,0 0 0,0 1 0,0-1-1,0 1 1,0-1 0,2 0 0,-2 1 1,0 0-1,1 0 1,-1 1 0,0-1 0,1 0 0,-1 0-1,0 1 1,1-1 0,-1 1 0,0-1 0,1 1-1,-1-1 1,0 1 0,0 0 0,2 1 0,4 4-26,0 0 1,0 1 0,0 0-1,6 8 1,-9-9 41,65 73-16,-53-63 34,0-1 0,34 24 1,-42-33 18,1-1 1,0 0-1,0 0 1,1-1-1,0 0 1,-1-1-1,20 4 0,-21-6 23,0 0 0,0 0-1,1-1 1,-1-1-1,0 1 1,0-1-1,0-1 1,0 0 0,0 0-1,-1 0 1,11-5-1,-10 3-35,1-1 0,-1 0 0,0 0-1,-1-1 1,0 0 0,0 0 0,0-1-1,0 0 1,-1 0 0,5-8 0,8-13 49,21-43 0,-4 3-5,-4-1 0,-3-2 0,-3 0 1,20-89-1,9-157-115,-42 213-197,-14 84 171,1 20 73,0 0 0,0 0 0,0 0 0,0-1-1,0 1 1,0 0 0,0 0 0,0 0 0,0 0 0,0 0 0,0 0-1,0 0 1,0 0 0,0 0 0,0 0 0,0 0 0,0 0 0,0 0 0,0 0-1,0-1 1,0 1 0,0 0 0,0 0 0,0 0 0,0 0 0,0 0-1,0 0 1,-1 0 0,1 0 0,0 0 0,0 0 0,0 0 0,0 0-1,0 0 1,0 0 0,0 0 0,0 0 0,0 0 0,0 0 0,0 0 0,0 0-1,-1 0 1,1 0 0,0 0 0,0 0 0,0 0 0,0 0 0,0 0-1,0 0 1,0 0 0,0 0 0,0 0 0,0 0 0,0 0 0,0 0-1,0 1 1,0-1 0,-1 0 0,-3 11-130,-25 130 117,13-51-52,-129 445 593,138-512-489,-40 97 97,-1 5 348,46-116-300,4-8 93,7-15-47,5-17-175,14-25 26,-17 36-34,56-84 6,-57 91-102,0 1 0,0 0 0,1 0 0,1 1-1,21-16 1,-33 27 44,1-1 0,0 1 1,0-1-1,0 1 0,0-1 0,-1 1 0,1-1 0,0 1 0,0 0 1,0-1-1,0 1 0,0 0 0,0 0 0,0 0 0,0 0 0,0-1 1,0 2-1,0-1 0,0 0 0,0 0 0,0 0 0,0 0 0,0 1 1,0-1-1,0 0 0,0 1 0,0-1 0,-1 1 0,1-1 0,0 1 1,0-1-1,0 1 0,-1-1 0,1 1 0,0 0 0,0 0 0,0 0 1,2 4 0,0 0 0,0 0 0,0 1 0,-1-1 0,2 8 0,-1-7-10,9 32 14,-2 2 0,-1-1-1,4 53 1,-10-69 23,5 37 101,-7-55-81,0 0 0,1 0 0,-1-1 0,1 1 0,0 0 0,0 0 0,1-1 0,4 8 0,-6-12-34,-1 1 1,1-1 0,-1 1-1,1 0 1,-1-1 0,1 1-1,0-1 1,-1 1 0,1-1-1,0 0 1,0 1 0,-1-1-1,1 0 1,0 0 0,0 1-1,0-1 1,-1 0 0,1 0-1,0 0 1,0 0 0,0 0-1,-1 0 1,1 0 0,0 0-1,0 0 1,0 0 0,-1-1-1,1 1 1,0 0 0,0-1-1,0 1 1,-1 0 0,2-1-1,3-2-7,-1-1 0,0 1-1,0-1 1,5-5 0,-2 2-27,17-18 18,-2-2 1,33-50-1,-13 17 148,56-75-172,-76 111-32,-21 36-192,-6 16 180,-19 54 0,-3 9 91,25-79-35,0 0 0,0 0 0,2 0 1,-1 0-1,3 21 0,-2-30 30,0-1 1,1 1-1,-1-1 0,1 0 1,0 1-1,0-1 0,0 1 1,0-1-1,0 0 0,0 0 1,1 0-1,-1 0 0,1 0 1,-1 0-1,1 0 0,0 0 1,0 0-1,0-1 0,0 1 1,0-1-1,0 0 0,0 1 1,5 1-1,-3-2 6,0 0 0,0 0-1,0 0 1,0-1 0,0 1 0,0-1 0,0 0 0,0 0-1,0-1 1,0 1 0,0-1 0,0 0 0,0 0 0,5-2-1,3-1 42,0-1 0,14-8 0,-21 10-56,-1 1-1,-1-1 1,1 0-1,0-1 1,-1 1-1,1-1 1,-1 1-1,0-1 1,3-5-1,-1 0 11,-1 1 1,0-1-1,0 0 0,-1 0 0,0 0 0,0 0 0,-1-1 0,1-15 0,-2 10 7,-1 0 0,0 1 0,-2-1 0,1 0 0,-5-13 0,5 21-37,-1 1 0,0 0 0,0 0 1,-1 1-1,1-1 0,-1 0 0,-1 1 0,1 0 0,-1 0 0,0 0 0,0 0 0,0 0 0,0 1 0,-1 0 0,0 0 0,0 0 0,0 0 0,-1 1 0,1 0 0,-1 0 0,0 1 0,1-1 0,-1 1 0,-10-2 0,13 4 12,1 0 1,-1 0-1,1 0 0,-1 0 1,1 0-1,0 1 0,-1-1 1,1 1-1,-1 0 0,1 0 1,0 0-1,0 0 0,-1 0 1,1 0-1,-3 3 0,1-1 0,1 0 0,-1 0 0,1 0 0,0 1-1,0-1 1,0 1 0,1 0 0,-4 5 0,4-5 9,0 1 0,0-1 0,1 0 0,-1 1 0,1-1 1,0 0-1,0 1 0,0 7 0,1-10 7,0 1 0,0-1 0,1 1 1,-1-1-1,0 0 0,1 1 0,0-1 0,-1 1 0,1-1 1,0 0-1,0 0 0,0 1 0,1-1 0,-1 0 0,3 3 0,-1-2-6,0 0 0,1 0 0,-1-1-1,1 1 1,-1-1 0,1 0 0,0 0-1,0 0 1,0 0 0,0-1-1,0 0 1,0 0 0,0 0 0,0 0-1,1-1 1,-1 1 0,0-1 0,0 0-1,1 0 1,-1-1 0,0 1-1,8-3 1,3-1-36,-1-1-1,0 0 0,0-1 1,-1-1-1,16-9 1,2-4 135,34-29 0,-38 27-58,47-29 1,-73 51-40,-1 0-1,0 0 1,1-1-1,-1 1 1,1 0-1,-1 0 1,0-1-1,1 1 1,-1 0-1,1 0 1,-1 0 0,1 0-1,-1 0 1,0 0-1,1 0 1,-1 0-1,1 0 1,-1 0-1,2 0 1,-1 2-1,0 1 1,0-1-1,0 1 0,0-1 1,0 1-1,0 0 0,-1-1 1,1 1-1,-1 0 0,0 3 1,3 45 139,-8 84 0,0-13 26,5-120-164,-1 0 0,1 0 0,0 0 0,0-1 0,1 1 0,-1 0 0,0 0 0,1 0 0,-1 0-1,1-1 1,-1 1 0,1 0 0,0 0 0,0-1 0,0 1 0,0-1 0,0 1 0,2 2-1,-2-4 0,0 0-1,-1 0 0,1 0 0,0 0 0,-1 0 1,1 0-1,0 0 0,-1 0 0,1 0 0,-1 0 0,1 0 1,0 0-1,-1-1 0,1 1 0,-1 0 0,1 0 0,0-1 1,-1 1-1,1 0 0,-1-1 0,1 1 0,0-1 1,0 0 5,13-10-9,0 0 1,-1-1-1,0-1 0,19-25 0,-10 13 73,-9 10-80,-8 8-1,1 0 1,0 0 0,0 0-1,0 1 1,1 0-1,0 1 1,1-1 0,7-4-1,-14 10 6,0 0 0,0-1-1,-1 1 1,1 0 0,0 0-1,0 0 1,0 0 0,-1 0-1,1-1 1,0 1 0,0 1 0,0-1-1,-1 0 1,1 0 0,0 0-1,0 0 1,-1 0 0,1 1 0,0-1-1,0 0 1,-1 1 0,1-1-1,1 1 1,-1 0-2,0 0-1,0 1 1,0-1 0,0 0-1,1 1 1,-2-1 0,1 1-1,0-1 1,0 1-1,0 2 1,2 3-8,-1 1 0,0-1 0,1 16 0,-1 5 16,-2-16 1,1-1 1,0 0-1,1 1 1,4 13-1,-5-22-6,0 1 0,1-1 0,-1 1 0,1-1 0,0 0 0,0 0 0,0 0 0,1 0 0,-1-1 0,1 1 0,-1 0 0,1-1 0,0 0 0,0 0 0,0 0 0,0 0 0,6 3 0,-2-3 7,1 1 0,0-1 0,0 0 0,-1 0 0,1-1-1,0 0 1,0-1 0,0 0 0,1 0 0,-1 0 0,0-1 0,15-4-1,-14 3 11,1-1 0,-1 0-1,0-1 1,0 0 0,-1 0-1,1-1 1,-1 0-1,0-1 1,0 1 0,11-12-1,-9 6 5,-1 0-1,0-1 0,-1 0 0,0-1 0,10-21 0,23-72-18,-26 65-71,95-231-241,-92 222 337,-2 0 0,-2-1-1,-2-1 1,5-59 0,-15 102-35,-1 0 1,0 1-1,0-1 1,-1 0-1,-1 0 1,1 0 0,-1 0-1,-1 1 1,-3-13-1,5 20 2,0 0 0,0 1 0,-1-1 0,1 0 0,-1 0 0,1 0 0,-1 1 0,1-1 0,-1 0 0,1 1 0,-1-1 0,1 0 0,-1 1 0,0-1 0,-1 0 0,2 1 1,0 0 0,-1 0 0,1-1 0,-1 1 0,1 0 0,-1 0 0,1 0 1,-1 0-1,1 0 0,0 0 0,-1 0 0,1 1 0,-1-1 0,1 0 0,-1 0 0,1 0 0,0 0 0,-1 0 0,1 1 0,-1-1 0,0 1 0,-1 0-9,0 1-1,0 0 1,0 0-1,1 1 0,-1-1 1,1 0-1,-1 1 1,-1 2-1,-16 39-6,2 0 0,-15 62 0,11-33 105,6-16-37,2 2 0,2-1 0,4 2 0,-2 98 0,9-140-19,1-1-1,1 0 0,1 1 1,0-1-1,1 0 1,11 31-1,-14-46-19,-1-1-1,1 0 1,0 1 0,0-1 0,-1 0-1,1 1 1,0-1 0,0 0-1,0 0 1,0 0 0,1 0-1,-1 0 1,0 0 0,0 0-1,1 0 1,-1 0 0,0 0-1,1-1 1,-1 1 0,3 0 0,-1-1-2,-1 1 0,1-1 0,0 0 0,-1 0 1,1 0-1,0-1 0,-1 1 0,1-1 0,-1 1 1,1-1-1,2-1 0,6-3 5,0 0 1,-1-1-1,0 0 1,12-10-1,22-18 35,200-146-241,-77 70 344,-173 115-177,0 0-1,0 1 0,-10 12 0,1 0 6,-35 42-14,3 2 0,-41 71 0,41-61 84,41-63-14,1 0 1,-9 20-1,13-25-32,0 0-1,-1 0 1,1 0-1,1 0 1,-1 0 0,0 0-1,1 0 1,0 0-1,0 0 1,1 5-1,-1-8-1,0 0 0,0 0 0,1-1 0,-1 1-1,0 0 1,1 0 0,-1 0 0,1 0 0,-1 0 0,1-1-1,0 1 1,-1 0 0,1 0 0,0-1 0,-1 1-1,1 0 1,0-1 0,0 1 0,0-1 0,0 1 0,-1-1-1,1 0 1,0 1 0,0-1 0,0 0 0,0 1-1,0-1 1,0 0 0,0 0 0,0 0 0,1 0-1,4 0 12,0 0 0,-1-1-1,1 0 1,6-1-1,-7 1 3,3-1-9,1 0 1,0-1-1,-1 0 1,0-1 0,1 1-1,-1-1 1,-1-1-1,1 0 1,7-6-1,-5 3-21,-1-1 0,0 0 0,0-1-1,-1 0 1,11-17 0,0-7-42,-2-1 0,-1 0 0,12-44 0,-24 69 59,36-114-122,-33 96 82,-1 1 0,4-43 1,-6 18 29,0 18 4,-2-1 1,-1 1-1,-7-63 0,5 96-98,-1 4 37,-3 13 14,-5 22 63,2 16 96,2 0 0,2 1 1,4 69-1,22 61-1054,-20-174 161,0-1 0,0 1-1,1-1 1,0 0 0,1 0 0,0 0 0,0-1 0,12 19 0,-14-27 384,-1 1 0,0 0 0,0-1 1,1 0-1,-1 1 0,1-1 0,-1 0 1,1 1-1,0-1 0,-1 0 0,1 0 1,0-1-1,0 1 0,4 1 0,-3-1-55,1-1-1,-1 0 1,1 0-1,-1 0 0,1 0 1,-1 0-1,6-2 1,38-12-5909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00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302 79 4640,'-3'-5'424,"1"0"0,0-1 0,-1 0 0,2 1 0,-1-1-1,-1-7 1,1-20 7195,-3 55-4426,-1 0-2578,-1 22 272,-3 1 0,-17 50 0,5-36-394,-63 204 1457,41-63-1095,-15 60 397,41-178-111,28-125-1264,24-64 0,-33 104 124,9-25-42,2 0 1,0 1 0,20-31-1,-21 41 31,1 0-1,1 1 1,0 0-1,1 1 1,26-21 0,-38 34-5,0 0 0,1 0 1,-1 1-1,0-1 1,1 1-1,-1 0 0,1-1 1,-1 1-1,1 0 1,-1 1-1,1-1 1,0 0-1,-1 1 0,6-1 1,-7 2 16,1-1 1,0 0-1,-1 1 1,1 0-1,-1-1 1,1 1-1,-1 0 0,1 0 1,-1 0-1,0-1 1,1 2-1,-1-1 1,0 0-1,0 0 1,0 0-1,0 0 1,0 1-1,0-1 1,0 1-1,0-1 1,0 1-1,-1-1 0,1 1 1,0-1-1,0 4 1,3 8 10,-1 1 0,0 0 0,-1-1 0,1 28 0,-5 58-29,2-96 20,-5 46 101,3-36-34,1 0 1,-1 0-1,2 1 1,0-1 0,1 0-1,0 0 1,4 17-1,-4-27-65,0 0-1,0 0 0,1 0 0,-1 0 0,1 0 0,0 0 0,0-1 0,0 1 0,0-1 0,0 1 0,1-1 1,-1 0-1,1 0 0,-1 0 0,1 0 0,0-1 0,0 1 0,0 0 0,0-1 0,0 0 0,0 0 0,0 0 0,0 0 1,0-1-1,0 1 0,6 0 0,1-1 26,1 0 1,0 0-1,0-1 1,-1-1-1,1 0 1,-1 0-1,11-4 1,-8 1-16,-1 0 1,0-1-1,0-1 0,-1 1 1,1-2-1,-1 0 1,-1 0-1,0-1 1,0 0-1,-1-1 0,16-20 1,-9 8-24,-1-2 1,-1 1 0,-1-2-1,17-44 1,-14 36 50,-13 27 3,0 1-1,0-1 1,0 1 0,-1-1-1,0 0 1,0 0 0,-1 0-1,2-11 1,-3 17-49,0-1-1,0 0 1,0 0-1,0 0 1,0 0-1,0 1 1,0-1-1,0 0 1,0 0 0,-1 1-1,1-1 1,0 0-1,-1 0 1,1 1-1,-1-1 1,1 0-1,-1 1 1,1-1-1,-1 0 1,1 1-1,-1-1 1,1 1-1,-1-1 1,-1 0 0,2 1 0,-1 0 1,1 0-1,-1 0 1,0 0-1,1 0 1,-1 0-1,0 0 1,1 0-1,-1 0 1,1 1-1,-1-1 1,0 0-1,1 0 1,-1 1-1,1-1 1,-1 0-1,1 1 1,-1-1-1,1 0 1,-1 1-1,1-1 1,-1 1-1,1-1 1,0 1-1,-1-1 1,1 1 0,0-1-1,-1 1 1,1-1-1,0 1 1,-1-1-1,1 1 1,0 1-1,-16 32-9,-25 52 182,-54 85 0,86-157-159,-2 1 44,-9 21 0,17-31-59,1 0 0,0 1 0,0-1 0,1 1-1,0-1 1,0 1 0,0-1 0,0 8 0,1-12 11,0 0 0,0 0 1,0 0-1,0-1 0,0 1 1,0 0-1,0 0 0,0 0 1,0-1-1,0 1 0,1 0 1,-1 0-1,0 0 0,1-1 1,-1 1-1,1 0 0,-1-1 1,0 1-1,1 0 0,0-1 1,-1 1-1,1 0 0,-1-1 1,1 1-1,0-1 0,-1 1 1,2-1-1,-1 1 8,1-1 0,-1 0 1,1 0-1,-1 1 0,0-1 1,1 0-1,-1-1 0,1 1 0,-1 0 1,1 0-1,-1-1 0,1 1 1,2-2-1,2 0 0,0-1 1,0-1-1,0 1 1,-1-1-1,8-6 1,-4 2-71,-1-1 0,-1 0 0,0-1 0,0 0 0,-1 0 0,8-16 0,24-68 52,-31 75-40,52-127-16,-54 162-140,18 213 652,-22-219-423,0-1 1,1 0 0,1 0 0,5 15-1,-7-21-22,0 0 0,1 0 0,0 0 0,-1 0 0,1 0-1,0-1 1,4 4 0,-5-5-6,0 0 0,0 0 0,0 0 0,0 0 0,1-1 0,-1 1 0,0 0 0,0-1 0,1 1 0,-1-1 0,1 0 0,-1 1 0,0-1 0,1 0 0,-1 0 0,1 0-1,1 0 1,7-1 22,-1-1 0,0-1 0,0 1 0,0-1-1,-1-1 1,1 0 0,-1 0 0,0-1-1,0 1 1,0-2 0,0 1 0,-1-1 0,11-12-1,5-7-18,-1-1 0,25-38 0,-42 56-8,22-33-73,-17 24 46,1 1 0,0 1-1,14-16 1,-25 31 28,0 0-1,0 0 1,0 0 0,0 0-1,0 0 1,0 0 0,0 0-1,0 0 1,0 0 0,0 1-1,0-1 1,0 0 0,0 0-1,0 0 1,0 0 0,0 0-1,0 0 1,0 0 0,0 0-1,0 0 1,0 0 0,0 0-1,1 0 1,-1 0 0,0 0-1,0 1 1,0-1 0,0 0-1,0 0 1,0 0 0,0 0-1,0 0 1,0 0 0,0 0-1,0 0 1,0 0 0,0 0-1,0 0 1,0 0 0,0 0-1,0 0 1,1 0 0,-1 0-1,0 0 1,0 0 0,0 0-1,0 0 1,0 0 0,0 0-1,0 0 1,0 0 0,0 0-1,0 0 1,0 0 0,0 0-1,0 0 1,0 0 0,1 0-1,-1 0 1,1 7 5,-1 0 0,0 1 0,0-1 0,0 1 0,-1-1-1,-2 11 1,0 4-26,-23 154 108,25-148-44,1-27-41,0-1 0,0 1 0,0-1-1,0 0 1,0 1 0,0-1-1,0 1 1,0-1 0,0 1 0,0-1-1,1 0 1,-1 1 0,0-1-1,0 1 1,0-1 0,0 0-1,1 1 1,-1-1 0,0 0 0,0 1-1,1-1 1,-1 0 0,0 1-1,1-1 1,-1 0 0,0 0 0,1 1-1,-1-1 1,0 0 0,1 0-1,-1 0 1,1 1 0,-1-1 0,0 0-1,1 0 1,-1 0 0,1 0-1,-1 0 1,0 0 0,1 0-1,-1 0 1,1 0 0,-1 0 0,1 0-1,-1 0 1,0 0 0,1-1-1,0 1 4,2 0-2,-1 0 1,1-1 0,0 0-1,0 1 1,0-1-1,-1 0 1,1-1 0,0 1-1,-1 0 1,1-1 0,-1 1-1,1-1 1,3-4-1,2-1-65,0-1-1,8-11 0,22-37-55,0 0-23,-36 53 124,0 0 0,0 1 1,1-1-1,-1 1 0,1 0 1,-1 0-1,4-2 0,-5 3 16,0 1-1,0 0 0,0-1 0,-1 1 0,1 0 0,0 0 0,0-1 0,0 1 0,0 0 0,0 0 0,0 0 0,-1 0 1,1 0-1,0 0 0,0 1 0,0-1 0,0 0 0,0 0 0,-1 0 0,1 1 0,0-1 0,0 1 0,0-1 0,-1 0 1,1 1-1,0-1 0,-1 1 0,1 0 0,0-1 0,-1 1 0,2 0 0,14 18 15,-10-11 10,1 0 0,13 12 0,-17-18-16,0 0 0,0 0 0,0 0-1,0 0 1,0 0 0,0-1 0,1 0 0,-1 0 0,0 0 0,1 0 0,-1 0 0,5 0 0,-1-1 11,0 0 1,1 0 0,-1 0-1,0-1 1,0 0 0,0-1-1,0 1 1,0-2 0,0 1-1,0-1 1,0 0 0,-1 0-1,0 0 1,1-1-1,-1 0 1,7-7 0,-7 6 0,0-1 1,0-1-1,0 1 1,-1-1 0,0 0-1,-1-1 1,1 1-1,-1-1 1,-1 1-1,1-1 1,-1 0 0,-1-1-1,3-11 1,-2 6-48,-2 1 1,1-23-1,-2 31 19,0 0-1,-1 0 0,1 0 1,-1 0-1,0 0 0,-1 0 1,1 0-1,-1 1 0,0-1 1,-3-6-1,4 10 8,1 0-1,-1 1 1,0-1 0,1 0-1,-1 0 1,0 0-1,0 1 1,0-1 0,0 0-1,0 1 1,1-1 0,-1 0-1,0 1 1,0 0-1,0-1 1,-1 1 0,1-1-1,0 1 1,0 0-1,0 0 1,0 0 0,0 0-1,0 0 1,0 0 0,0 0-1,-1 0 1,1 0-1,0 0 1,0 1 0,0-1-1,0 0 1,0 1-1,0-1 1,0 1 0,0-1-1,-1 2 1,-2 0 5,0 1 1,0 0-1,0 0 0,0 1 0,1-1 1,0 1-1,-5 5 0,-1 6 58,0-1 0,1 1 0,1 1 0,-8 24 0,5-7 49,-8 43 0,17-70-103,0 1 0,0 0 0,0-1 1,1 1-1,0 0 0,0-1 0,1 1 1,0 0-1,2 7 0,-2-11 5,0 0 1,1 0-1,-1 0 0,1 0 1,0 0-1,0 0 0,0-1 0,0 1 1,0-1-1,0 1 0,1-1 1,-1 0-1,1 0 0,0 0 0,-1 0 1,1 0-1,0-1 0,0 1 0,6 1 1,2 1-48,0-1 1,1-1 0,-1 0-1,1 0 1,-1-1 0,23-1-1,71-11-1307,-90 9 1078,7-2-846,0 0 0,0-1 0,23-9 0,-32 9-359,1-1 0,-2 0-1,20-13 1,-14 5-735,24-22-1,17-25-5260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40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332 29 1728,'1'0'313,"0"-1"0,-1 1-1,1-1 1,0 1 0,0 0 0,0-1 0,-1 1-1,1 0 1,0 0 0,0 0 0,0 0 0,0 0-1,0 0 1,1 0 0,1 0 81,0 0-1,0-1 1,0 1 0,0-1 0,1 1-1,-1-1 1,0 0 0,-1 0-1,5-3 1,-6 4-314,-1 0 1,0 0-1,0 0 1,1 0-1,-1-1 1,0 1-1,0 0 1,0 0-1,1 0 1,-1-1-1,0 1 1,0 0-1,0 0 1,0-1-1,0 1 1,1 0-1,-1 0 1,0-1-1,0 1 0,0 0 1,0 0-1,0-1 1,0 1-1,0 0 1,0-1-1,0 1 1,0 0-1,0 0 1,0-1-1,0 1 1,0 0-1,0-1 1,-1 1-1,1 0 1,0 0-1,0-1 1,0 1-1,0 0 1,0 0-1,-1-1 0,1 1 1,0 0-1,0 0 1,0 0-1,-1 0 1,1-1-1,0 1 1,0 0-1,-1 0 1,1 0-1,0 0 1,0 0-1,-1-1 1,1 1-1,0 0 1,0 0-1,-1 0 1,-18-4 894,5 4-737,3-1-54,0 1 1,1 1-1,-1 0 0,0 0 0,-17 5 0,-17 7 251,31-10-308,0 1-1,1 0 1,0 1 0,0 0-1,-22 13 1,-25 27 54,53-39-164,1 0 0,0 1 0,0-1-1,1 1 1,-1 0 0,-6 14 0,11-20-9,0 1 1,1-1-1,-1 1 1,0 0 0,1-1-1,-1 1 1,1 0-1,0 0 1,-1-1 0,1 1-1,0 0 1,0 0-1,0-1 1,0 1-1,1 0 1,-1-1 0,0 1-1,1 0 1,-1 0-1,1-1 1,-1 1 0,1-1-1,0 1 1,0 0-1,0-1 1,0 0-1,0 1 1,0-1 0,0 0-1,0 1 1,3 1-1,3 2 65,0 0-1,1-1 1,0 1-1,-1-1 1,11 3-1,2 1 13,-8-2-52,7 3 207,0 0 0,-1 2 0,31 21-1,-48-31-211,0 0 1,0 0-1,0 0 0,0 0 0,0 0 0,0 0 0,0 1 0,0-1 0,-1 0 1,1 0-1,0 1 0,-1-1 0,1 1 0,-1-1 0,1 0 0,-1 1 0,0-1 0,1 1 1,-1-1-1,0 1 0,0 1 0,-1-1 18,1 1 1,-1-1 0,0 0-1,1 0 1,-1 0-1,0 0 1,0 0-1,-1 0 1,1 0-1,0-1 1,0 1-1,-4 3 1,1-1 29,-1 0 1,1-1-1,-1 1 1,0-1-1,0 0 0,0 0 1,0-1-1,-1 1 1,1-1-1,-7 2 0,-1-2-44,-1 1 0,1-2 0,-1 0 0,1 0 0,-1-1 0,-13-2 0,25 1-42,-1 0 0,0 0 0,1 0-1,-1 0 1,1 0 0,0 0 0,-1-1-1,1 0 1,0 1 0,-3-4 0,3 4 0,-5-1-175,16 3 23,60-5 370,125-23 0,-136 17-128,105-26 84,-137 28-119,-1-1 0,0-1 0,-1-1 0,27-17 0,-48 27-25,-1-1 0,0 0-1,0 1 1,0-1 0,1 0 0,-2 0-1,1 0 1,0-1 0,0 1 0,-1 0-1,1-1 1,-1 1 0,0-1 0,0 1-1,0-1 1,0 0 0,0 0-1,0 1 1,0-5 0,-1 5-28,0 0-1,0 0 1,0-1 0,0 1-1,0 0 1,-1 0 0,1 0-1,-1 0 1,1 0-1,-1 0 1,0 0 0,0 0-1,0 0 1,0 1 0,0-1-1,0 0 1,0 0 0,-2-1-1,2 2-16,0 0 0,0-1-1,0 1 1,0 0-1,-1 0 1,1 0 0,0 0-1,-1 0 1,1 0-1,0 0 1,-1 0 0,1 1-1,-1-1 1,1 0 0,-1 1-1,1 0 1,-1-1-1,0 1 1,1 0 0,-1 0-1,0 0 1,1 0-1,-3 0 1,0 2-11,0 0 0,0 1-1,0 0 1,0 0 0,1 0 0,-1 0 0,1 1-1,0-1 1,0 1 0,0 0 0,0 0 0,1 0 0,-3 5-1,3-4 26,1-1-1,0 1 1,0 0-1,0 0 0,1 0 1,-1 0-1,1 0 1,1 8-1,0-4 30,0 1 0,1-1 0,5 16 0,6 6 209,28 48 0,-38-74-197,1 0 0,-1 1 1,1-2-1,0 1 0,0 0 0,0-1 1,1 0-1,8 7 0,-9-9-8,-1 0 0,1 0-1,-1 0 1,1-1-1,0 1 1,0-1 0,-1 0-1,1 0 1,0 0 0,0-1-1,0 1 1,0-1 0,0 0-1,7-1 1,5-2 63,-1 0 0,0-2-1,0 1 1,-1-2 0,28-14 0,65-46 40,-94 57-103,7-4-86,0-2 0,27-25-1,-42 34 54,0 1 0,0-1-1,0 0 1,-1 0-1,1-1 1,-1 1-1,-1-1 1,1 0-1,-1 0 1,-1 0 0,1 0-1,1-10 1,-4 15-1,1 1 0,-1-1 0,0 1 0,0-1 0,0 1 0,0-1 0,0 1 0,0-1 0,-1 0 0,1 1 0,0-1 0,-1 1 0,1 0 0,-1-1 0,1 1 0,-1-1 0,0 1 0,0 0 0,0-1 0,-1-1 0,0 2-5,0-1 1,1 1 0,-1 0 0,0 0 0,0 0 0,0 0 0,0 0 0,0 1-1,0-1 1,0 1 0,0-1 0,0 1 0,-3-1 0,-2 1-19,0 0 1,0 1-1,0-1 0,0 1 1,1 1-1,-1-1 1,0 1-1,-7 3 0,8-2 78,1-1 0,-1 1 0,1 0 0,0 0 0,0 1 0,0-1 0,1 1 0,-1 0 0,1 0 0,0 1 0,0-1 0,0 1 0,1 0 0,-1 0 0,1 0 0,1 0 0,-1 1 0,1-1 0,0 1 0,0 0 0,0 0 0,1-1 0,0 1 0,0 0 0,0 0 0,1 0 0,0 0 0,0 0 0,1 0 0,-1 0 0,1 0 0,1 0 0,2 9 0,0-6 1,0 0 1,0 0 0,1 0 0,0 0 0,0-1-1,1 0 1,1 0 0,-1-1 0,1 0-1,0 0 1,0 0 0,1-1 0,0 0 0,15 8-1,-16-10-69,0 0 1,1-1-1,0 0 0,0 0 0,0-1 0,0 0 0,0 0 0,0-1 0,1 0 1,-1 0-1,1-1 0,-1 0 0,0-1 0,1 1 0,-1-2 0,0 1 0,14-6 1,-4 0-1349,-1-2 0,-1 0 1,1-1-1,28-24 0,-18 14-1566,-22 17 2268,-1 0 0,1 0 0,-1 0 0,1 1 0,0 0 0,0 0 0,0 0 0,0 1 0,0 0 0,6-1 0,24 0-3526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42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3 978 5888,'-2'0'1983,"7"0"-598,29-3 1588,-20-1-2377,0 0 1,-1 0-1,1-1 0,-1-1 1,-1 0-1,1-1 0,-1 0 1,0-1-1,0 0 0,16-17 1,-14 11-357,0-1 1,-2 0 0,0 0-1,0-2 1,-2 1 0,0-1-1,9-23 1,1-2 46,-7 15 201,12-38 1,-23 61-427,46-136 1375,-48 140-1437,0 0-1,0 0 1,0-1 0,0 1 0,0 0 0,0 0 0,1 0 0,-1 0 0,0-1 0,0 1 0,0 0 0,0 0 0,1 0 0,-1 0-1,0 0 1,0 0 0,0 0 0,1 0 0,-1-1 0,0 1 0,0 0 0,0 0 0,1 0 0,-1 0 0,0 0 0,0 0 0,1 0-1,-1 0 1,0 0 0,0 0 0,0 1 0,1-1 0,-1 0 0,0 0 0,0 0 0,0 0 0,1 0 0,-1 0 0,0 0 0,0 0 0,0 1-1,0-1 1,1 0 0,-1 0 0,0 0 0,0 0 0,0 0 0,0 1 0,0-1 0,0 0 0,0 0 0,1 1 0,7 10-34,-1 5 81,-1-5-4,0 1 1,-1 1 0,0-1-1,-1 1 1,-1 0 0,2 13-1,-2 7 155,-2 1-1,-2-1 0,0 1 1,-10 46-1,10-75-164,0 0 1,0-1-1,0 1 1,-1-1-1,1 1 0,-1-1 1,-3 5-1,5-8-29,-1 0-1,1-1 0,-1 1 1,1 0-1,-1 0 0,0-1 1,1 1-1,-1-1 1,0 1-1,0-1 0,1 1 1,-1-1-1,0 1 0,0-1 1,0 0-1,0 1 1,1-1-1,-1 0 0,0 0 1,0 1-1,0-1 1,0 0-1,0 0 0,0 0 1,0 0-1,0 0 0,0-1 1,1 1-1,-1 0 1,0 0-1,0 0 0,0-1 1,0 1-1,0-1 0,1 1 1,-1 0-1,0-1 1,0 1-1,1-1 0,-1 0 1,0 1-1,1-1 1,-2-1-1,-3-2-35,0-1 0,1 0 0,-1 0 1,1-1-1,0 1 0,-4-10 0,-18-41-317,15 30 196,5 14 50,3 8-52,1-1-1,-1 0 1,1 0 0,0 0 0,1 0 0,-2-8-1,11 17-148,5 4 449,0-1 0,0 0 0,14 6 0,-21-11-74,0 0 0,0-1 0,0 0 0,0 0 0,0 0 0,0 0 0,0-1 0,0 0-1,1-1 1,6 0 0,30-9 219,66-24-1,-76 22-137,0 1-78,-1-1-1,0-2 1,-1-2 0,53-34-1,-71 41-76,0-1-1,-1-1 0,1-1 1,-2 1-1,0-2 0,0 0 0,-2 0 1,1 0-1,-1-2 0,-1 1 0,-1-1 1,8-20-1,-5 1-56,6-43 1,-7 34 18,8-81-34,-11 64-53,-6 60 126,1-19-65,-1 18 59,0 0-1,0 1 1,0-1-1,0 0 1,0 1 0,0-1-1,0 0 1,0 0-1,0 1 1,-1-1-1,1 0 1,0 1 0,-1-1-1,1 1 1,0-1-1,-1 0 1,1 1-1,-1-2 1,-1 5-216,-5 27-58,-4 27 111,-2 54 228,-13 86 371,22-171-304,1 0 1,1 0-1,1 0 1,1 0-1,6 45 1,-4-61-37,1 0-1,5 14 1,-7-21-32,0-1-1,0 1 1,1-1-1,-1 1 1,0-1-1,1 1 0,0-1 1,-1 0-1,1 0 1,0 0-1,0 0 1,0 0-1,5 3 1,-6-5-33,0 0 1,0 0 0,0 1 0,0-1-1,1 0 1,-1 0 0,0 0 0,0-1-1,0 1 1,0 0 0,0 0 0,0-1 0,0 1-1,1 0 1,-1-1 0,0 1 0,0-1-1,0 0 1,-1 1 0,1-1 0,0 0 0,0 1-1,0-1 1,0 0 0,0-1 0,21-25-15,-18 21-12,9-11-11,-1 1-16,1-1 0,1 2 0,16-16 0,-4 6-23,-17 16 13,0 1 0,0-1 0,14-8 0,-21 18-182,-2 4 103,-3 13 90,0 9 154,4-23-108,-1-1 0,1 1 0,0 0 1,0-1-1,1 0 0,-1 1 0,1-1 1,0 0-1,0 0 0,0 0 0,0 0 1,0 0-1,1 0 0,-1-1 0,1 1 0,0-1 1,-1 1-1,1-1 0,0 0 0,1 0 1,-1-1-1,0 1 0,1-1 0,-1 1 1,0-1-1,1 0 0,-1 0 0,5 0 1,6 1 33,0-1 1,1-1 0,-1 0 0,0-1-1,26-5 1,9-4-138,0-3-1,-1-2 0,48-22 1,-75 29 87,-15 7 30,-1-1-1,0 1 0,0-1 0,1-1 0,-2 1 1,1-1-1,0 0 0,0 0 0,-1 0 1,0-1-1,0 1 0,5-7 0,-6 4-82,-9 6-76,-7 5-22,0 2 70,0 1 0,0 0 0,1 1 0,0 0 0,-18 18 0,24-21 71,1 0 0,-1 1 0,1-1 0,1 1 0,-1 0 0,1 1 0,0-1 0,1 1 1,-1 0-1,2 0 0,-4 15 0,5-21 19,1 0 1,0 0 0,0 0-1,0 0 1,1 0-1,-1 0 1,1 0 0,-1 0-1,1 0 1,-1 0-1,1 0 1,0-1-1,0 1 1,0 0 0,2 2-1,-3-3-5,1 0 1,0 0-1,-1-1 0,1 1 0,0 0 1,-1-1-1,1 1 0,0-1 0,0 1 0,0-1 1,-1 1-1,1-1 0,0 1 0,0-1 1,0 0-1,0 1 0,0-1 0,0 0 0,0 0 1,0 0-1,-1 0 0,1 0 0,0 0 1,0 0-1,0 0 0,0 0 0,0 0 0,0-1 1,0 1-1,0 0 0,0-1 0,0 1 1,-1 0-1,1-1 0,1 0 0,4-4-95,1 0 1,-1-1-1,-1 1 0,1-1 0,-1 0 0,0-1 1,7-11-1,24-50-607,-35 67 683,14-32 51,-2 0 1,-1-1-1,12-60 1,6-108 727,-26 168-405,-5 20-544,-2 14-69,0 7-121,-3 16 143,2 1 0,-3 30 0,1-7 391,1-8 8,2 1 0,1 0 0,4 45 0,-1-73-125,0 0 0,1 0 0,1 0 0,0-1 0,0 1 0,1-1 0,9 18 0,-10-24-14,0-1 0,-1 1 0,1-1 0,1 0 0,-1 0 0,1 0-1,-1 0 1,1 0 0,0-1 0,1 0 0,-1 0 0,0 0 0,1 0 0,0-1 0,-1 0 0,1 1-1,0-2 1,0 1 0,6 1 0,3-2 31,-1 0 0,1 0 0,-1-1-1,1-1 1,0-1 0,17-3 0,80-26 134,-83 23-98,-7 1-150,35-15-1,-48 18 68,-1 0 0,0 0-1,0-1 1,-1 0 0,1 0 0,-1 0-1,0-1 1,6-7 0,-11 12 6,0-1 1,0 1-1,0-1 1,0 1 0,0 0-1,-1-1 1,1 0-1,-1 1 1,1-1-1,-1 1 1,1-1-1,-1 0 1,0 1-1,0-1 1,0 1-1,0-1 1,0 0-1,0-2 1,-1 3-21,1 0 1,0 0-1,-1 0 1,0 0 0,1-1-1,-1 2 1,0-1-1,1 0 1,-1 0-1,0 0 1,0 0-1,0 0 1,0 0-1,0 1 1,1-1-1,-2 1 1,1-1-1,0 0 1,0 1-1,0-1 1,0 1-1,0 0 1,0-1-1,0 1 1,-1 0-1,1 0 1,-2 0-1,-2 0-9,0 0-1,0 0 1,-1 0-1,1 1 1,0 0-1,0 0 1,0 0-1,0 1 1,0 0-1,-8 4 1,3-1 43,0 1-1,0 0 1,-15 14 0,22-18-12,1 1 0,-1-1 0,1 1 0,0 0 0,0 0 0,0 0 0,0 0-1,0 0 1,1 0 0,-1 0 0,1 0 0,0 1 0,0-1 0,-1 6 0,1-3-6,1-1 0,0 1 0,0-1 0,0 1 0,1-1 0,0 1 0,0-1 0,3 9 0,2 1 11,0 0-1,2 0 1,0-1 0,0 1-1,13 14 1,-16-22-22,1 0 0,0 0 0,1 0 0,0-1 0,0 0 0,0 0 1,1-1-1,11 6 0,-17-9-181,0-1 1,1 0-1,0 0 1,-1 0-1,1 0 1,0 0-1,-1 0 1,1-1-1,0 1 1,0-1-1,0 0 1,0 0-1,-1 0 1,1 0-1,0 0 1,0-1-1,0 1 1,-1-1-1,1 0 1,0 0-1,-1 0 1,1 0-1,0 0 1,-1-1-1,1 1 1,-1-1-1,0 1 1,0-1-1,0 0 1,4-4-1,-4 4-418,0-1-1,0 1 1,-1-1-1,1 1 1,-1-1-1,1 0 1,-1 0-1,0 0 0,0 0 1,0 0-1,0 0 1,-1 0-1,1 0 1,-1 0-1,0-1 1,0 1-1,0 0 1,0 0-1,-1 0 1,0-5-1,-14-27-5073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42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108 108 10880,'-68'-20'4032,"50"20"-3136,1-3-257,12-2-191,5-2-384,0-1 192,9-4-160,4-1-1855,10 1 927,9 4-3040,13 0 2176,-9-4-3520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44.0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409 177 4576,'2'-4'854,"0"1"-596,-1 0 1,1 1-1,0-1 0,0 1 0,-1 0 0,4-3 0,-3 3 115,0 1 1,-1-1-1,0 0 0,1 1 1,-1-1-1,0 0 0,0 0 0,0 1 1,0-1-1,0 0 0,0 0 1,-1 0-1,1-1 0,-1 1 1,1 0-1,-1 0 0,0 0 0,0 0 1,0 0-1,0 0 0,0 0 1,0-1-1,-1 1 0,0-2 1,0-1 81,0 0 1,-1 0-1,0 1 1,0-1-1,0 0 1,0 1-1,-1 0 1,0-1-1,-3-3 1,1 3-222,1 0 0,-1 0 1,0 1-1,0 0 0,0 0 1,0 0-1,-1 1 1,0 0-1,0 0 0,-6-2 1,7 3-176,0 1 1,1 0-1,-1 0 1,0 0 0,0 1-1,1 0 1,-1 0-1,0 0 1,0 1 0,0-1-1,1 1 1,-1 0-1,0 0 1,-6 3 0,1 1 4,0 0 1,0 1-1,1 0 1,0 0 0,0 1-1,0 0 1,1 1 0,-8 8-1,-54 74 121,45-56-98,17-23-56,-8 10 18,-23 39 0,35-52-42,0 1 0,0 0 0,1-1 0,0 1 0,1 1 0,0-1 0,0 0 0,0 13 0,2-4 60,0 0 0,2-1 0,0 1 1,1 0-1,1-1 0,0 0 0,1 0 0,1 0 1,1-1-1,0 0 0,2 0 0,-1-1 0,2 0 1,13 16-1,-21-27-44,1-1 0,0 0 0,0-1 0,0 1 0,0-1 1,1 1-1,-1-1 0,1 0 0,-1 0 0,1 0 0,0-1 0,0 0 0,0 1 1,-1-1-1,1 0 0,1-1 0,-1 1 0,0-1 0,0 0 0,0 0 1,8-1-1,3-1 21,1-2-1,-1 0 1,0-1 0,20-9 0,-16 7-57,-5 1 19,1-1 0,-1 0 0,0-1 1,14-11-1,-22 15 10,0-1 1,0-1-1,0 1 1,0-1 0,-1 0-1,0 0 1,0 0-1,-1-1 1,0 0-1,4-8 1,-7 13-11,0 0-1,0-1 1,0 1 0,-1 0 0,1-1 0,-1 1-1,1-1 1,-1 1 0,0-1 0,0 1-1,0 0 1,0-1 0,-1 1 0,1-1 0,-1 1-1,1-1 1,-1 1 0,0 0 0,0 0-1,-1-3 1,0 2 7,-1 0-1,1 0 0,0 0 1,-1 1-1,0-1 1,0 1-1,0 0 0,0 0 1,0 0-1,0 0 1,0 0-1,-5-1 0,-2-1 4,0 1-1,0 1 1,0-1-1,0 2 1,0-1-1,-1 1 0,1 1 1,-17 1-1,16 1-8,1 0 1,0 0-1,0 1 0,0 0 1,0 1-1,0 0 0,1 1 1,0 0-1,0 1 0,0-1 1,1 2-1,0-1 0,0 1 1,-11 12-1,9-6 16,0-1 0,0 2-1,1 0 1,1 0 0,1 0 0,0 1-1,0 0 1,-6 25 0,11-33-107,-1 3-31,1 0 0,0 0 0,-1 13 0,2-20-118,1-1 1,0 0 0,0 1-1,0-1 1,1 0 0,-1 1-1,1-1 1,-1 0-1,1 0 1,0 1 0,-1-1-1,1 0 1,1 0 0,-1 0-1,0 0 1,0 0-1,1 0 1,-1 0 0,1-1-1,1 3 1,-2-4-69,0 1 0,0-1-1,0 1 1,0-1 0,0 1 0,0-1 0,0 0-1,0 1 1,0-1 0,0 0 0,0 0 0,0 0-1,0 0 1,0 0 0,0 0 0,0 0 0,0 0-1,0-1 1,0 1 0,0 0 0,0 0 0,2-2-1,21-12-3819,-18 10 3277,29-18-5257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5:12:0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24575,'4'0'0,"7"0"0,5 0 0,4 0 0,4 0 0,2 0 0,1 0 0,0 0 0,1 0 0,-1 0 0,0 0 0,3 0 0,3 0 0,-6 0-8191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5:12:0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24575,'25'1'0,"1"2"0,31 6 0,-27-3 0,32 1 0,110-6 72,-108-1-1509,-37 0-5389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2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3648,'3'1'8459,"-8"14"2853,4-10-12972,1-4 1668,0 0 68,0 0 0,0-1-1,0 1 1,0 0 0,0 0 0,-1 0-1,1 0 1,0 0 0,0 0-1,0 0 1,-1-1 0,1 1 0,-1 0-1,1 0 1,-1 0 0,1-1-1,-1 1 1,1 0 0,-1 0 0,1-1-1,-1 1 1,0-1 0,1 1-1,-1 0 1,0-1 0,0 0 0,-1 1-1,-11 9 808,-17 16-1,20-18-545,8-6-314,1-1 0,-1 1 1,1 0-1,-1 0 1,1-1-1,-1 1 1,1 0-1,0 0 0,0 1 1,0-1-1,0 0 1,-1 4-1,2-5-3,0 0 0,0 1 0,0-1 0,0 1-1,0-1 1,0 1 0,0-1 0,0 0 0,0 1 0,1-1 0,-1 0-1,1 1 1,-1-1 0,1 0 0,-1 1 0,1-1 0,0 0-1,0 0 1,0 1 0,-1-1 0,3 1 0,-2-1 4,-1-1 0,1 0 1,-1 0-1,1 1 0,-1-1 0,1 0 0,-1 0 1,1 0-1,-1 0 0,1 0 0,-1 0 0,1 0 1,-1 0-1,1 0 0,-1 0 0,1 0 1,-1 0-1,1-1 0,-1 1 0,1 0 0,-1 0 1,1 0-1,-1-1 0,1 1 0,0-1 1,3 0 155,-2 0-153,0 1 0,0 0-1,0-1 1,0 0 0,0 1-1,0-1 1,0 0 0,0 0-1,0 0 1,-1 0 0,1 0-1,0 0 1,-1-1 0,1 1-1,-1-1 1,1 1 0,-1-1-1,1 0 1,-1 1 0,0-1-1,0 0 1,0 0 0,0 0-1,0 1 1,-1-1 0,1 0-1,0 0 1,-1-1 0,0 1-1,1-2 1,-1 3-30,0 1-1,0-1 1,0 1-1,-1-1 1,1 1-1,0-1 1,0 1-1,0-1 1,-1 1-1,1 0 1,0-1-1,0 1 0,-1-1 1,1 1-1,0 0 1,-1-1-1,1 1 1,0-1-1,-1 1 1,1 0-1,-1 0 1,1-1-1,-1 1 1,1 0-1,-1 0 1,1 0-1,-1-1 1,1 1-1,-1 0 1,1 0-1,-1 0 1,1 0-1,-1 0 1,1 0-1,-1 0 1,1 0-1,-1 0 1,1 0-1,-1 0 1,0 1-1,-1-1-9,0 0 1,0 1-1,0-1 0,0 1 0,0-1 0,0 1 1,0 0-1,0 0 0,-2 1 0,-22 21-129,25-22 146,-1 1 1,1-1-1,0 1 1,-1-1-1,1 1 1,0-1-1,0 1 1,0 0-1,1 0 1,-1 0-1,0-1 1,1 1-1,-1 0 1,0 3-1,1-4 16,0 0 0,1 0 0,-1 0 0,0 0 0,0 0 0,1 0 0,-1 0-1,1 0 1,-1 0 0,1 0 0,-1-1 0,1 1 0,-1 0 0,1 0-1,0 0 1,0-1 0,-1 1 0,1 0 0,0-1 0,0 1 0,0 0 0,0-1-1,0 1 1,-1-1 0,1 0 0,0 1 0,0-1 0,0 0 0,0 1-1,0-1 1,1 0 0,-1 0 0,0 0 0,1 0 0,2 0 77,1 1 1,0-1-1,0-1 1,-1 1-1,9-3 0,-7 2-58,-1-1 0,0 0-1,0 0 1,0-1-1,-1 0 1,1 1-1,0-2 1,-1 1 0,0 0-1,0-1 1,0 0-1,4-5 1,6-3-50,-9 8-187,-7 7-111,1-3-56,0 0-1,0 0 0,0 0 0,0 0 0,0 0 0,0 0 0,0 0 0,0 0 1,0 0-1,0 0 0,0-1 0,0 1 0,0 0 0,-1-1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2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693 124 2976,'1'0'208,"0"-1"0,0 1 1,0-1-1,0 0 0,0 0 1,0 1-1,0-1 0,-1 0 0,1 0 1,0 0-1,0 0 0,-1 0 1,1 0-1,-1 0 0,1 0 0,-1 0 1,1 0-1,-1 0 0,0 0 1,0 0-1,1-1 0,-1 1 0,0 0 1,0 0-1,0 0 0,0 0 1,0 0-1,0-1 0,-1 1 0,1 0 1,0 0-1,0 0 0,-1 0 0,1 0 1,-1 0-1,0-2 0,0 2 11,0-1 0,0 1 0,0 0 0,0 0 0,-1 0 0,1-1 0,0 1 0,0 1-1,-1-1 1,-1-1 0,-3-2 205,-2-1-78,-1-1-1,1 2 0,-1-1 1,0 1-1,0 1 0,-1 0 1,1 0-1,-15-2 1,-9 0 259,-42 0 1,-68 5 829,129 1-1307,1 0 0,0 1 0,0 1 0,0-1 0,0 2 0,1 0 0,-19 9 0,11-4-20,1 2 0,0 0 0,-32 25 0,43-28-63,1 0-1,0 0 1,0 0 0,0 1 0,1 0 0,0 0-1,1 1 1,0-1 0,1 1 0,-7 21 0,3-1 77,1 0-1,-5 45 1,9-47-29,1 0 0,2 0 0,0 1 0,7 35 0,-4-46-38,1 0-1,1 0 1,0 0-1,1 0 1,1-1-1,1 0 1,14 22 0,-10-21 37,0 0 1,1-1 0,0-1-1,30 28 1,-35-38-64,0 0 0,0 0-1,0-1 1,1 0 0,0 0 0,-1-1-1,2 0 1,-1-1 0,0 0 0,1-1-1,-1 1 1,18 0 0,-9-2 23,1-1 0,0-1 0,31-6 0,52-16-21,-85 18-67,22-5-1,-1-2 1,50-22 0,-76 28 42,1 0 0,-1-1 0,-1 0 0,1-1 0,-1-1 0,-1 0 0,1 0 0,-2-1 0,1 0 0,10-16 0,-8 11 60,-9 12-32,-1 0 0,0 1-1,1-1 1,-1 0-1,0-1 1,-1 1-1,1 0 1,0 0 0,-1-1-1,0 1 1,1-5-1,-2 8-40,0 0 0,0 0 0,0-1-1,0 1 1,0 0 0,0 0 0,0 0-1,0 0 1,0 0 0,0 0 0,0 0 0,0 0-1,0 0 1,0 0 0,0 0 0,0 0-1,0 0 1,0 0 0,0-1 0,0 1 0,0 0-1,0 0 1,0 0 0,0 0 0,0 0-1,0 0 1,0 0 0,0 0 0,0 0-1,0 0 1,0 0 0,0 0 0,0 0 0,0 0-1,0 0 1,0 0 0,0 0 0,-1 0-1,1 0 1,0 0 0,0 0 0,0 0 0,0 0-1,0 0 1,0 0 0,0 0 0,0 0-1,0 0 1,0 0 0,0 0 0,0 0-1,0 0 1,0 0 0,0 0 0,-1 0 0,1 0-1,0 0 1,0 0 0,0 0 0,0 0-1,0 0 1,-5 5-279,-6 9 92,4 1 264,-10 26 1,6-11-158,9-26 99,1 0 0,0 1 1,0-1-1,0 1 0,1-1 1,0 1-1,0-1 0,0 1 1,0-1-1,1 1 0,-1 0 1,1-1-1,0 0 0,1 1 1,-1-1-1,3 6 0,-3-8 9,0 0-1,0 0 1,1 1-1,-1-1 0,0 0 1,1 0-1,-1 0 1,1 0-1,0-1 0,-1 1 1,1 0-1,0-1 1,0 1-1,0-1 1,0 0-1,1 0 0,-1 1 1,0-2-1,0 1 1,1 0-1,-1 0 0,0-1 1,1 1-1,-1-1 1,1 1-1,-1-1 1,1 0-1,-1 0 0,1 0 1,3-1-1,5-2 76,-9 3-79,1 0 0,-1 0 0,0-1-1,0 1 1,0-1 0,1 0 0,-1 0 0,0 1 0,0-1 0,0 0 0,0-1 0,0 1 0,0 0 0,-1-1-1,1 1 1,0-1 0,-1 1 0,1-1 0,-1 0 0,1 0 0,-1 1 0,0-1 0,2-3 0,-1 1-4,0 1 1,-1 0-1,1-1 1,-1 1-1,0-1 1,0 1 0,0-1-1,0 1 1,0-1-1,-1 0 1,0 1 0,0-1-1,0 0 1,0 0-1,0 1 1,-1-1-1,0 0 1,0 1 0,0-1-1,0 1 1,-2-6-1,2 9-12,-2-6 16,0 1 0,0-1-1,0 1 1,-6-6-1,8 10-26,0 0-1,0 0 1,0 0-1,0 0 0,0 0 1,0 0-1,0 1 0,-1-1 1,1 0-1,0 1 1,0-1-1,-1 1 0,1-1 1,0 1-1,0 0 0,-1 0 1,1-1-1,0 1 1,-1 0-1,1 0 0,-1 0 1,1 0-1,0 1 0,-1-1 1,1 0-1,-2 1 1,1-1-8,1 0 0,-1 0 1,1 0-1,-1 0 1,0 0-1,1-1 0,-1 1 1,1 0-1,-3-2 1,4 2-79,-2 7-56,8-9 262,7-1 33,-3 1-117,1-1 1,-1 1-1,14-7 1,20-6 27,-18 10 5,-1 1 0,1 1 0,35 1 0,-51 2-10,0 1-1,0 0 1,0 0 0,0 1 0,0 1 0,-1 0-1,1 0 1,-1 1 0,0 0 0,0 0-1,16 12 1,-22-14 2,-1 0 0,1 0 0,-1 0 0,0 1 0,0-1-1,0 0 1,0 1 0,0 0 0,-1-1 0,1 1 0,-1 0 0,0 0 0,2 5-1,-2-1 19,1 0 0,-1 1 0,-1-1-1,1 11 1,-1-18-66,1 0 1,0 0-1,0 0 0,-1 0 0,1 0 0,0 0 0,0 0 0,-1 0 1,1 0-1,0 0 0,0 0 0,-1 0 0,1 0 0,0 0 0,0-1 1,-1 1-1,1 0 0,0-1 0,1 0 0,0 0-39,67-27-413,-47 18 236,35-10 0,-55 19 208,0 1-1,0 0 1,0 0-1,0 0 1,0 0 0,0 0-1,0 1 1,0-1-1,0 0 1,0 1-1,0 0 1,0-1-1,0 1 1,-1 0-1,1 0 1,0 0 0,0 0-1,-1 0 1,3 2-1,3 3 133,0 1 0,10 13 0,-9-11-132,-1 0 0,0 1-1,-1-1 1,6 13 0,-11-21 11,-1-1 1,0 1-1,0 0 1,0-1 0,1 1-1,-1-1 1,0 1 0,1-1-1,-1 0 1,0 1-1,1-1 1,-1 1 0,1-1-1,-1 0 1,1 1 0,-1-1-1,1 0 1,-1 1-1,1-1 1,-1 0 0,1 0-1,-1 0 1,1 1-1,-1-1 1,1 0 0,15-3 161,-6 0-263,-7 2 79,-1 0 0,1 0 1,-1 0-1,0 0 0,0 0 1,0 0-1,0-1 0,0 1 1,0-1-1,0 1 0,2-3 1,18-24-124,-14 17 109,6-9-58,-1-1 0,0-1 0,12-31-1,23-73-125,-26 67 141,6-15-1,19-50-39,23-51 272,-54 137-174,-16 36 23,8-19 109,-7 19-112,-1 1-1,0 0 1,1 0 0,-1-1 0,0 1 0,0 0 0,0 0-1,0-1 1,0 1 0,0 0 0,0 0 0,0-1 0,-1 1-1,1-2 1,0 3-10,-1 0 0,1 0 1,0 0-1,0 0 0,0 0 0,0 0 0,-1 0 0,1 0 0,0 0 0,0 0 0,0 0 1,0 0-1,-1 0 0,1 0 0,0 0 0,0 0 0,0 0 0,0 0 0,-1 0 0,1 0 1,0 0-1,0 0 0,0 0 0,0 0 0,0 0 0,-1 0 0,1 1 0,0-1 0,0 0 1,0 0-1,0 0 0,0 0 0,0 0 0,0 0 0,0 1 0,-1-1 0,1 0 1,-8 11-49,-7 14-18,2 4 67,2 2 1,1 0-1,-7 41 0,-7 95 230,22-149-197,-3 21 84,2-1 1,1 1-1,7 69 0,-5-103-83,1 0 1,0 1-1,1-1 0,-1 0 0,1 0 0,0 0 0,0 0 1,0 0-1,1 0 0,0 0 0,0-1 0,0 0 0,0 1 1,1-1-1,0 0 0,0-1 0,0 1 0,0-1 0,0 1 1,1-1-1,-1-1 0,1 1 0,0-1 0,0 1 0,0-1 1,0-1-1,0 1 0,1-1 0,-1 0 0,0 0 0,10 0 1,-1-1 9,-1 1-46,0-1 0,0-1 1,0 0-1,0-1 0,-1 0 0,21-6 1,-23 4 1,1 0 0,-1-1 1,0 0-1,18-12 1,-24 13 6,1 0 0,-1 0 0,0 0 1,0 0-1,-1-1 0,1 1 1,-1-1-1,0 0 0,0 0 0,-1-1 1,4-7-1,1-7 62,-3 11-61,0-1 0,-1 1 0,-1-1 0,3-13 0,-3 8 43,2-18 184,1 25-434,-5 9 38,3 16-97,-3 12 86,0-27 112,0 3-144,0-4 216,0 6-432,0 0 1,-1 0-1,-1 8 1,2-13-319,-1 1 0,0 0 0,0 0 0,0-1 0,-1 1 0,-1 3 0,-2 6-1130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2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12 285 3328,'-9'-18'2155,"8"17"-1986,1 1 0,0-1 0,0 1 0,0-1 0,-1 1 0,1-1-1,0 1 1,0-1 0,0 0 0,0 1 0,0-1 0,0 1-1,0-1 1,0 1 0,1-1 0,-1 1 0,0-1 0,0 1 0,0-1-1,0 1 1,1-1 0,-1 1 0,0-1 0,1 1 0,-1-1 0,0 1-1,1 0 1,-1-1 0,1 0 0,0 2 147,-1 0 0,1 0 0,-1-1 0,1 1 0,-1 0 0,1 0 0,-1 0 0,0 0 0,1 0 0,-1 0 0,0 0 0,0 0 0,0 0 0,0 0 0,0 1 0,4 24 319,-5 135 1673,-1-103-2046,-4 65 230,1 81 168,6-153-461,-1-24 56,4 27 0,-3-33 311,-1-19 125,0-13-374,-6-388-413,6 178-45,1 93 186,-1 122-5,0-1 0,1 1 0,0 0 0,0-1 0,1 1 0,0 0 0,0 0 0,0 0 0,1 0 0,-1 0 0,1 0 0,1 1 0,6-10 0,-4 9-31,-1 0 1,1 0-1,0 1 0,1 0 0,-1 0 0,1 0 0,0 1 0,0 0 1,0 1-1,14-6 0,-15 7 5,170-53 111,-145 48-111,0 0 1,1 2 0,54-1-1,-81 6-11,-1 0 1,1 1-1,-1-1 0,1 1 0,-1 0 0,1 0 1,-1 0-1,0 1 0,0 0 0,0 0 0,0 0 0,0 0 1,5 4-1,-4-2 61,0 0-1,-1 1 1,0-1 0,0 1 0,0 0-1,-1 0 1,0 0 0,5 11-1,-1 0 145,-2 1-1,0 0 0,-1 0 0,0 0 0,1 33 1,-4-31-30,-5 39 1,3-41-206,0 0 1,1 31-1,2-13-15,-2-27-504,0 0 1,1-1-1,-1 1 1,2 0-1,-1-1 0,5 13 1,10 15-6228,-6-20 3813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2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 6464,'-12'-7'2090,"14"-3"2652,8 19-1457,-8-6-3035,1 1 0,-1-1 0,0 0 1,0 1-1,0-1 0,-1 1 0,1 0 0,-1-1 0,0 1 1,1 5-1,4 42 451,-6-45-592,6 211 1955,-5-205-1986,-2-8-21,1 0 0,0 0 1,1 1-1,-1-1 0,1 0 1,-1-1-1,1 1 0,1 0 1,1 6-1,-3-10-40,1 0 1,-1 0-1,0 0 1,0 0-1,1 0 1,-1 0-1,0 0 1,1 0-1,-1 0 1,0 0-1,1 0 0,-1 0 1,0 0-1,1 0 1,-1 0-1,0 0 1,0 0-1,1 0 1,-1 0-1,0 0 1,1-1-1,-1 1 1,0 0-1,0 0 0,1 0 1,-1-1-1,0 1 1,0 0-1,0 0 1,1 0-1,-1-1 1,0 1-1,9-11 143,0-9-69,13-42 0,-8 18-145,-5 19 82,2-7-166,25-47 0,-31 70 158,0 0 1,0 1-1,1-1 1,0 1-1,1 1 1,0-1 0,0 1-1,1 1 1,14-11-1,-21 16 14,1 0 0,-1 0 1,0 1-1,1-1 0,-1 0 0,1 1 0,-1-1 0,1 1 0,0-1 0,-1 1 0,1 0 0,-1 0 0,1 0 0,0 0 0,-1 0 0,1 0 1,-1 0-1,1 0 0,0 1 0,-1-1 0,1 0 0,-1 1 0,1 0 0,-1-1 0,1 1 0,-1 0 0,0 0 0,1-1 0,-1 1 1,0 0-1,0 1 0,1-1 0,-1 0 0,0 0 0,0 0 0,0 1 0,0-1 0,1 3 0,2 3 7,0 1 0,0 0-1,-1 0 1,0 0 0,3 15 0,18 113 207,-14-45-5536,-10-89 4789,3 10-2102,15-6-7920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2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 5152,'-1'0'106,"0"0"42,0 1-1,1-1 1,-1 0-1,0 0 0,0-1 1,0 1-1,0 0 0,1 0 1,-1 0-1,0 0 0,0-1 1,1 1-1,-1 0 1,0-1-1,0 1 0,1-1 1,-1 1-1,-1-1 0,18 2 8535,32-4-6373,-20 0-1129,47-2 74,-29 0-956,69 4 0,-46 0-724,9 2-1431,-67 0 5,-1 0 0,19 5 0,-5 3-3092,-3 6 1632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2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51 973 3136,'-15'0'1029,"15"0"-1002,0 0-1,-1 0 1,1-1-1,0 1 1,0 0 0,-1 0-1,1 0 1,0-1-1,0 1 1,0 0-1,-1 0 1,1-1-1,0 1 1,0 0 0,0 0-1,0-1 1,0 1-1,-1 0 1,1-1-1,0 1 1,0 0-1,0 0 1,0-1-1,0 1 1,0 0 0,0-1-1,0 1 1,0 0-1,0-1 1,0 1-1,0 0 1,1-1-1,-1 1 1,0-1 0,-1-6 2120,-2 6-1085,1 0-1,-1 1 0,0-1 1,0 1-1,0-1 0,0 1 1,-3 0-1,0 3 2152,17-5-1872,-5 2-1166,0-1 0,-1 0-1,1 0 1,0 0 0,-1 0-1,1-1 1,0 0 0,-1-1-1,0 1 1,0-1 0,9-6-1,4-4 258,29-29-1,-17 14-264,22-18 158,62-54 646,-112 99-904,-2 1-59,0 0 1,0-1-1,1 1 1,-1 0-1,0-1 0,1 1 1,-1 0-1,1-1 0,-1 1 1,0 0-1,1 0 0,-1 0 1,1-1-1,-1 1 0,0 0 1,1 0-1,-1 0 1,1 0-1,0 0 0,-1 3 11,1 0 0,0-1 0,-1 1 0,1 0 0,0 0-1,3 4 1,1 6 111,-1 2-40,0-1 0,-2 2 1,0-1-1,-1 0 0,0 26 1,-2-27-94,1 0 0,1 0-1,0 0 1,1-1 0,0 1 0,1 0 0,6 15 0,-6-21-28,-1-2 25,1-1 0,0 1 0,0 0 0,6 8 0,-8-12 36,1-1-1,0 1 1,-1-1-1,1 1 1,0-1 0,0 0-1,0 1 1,0-1 0,0 0-1,0 0 1,0 0-1,0-1 1,0 1 0,0-1-1,1 1 1,3 0 0,2-1 53,1 1 0,-1-2 1,0 1-1,1-1 0,-1 0 0,0-1 1,1 0-1,-1 0 0,13-7 1,3-2 25,39-26 1,-11 5-64,-44 28-82,-1-1 0,-1 0 0,8-7 0,7-5-252,-15 50-309,-5-20 661,0-2-93,0 0 0,0 0 1,5 13-1,-6-22 35,1 1-1,0 0 1,0-1 0,1 1 0,-1-1 0,0 1-1,1-1 1,0 1 0,-1-1 0,1 0 0,0 0-1,0 0 1,0 0 0,0 0 0,1-1 0,-1 1-1,5 2 1,-5-3 38,0-1 0,1 1 1,-1-1-1,0 1 0,0-1 0,1 0 0,-1 0 0,0 0 0,1 0 1,-1-1-1,0 1 0,0-1 0,1 1 0,-1-1 0,0 0 0,3-1 0,3-2 87,-1 1-1,14-11 1,-9 5-74,0-1 1,-1-1-1,0 0 1,0 0-1,-2-1 1,1-1-1,7-13 1,47-98 125,-54 104-197,34-76 15,37-75 72,-16 26-196,-54 117 81,21-60-475,-32 84 53,-5 11 177,-9 19 73,3 4 240,2 0 0,1 1 0,1 0 0,1 0 0,-1 35 1,5-14-28,2 0 0,9 70 0,-7-105 47,1 0-1,1 0 1,0 0 0,1-1-1,1 1 1,0-1 0,2-1-1,17 30 1,-23-42-11,0 0 1,0-1-1,0 1 0,0-1 1,1 0-1,-1 1 0,0-1 1,1 0-1,0-1 1,-1 1-1,5 2 0,-6-4-10,1 1 0,0 0 0,0-1 1,-1 1-1,1-1 0,0 0 0,0 0 0,0 0 0,0 0 0,-1 0 0,1 0 0,0 0 0,0 0 0,0-1 0,-1 1 0,1-1 0,0 1 1,0-1-1,-1 0 0,1 1 0,2-3 0,1-1-36,1 0 0,-1 0 0,0-1 1,0 0-1,0 0 0,0 0 0,-1-1 1,0 1-1,0-1 0,-1 0 0,0 0 1,4-10-1,1-6-172,-2 0 0,6-32 0,-10 44 178,-1-29-597,0 38 558,0 0 0,0 0 0,0 0 0,0 0 0,0 1 0,0-1 0,0 0 0,0 1 0,0-1 0,0 1 0,0-1 0,1 1 0,-1-1 0,0 1 0,2 0 0,86-24 209,-73 19-96,0 0 0,18-1 0,-26 5-41,-1 0-1,1 0 1,0 1-1,0 0 0,-1 1 1,1 0-1,8 2 1,-14-3-23,1 1 0,-1 0 0,0 0 1,1 0-1,-1 1 0,0-1 0,0 0 0,0 1 0,0 0 1,0-1-1,0 1 0,0 0 0,0 0 0,-1 0 1,1 0-1,-1 0 0,1 1 0,-1-1 0,0 0 0,0 1 1,0-1-1,0 1 0,0-1 0,-1 1 0,1 3 1,1 6-3,-2 0 0,1 0 0,-1 1 1,-3 13-1,3-18 11,-2 7 101,-8 27 0,8-33-88,-1 0 0,1 1 1,0-1-1,1 0 0,0 1 1,1-1-1,1 18 0,-1-26-17,0 0-1,1 0 0,-1 0 1,0 0-1,0 0 1,1 0-1,-1 0 1,1 0-1,-1 0 0,1 0 1,-1-1-1,1 1 1,-1 0-1,1 0 1,0-1-1,-1 1 0,1 0 1,0-1-1,0 1 1,0 0-1,-1-1 1,1 1-1,1 0 1,0-1 19,0 1 0,0-1 0,0 0 0,1 0 0,-1 0 0,0 0 0,0 0 1,0 0-1,0 0 0,0 0 0,2-1 0,3-2-20,0 1-1,0-1 1,0 0-1,0 0 1,0-1-1,11-9 1,36-31 49,-48 38-21,52-53 31,-40 40-115,-16 17 0,-1 0 0,1 0-1,0 0 1,0 1 0,0-1-1,0 1 1,0 0 0,3-2-1,-5 3 35,1 0-1,0 0 0,-1 0 1,1-1-1,-1 1 0,1 1 1,0-1-1,-1 0 0,1 0 0,-1 0 1,1 0-1,-1 0 0,1 0 1,0 1-1,-1-1 0,1 0 1,-1 0-1,1 1 0,-1-1 0,1 0 1,-1 1-1,1-1 0,-1 1 1,0-1-1,1 1 0,-1-1 1,0 0-1,1 1 0,-1 0 0,0-1 1,1 1-1,-1-1 0,0 1 1,0-1-1,0 1 0,1-1 1,-1 1-1,0 1 0,12 43-231,-9-31 257,0 0 1,6 14-1,1-3 13,-8-18 8,0 0-1,1-1 0,-1 0 0,1 1 0,1-1 0,-1 0 0,1 0 1,0-1-1,9 10 0,-12-14-21,1 0 0,-1 0 1,1 0-1,-1-1 0,1 1 0,-1-1 0,1 1 1,-1-1-1,1 1 0,-1-1 0,1 0 1,0 0-1,-1 1 0,1-1 0,-1-1 1,1 1-1,0 0 0,-1 0 0,1-1 0,-1 1 1,1 0-1,-1-1 0,1 0 0,-1 1 1,1-1-1,-1 0 0,1 0 0,-1 0 1,0 0-1,3-1 0,2-3 57,-1 0 0,1-1 1,-1 1-1,0-1 0,5-7 0,2-8-20,0 0 0,-2-1 0,0 0 0,-2 0 0,7-27-1,-10 34-62,17-58 17,70-200-116,-64 194 29,27-129-1,-49 182-2,-1-1-1,2-48 0,-8 68-160,-2 9-75,-3 15 17,6-16 303,-54 211-128,43-157 253,-8 109 1,17-105-20,2 0 1,4 0 0,11 68-1,-11-109-61,8 25 0,-10-37-9,1 1 0,-1-1-1,1 0 1,0-1 0,1 1 0,0 0-1,4 5 1,-6-10-6,0 1-1,0-1 1,-1 1 0,1-1-1,0 0 1,1 0-1,-1 0 1,0 0-1,0 0 1,0 0 0,1-1-1,-1 1 1,0-1-1,1 1 1,-1-1 0,0 0-1,1 0 1,-1 0-1,0 0 1,1 0 0,-1-1-1,0 1 1,1-1-1,-1 0 1,3-1 0,2-1-1,0 0 0,0 0 1,0-1-1,0 0 0,-1-1 0,10-7 1,1-6-70,0 0 0,-1-1 0,-1-1 0,21-38-1,-16 26-50,25-31 0,-44 61 73,0 1 0,0 0 0,1-1 0,-1 1 0,0 0 0,1 0 0,-1 0 0,1 0 0,-1 0 0,2-1 0,-2 2 17,-1 0-1,0 0 0,0 0 1,1 0-1,-1 0 0,0 0 1,0 0-1,1 0 0,-1 0 1,0 0-1,0 0 0,1 0 1,-1 0-1,0 0 0,0 0 1,1 0-1,-1 0 0,0 1 1,0-1-1,0 0 0,1 0 1,-1 0-1,0 0 0,0 1 1,0-1-1,1 0 0,-1 0 0,4 14-68,2 65 195,2 14 57,-6-77-172,0 0 69,0-1 0,1 1 1,9 24-1,-11-36-50,1 0-1,-1-1 1,1 0 0,0 1 0,0-1-1,0 0 1,0 0 0,0 0 0,1 0-1,-1 0 1,1-1 0,0 1 0,0-1-1,0 0 1,0 0 0,0 0 0,1 0 0,-1 0-1,1-1 1,6 3 0,-7-4-10,0 0 0,0 0 0,0 0 0,-1 0 0,1 0 0,0-1 0,0 1 0,0-1 0,-1 0 0,1 0 0,0 0 0,-1 0 0,1 0 0,-1 0 0,1-1 0,-1 1 0,3-4 0,4-2 12,0 0 0,15-18 1,-9 6-50,-1-1-1,-1 0 1,21-43 0,-1 1-583,-46 109 152,-10 60 593,20-90-105,1-1 0,1 1 0,0 0 0,3 23 0,-2-37-19,0-1 0,0 0 0,1 1 0,-1-1 1,1 0-1,-1 0 0,1 1 0,0-1 0,0 0 0,0 0 1,0 0-1,0 0 0,1 0 0,-1 0 0,0 0 0,1 0 1,0-1-1,-1 1 0,1-1 0,0 1 0,0-1 0,0 0 1,0 1-1,0-1 0,0 0 0,0 0 0,0 0 0,0-1 0,1 1 1,-1 0-1,0-1 0,5 1 0,4 0 21,1-1 1,-1 1-1,1-2 0,-1 0 1,0 0-1,1-1 0,-1 0 1,0-1-1,0-1 0,10-4 1,-16 6-53,-1 0 1,1 0 0,-1 0-1,0-1 1,1 0 0,-1 0-1,-1 0 1,1 0 0,0-1-1,-1 1 1,1-1-1,-1 0 1,0 0 0,-1 0-1,1-1 1,-1 1 0,0-1-1,0 1 1,0-1 0,0 0-1,-1 1 1,0-1 0,0 0-1,0 0 1,0-8-1,-2 4-48,1-1-1,-2 1 1,1 0-1,-1 0 1,-1 0-1,1 0 1,-1 0-1,-1 1 0,0-1 1,0 1-1,-10-13 1,11 15 28,-1 1 0,0 0 0,-1 1-1,1-1 1,-1 1 0,0-1 0,0 1 0,0 1 0,0-1 0,-1 1 0,0 0 0,0 0 0,1 1 0,-2-1 0,1 1-1,0 1 1,0-1 0,-8 0 0,9 2 29,-1 0 1,1 1-1,0 0 0,0 0 1,0 0-1,0 0 0,0 1 1,0 0-1,0 0 0,0 0 1,0 1-1,1-1 0,-1 1 1,-6 6-1,11-9 10,0 1 0,-1-1-1,1 0 1,0 0 0,-1 1 0,1-1 0,0 0 0,0 1 0,0-1 0,-1 0 0,1 1-1,0-1 1,0 0 0,0 1 0,0-1 0,0 1 0,-1-1 0,1 0 0,0 1-1,0-1 1,0 1 0,0-1 0,0 0 0,0 1 0,1 0 0,-1-1 3,0 0 1,1 1 0,-1-1-1,0 0 1,1 0 0,-1 1 0,1-1-1,-1 0 1,0 0 0,1 0-1,-1 1 1,1-1 0,-1 0 0,1 0-1,-1 0 1,1 0 0,-1 0-1,1 0 1,27-3 294,-24 2-254,22-5 68,0-2 0,-1 0-1,-1-2 1,28-14 0,-8 3-7,58-29-96,25-10 283,-123 58-270,1 1-1,0-1 0,-1 1 0,1 0 1,7-1-1,-11 2-14,1 0 0,-1 0 1,1 0-1,-1 0 0,0 0 0,1 0 1,-1 1-1,1-1 0,-1 1 1,0-1-1,1 0 0,-1 1 0,0 0 1,1-1-1,-1 1 0,0 0 0,0 0 1,0 0-1,0 0 0,0 0 1,0 0-1,2 2 0,-2 0 23,1 0 0,-1 0 0,0 0 0,0 0-1,0 0 1,0 1 0,0-1 0,-1 0 0,1 1 0,-1 3 0,-3 38 227,1-26-207,0 3-46,-7 23 0,5-28 22,1 0 0,-1 26 1,15-64-229,0 0 190,14-40 0,1-3-93,-25 62 97,0 0-1,0 0 1,0 0 0,0 0-1,0 0 1,1 1 0,-1-1-1,0 0 1,1 1-1,2-3 1,-3 4 4,0 0-1,-1-1 1,1 1-1,-1 0 1,1 0-1,0 0 1,-1 0 0,1 0-1,-1 0 1,1 0-1,0 0 1,-1 0-1,1 0 1,-1 0 0,1 1-1,0-1 1,-1 0-1,1 0 1,-1 0-1,1 1 1,-1-1 0,1 0-1,-1 1 1,1-1-1,-1 0 1,1 1-1,-1-1 1,0 1 0,1-1-1,-1 1 1,1-1-1,-1 1 1,0-1-1,0 1 1,1-1-1,-1 2 1,5 7 43,-1 0 1,0 0-1,-1 0 1,0 1-1,3 17 0,1 3 44,4 11-53,14 44-426,-23-78-979,0-1-1,-1 1 0,3 13 0,-4-17 478,0-1 1,0 0-1,0 0 0,0 1 1,0-1-1,0 0 0,-1 0 1,1 1-1,-1-1 0,1 0 1,-1 0-1,0 0 0,0 0 1,0 0-1,-2 3 0,-2 3-2188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2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 9376,'-36'-15'5376,"41"15"-4608,0 3-416,0 0 96,8 2-257,5-5-862,-1 4 319,-4-4-1888,5 5 1248,-8-5-2176,-1 0 1792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2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11552,'5'-12'5215,"53"-4"-4511,-13 4 1024,5 9-1088,26-14 448,4 9-640,1-7-352,-9 6-64,-14-2-384,-3 3 192,-16-4-2400,-2 7 1408,-15-3-2975,1 8 2335,-18 13-7264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3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9056,'0'0'128,"-1"-1"0,1 1 0,0 0 0,-1 0 1,1-1-1,0 1 0,-1 0 0,1 0 0,0-1 1,-1 1-1,1 0 0,-1 0 0,1 0 0,0-1 0,-1 1 1,1 0-1,-1 0 0,1 0 0,-1 0 0,1 0 0,0 0 1,-1 0-1,1 0 0,-1 0 0,1 0 0,-1 0 1,1 0-1,0 1 0,-1-1 0,1 0 0,-1 0 0,1 0 1,0 0-1,-1 1 0,1-1 0,0 0 0,-1 0 0,1 1 1,0-1-1,-1 0 0,1 1 0,0-1 0,0 0 1,-1 1-1,1-1 0,0 1 0,0-1 0,0 0 0,-1 1 1,1-1-1,0 1 0,0-1 0,0 0 0,0 1 1,-7 11 3028,2-5-2452,0 0 1,0-1-1,-1 1 0,-7 6 73,13-13-754,1-1 0,-1 1-1,1-1 1,-1 1 0,0-1 0,1 1 0,-1-1 0,0 0-1,0 1 1,1-1 0,-1 0 0,0 1 0,0-1-1,0 0 1,0 1 0,0-1 0,0 1 0,0-1-1,0 0 1,0 1 0,0-2 0,-4 3-2308,4-1 2077,0 1 1,0-1-1,0 0 0,0 1 0,0-1 1,0 0-1,0 0 0,0 1 0,0-1 0,0 0 1,0 1-1,0-1 0,1 0 0,-1 0 1,0 1-1,0-1 0,0 0 0,0 0 0,0 1 1,0-1-1,4 2-2895,8 6-348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3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31 902 5472,'-3'0'307,"1"1"0,0-1 0,-1 1-1,1 0 1,0 0 0,0 0 0,-4 2 0,5-2-213,0-1 0,1 0 0,-1 1 0,1-1 1,-1 1-1,1-1 0,-1 1 0,1 0 0,0-1 0,-1 1 0,1-1 0,-1 1 0,1 0 0,0-1 0,0 1 1,-1 0-1,1-1 0,0 1 0,0 0 0,0 0 0,0-1 0,0 1 0,0 0 0,0-1 0,0 1 0,0 0 0,0 0 1,3 6 5874,2-8-4831,5-2-718,1-1 0,-1 0 1,0-1-1,0 0 0,-1-1 1,13-8-1,-7 4-45,18-10 167,-14 9-316,0-1 0,-1-1-1,19-17 1,-24 16-112,0 0 0,-1-1 0,0 0 0,10-18 0,-3 0 167,16-37-1,10-44 321,38-146-1,-49 143-233,-29 103-291,-2 0 1,0 0-1,0 0 1,-2 0-1,1-21 1,-2 35-80,0 0 0,1 0 0,-1-1 0,0 1 0,0 0 0,0 0 0,0 0 0,0 0 0,0-1 0,0 1 0,0 0 0,0 0 0,0 0 0,0-1 0,0 1 0,0 0 0,0 0 1,0 0-1,0-1 0,0 1 0,0 0 0,0 0 0,-1 0 0,1-1 0,0 1 0,0 0 0,0 0 0,0 0 0,0 0 0,0 0 0,0-1 0,-1 1 0,1 0 0,0 0 0,0 0 1,0 0-1,0 0 0,-1 0 0,1 0 0,0-1 0,0 1 0,0 0 0,-1 0 0,1 0 0,0 0 0,0 0 0,0 0 0,-1 0 0,1 0 0,0 0 0,0 0 0,-1 0 0,-6 8-139,-2 10 155,1 1 0,0 1 1,2 0-1,-6 25 0,-9 85 191,19-118-207,2-5-5,-18 165 215,18-145-133,0-1 1,1 1-1,2-1 0,9 42 0,-10-62-45,0 0-1,0 0 1,0 1-1,1-1 1,0-1 0,0 1-1,6 9 1,-7-13 7,0 0 0,-1 0 0,1-1 0,0 1 0,0 0 1,0-1-1,0 1 0,1-1 0,-1 0 0,0 1 0,1-1 1,-1 0-1,1 0 0,-1-1 0,1 1 0,-1-1 0,1 1 1,-1-1-1,1 0 0,0 0 0,4 0 0,7-2 47,-1 0 0,0-1 0,0-1-1,0 0 1,0-1 0,-1 0 0,0-1 0,0 0-1,0-1 1,-1 0 0,18-16 0,-3 0-54,-2-1 0,-1 0 0,28-41-1,-27 31-57,25-47 0,-41 61-355,-8 20 376,0 0 1,0 0 0,0 0-1,0-1 1,0 1 0,0 0-1,0 0 1,0 0 0,0 0-1,0 0 1,0 0-1,0 0 1,0-1 0,0 1-1,0 0 1,0 0 0,0 0-1,0 0 1,0 0 0,0 0-1,0 0 1,0 0-1,-1 0 1,1 0 0,0-1-1,0 1 1,0 0 0,0 0-1,0 0 1,0 0 0,0 0-1,0 0 1,0 0-1,0 0 1,0 0 0,-1 0-1,1 0 1,0 0 0,0 0-1,0 0 1,0 0-1,0 0 1,0 0 0,0 0-1,0 0 1,-1 0 0,-8 6-95,0 3 68,2 0 0,-1 0 0,1 1 0,0 0 0,-5 12 0,-24 55 110,31-66-33,1 1 0,0 0 0,-2 17 0,5-25-32,0 1-1,1 0 1,0-1-1,0 1 1,0 0-1,0-1 1,1 1 0,0 0-1,0-1 1,0 1-1,0 0 1,3 4-1,-3-7 8,0 0-1,1 0 1,-1-1 0,1 1-1,0 0 1,-1 0 0,1-1-1,0 1 1,0-1-1,0 0 1,0 0 0,0 1-1,0-1 1,1 0-1,-1-1 1,0 1 0,3 0-1,1 1 67,0-1-1,-1 0 1,1-1-1,0 0 1,-1 0-1,9-1 0,-12 1-65,-1 0 0,1 0 0,-1-1 0,0 1 0,1 0 0,-1-1 0,0 0 0,0 1 0,1-1 0,-1 0 1,0 1-1,0-1 0,0 0 0,0 0 0,0 0 0,0 0 0,2-2 0,-2 1-23,0-1 0,1 1 0,-1-1 1,0 1-1,0-1 0,-1 0 0,1 1 1,0-6-1,0-4-98,-1 0 0,0 0 1,-2-17-1,1 26 88,-3-27-155,2 14 145,0 0-1,0-1 1,3-24-1,-1 39 29,1-1-1,0 1 0,0 0 0,0-1 1,0 1-1,0 0 0,0-1 0,1 1 1,-1 0-1,1 0 0,0 0 0,-1 0 1,1 1-1,0-1 0,0 0 0,0 1 1,0-1-1,1 1 0,-1 0 0,0-1 1,4 0-1,8-3 21,0 0 1,24-5 0,-28 7-22,20-3-495,37-2 0,-45 7-143,0-2 0,0-1 0,38-11 0,-41 4-4303,-11 10 2912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3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19 228 9888,'-19'-3'4480,"33"-2"-3904,4 1 128,9-1-512,17-6 1119,11 2-735,30-14 32,0 3-384,33-11-128,-10 6-64,3-7-1664,-16 12 897,-1-3-3873,-12 6 2592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50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154 119 2560,'1'0'126,"0"0"-1,-1-1 1,1 1 0,0-1-1,-1 1 1,1 0-1,-1-1 1,1 0 0,-1 1-1,1-1 1,-1 1 0,1-1-1,-1 1 1,1-1 0,-1 0-1,0 1 1,1-1 0,-1 0-1,0 0 1,0 1 0,0-1-1,1 0 1,-1 1-1,0-3 934,10-12 1735,-9 14-2443,0-1 0,0 1 0,1-1 0,-1 1 0,0-1 0,-1 1 0,1-1 0,0 0 0,0-2 0,10-15 3868,-20 48-1979,-45 235 488,14-86-2363,32-135-333,2-3 81,-3 0 1,-1 0-1,-17 44 0,0-8 794,24-70-395,1-7-199,2-14-109,10-38-161,23-109 21,6-13-117,-20 106 42,51-118 0,-43 118-120,19-38 140,-46 106-1,1 0 0,-1 0 0,0 1 0,1-1 0,-1 0 1,1 1-1,-1-1 0,1 1 0,-1-1 0,1 0 0,-1 1 1,1-1-1,0 1 0,-1-1 0,1 1 0,0 0 0,-1-1 1,1 1-1,0 0 0,-1-1 0,1 1 0,0 0 0,0 0 1,-1 0-1,1 0 0,0 0 0,0-1 0,0 1 0,-1 1 1,1-1-1,0 0 0,0 0 0,-1 0 0,1 0 0,0 0 1,0 1-1,-1-1 0,1 0 0,0 1 0,0-1 0,-1 0 1,1 1-1,0 0 0,4 3 12,0 0 0,-1 0-1,0 0 1,6 8 0,-5-5 34,92 87 626,-50-49-411,-24-21-68,-1 1 0,-2 0 0,0 2-1,-2 0 1,28 56 0,-35-57-156,0 0 1,-2 0-1,-1 1 0,-1 0 1,4 33-1,-9-47-209,-2 0 0,1 0 0,-2 1 0,0-1 0,0 0 0,-1 0 0,-4 14 0,4-21 2082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3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14 656 4640,'-14'11'8318,"24"-17"-7138,38-52 1336,-14 15-1837,118-162 1223,-102 135-1506,137-187 1588,-168 229-1605,-18 28-372,-1 0 0,0 0 0,0 0 0,0 0 0,1 0 0,-1 0-1,0 0 1,0 0 0,0 0 0,1 0 0,-1 0 0,0 0 0,0 1 0,0-1 0,0 0 0,1 0 0,-1 0 0,0 0 0,0 0 0,0 0-1,0 0 1,0 1 0,1-1 0,-1 0 0,0 0 0,0 0 0,0 0 0,0 0 0,0 1 0,0-1 0,0 0 0,1 0 0,-1 0 0,0 1-1,0-1 1,0 0 0,0 0 0,0 0 0,0 0 0,0 1 0,0-1 0,0 0 0,0 1 0,3 10 157,7 75 362,-5-39-381,12 47 0,15 21 208,-26-95-242,2 0 1,1 0 0,17 28 0,-23-43-76,2 0 0,-1 0 0,0-1 0,1 1 0,0-1-1,0 0 1,0 0 0,0-1 0,1 1 0,-1-1 0,1-1 0,0 1-1,0-1 1,0 0 0,0 0 0,1 0 0,10 0 0,-3 0 35,0-1 0,0-1 1,0 0-1,0-1 0,0 0 1,-1-2-1,18-4 0,-15 2-24,0 0 0,-1-2 0,1 0 0,-1 0 0,-1-2 0,0 0 1,0 0-1,-1-2 0,0 1 0,0-2 0,-1 0 0,-1 0 0,0-1 0,-1 0 0,0-1 0,-1 0 0,-1-1 0,0 0 0,-1 0 0,0 0 0,-2-1 0,1 0 0,-2 0 0,0-1 0,-1 1 0,-1-1 0,0-25 1,-2 35-57,0 1 0,-1 0 0,0 0 0,0 0 0,0 0 0,-1 0 0,0 0 0,0 0 0,-1 0 0,0 1 0,0-1 0,0 1 0,0 0 0,-7-7 0,8 9-31,-1 1 0,1-1 0,-1 1 0,0 0 0,1 0 0,-1 0 0,0 0 0,0 1 0,-1-1 0,1 1 0,0-1 0,0 1 0,-1 1 0,1-1 1,-1 0-1,1 1 0,0-1 0,-1 1 0,1 0 0,-1 0 0,1 1 0,-1-1 0,1 1 0,-1-1 0,1 1 0,0 0 0,-5 2 0,0 1 8,0 0 0,0 1 0,0 0-1,1 1 1,-1-1 0,1 1 0,1 0-1,-1 1 1,1 0 0,0 0 0,0 0-1,1 1 1,0 0 0,-4 9 0,-3 7 57,2 2-1,0-1 1,-10 43 0,14-45 31,1-1 0,-2 38 0,6-53-15,1 0 0,0 0 0,0 0 0,1-1 0,0 1 0,0 0 0,1 0 0,0-1 0,0 1 0,0-1 0,1 1 0,0-1 0,5 9 0,-4-11 6,0 0 1,0 0-1,0 0 1,0 0-1,0-1 1,1 1-1,7 3 1,37 17 171,-44-22-194,9 3 47,0 0 1,1 0 0,0-2 0,-1 0 0,1 0-1,0-1 1,0-1 0,0-1 0,1 0 0,-1-1-1,0 0 1,0-2 0,-1 1 0,1-2 0,0 0-1,-1-1 1,0 0 0,0-1 0,0-1 0,-1 0 0,0-1-1,17-13 1,-20 12 1,-1 0 0,0-1 0,0 0-1,-1-1 1,-1 0 0,0 0 0,8-17-1,32-87-7,-46 115-66,55-171-146,-46 137 41,-3 23-34,-7 11 134,1 0 0,-1 0 0,0 0 1,0 0-1,0 0 0,1 0 0,-1 0 0,0 0 0,0 0 0,0-1 0,0 1 1,1 0-1,-1 0 0,0 0 0,0 0 0,0 0 0,1 0 0,-1 0 1,0 1-1,0-1 0,0 0 0,1 0 0,-1 0 0,0 0 0,0 0 0,0 0 1,0 0-1,1 0 0,-1 0 0,0 0 0,0 1 0,0-1 0,0 0 1,0 0-1,1 0 0,-1 0 0,0 0 0,0 1 0,0-1 0,0 0 0,0 0 1,0 0-1,0 1 0,0-1 0,0 0 0,0 0 0,0 0 0,1 0 1,-1 1-1,0-1 0,0 0 0,0 0 0,0 0 0,-1 1 0,1-1 0,0 0 1,0 0-1,0 1 0,4 30-180,-1 43 0,-1-26 155,-1 1 90,-2 0-1,-2 1 1,-2-1 0,-18 75-1,22-118-24,-1-1-1,1 1 0,-1-1 0,-1 0 0,1 0 0,-5 6 0,6-9-21,0 0 0,-1 0-1,1 0 1,-1-1-1,0 1 1,1-1 0,-1 1-1,0-1 1,0 0-1,0 1 1,0-1 0,0 0-1,0 0 1,0-1 0,-1 1-1,-2 0 1,3-1-38,0 0 0,0 0 0,0-1 0,0 1 0,1-1 0,-1 1 0,0-1 1,0 0-1,0 0 0,1 0 0,-1 0 0,1 0 0,-1 0 0,1 0 0,-1-1 0,1 1 0,-2-2 0,-1-1-42,1 0-1,0 1 0,0-1 0,0 0 1,0 0-1,-2-7 0,0-6 21,4 10-159,1 7 194,0 0-1,0 0 1,0 0-1,0 0 1,0-1-1,0 1 1,0 0 0,0 0-1,0 0 1,0 0-1,0 0 1,0 0-1,0 0 1,0 0-1,0 0 1,0 0-1,0 0 1,0 0-1,0 0 1,0 0 0,0 0-1,0 0 1,0 0-1,0-1 1,0 1-1,0 0 1,1 0-1,-1 0 1,0 0-1,0 0 1,0 0-1,0 0 1,0 0-1,0 0 1,0 0 0,0 0-1,0 0 1,0 0-1,0 0 1,0 0-1,0 0 1,0 0-1,0 0 1,0 0-1,0 0 1,1 0-1,-1 0 1,0 0 0,0 0-1,0 0 1,0 0-1,0 0 1,0 0-1,0 0 1,0 0-1,0 0 1,0 0-1,0 0 1,0 0-1,0 0 1,0 0-1,0 1 1,0-1 0,0 0-1,0 0 1,0 0-1,5 3-2,-1 0 0,1 0 0,-1-1-1,1 0 1,0 1 0,0-2 0,0 1 0,0 0 0,0-1-1,0 0 1,0 0 0,6 0 0,10-1 44,37-2 1,-28 0 12,142-13 338,-132 10-304,1-2 0,47-16 0,-69 16-15,0 0 0,0-2 0,-1 0 0,-1-1 0,1-1 0,-2 0 0,1-1 0,-2-1 0,0-1 0,0 0 0,-1-1 0,-1 0 0,13-20-1,-24 32-76,0 1 0,-1 0-1,1-1 1,-1 1-1,1-1 1,-1 1 0,0-1-1,0 1 1,0-1-1,0 0 1,-1 0 0,1-3-1,-1 6 7,0 0 0,0 0-1,0 0 1,0 0 0,0 0-1,0 1 1,0-1 0,0 0-1,0 0 1,0 0 0,0 0-1,0 0 1,0 0 0,0 0-1,0 0 1,0 1 0,0-1-1,-1 0 1,1 0 0,0 0-1,0 0 1,0 0 0,0 0 0,0 0-1,0 0 1,0 0 0,0 0-1,-1 0 1,1 0 0,0 0-1,0 0 1,0 0 0,0 0-1,0 0 1,0 0 0,-1 0-1,1 0 1,0 0 0,0 0-1,0 0 1,0 0 0,0 0-1,0 0 1,0 0 0,-1 0 0,1 0-1,0 0 1,0 0 0,0 0-1,0 0 1,0 0 0,0 0-1,0 0 1,0-1 0,0 1-1,-1 0 1,1 0 0,0 0-1,0 0 1,0 0 0,0 0-1,0 0 1,0 0 0,0-1-1,0 1 1,0 0 0,0 0 0,0 0-1,0 0 1,-7 8-542,-4 14 374,0 1 0,-13 42 0,21-56 211,0-1 0,1 1 0,1 0-1,-2 18 1,3-24 5,0 0-1,0 0 0,0-1 1,1 1-1,-1 0 1,1 0-1,0-1 0,0 1 1,0 0-1,0-1 1,0 1-1,1-1 0,-1 1 1,1-1-1,0 0 1,-1 1-1,1-1 0,0 0 1,0 0-1,3 2 1,2 1 69,0-1 1,-1 0-1,1 0 1,13 5-1,-17-8-50,1 0 0,0 0 0,0 0 0,-1 0 0,1-1 0,0 0 0,0 1 0,0-1 0,0-1 0,0 1 0,6-2 0,-2 0-35,0 0 0,-1-1 1,1 0-1,-1-1 0,0 0 0,0 0 1,0-1-1,9-6 0,-11 6-35,-1 1-1,1 0 0,-1-1 1,0 0-1,-1 0 1,1 0-1,-1 0 1,0-1-1,0 1 0,0-1 1,2-9-1,-3 10-10,-1 0-1,-1 0 1,1 0-1,-1 0 1,0 0-1,0 0 0,0 0 1,-1 1-1,1-1 1,-1 0-1,0 0 1,-1 0-1,1 1 1,-1-1-1,0 0 1,0 1-1,-1 0 1,-5-9-1,6 10-18,-1 0-1,0 0 1,0 0 0,0 0 0,0 0-1,-1 0 1,1 1 0,-1 0-1,0 0 1,0 0 0,0 0 0,1 0-1,-2 1 1,1-1 0,0 1-1,0 0 1,0 1 0,0-1-1,-1 1 1,1 0 0,-8 0 0,-2 1-47,12-1 107,0 0-1,-1 0 0,1 0 0,0 0 1,-1 0-1,1 1 0,0-1 1,-1 1-1,1 0 0,0 0 1,0-1-1,-5 4 0,39-22 566,-5 2-555,1 2 1,0 0 0,1 2 0,0 1 0,1 1 0,0 1-1,1 2 1,58-6 0,-79 13 2,0-1 0,1 2-1,-1-1 1,0 1 0,0 1-1,0 0 1,13 4 0,-18-4-30,0 0 1,0 1-1,-1-1 1,1 1-1,-1 0 1,1 0-1,-1 0 1,0 1-1,0-1 1,0 1-1,-1 0 1,0 0-1,1 1 1,-1-1-1,3 8 0,-2-5 33,-1 0 0,-1 1-1,1-1 1,-1 1 0,-1 0-1,1 0 1,0 12 0,-2 5 83,-3 26 1,3-41-94,-1 3 25,2-10-32,-1 0-1,0 0 1,0 0-1,-1 0 1,1 0-1,-1 0 1,1-1-1,-1 1 1,0 0-1,-2 3 0,10-13-69,-2-1-1,1 0 0,-1 0 1,6-12-1,21-50-62,-15 33 134,-10 21-26,2-2-79,0 0 1,20-30-1,-29 48 75,1-1 0,-1 0 0,1 0 0,-1 0 0,1 1 0,0-1 0,0 0 0,-1 1 0,1-1 0,0 0 0,0 1 0,0-1 0,-1 1 0,1-1 0,0 1 0,0 0-1,1-1 1,-1 1 8,-1 0-1,1 0 1,-1 1-1,1-1 0,-1 0 1,0 0-1,1 0 0,-1 1 1,1-1-1,-1 0 1,0 0-1,1 1 0,-1-1 1,0 0-1,1 1 0,-1-1 1,0 0-1,0 1 0,1-1 1,-1 1-1,0-1 1,0 0-1,1 1 0,-1-1 1,0 1-1,2 5-1,-1 1 1,0-1-1,0 0 0,0 8 0,0-9 33,1 45 68,-2-32-71,1 1 0,1 0 0,8 36 0,-8-46 7,1 0 0,0 0-1,1-1 1,0 1-1,0-1 1,12 16 0,-14-21-18,1 0 1,-1 0 0,1-1 0,0 1 0,0-1 0,0 1 0,1-1-1,-1 0 1,0 0 0,1 0 0,-1-1 0,1 1 0,0-1-1,-1 0 1,1 0 0,0 0 0,0-1 0,0 1 0,4-1-1,7 0 64,-1-1 0,0-1-1,-1 0 1,1-1-1,0-1 1,-1 0-1,1 0 1,-1-2 0,22-11-1,-18 6-34,0 0-1,0-1 1,-2-1 0,1 0-1,-2-1 1,18-21-1,26-40 46,36-41-268,-92 114 170,0 0 1,0 0-1,0 0 0,0 1 0,0-1 0,0 0 0,0 1 0,1-1 0,-1 1 0,1 0 0,-1 0 0,1 0 0,-1 0 0,1 0 0,0 1 0,-1-1 0,1 1 0,0-1 0,0 1 0,-1 0 0,1 0 0,0 0 0,-1 1 0,1-1 0,0 1 0,-1-1 0,1 1 0,0 0 0,-1 0 0,1 0 0,-1 0 1,1 1-1,-1-1 0,0 1 0,0-1 0,1 1 0,-1 0 0,0 0 0,-1 0 0,3 2 0,15 20-12,-17-21 40,-1-1 1,1 1-1,-1-1 0,1 1 0,-1-1 1,0 1-1,0-1 0,1 6 0,-2-8-14,0 1 0,0-1 0,0 0 0,0 1 0,0-1 0,0 0 0,0 1 0,0-1 0,0 0 0,0 1 0,0-1 0,0 0 0,0 1 0,0-1 0,0 0 1,0 1-1,-1-1 0,1 0 0,0 0 0,0 1 0,0-1 0,-1 0 0,1 0 0,0 1 0,0-1 0,0 0 0,-1 0 0,1 0 0,0 1 0,-1-1 0,1 0 0,-1 0 0,-10-4-111,-15-18-246,19 16 299,6 5 47,-1 0-1,1 0 1,0 0-1,-1 0 0,1 1 1,-1-1-1,0 1 1,1-1-1,-1 1 1,1-1-1,-1 1 1,0 0-1,1 0 1,-1 0-1,0 0 0,1 0 1,-1 0-1,0 0 1,1 0-1,-1 1 1,0-1-1,1 1 1,-1-1-1,1 1 1,-1 0-1,1 0 1,-1-1-1,1 1 0,-1 0 1,1 0-1,0 0 1,0 1-1,-2 0 1,-2 4 6,0 0 0,0 1 0,0-1 0,1 1 1,-5 11-1,5-10 48,0 0 0,0 0 1,1 0-1,1 1 0,-1-1 1,1 1-1,1-1 0,0 1 1,0 0-1,0-1 0,1 1 1,0 0-1,1-1 0,0 1 1,1 0-1,-1-1 0,7 17 1,-8-24-22,1 0 1,-1 0-1,1 0 1,-1 0-1,1 0 1,-1 0-1,1 0 1,-1-1-1,1 1 1,0 0-1,-1 0 1,1-1-1,0 1 1,0-1-1,0 1 1,0-1-1,-1 1 1,1-1-1,0 1 1,0-1-1,0 1 1,1-1-1,0 0-7,0 0 0,-1 0-1,1 0 1,0 0 0,-1 0-1,1 0 1,0-1 0,-1 1-1,1-1 1,0 1 0,-1-1 0,2-1-1,2 0-10,-1-1 0,1 0 0,-1 0 0,0 0-1,0-1 1,6-6 0,-5 3-9,0-1 0,-1 1 0,0-1 1,0 0-1,-1 0 0,4-17 0,1 1-62,0 1 24,-3 9-61,9-22-1,-14 35 99,0 1 0,1 0 0,-1-1 1,0 1-1,0-1 0,0 1 0,1 0 0,-1-1 0,0 1 0,0 0 0,1-1 0,-1 1 0,0 0 0,1-1 0,-1 1 0,0 0 0,1 0 0,-1-1 0,0 1 0,1 0 0,0 0 0,4 5-32,0 23 8,-4-18-23,3 6-68,0-1 127,0 0 0,0 0 1,10 20-1,-12-31 5,0-1-1,0 1 1,0-1-1,0 0 1,0 0-1,1 0 1,-1 0-1,1-1 1,0 1 0,0-1-1,0 1 1,0-1-1,0 0 1,0 0-1,1-1 1,-1 1-1,1 0 1,-1-1 0,6 1-1,2 0 38,0-1-1,0 0 1,0-1-1,0-1 1,0 0-1,0 0 1,0-1-1,0 0 1,0-1-1,17-7 1,2-2-58,0-3 1,37-22 0,36-39 369,-55 38-458,-47 37 97,0 1 0,0-1 0,0 0-1,0 1 1,0-1 0,0 0-1,1 1 1,-1-1 0,0 1-1,0 0 1,0-1 0,1 1 0,-1 0-1,0 0 1,3 0 0,-4 0 7,1 0 1,0 0 0,-1 1 0,1-1-1,0 1 1,-1-1 0,1 0 0,0 1-1,-1-1 1,1 1 0,-1-1 0,1 1-1,-1-1 1,1 1 0,-1 0 0,0-1-1,1 1 1,-1 0 0,0-1-1,1 1 1,-1 0 0,0-1 0,0 1-1,0 0 1,0 0 0,1-1 0,-1 2-1,2 23 93,-1 0-1,-2 0 0,0 0 0,-6 34 0,3-28-35,4-2-28,6-34-89,-1-1-1,0 1 1,-1-1-1,0 1 1,5-9-1,13-27 39,32-56-228,-53 96 232,0-1-1,0 1 1,0 0-1,0-1 1,1 1-1,-1 0 1,0 0-1,1 0 1,2-2 0,-4 3 6,1 0 0,-1-1 1,1 1-1,-1 0 1,0 0-1,1 0 1,-1 0-1,1 0 1,-1 0-1,1 1 0,-1-1 1,0 0-1,1 0 1,-1 0-1,0 0 1,1 0-1,-1 1 1,1-1-1,-1 0 0,0 0 1,1 1-1,-1-1 1,0 0-1,0 0 1,1 1-1,-1-1 1,0 0-1,0 1 0,1-1 1,-1 0-1,0 1 1,0-1-1,0 1 1,0-1-1,1 0 1,-1 1-1,0-1 0,0 0 1,0 1-1,0-1 1,0 1-1,0-1 1,0 1-1,2 8 8,5 19 90,16 41 0,-21-65-85,0 0-1,0-1 1,0 1-1,1-1 1,-1 0 0,1 0-1,0 0 1,0 0-1,0 0 1,0 0-1,1-1 1,-1 0 0,1 1-1,-1-1 1,1-1-1,0 1 1,0 0-1,0-1 1,0 0 0,0 0-1,6 1 1,7 0 37,0-1 0,1 0 0,29-3 0,-21 0-24,1-1-1,-2-1 1,1-1-1,0-2 1,-1 0-1,26-12 1,-38 13-14,0 0 0,-1-1 0,0 0 0,0-1-1,-1-1 1,0 0 0,0 0 0,-1-1 0,-1 0 0,1-1 0,-1 0 0,-1 0 0,7-13 0,-10 14-14,0 0 1,5-16-1,-8 22-42,-1-1 0,0 1 1,0-1-1,-1 0 0,1 1 0,-1-1 0,0 0 0,-1-6 0,1 10 42,0 1 0,0 0 0,0 0 0,0-1 0,0 1 0,0 0 0,0-1 0,0 1 0,0 0 0,0-1 0,0 1 0,0 0 0,0-1 0,0 1 0,-1 0 0,1 0-1,0-1 1,0 1 0,0 0 0,-1 0 0,1-1 0,0 1 0,0 0 0,-1 0 0,1 0 0,0 0 0,0-1 0,-1 1 0,1 0 0,0 0 0,0 0 0,-1 0 0,1 0 0,0 0 0,-1 0 0,1 0 0,0-1 0,-1 1 0,1 0 0,0 0 0,-1 1 0,1-1 0,0 0 0,-1 0 0,1 0 0,0 0 0,0 0 0,-1 0 0,1 0 0,0 0 0,-1 1 0,1-1 0,0 0 0,0 0 0,-1 0 0,1 0 0,0 1 0,0-1 0,0 0 0,-1 0 0,1 1 0,-14 15-123,8-1 202,-9 27-1,7-19-25,3-6-79,-2 2 40,-8 39 0,14-52 17,0 0 0,0 0 0,1 0-1,0 0 1,0 0 0,1 0 0,-1 1-1,2-1 1,-1 0 0,4 11-1,-3-13 23,0 1-1,0-1 1,0 1-1,1-1 1,0 0-1,0 0 1,0 0-1,0 0 1,0-1-1,1 1 1,0-1-1,0 0 1,0 0-1,8 4 1,-7-4-11,1-1 0,0 0 0,-1-1 1,1 1-1,0-1 0,0 0 0,0-1 0,0 1 1,0-1-1,0 0 0,0-1 0,6 0 0,26-7-16,-1-1-1,1-2 0,-2-1 0,56-27 0,-73 30-30,-1-1 0,0-1-1,0-1 1,-1 0 0,19-19-1,-28 23-23,0 0 0,-1 0 0,0 0-1,0-1 1,-1 0 0,0 0 0,-1-1 0,0 1-1,0-1 1,-1-1 0,5-17 0,-8 26 6,-1 0 1,0 0-1,1 0 0,-1 0 1,0 0-1,0 0 1,0 0-1,0 0 1,0 0-1,0 0 0,-1 0 1,1 0-1,-1 0 1,1 0-1,-1 0 1,0 0-1,0 0 0,-1-2 1,1 3 16,0 0 0,0 1 0,-1-1-1,1 0 1,0 0 0,0 1 0,-1-1 0,1 1 0,0-1 0,-1 1 0,1 0 0,0-1 0,-1 1 0,1 0-1,0 0 1,-1 0 0,1 0 0,-1 0 0,1 0 0,0 0 0,-1 1 0,1-1 0,0 1 0,-1-1 0,1 1-1,-3 0 1,-6 4 46,1-1 0,-1 2-1,1-1 1,0 1 0,1 0-1,-1 1 1,-9 10 0,12-11 6,0 1 1,0-1 0,0 1 0,1 1 0,0-1-1,0 1 1,1 0 0,0 0 0,-3 10 0,6-14-8,0 0 0,0 0 0,0 1 0,1-1 0,0 0 0,0 1 0,0-1 0,0 0 0,1 1 0,-1-1 0,1 0 0,0 1 0,0-1 0,1 0 0,-1 0 0,1 0 0,0 0 0,0-1-1,0 1 1,1 0 0,-1-1 0,1 1 0,0-1 0,0 0 0,0 0 0,7 5 0,6 2 13,0 0 0,1-1 0,1-1 0,-1-1 0,1 0 0,0-1 0,1-1 0,36 5 0,-32-8-708,0 0-1,38-3 1,-39-1-1159,-1-1 1,40-11 0,-29 4-2735,-1 4 1419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3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1157 3328,'-1'0'86,"0"0"0,0 0-1,0 0 1,0 0 0,1 0 0,-1 0 0,0 0-1,0 0 1,0 0 0,0 1 0,0-1 0,1 0 0,-1 1-1,0-1 1,0 0 0,1 1 0,-1-1 0,0 1-1,1-1 1,-1 1 0,-1 1 493,2-2-509,0 0 1,0 1-1,0-1 0,0 0 1,0 0-1,0 0 1,-1 0-1,1 0 1,0 0-1,0 0 0,0 0 1,0 0-1,0 1 1,0-1-1,1 1 1409,-1-1-1409,1 0 1,-1 0-1,0 1 1,0-1-1,0 0 0,0 0 1,0 0-1,0 0 1,0 0-1,0 0 1,10 2 2238,16-1 75,-14-3-1971,0 0 0,0-1 1,0 0-1,0-1 0,0 0 1,0-1-1,-1 0 0,0-1 0,13-8 1,-11 4-237,0-1 0,0 0 0,-1-1-1,-1 0 1,0 0 0,15-22 0,45-87 263,-70 120-438,24-46 90,74-129 440,-68 121-36,46-109 0,-21-2 255,-47 131-552,-2 0 0,5-63 1,-11 84-126,-1 0 0,-1 0-1,-1 1 1,0-1 0,-4-16 0,6 29-81,0 0 1,-1 0-1,1 0 0,0 0 1,-1-1-1,1 1 1,-1 0-1,1 0 1,-1 0-1,0 0 1,1 0-1,-1 0 1,0 0-1,0 0 0,0 1 1,0-1-1,0 0 1,0 0-1,0 1 1,0-1-1,0 0 1,0 1-1,0-1 0,0 1 1,0 0-1,-2-1 1,2 1-5,-1 0-1,1 0 1,-1 1 0,1-1 0,-1 0 0,1 1 0,-1-1-1,1 1 1,0 0 0,-1-1 0,1 1 0,0 0-1,-1 0 1,1 0 0,0 0 0,0 0 0,0 0 0,-2 3-1,-3 4 10,0 0-1,1 0 1,0 1-1,0 0 1,-4 13 0,5-14 0,-25 67 191,-22 93-1,22-66 129,10-39 107,-16 110 0,27-104-108,3 1 0,3-1 0,7 75 0,-4-132-125,1-1 0,0 1 0,0-1 0,1 0 0,7 17 0,-9-26-141,0 1 1,0-1-1,0 0 1,0 1-1,1-1 1,-1 0-1,1 0 1,0 1-1,0-1 1,0-1-1,0 1 1,0 0-1,0 0 1,0-1-1,0 1 1,1-1-1,-1 0 1,1 0-1,-1 1 1,1-2-1,-1 1 1,1 0-1,-1 0 1,1-1-1,0 0 1,0 1-1,-1-1 1,1 0-1,4-1 1,3-1 29,0 0 1,1-1 0,-2 0-1,1-1 1,0 0-1,-1-1 1,11-6 0,4-5 25,33-27 1,-23 14-54,-2-2 0,-1-2 0,38-51-1,65-123-97,-128 192-211,-5 11 25,-4 8-285,-9 21 484,2 1-1,1 0 0,1 0 1,1 0-1,2 1 1,0 0-1,2 1 0,0 43 1,3-63 64,0 1 1,1-1 0,0 0-1,0 0 1,1 0 0,4 13 0,-4-16 3,1-1 1,-1 1-1,1 0 0,-1-1 1,1 0-1,1 1 1,-1-1-1,1-1 1,-1 1-1,1 0 1,7 4-1,-10-7-3,1 0 0,0 0 0,-1 0 0,1 0-1,0 0 1,0 0 0,0-1 0,0 1-1,0-1 1,0 1 0,0-1 0,0 0-1,0 0 1,0 0 0,0 0 0,0 0 0,3-1-1,-2 1-1,1-2-1,-1 1 0,1 0 1,-1-1-1,0 1 0,0-1 1,0 0-1,0 0 0,3-3 1,3-3 23,0-1-1,0 0 1,-2-1 0,12-16 0,20-37 5,25-34-118,-57 86-2,-4 6 55,1 0 0,-1 0 0,1 1 1,0 0-1,0-1 0,6-3 0,-10 7 2,1 1 0,0-1 0,-1 1-1,1 0 1,0-1 0,0 1 0,-1 0 0,1 0-1,0-1 1,0 1 0,-1 0 0,1 0-1,0 0 1,0 0 0,0 0 0,-1 0-1,1 0 1,0 0 0,0 1 0,1-1-1,-1 1-11,1 0-1,-1 0 1,0 0 0,0 0-1,1 0 1,-1 0-1,0 0 1,0 1-1,0-1 1,0 0 0,0 0-1,-1 1 1,1-1-1,1 3 1,1 5-5,1 0-1,-1 0 1,-1 0 0,1 0 0,-2 1 0,2 16-1,-4 59 89,-1-59-50,3 43 0,-1-55-6,2 9 147,-2-22-150,0-1 1,1 1 0,-1 0 0,0-1 0,0 1 0,1 0 0,-1-1 0,0 1 0,1 0 0,-1-1-1,0 1 1,1-1 0,-1 1 0,1-1 0,-1 1 0,1-1 0,0 1 0,-1-1 0,1 1-1,-1-1 1,1 0 0,0 1 0,-1-1 0,1 0 0,1 1 0,1-1 5,1 0 0,-1 0 0,1 0 0,-1 0 0,1-1 0,-1 1 0,1-1 1,-1 0-1,1 0 0,-1 0 0,0 0 0,0-1 0,1 1 0,-1-1 0,3-2 0,7-5 20,-1 0-1,12-11 1,-23 18-35,54-50 78,-28 26-113,0 1-1,39-26 1,-65 50 16,1 0 0,-1 0 1,1 0-1,-1 0 0,1 0 0,0 0 0,-1 1 0,1-1 0,0 1 0,0-1 1,-1 1-1,1 0 0,0 0 0,0 0 0,3 0 0,-4 0 9,0 1 0,1-1-1,-1 1 1,0-1 0,0 1 0,0-1-1,1 1 1,-1 0 0,0 0-1,0 0 1,0-1 0,0 1 0,0 0-1,0 0 1,-1 1 0,2 0 0,2 5-16,-1 0 0,0 1 0,0-1 0,-1 1 0,3 13 1,-1-5-3,-1-6 46,0 0 0,1-1 0,0 0-1,1 1 1,0-1 0,0-1-1,1 1 1,7 8 0,-10-14 9,0 0 0,-1 0 0,1-1 0,0 0 0,0 0 1,0 1-1,1-2 0,-1 1 0,0 0 0,1-1 0,3 2 1,-4-3-6,0 1 0,-1-1 0,1 0 0,0 1 0,0-1 0,0-1 0,0 1 0,-1 0 0,1-1 0,0 1 0,0-1 0,-1 0 0,1 0 0,0 0 0,-1 0 0,4-2 0,0-1 1,-1 0 1,0 0 0,0 0-1,0-1 1,0 1 0,0-1-1,-1 0 1,0-1-1,5-7 1,1-5 72,13-32 0,-11 19-169,-2 0 1,0 0-1,-3-1 0,7-49 1,-14 78 17,2-13-150,-2 16 200,0 0 1,0 0-1,0-1 1,0 1-1,0 0 1,0 0 0,0 0-1,0-1 1,0 1-1,0 0 1,0 0 0,0 0-1,0-1 1,0 1-1,0 0 1,0 0 0,0 0-1,0 0 1,0-1-1,0 1 1,-1 0 0,1 0-1,0 0 1,0-1-1,0 1 1,0 0 0,0 0-1,0 0 1,-1 0-1,1 0 1,0 0 0,0-1-1,0 1 1,0 0-1,-1 0 1,1 0-1,0 0 1,0 0 0,0 0-1,0 0 1,-1 0-1,1 0 1,0 0 0,0 0-1,0 0 1,-1 0-1,1 0 1,0 0 0,0 0-1,0 0 1,-1 0-1,1 0 1,0 0 0,0 0-1,0 0 1,-1 0-1,1 0 1,0 0 0,0 1-1,-2 0-6,1 1-1,-1-1 1,1 1 0,-1 0-1,1-1 1,0 1-1,0 0 1,0 0 0,0 0-1,-1 4 1,-8 22 41,10-25-23,-7 20 22,2 0 0,0 1 0,2-1 1,0 1-1,2-1 0,2 44 0,1-60-30,-1 0 0,1 0 0,1 0-1,-1 0 1,1-1 0,0 1 0,0-1 0,1 1 0,0-1-1,0-1 1,1 1 0,-1 0 0,1-1 0,0 0 0,1 0-1,-1-1 1,1 0 0,0 1 0,0-2 0,0 1-1,1-1 1,-1 0 0,1 0 0,0-1 0,0 0 0,8 2-1,2-1-260,-2 0-685,0 0 0,1-1 1,-1-1-1,28-1 0,-19-1-1653,-12 0 499,1 0 0,15-3 0,-26 4 1510,1-1 1,0 0-1,-1 0 0,1 0 1,0 0-1,-1 0 1,0 0-1,1-1 0,-1 1 1,0-1-1,0 1 1,1-1-1,-1 0 0,-1 0 1,4-3-1,4-11-2917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3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21 9632,'-54'-12'4384,"14"9"-3840,26-2-544,9 10-128,-3-5 128,16 0-1408,6 0 800,17 0-1888,11 3 1408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4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174 804 4064,'5'-8'9360,"-10"14"-5690,-1 13-2310,4-14-812,-17 44 1119,-29 55-1,21-57-1241,13-24-114,1 0 0,1 2 0,-16 44 1,27-65-234,0 0 0,0 0 0,1 0 0,-1 0 0,1 8 1,0-11-60,0 0 0,0-1 1,0 1-1,0 0 0,1 0 1,-1 0-1,0 0 0,0-1 1,1 1-1,-1 0 0,1 0 1,-1-1-1,1 1 0,-1 0 1,1 0-1,-1-1 0,1 1 1,-1-1-1,1 1 0,0-1 1,0 1-1,-1-1 0,1 1 1,0-1-1,0 1 1,-1-1-1,1 0 0,0 1 1,0-1-1,0 0 0,1 0 1,0 0-12,1 1 0,-1-2 1,1 1-1,-1 0 0,1 0 1,-1-1-1,1 1 0,-1-1 1,1 0-1,-1 0 0,0 0 1,1 0-1,-1 0 0,0-1 1,0 1-1,0 0 0,0-1 1,4-3-1,2-4 21,1 0 0,10-17 0,-10 15-24,59-80-277,-54 78 129,-14 13 135,1-1 1,-1 1-1,0 0 1,1 0-1,-1-1 1,0 1-1,1 0 1,-1 0-1,0 0 1,1-1-1,-1 1 1,0 0-1,1 0 0,-1 0 1,1 0-1,-1 0 1,0 0-1,1 0 1,-1 0-1,1 0 1,-1 0-1,0 0 1,1 0-1,-1 0 1,1 0-1,-1 0 1,0 0-1,1 1 1,-1-1-1,1 0 0,-1 0 1,0 0-1,1 1 1,-1-1-1,0 0 1,0 0-1,1 1 1,-1-1-1,0 0 1,1 1-1,-1-1 1,0 0-1,0 1 1,3 6-60,-2 1 1,1 0 0,-1-1-1,0 1 1,-1 0 0,0-1-1,-1 12 1,0-7 124,1 0 0,2 14-1,-1-19-9,1 0 1,-1-1-1,1 1 0,1-1 0,-1 1 0,1-1 0,0 0 0,0 0 1,1 0-1,0-1 0,0 1 0,0-1 0,1 0 0,0 0 0,0 0 1,0-1-1,0 1 0,1-1 0,0-1 0,10 6 0,-8-5 36,-1-1 0,0-1 0,1 0 0,0 0 0,0 0 0,-1-1 0,1 0 0,0-1 0,0 1 0,0-2 0,0 1 0,0-1 0,0 0 0,-1-1 0,1 0 0,0 0 0,12-6 0,-10 4-91,-1-1 1,0 0 0,0 0-1,-1-1 1,0 0-1,0-1 1,0 0 0,-1 0-1,0-1 1,0 0-1,-1 0 1,0 0 0,-1-1-1,1 0 1,-2 0-1,1 0 1,-1-1 0,-1 1-1,0-1 1,0 0-1,-1 0 1,0 0 0,0-1-1,-1-17 1,0 20-6,-1 1 0,-1-1 1,1 0-1,-1 0 0,0 1 0,-1-1 1,0 1-1,0-1 0,-1 1 1,1 0-1,-2-1 0,1 2 0,-1-1 1,-5-7-1,-24-27-489,33 40 488,1 0 0,0 1 0,-1-1 0,1 1 1,-1-1-1,1 1 0,0-1 0,0 1 1,-1 0-1,1-1 0,0 1 0,0 0 1,-1-1-1,1 1 0,0 0 0,0 0 0,0 0 1,-1 0-1,3 0 0,29-7 268,-25 6-244,29-7 80,0-1 0,0-2-1,40-18 1,-47 16-50,103-43 105,-131 56-131,20-7 134,-21 7-143,0 0 0,1-1 1,-1 1-1,0 0 0,1 0 0,-1 0 1,1 0-1,-1-1 0,0 1 1,1 0-1,-1 0 0,1 0 1,-1 0-1,1 0 0,-1 0 1,0 0-1,1 0 0,-1 0 1,1 0-1,-1 1 0,0-1 0,1 0 1,-1 0-1,1 0 0,-1 0 1,0 1-1,1-1 0,-1 0 1,0 0-1,1 1 0,-1-1 1,0 0-1,1 1 0,-2 10 94,0-1-1,-1 1 1,0 0-1,-7 16 1,3-4-33,-6 18 48,-18 84-103,27-109 36,1 0 0,1 0 1,0 0-1,1 0 0,4 29 0,-3-42-41,-1-1 0,1 1-1,0-1 1,-1 1-1,1-1 1,0 1-1,0-1 1,1 0-1,-1 0 1,0 1 0,1-1-1,0 0 1,-1 0-1,1-1 1,0 1-1,0 0 1,0 0-1,0-1 1,0 1 0,0-1-1,1 0 1,-1 0-1,0 0 1,1 0-1,-1 0 1,4 1-1,4-1 12,0 1-1,0-1 1,0-1-1,1 1 1,10-3-1,-15 2 5,31-3-10,-1-2 0,0-2-1,0-1 1,-1-1-1,42-18 1,-46 15-2,-1-1 0,0-1 0,-1-2-1,-1-1 1,-1-1 0,49-42 0,35-42-335,-158 160-1303,27-32 1491,-146 172 281,162-193-133,0 0 1,1 0 0,-1 0 0,1 0 0,1 0 0,-1 1 0,-2 5 0,5-10 5,-1 1 1,1-1 0,0 1-1,-1-1 1,1 1-1,0-1 1,0 1 0,0-1-1,0 1 1,0-1-1,0 0 1,0 1 0,0-1-1,1 1 1,-1-1-1,0 1 1,1-1-1,0 1 1,-1-1 0,1 0-1,0 1 1,-1-1-1,1 0 1,0 0 0,0 0-1,0 0 1,0 0-1,0 0 1,1 0 0,-1 0-1,0 0 1,0 0-1,2 0 1,1 1 20,-1 0 1,1-1 0,0 0-1,0 1 1,0-1-1,0-1 1,0 1-1,0-1 1,0 0 0,0 0-1,0 0 1,0 0-1,0 0 1,0-1-1,0 0 1,0 0 0,0 0-1,0-1 1,0 1-1,5-4 1,2-1-19,1-1-1,-2 0 1,1-1-1,-1-1 1,10-10 0,5-9 41,-2 0 1,0-2-1,26-47 1,0 1-79,140-190 161,-169 236-80,-1 0 1,19-44-1,-32 59-111,-1 0 0,0 0 1,0-1-1,-2 0 0,0 1 0,-1-1 1,1-23-1,-3 37 23,0-1 1,0 1-1,-1-1 0,1 1 1,0 0-1,-1-1 0,0 1 1,1-1-1,-3-3 0,2 5 13,1 0 0,-1 0 0,0 1 0,1-1 0,-1 0 0,0 1 0,0-1-1,1 1 1,-1-1 0,0 1 0,0-1 0,0 1 0,0-1 0,0 1 0,0 0 0,0 0-1,0-1 1,0 1 0,0 0 0,0 0 0,0 0 0,0 0 0,0 0 0,1 0 0,-1 0-1,0 1 1,0-1 0,0 0 0,0 0 0,0 1 0,-2 0 0,-7 4-30,0 0 1,0 0-1,0 1 1,1 0-1,0 1 0,0 0 1,1 0-1,-11 12 1,-3 5 100,-32 46 0,47-59-40,0 0 0,1 0 0,0 1 0,1 0 0,0 0 0,1 0 0,1 0 0,-1 1 0,2 0 1,-2 13-1,4-10-15,0 0 0,0 0 0,2-1 0,0 1 0,0 0 0,2-1 0,8 26 0,-8-31 37,0-1-1,0 0 1,1 0 0,0 0 0,1 0 0,0-1 0,0 0-1,1 0 1,9 8 0,-11-11 2,0-1-1,0 0 1,0-1-1,1 1 1,0-1-1,0 0 1,-1 0-1,2 0 1,-1-1-1,0 0 1,0-1-1,1 1 1,-1-1-1,1 0 1,11 0-1,-10-2-5,-1 0 0,0 0 0,0-1 0,0 0 0,0 0 0,0 0 0,0-1 0,6-4 0,1-1 19,0 0 0,18-16-1,-11 6-12,-1-1-1,0-1 1,19-27-1,-21 25-51,102-130-478,-88 108 337,-1-2 0,40-84-1,87-198-212,-152 313 243,0 0 0,7-31-1,-12 45 119,-1 1-1,0 0 0,0-1 0,0 1 0,0-1 0,0 1 0,1 0 0,-1-1 0,0 1 1,0 0-1,0-1 0,0 1 0,0-1 0,0 1 0,0 0 0,-1-1 0,1 1 0,0-1 0,0 1 1,0 0-1,0-1 0,0 1 0,0 0 0,-1-1 0,1 1 0,0 0 0,0-1 0,-1 1 1,1 0-1,0-1 0,-1 1 0,1 0 0,0 0 0,0-1 0,-1 1 0,1 0 0,0 0 1,-1 0-1,1 0 0,-1-1 0,1 1 0,0 0 0,-1 0 0,1 0 0,-1 0 0,0 0-4,-1 0 0,1 1 0,-1-1 0,1 0 0,0 1 0,-1-1-1,1 1 1,-1-1 0,1 1 0,-2 1 0,-3 2 2,1 1-1,0 0 1,0 0 0,0 0 0,1 0-1,-1 1 1,2-1 0,-1 1-1,-3 7 1,4-8 4,-20 38 35,-26 72 0,24-54-14,-38 112 32,51-131 2,2 1 0,-7 54 1,7 56 103,10-129-66,1 0 0,1 0 0,2-1 0,7 32-1,-10-52-65,0 0-1,0 0 0,0 0 0,0 0 1,0 0-1,1-1 0,-1 1 0,1-1 1,0 1-1,0-1 0,0 1 0,0-1 1,0 0-1,0 0 0,1 0 0,2 2 0,-3-3-9,1 0 0,-1-1 0,0 1-1,0-1 1,0 1 0,1-1 0,-1 1-1,0-1 1,0 0 0,1 0 0,-1-1-1,0 1 1,1 0 0,-1-1 0,0 1-1,0-1 1,0 0 0,1 1 0,-1-1-1,0 0 1,0 0 0,0-1 0,3-1-1,10-9-96,0 0-1,25-24 0,26-37-152,-28 30 148,-36 41 82,109-126-69,-95 107 74,-1-1-1,-1 0 0,-1-1 0,13-31 0,34-117-1,-49 137 0,8-29 15,-3 10-47,39-90 1,-53 137 23,5-9-47,-6 14 68,-1 10 64,-71 352 390,11-74-161,3 85 430,58-356-582,3-11 5,-3-6-153,-1 1 1,1 0-1,-1 0 0,1 0 0,-1 0 1,0 0-1,1 0 0,-1 0 0,1-1 0,-1 1 1,1 0-1,-1 0 0,0-1 0,1 1 0,-1 0 1,0-1-1,1 1 0,-1 0 0,1-1 0,5-8-31,-1 0-1,1 1 1,-2-2-1,1 1 0,5-18 1,-2 7-14,21-56 64,19-43-236,-41 108 139,-3 9-43,1 20-93,-3-9 187,24 118 293,-20-107-235,0-1 1,1 1-1,1-1 0,15 24 0,-18-36-33,0 1 0,0-1 1,1 0-1,1-1 0,-1 1 0,1-1 0,0 0 0,13 8 0,-8-7 13,0-1 0,0-1 0,0 0 0,1 0 0,17 3 0,-4-3-880,-1-1 0,1-2 0,-1 0 0,1-2 0,41-4 0,-62 3-42,-1 0 1,1 0 0,0 0-1,-1 0 1,1-1 0,-1 1 0,1-1-1,5-3 1,2 0-1426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4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 10560,'-6'-1'850,"-3"-1"2777,17 0-67,93 1 1048,52-5-4085,-59 3-342,72-11-571,-57 4-5423,-87 9 3915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4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238 253 13888,'-53'-17'6271,"-23"-6"-5439,44 10 96,14 9-672,-9-12 896,9 4-672,5-8-416,13 5-64,3-10-1472,10 5 832,10-3-3552,4 3 2337,10-5-6241,-3 5 4576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4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1984,'0'0'251,"0"-1"0,0 0 0,1 1 0,-1-1 0,0 0 0,0 0 0,0 1 0,1-1 0,-1 1 0,0-1 0,1 0 0,-1 1 0,0-1 0,1 0 0,-1 1 0,1-1 0,-1 1 0,1-1 0,0 0 0,0 1 95,-1-1-1,1 1 0,-1 0 0,1-1 0,-1 1 1,0-1-1,1 1 0,-1-1 0,1 1 1,-1-1-1,0 1 0,0-1 0,1 1 1,-1-1-1,0 0 0,0 1 0,0-1 0,0 1 1,1-2-1,-4 20 4485,-4 21-4119,5 147 816,4-97-1139,-2-75-365,-1 76 413,16 121 1,-13-199-378,1 8 372,1 24 1,-6-37-170,2-7-267,-1 0 0,1-1 1,0 1-1,-1 0 0,1-1 0,0 1 0,0 0 0,-1 0 0,1-1 0,0 1 0,0-1 0,0 1 0,0 0 0,-1-1 1,1 1-1,0 0 0,0-1 0,0 1 0,0-1 0,0 1 0,0 0 0,0-1 0,0 0 0,-1-14-246,2-28 0,0 17 87,-20-646-98,20 595 1046,-1 75-759,0 1-1,1 0 1,-1-1-1,1 1 1,-1 0-1,1 0 1,-1 0-1,1-1 1,0 1-1,0 0 1,-1 0-1,1 0 1,0 0-1,0 0 1,0 0-1,0 1 1,0-1-1,1 0 1,-1 0 0,0 1-1,0-1 1,0 1-1,1-1 1,-1 1-1,0-1 1,2 1-1,8-3 133,0 0 0,13-1 0,-17 3-111,40-9 75,1-3 1,49-19-1,-43 13-26,192-77-42,-233 91-35,44-17-162,-52 21 181,0-1 0,0 1 1,0 0-1,1 1 0,-1-1 0,0 1 0,1 0 0,9 1 0,-13 0 19,1 0 0,0 0 0,0 0 1,-1 1-1,1-1 0,-1 1 0,1-1 0,-1 1 1,0 0-1,0 0 0,1 0 0,-1 0 0,0 0 0,-1 1 1,1-1-1,0 0 0,-1 1 0,1 0 0,-1-1 1,0 1-1,0 0 0,0-1 0,0 1 0,0 3 0,1 4 71,0 0 0,0 0 0,-1 0 0,-1 0-1,-1 16 1,-1 16 39,2-21-113,-2-1 0,0 0 1,-6 25-1,5-38-285,2 0-1,-1 0 1,1-1 0,-1 1-1,2 0 1,-1 0 0,1 0 0,1 10-1,-1-15-132,1-1-1,-1 1 1,0-1-1,0 1 1,0-1-1,0 1 1,0-1-1,0 1 1,-1-1-1,1 1 1,0-1-1,-1 2 1,-1 4-1422,1 6-123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4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7232,'-5'1'7635,"4"-1"-7417,-1 8 3859,1 20-2257,1-9-984,-13 152 1297,11-163-2010,2-6-84,-1 0 1,1 0-1,0 0 1,0 0-1,0 0 1,0 0-1,0 0 1,0 0-1,0 0 1,1 0-1,-1 0 0,1 0 1,-1 0-1,2 3 1,-1-6-33,-1 1 0,1 0-1,0-1 1,-1 1 0,1-1 0,-1 1 0,1 0-1,-1-1 1,1 0 0,-1 1 0,1-1 0,-1 1-1,1-1 1,-1 1 0,0-1 0,1 0 0,-1-1-1,11-17-69,8-19-53,-11 18 115,2 1 1,17-27-1,-25 45 44,-1-1 0,1 0 1,-1 0-1,1 1 0,0-1 0,0 1 0,0-1 0,0 1 0,0 0 0,3-2 0,-4 3-17,-1 0 0,1 0 0,0 0 0,-1-1 0,1 1 0,0 0 0,-1 0-1,1 0 1,0 0 0,0 0 0,-1 0 0,1 0 0,0 0 0,-1 1 0,1-1-1,0 0 1,-1 0 0,1 0 0,0 1 0,-1-1 0,1 0 0,-1 1 0,1-1 0,-1 1-1,1-1 1,0 1 0,-1-1 0,1 1 0,-1-1 0,0 1 0,1-1 0,-1 1-1,0 0 1,1-1 0,-1 1 0,0-1 0,1 1 0,-1 0 0,0 1 0,6 15-25,-1 0 0,0 0 1,3 34-1,0 9-2044,1-21-3605,-4-22 1419,4-1 1387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5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3 995 3808,'0'1'349,"0"0"1,-1-1-1,1 1 1,0-1-1,0 1 0,-1 0 1,1-1-1,0 1 1,0 0-1,0-1 1,0 1-1,0 0 0,0 0 1,0-1-1,0 1 1,0 0-1,0-1 1,0 1-1,1 1 0,8 12 2631,-7-12-2817,0-1-1,0 1 0,0 0 0,0-1 0,0 1 0,1-1 0,-1 0 1,0 0-1,1 0 0,-1 0 0,4 1 0,-4-2-61,1 0 1,0-1-1,0 1 0,0 0 0,0-1 0,0 0 1,-1 0-1,1 0 0,0 0 0,0 0 0,-1 0 1,1-1-1,-1 1 0,1-1 0,-1 0 0,0 0 1,0 0-1,0 0 0,0 0 0,3-5 0,5-5 236,-1-1-1,11-21 0,-18 31-281,182-288 1044,-168 268-1027,-2-2 0,0 0 0,-2-1 0,-1 0 0,-1-1 0,-1 0 0,8-41 1,-12 34-23,0 0 1,-3-1-1,-1 0 1,-1 1-1,-8-59 1,5 76 24,0 1 1,-8-21-1,9 30-75,0 0 1,-1 1-1,-1 0 0,1-1 1,-1 1-1,0 0 1,0 1-1,-5-6 0,8 9 0,0 1 0,-1 0 0,1 0-1,0 0 1,-1 0 0,1 0 0,0 0-1,-1 0 1,1 0 0,-1 1 0,1-1 0,-1 1-1,0-1 1,1 1 0,-1-1 0,1 1-1,-1 0 1,0 0 0,1 0 0,-4 0-1,3 0 2,0 1 0,0 0 0,0 0 0,0 0 0,0 0 0,0 0 0,0 0 0,0 0-1,0 1 1,0-1 0,1 0 0,-1 1 0,-1 2 0,-4 5 33,1-1-1,0 2 1,0-1 0,-7 18-1,-2 14 10,2 1 0,1 1 0,-9 61 0,20-93-17,-8 42 129,2 0 1,3 0-1,2 1 0,2 0 1,3-1-1,15 84 1,-15-121-112,1 0 1,9 24-1,-10-34 10,-1 0 1,1 0-1,1 0 1,-1-1-1,1 0 0,0 1 1,0-1-1,1-1 1,6 7-1,-9-9-20,1-1 1,0 1-1,0 0 1,0-1-1,0 0 1,0 0-1,0 0 1,0 0-1,0 0 1,0-1-1,0 1 1,0-1-1,1 0 1,-1 0-1,0 0 1,0 0-1,0 0 1,1-1-1,-1 0 1,0 1-1,4-3 1,6-2 57,0 0 1,0-1-1,17-12 1,-26 16-86,35-23 70,62-53-1,27-39-236,-97 88 103,-18 16 127,-2-1 1,0 0-1,0-1 1,13-27-1,-22 39-38,-1 3-36,-1-1 1,0 1 0,1-1 0,-1 1 0,0 0-1,0-1 1,0 1 0,1-1 0,-1 1 0,0 0 0,0-1-1,0 1 1,0-1 0,0 1 0,1-1 0,-1 1-1,0-1 1,0 1 0,0 0 0,0-1 0,0 1-1,-1-1 1,1 1 0,0-1 0,0 1 0,0-1-1,0 1 1,0 0 0,-1-1 0,1 1-22,-1 0 1,1 0 0,-1 0-1,1 0 1,-1 0-1,1 0 1,-1 0-1,1 0 1,0 0 0,-1 1-1,1-1 1,-1 0-1,1 0 1,0 1-1,-1-1 1,1 0 0,0 0-1,-1 1 1,1-1-1,0 0 1,-1 1-1,1-1 19,-15 17 0,0-1 0,1 2 0,1 0 0,1 0-1,0 2 1,2-1 0,0 1 0,1 1 0,1-1 0,1 1 0,1 1 0,1 0 0,-3 23 0,8-39 84,0 1-1,0-1 1,2 12 0,-2-16-32,0 1-1,1-1 1,0 1 0,-1-1-1,1 0 1,0 1-1,0-1 1,0 0-1,1 1 1,-1-1 0,2 2-1,1-5 122,-3 0-147,5-3 38,-1 0 0,0-1 0,-1 0 0,1 0 0,-1 0 1,0 0-1,0-1 0,-1 0 0,5-8 0,2-10-26,9-29 1,-3 8-108,20-57-336,-35 98 241,0 2-128,-1 3-21,3 8 82,4 11 243,7 29-1,1 5 219,-13-50-194,1 5 34,0 0-1,1 0 1,0 0-1,7 10 1,-10-17-50,0-1 0,0 1 1,0-1-1,0 0 0,0 1 1,1-1-1,-1 0 0,0 1 1,1-1-1,-1 0 0,1 0 1,0 0-1,-1-1 1,1 1-1,0 0 0,-1-1 1,1 1-1,0-1 0,0 1 1,-1-1-1,1 0 0,0 1 1,0-1-1,0 0 0,0 0 1,-1-1-1,1 1 1,0 0-1,2-1 0,4-3 40,-1 1 1,1-2-1,-1 1 0,0-1 0,0 0 1,-1 0-1,9-9 0,10-8 14,-6 7-47,111-80 176,-124 90-211,11-6 13,-17 11 1,0 0 1,0 0-1,0-1 0,1 1 0,-1 0 0,0 0 0,0 0 0,1 0 0,-1-1 0,0 1 1,0 0-1,1 0 0,-1 0 0,0 0 0,0 0 0,1 0 0,-1 0 0,0 0 0,1 0 1,-1 0-1,0 0 0,0 0 0,1 0 0,-1 0 0,0 0 0,1 0 0,-1 0 1,0 0-1,0 0 0,1 0 0,-1 0 0,0 0 0,1 1 0,-1-1 0,0 0 0,1 0 1,9 43 274,-7-29-224,0 0 0,0-1 0,2 0 0,0 0 0,10 20 0,-9-24-29,0 0-1,0-1 1,0 0-1,1 0 1,16 13 0,-21-19-11,1 1 0,0-1 0,0 0 0,0-1 0,0 1 0,1 0 0,-1-1 0,0 0 1,1 1-1,-1-1 0,0-1 0,1 1 0,-1 0 0,1-1 0,0 0 0,-1 0 0,1 0 0,-1 0 0,1-1 0,5-1 1,1-1 46,0-1 1,0-1 0,-1 0 0,1 0 0,14-12 0,42-40 127,-39 32-176,5-5-6,-16 14 50,35-26 0,-22 19 30,-19 9-241,-10 13 139,0 1 0,0-1 0,1 1 0,-1-1 0,0 1 0,0-1-1,0 1 1,0-1 0,0 1 0,0-1 0,0 1 0,0-1 0,0 1-1,0-1 1,-1 1 0,1-1 0,0 1 0,0-1 0,0 1 0,0-1 0,-1 1-1,1-1 1,0 1 0,-1 0 0,0-2 0,1 2-4,-1 0 1,0 0-1,1 0 1,-1 0-1,0 0 1,1 0-1,-1 0 1,0 0-1,1 0 1,-1 0-1,0 0 1,1 0-1,-1 0 1,0 1-1,1-1 1,-1 0-1,1 0 1,-1 1-1,0-1 1,1 1-1,-1-1 1,0 1-1,0 0-32,-5 3-4,-1 0 1,1 1 0,1 0 0,-1 1-1,1-1 1,-1 1 0,2 0 0,-1 0 0,1 0-1,0 1 1,0 0 0,-4 10 0,-3 10 180,-13 55 0,19-65-116,3-7-12,-14 61 141,15-62-78,0-1 0,1 1 1,0 0-1,0-1 0,1 1 0,3 14 1,-4-22-49,0-1 1,0 1 0,0 0 0,0-1 0,0 1-1,0 0 1,0-1 0,0 1 0,1-1 0,-1 1-1,0 0 1,0-1 0,1 1 0,-1-1 0,0 1-1,1-1 1,-1 1 0,1-1 0,-1 1 0,1-1-1,-1 0 1,1 1 0,-1-1 0,1 0 0,-1 1-1,1-1 1,-1 0 0,1 1 0,0-1 0,-1 0-1,1 0 1,-1 0 0,1 0 0,0 0 0,-1 1-1,1-1 1,0 0 0,-1 0 0,1-1 0,0 1-1,1-1 29,0 0-1,0 1 0,-1-2 0,1 1 0,-1 0 0,1 0 0,-1 0 0,1-1 1,-1 1-1,0-1 0,1 1 0,0-3 0,15-25 65,27-61 0,-31 59-123,30-50-1,-43 80 11,1 1 0,-1-1 0,1 0-1,-1 0 1,1 0 0,0 1-1,-1-1 1,1 0 0,0 1 0,0-1-1,-1 0 1,2 0 0,-1 1 1,-1 0-1,0 0 1,0 0 0,1 0 0,-1 0 0,0 0 0,0 0 0,0 0-1,1 0 1,-1 0 0,0 0 0,0 1 0,0-1 0,0 0 0,1 0 0,-1 0-1,0 0 1,0 0 0,0 0 0,0 0 0,1 1 0,-1-1 0,0 0-1,0 0 1,0 0 0,0 0 0,0 1 0,0-1 0,1 0 0,-1 0-1,0 0 1,0 0 0,0 1 0,0-1 0,1 4-65,-1-1 0,1 1 1,-1-1-1,1 1 0,-1 4 1,-3 75 83,-28 158 1,26-211 95,-2 0-1,-2-1 1,0-1 0,-2 1 0,-21 39 0,30-64-71,0 0 1,0-1 0,-1 1 0,1-1 0,-1 0 0,1 1 0,-6 3 0,7-6-40,1-1-1,-1 1 1,0-1 0,1 0-1,-1 1 1,0-1-1,1 0 1,-1 0-1,1 0 1,-1 1-1,0-1 1,0 0 0,1 0-1,-1 0 1,0 0-1,1 0 1,-1 0-1,0 0 1,1-1-1,-2 1 1,1-1-24,-1 0 1,1 1-1,0-1 1,-1 0-1,1 0 0,0 0 1,0 0-1,0 0 1,0-1-1,0 1 0,0 0 1,0 0-1,0-2 1,0 1 5,-11-21-167,11 22 164,0 0 1,1-1 0,-1 1-1,1-1 1,0 1 0,-1-1-1,1 1 1,0-1 0,0 1-1,0-1 1,0 0 0,0 1-1,0-1 1,1-2 0,2-3 6,1-1 0,1 1 0,-1 0 0,1 0 0,0 0 0,1 1 0,0 0 0,0 0 0,0 0 0,0 1 0,1 0 0,0 0 0,0 1 0,1 0 0,11-5 0,-12 6 76,112-57 470,-86 42-362,47-34-1,-61 36-64,0-1 1,0-1-1,-2 0 0,17-24 0,-19 21-24,-2-1-1,0 0 1,-2 0-1,0-2 1,13-45-1,-22 62-42,0 0 0,0 0 0,-1 0 0,1-9 0,-1 13-42,-1 1-1,0 0 0,0 0 1,-1 0-1,1 0 0,0 0 1,-1 0-1,1 0 0,-1 0 1,0 0-1,1 0 0,-1 0 1,0 0-1,0 0 0,-1 0 1,1 1-1,0-1 0,-3-3 0,3 5-6,0-1 0,0 1 0,0-1-1,0 1 1,0-1 0,0 1-1,0-1 1,0 1 0,-1 0-1,1 0 1,0-1 0,0 1-1,0 0 1,0 0 0,0 0-1,0 0 1,-1 1 0,1-1-1,0 0 1,0 0 0,0 1-1,-1-1 1,-1 1 31,1 0-1,0 0 0,-1 1 1,1-1-1,0 0 1,0 1-1,0-1 1,-4 4-1,3-1 2,0-1 0,0 1 0,1 0-1,-1 1 1,1-1 0,0 0 0,0 1 0,0-1 0,1 1-1,0-1 1,-1 1 0,2 0 0,-1 0 0,0-1 0,1 1-1,0 0 1,0 0 0,1 0 0,-1 0 0,1-1 0,2 10-1,1-1 36,1-1-1,0 1 1,1-1-1,0 1 1,0-2-1,13 17 1,-16-24-26,-1-1 0,1 0 1,0 0-1,0 0 0,0 0 1,0-1-1,0 1 0,0-1 1,1 0-1,-1 1 0,1-2 1,0 1-1,0 0 0,-1-1 1,1 0-1,0 0 0,5 1 1,-4-2-76,-1 1 0,1-2-1,0 1 1,0 0 0,0-1 0,-1 0 0,1 0 0,0 0 0,-1-1 0,1 1 0,-1-1 0,1 0 0,7-5-1,-5 2-584,0-1 0,-1 1-1,0-1 1,0 0 0,0 0-1,5-8 1,28-46-7472,-26 40 4280,8-9-30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5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 3648,'-13'-8'6576,"13"17"-1472,-3 59-162,-11 35-3255,5-34-893,-1-10-380,6-33-77,-4 50 0,10-58-155,-2-17-174,0-1-1,1 0 1,-1 0 0,0 0 0,0 0 0,0 0 0,0 0 0,0 0 0,0 0 0,0 0 0,0 0 0,0 0 0,0 0 0,1 0-1,-1 1 1,0-1 0,0 0 0,0 0 0,0 0 0,0 0 0,0 0 0,0 0 0,0 0 0,1 0 0,-1 0 0,0 0-1,0 0 1,0 0 0,0 0 0,0 0 0,0 0 0,0 0 0,0-1 0,1 1 0,-1 0 0,0 0 0,0 0 0,0 0 0,0 0-1,0 0 1,0 0 0,0 0 0,0 0 0,0 0 0,0 0 0,0 0 0,1 0 0,-1-1 0,0 1 0,0 0 0,0 0 0,0 0-1,0 0 1,0 0 0,0 0 0,0 0 0,0 0 0,0-1 0,0 1 0,0 0 0,5-9 69,26-83 267,16-42-434,-40 117 99,1 1 0,1 0 1,0 0-1,1 1 0,21-24 0,-28 36 17,1-1 1,0 0-1,0 1 1,0-1-1,1 1 1,-1 0 0,1 1-1,-1-1 1,1 1-1,6-3 1,-8 5 28,-1-1 0,1 1 0,-1-1 0,1 1 0,-1 0 1,1 0-1,-1 0 0,0 0 0,1 1 0,-1-1 1,1 1-1,-1-1 0,1 1 0,-1 0 0,0 0 0,0 0 1,1 0-1,-1 0 0,0 0 0,0 1 0,0-1 1,0 1-1,3 3 0,-3-3-7,0 1 0,0 0-1,0 0 1,0 0 0,-1 0 0,1 0 0,-1 0 0,1 0-1,-1 1 1,0-1 0,-1 0 0,1 1 0,0 5 0,0 4 52,-1 1 0,-2 15 0,2-18-52,-24 182 66,22-179-180,-1 5-203,-3 20-1088,1-15-2366,23-46-11642,0 2 11963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51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0 125 3328,'9'-24'10186,"-7"22"-9218,0-5 3605,-1 6-4399,0 0-1,0-1 0,0 1 0,0 0 0,0 0 1,0 0-1,0 0 0,0 0 0,0 0 1,1 0-1,-1 0 0,0 0 0,3-1 0,2-2 240,3-1-281,-1 0 0,1 0 0,-1 1 0,1 1 0,0 0 0,13-3 1,59-9 659,-71 13-776,20-2-197,22-5-2190,86-2 0,-132 11 1042,1 0 0,-1 0-1,0 1 1,0 0-1,1 0 1,-1 1 0,0-1-1,0 1 1,0 0-1,9 6 1,-5-1-863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5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7872,'-1'1'245,"-1"-1"0,1 0 0,0 0 0,0 1 0,0-1 0,0 0-1,0 1 1,0-1 0,0 1 0,1 0 0,-1-1 0,0 1 0,0 0 0,0-1 0,0 1 0,1 0 0,-1 0 0,0 0 0,1 0 0,-1-1 0,1 1 0,-1 0 0,1 0 0,-1 0 0,1 0 0,0 0 0,-1 0 0,1 1 0,0 0 0,-2 6 1166,1 1 0,-1 15 0,1-14-1159,1-6-73,-6 111 3446,7-100-3249,0 0 0,1 0-1,0 0 1,1 0 0,8 23 0,-9-32-214,3 7 462,12 23 1,-16-34-554,0 0 0,0 1 0,0-1 1,1 0-1,-1 0 0,1-1 0,-1 1 0,1 0 1,0 0-1,0-1 0,0 1 0,0-1 1,0 1-1,0-1 0,0 0 0,0 0 1,4 1-1,-5-2-36,1 0 0,-1 0 0,0 0 1,0 0-1,1 0 0,-1 0 0,0-1 0,1 1 1,-1 0-1,0-1 0,0 1 0,0-1 1,0 1-1,1-1 0,-1 0 0,0 0 0,0 1 1,0-1-1,0 0 0,0 0 0,0 0 0,1-2 1,1-2 52,1 0 1,-1 0 0,3-8 0,-4 10-22,12-31-39,-1 1 0,-1-2 0,8-45 1,-11 43-366,-7 31 77,-1 0 1,0-1-1,-1 1 0,1 0 1,-1-1-1,-1-10 0,-6-8-3642,5 22 2439,1 0 0,-1 0 0,0 1-1,0-1 1,0 1 0,-2-3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5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 7136,'15'-3'10585,"-19"7"-6771,-3 2-3247,-14 13 1171,-25 27 1,39-38-1586,0 1 1,1 0 0,0 0 0,1 0 0,0 1-1,-7 18 1,6-11-9,1-1-1,1 2 1,0-1 0,1 0-1,-1 24 1,4-33-98,0 0 1,1 0-1,0 0 0,0 0 1,1-1-1,-1 1 1,2 0-1,-1-1 0,1 0 1,0 1-1,1-1 1,0 0-1,0-1 0,6 9 1,-7-12-131,0 0-1,-1 0 1,2 0 0,-1-1 0,0 1 0,0-1-1,1 0 1,-1 0 0,1 0 0,0 0 0,-1-1-1,1 0 1,0 1 0,0-1 0,0-1 0,0 1-1,0-1 1,0 1 0,0-1 0,0 0 0,0 0-1,1-1 1,3 0 0,0-1-427,0 0-1,-1 0 1,1-1-1,-1 0 1,0 0-1,1-1 1,-1 0-1,-1 0 1,1-1-1,-1 1 1,8-8-1,1-4-1445,1-1 0,-2 0 0,0-1 0,15-29-1,-6 6-501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5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4384,'-8'-12'1424,"8"11"-1218,0 0 1,0 1-1,0-1 0,0 0 1,0 1-1,0-1 0,0 0 1,0 1-1,0-1 1,0 0-1,1 1 0,-1-1 1,0 0-1,0 1 0,1-1 1,5-6 6320,-1 69-528,-1-1-4350,-14 176 1357,1-60-1917,8-139-990,0 304-22,1-312-76,0-15 36,1 0 0,0 0 1,4 15-1,-4-8-49,-1-20-821,-1-13-1106,0 7 1059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5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9888,'0'1'194,"0"0"0,0 0 0,0-1 0,0 1 0,0 0 0,0 0 0,0 0 0,0-1 0,0 1 0,1 0 0,-1 0 0,0-1 0,1 1 0,-1 0 0,0 0 0,1-1 0,-1 1 0,1-1 0,-1 1 0,1 0 0,-1-1 0,1 1 0,0-1 0,-1 1 0,1-1 0,0 1 0,-1-1 0,1 0 0,0 1 0,0-1 0,-1 0 0,1 1 0,0-1 0,0 0 0,-1 0 0,1 0 0,0 0 0,0 0 0,0 0 0,-1 0 0,1 0 0,1 0 0,3-1 222,0 0 1,0 0 0,-1 0 0,1-1-1,7-3 1,2-2-149,1-1 1,-2-1-1,1-1 1,-1 0-1,0 0 1,-1-1-1,0-1 1,-1 0-1,-1 0 0,0-1 1,11-18-1,-19 27-254,0-1-1,1 1 1,-2-1-1,1 0 1,2-10-1,-3 13-3,-1 0-1,0 0 0,0 0 0,0-1 1,0 1-1,0 0 0,0 0 0,0 0 1,-1 0-1,1 0 0,-1 0 1,1-1-1,-1 1 0,0 0 0,-1-2 1,1 3 7,0 0 1,0 0 0,0 0 0,0 0-1,0 0 1,0 1 0,0-1-1,0 0 1,0 1 0,0-1 0,-1 1-1,1-1 1,0 1 0,0-1 0,-1 1-1,1 0 1,0 0 0,0 0 0,-1 0-1,1 0 1,0 0 0,-1 0-1,1 0 1,0 0 0,-1 0 0,1 1-1,0-1 1,0 0 0,-2 1 0,-1 1 47,-1 0 1,1 0 0,-1 0-1,1 1 1,0 0 0,-7 5 0,4-2 71,1 1 0,0 0 1,0 1-1,1-1 0,0 1 1,0 0-1,1 1 1,-6 15-1,-22 77 938,30-93-997,-2 8 120,0 0 0,0 1 1,2 0-1,0 0 0,1 26 0,1-40-248,0 1-1,0-1 1,1 1-1,0 0 0,0-1 1,0 1-1,0-1 1,0 1-1,0-1 0,1 0 1,0 1-1,0-1 1,0 0-1,0 0 0,0 0 1,1-1-1,-1 1 1,1-1-1,-1 1 1,1-1-1,0 0 0,0 0 1,0 0-1,1 0 1,-1 0-1,0-1 0,1 1 1,-1-1-1,0 0 1,1 0-1,0-1 0,3 2 1,2-2-673,-1 1 0,1-1 0,-1 0-1,1-1 1,-1 0 0,1 0 0,-1-1 0,0 0 0,0 0 0,0-1 0,11-5 0,-3 0-1118,-1-1 0,0 0 0,-1-1 0,20-17 0,21-21-1855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5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42 236 10560,'-5'4'4768,"-5"19"-4128,7-7 1599,6 1-1343,-3 3 224,0 3-704,-3 5-320,3 4-96,-5 0-1760,10-4 960</inkml:trace>
  <inkml:trace contextRef="#ctx0" brushRef="#br0" timeOffset="1">46 7 9792,'-22'-7'4448,"9"11"-3872,8-4 544,5 3-736,-5 2-1696,5-2 672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0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 4640,'-23'-3'9653,"22"4"-8658,0-1 1,-1 1-1,1-1 0,0 1 1,0 0-1,-3 2 1991,1 0-1990,3-3-916,-1 1-1,1 0 1,0-1 0,-1 1 0,1 0 0,0-1-1,-1 1 1,1 0 0,0 0 0,0-1 0,0 1-1,0 0 1,0 0 0,0-1 0,0 1 0,0 0-1,0 0 1,0-1 0,0 1 0,0 0 0,0 0-1,1-1 1,-1 1 0,0 0 0,0-1 0,1 1 0,-1 0-1,1-1 1,-1 1 0,1-1 0,-1 1 0,1 0-1,-1-1 1,1 1 0,-1-1 0,1 1 0,-1-1-1,2 1 1,66 66 368,-35-32-357,42 43 206,89 86 99,-138-141-280,2-1 1,0-1-1,2-2 0,50 26 0,-10-16 71,77 21 0,34 12 63,-178-60-269,2 0 56,0 0 0,1 0 1,-1 0-1,1-1 0,-1 1 0,1-1 0,7 0 0,-12-1-37,-1 0 0,0 0 0,0 0 1,0 0-1,1 0 0,-1 0 0,0 0 0,0 0 1,1 0-1,-1 0 0,0 0 0,0 0 1,0 0-1,1 0 0,-1 0 0,0 0 0,0 0 1,0 0-1,1 1 0,-1-1 0,0 0 1,0 0-1,0 0 0,0 0 0,1 0 0,-1 1 1,0-1-1,0 0 0,0 0 0,0 0 0,0 0 1,1 1-1,-1-1 0,0 0 0,0 0 1,0 0-1,0 1 0,0-1 0,0 0 0,0 0 1,0 0-1,0 1 0,0-1 0,0 0 1,0 0-1,0 1 0,0-1 0,0 0 0,0 0 1,0 0-1,0 1 0,0-1 0,0 0 0,0 0 1,-1 0-1,1 1 0,0-1 0,0 0 1,-8 12 72,6-11-37,-4 9 0,-1-1 0,-1-1-1,1 1 1,-2-1-1,-8 7 1,-128 106 20,36-32 0,-89 67-45,144-118-380,-111 57 1,-49 17-5695,203-105 4577,8-6 869,0 0-1,0 1 1,1 0 0,-1-1-1,0 1 1,1 0-1,-1 0 1,1 1-1,0-1 1,-4 5 0,5-5-813,1-2 1192,0 0 0,0 1 0,0-1-1,0 0 1,-1 1 0,1-1 0,0 0 0,0 1-1,0-1 1,0 0 0,0 1 0,0-1-1,0 0 1,1 1 0,-1-1 0,0 0 0,0 0-1,0 1 1,0-1 0,0 0 0,0 1 0,1-1-1,-1 1 1,11 5-4615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0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56 344 4576,'12'-23'2682,"-12"23"-2594,0 0 0,0-1-1,0 1 1,0 0-1,0 0 1,0 0-1,0 0 1,0 0-1,0 0 1,0-1-1,0 1 1,1-1 612,-1 1-612,0 0-1,0 0 1,0 0 0,0 0-1,0 0 1,0 0-1,1 0 1,-1 0-1,0 0 1,0 0-1,0 0 1,0 0 0,0 0-1,1 0 1,-1 0-1,0 0 1,0 0-1,0 0 1,0 0-1,0 0 1,0 0-1,1 0 1,2 6 4413,0 13 123,-3-17-5215,1 8 1054,0 0 1,-1 1 0,-1-1-1,0 0 1,-2 12-1,-15 53 621,0-1-523,-2 98 216,4-24-460,14-133-132,2 31 1,0-24 125,1-17-386,1-15-346,0 0 309,5-38-48,3-65 1,-3 24 217,0 23-71,34-262 223,-37 302 20,1 1 0,1-1-1,1 2 1,18-41 0,-21 56-119,1 1 1,-1 0-1,1 0 1,0 0 0,1 1-1,0 0 1,0 0-1,1 0 1,-1 1-1,1 0 1,1 0 0,-1 1-1,1 0 1,0 0-1,0 1 1,17-7-1,0 4 35,-1 1 0,1 1 0,0 1 0,1 1-1,50 1 1,163 17 649,-162-14-616,-47-1-111,33 4-1,-61-4-57,0 0-1,0 1 1,0-1-1,0 1 1,-1-1-1,1 1 1,0 0-1,0 0 1,0 0 0,-1 0-1,1 0 1,-1 0-1,1 1 1,-1-1-1,1 0 1,-1 1-1,2 1 1,-1 0 9,0 1 0,0-1 0,0 1 0,-1-1 0,0 1 0,1 0 0,-1-1 1,1 6-1,-1 5 15,1 1 0,-2-1 0,-1 24 0,-1-4 17,1-8-25,-1 0 0,-6 29-1,-4 14-139,9-25-3387,3-40 2397,-1 0 1,0 0-1,0 0 1,0-1 0,0 1-1,-1 0 1,1 0 0,-5 5-1,-4 13-4853,5-3 2800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0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40 6464,'2'-3'736,"11"-20"1512,-5 13 771,0 6 3873,-7 5-6712,-1-1-1,1 0 0,-1 0 0,0 1 0,1-1 0,-1 0 0,0 1 0,1-1 0,-1 1 1,0-1-1,0 0 0,1 1 0,-1-1 0,0 1 0,0-1 0,0 1 0,1-1 0,-1 0 0,0 1 1,0-1-1,0 1 0,0-1 0,0 1 0,0-1 0,0 1 0,0 0 0,0 17 1657,0-16-1473,0 4-120,0 0 0,-1 1 0,0-1 0,0 0 0,0 0 0,-1 0 0,0 0 0,-4 9-1,-19 41 516,19-50-676,6-6-83,-1 1 0,1-1 0,-1 0 0,1 1 0,0-1 0,-1 1 0,1-1 0,0 0 0,-1 1 0,1-1 0,0 1 0,0-1 0,-1 1 1,1-1-1,0 1 0,0 0 0,0-1 0,0 1 0,-1 0 0,1 0 1,-1 0-1,1 0 1,-1 0-1,1 0 0,-1 0 1,0 0-1,0 0 1,1 0-1,-1 0 1,0-1-1,0 1 1,0 0-1,-1 0 1,-5 5-56,14-11 142,0-1-1,0 1 1,0 1 0,14-7 0,-6 2-30,24-13 56,79-30 0,-116 51-85,0 0 0,0 0 0,0 1 1,0-1-1,1 1 0,-1 0 0,0 0 0,0 0 0,0 0 0,0 0 0,1 0 0,-1 0 0,0 1 1,0-1-1,0 1 0,0 0 0,0-1 0,0 1 0,0 0 0,0 0 0,0 0 0,0 1 0,-1-1 1,1 0-1,0 1 0,-1-1 0,1 1 0,-1-1 0,1 1 0,1 3 0,0-1-58,-1 1 0,1-1-1,-1 1 1,0 0 0,0 0-1,-1 0 1,1 0 0,-1 0-1,0 0 1,-1 0-1,1 7 1,-1-10-1100,0-2 908,0 0 0,0 1-1,0-1 1,1 0 0,-1 0-1,0 1 1,0-1-1,0 0 1,0 0 0,0 1-1,-1-1 1,1 0 0,0 1-1,0-1 1,0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0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5 4640,'-8'-4'11159,"-1"3"-7260,-11 5-4792,13-2 2167,-5 1-974,0 1-1,1 1 0,-1 0 0,-11 7 1,3-2-63,4-3-140,-73 41 348,79-42-448,0 1 0,1 0 0,0 0 1,0 1-1,1 0 0,-11 14 0,17-20 25,1 0 0,-1 0 0,1-1 0,0 1 0,0 0-1,0 0 1,0 0 0,0 0 0,1 0 0,-1 0 0,1 1 0,-1-1-1,1 0 1,0 0 0,-1 0 0,1 0 0,0 1 0,1-1 0,-1 0-1,0 0 1,1 0 0,-1 0 0,1 0 0,-1 1 0,1-1 0,0 0-1,0 0 1,0-1 0,0 1 0,1 0 0,-1 0 0,0 0-1,1-1 1,-1 1 0,1-1 0,-1 1 0,1-1 0,0 0 0,0 1-1,2 0 1,14 8 221,2 0 0,-1-1 0,1-1 0,1-1 0,40 8 0,-31-8 57,46 18 1,-75-25-269,1 1 1,-1-1-1,0 1 1,1 0-1,-1 0 0,0-1 1,0 1-1,1 0 1,-1 0-1,1 2 1,-2-3-23,0 0 0,0 1 1,1-1-1,-1 0 1,0 1-1,0-1 0,0 0 1,0 1-1,0-1 1,1 1-1,-1-1 0,0 0 1,0 1-1,0-1 1,0 1-1,0-1 1,0 0-1,0 1 0,-1-1 1,1 0-1,0 1 1,0-1-1,0 1 0,0-1 1,-2 2 20,1 0 0,-1 0 0,0 0 0,1-1 0,-1 1 0,0-1 1,0 1-1,0-1 0,-4 2 0,-12 6-40,-1-2 0,1 0 0,-1-2 0,-1 0 0,-19 3 1,3 0-355,13-4-823,-29 4-1,43-7-391,-1-1-1,1 0 0,-11-2 0,19 2 1229,0 0 0,0 0-1,0 0 1,0 0 0,0-1-1,0 1 1,1 0 0,-1 0-1,0-1 1,0 1 0,0-1-1,0 1 1,0-1 0,1 1 0,-1-1-1,0 0 1,0 1 0,0-2-1,-1-2-2267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0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98 428 8640,'-1'1'483,"1"1"1,-1-1-1,1 0 1,0 1 0,-1-1-1,1 0 1,0 1-1,0-1 1,0 0-1,0 1 1,0-1 0,0 0-1,1 3 1,0 12 1289,-7 37 1901,3-25-2308,0 0-1,-12 42 1,-8-2-467,10-29-359,-17 78 0,28-110-503,1 6-237,3-14 68,3-6 64,17-25 63,50-56 1,-59 74 136,1 1 0,0 1 0,1 0 1,1 1-1,32-18 0,-43 26-36,0 1 0,0 0 0,0 0 1,1 0-1,-1 1 0,1 0 0,-1 0 1,1 0-1,9 0 0,-14 1-69,1 1 0,-1-1 0,1 0 0,0 0 0,-1 1 0,1-1 0,-1 1 0,1-1 0,-1 1 0,1 0 0,-1 0 0,0 0 0,1-1 1,-1 1-1,0 0 0,0 1 0,0-1 0,0 0 0,0 0 0,0 0 0,0 1 0,0-1 0,0 0 0,0 1 0,-1-1 0,1 1 0,0-1 0,-1 1 0,0-1 0,1 1 0,-1-1 0,0 1 0,0 0 0,1-1 0,-1 1 0,-1 2 0,1 4 18,-1-1-1,0 0 1,-1 0-1,1 1 0,-1-1 1,-5 10-1,0 0-82,-14 21 0,43-48-517,6-8 339,63-38-228,-75 48 537,0 0 0,1 1 0,34-9 0,-48 15-51,0 0 0,1 1 0,-1-1 0,1 1 0,-1-1 0,0 1 0,1 0 0,-1 1 0,0-1 0,1 1 0,-1-1 0,0 1 0,1 0 0,-1 0 0,0 0 0,0 1 0,0-1 0,0 1 0,0 0 0,0-1 0,-1 1 0,1 1 0,0-1 0,-1 0 0,0 1 0,1-1 0,-1 1 0,0-1 0,0 1 0,-1 0 0,3 3 0,-1 3 16,1 1-1,-1-1 0,0 1 1,-1-1-1,0 1 1,1 13-1,-1 62 107,-2-65-143,-3 51-51,3 41-1572,0-92 183,-1-17 1017,1 0 0,0-1-1,0 1 1,0 0-1,1 0 1,-1 0 0,1-1-1,-1 1 1,1 0-1,1 3 1,-2-6 329,0 0-1,0 0 1,0 0 0,0 1 0,0-1-1,1 0 1,-1 0 0,0 0 0,0 1-1,0-1 1,0 0 0,0 0 0,0 0-1,1 0 1,-1 0 0,0 1 0,0-1-1,0 0 1,0 0 0,1 0 0,-1 0-1,0 0 1,0 0 0,0 0-1,1 0 1,-1 1 0,0-1 0,0 0-1,0 0 1,1 0 0,-1 0 0,0 0-1,0 0 1,1 0 0,5-7-2130,3-16-693,-7 18 2511,22-68-3112,-18 50 2834,1 1 0,1 0 0,19-36 0,-16 41 711,0 0 0,1 2 0,1-1 0,0 1 0,1 1 0,1 1-1,16-13 1,-15 15 1090,0 1-1,1 0 0,0 1 0,22-7 0,-16 7 1008,-5 2 3075,-26 10-3161,2 0-1840,0-1 0,1 2 0,-1-1 1,0 1-1,1-1 0,0 1 0,0 1 0,0-1 1,-5 8-1,-6 7 170,-15 25 1,25-34-329,0 0 0,0 1 0,1 0 0,0 0 0,1 0 0,0 0 0,1 1 0,0-1 0,0 1 0,0 17 0,3-29-64,0 0-1,0 0 0,0 1 0,0-1 0,0 0 0,0 0 0,0 0 0,0 1 0,0-1 0,0 0 0,0 0 0,0 1 0,0-1 0,0 0 0,0 0 0,0 0 1,0 1-1,0-1 0,0 0 0,0 0 0,1 0 0,-1 1 0,0-1 0,0 0 0,0 0 0,0 0 0,0 0 0,1 1 0,-1-1 0,0 0 0,0 0 0,0 0 1,0 0-1,1 0 0,-1 0 0,0 0 0,0 1 0,1-1 0,-1 0 0,0 0 0,0 0 0,0 0 0,1 0 0,-1 0 0,0 0 0,0 0 0,1 0 0,-1 0 1,0 0-1,0 0 0,0 0 0,1 0 0,-1-1 0,0 1 0,0 0 0,0 0 0,1 0 0,-1 0 0,0 0 0,0-1 0,13-8-211,-11 7 159,18-17-218,23-27 1,-3 3-18,2-1 150,-15 16 123,0 1-1,33-24 0,-51 43 45,1 0 135,-6 9-137,-3 8-107,-1-6 109,0 18 47,0-1-1,2 0 0,5 31 0,-5-45-70,-1-1-1,1 1 1,1-1-1,-1 1 1,1-1-1,-1 0 1,6 6-1,-6-8 5,0 0-1,1-1 1,-1 1 0,1-1-1,0 0 1,-1 0-1,1 0 1,0 0-1,0 0 1,0-1-1,1 1 1,-1-1 0,5 2-1,-4-3-10,0 1-1,0-1 1,0 0-1,0 0 0,0 0 1,0 0-1,0-1 1,-1 1-1,1-1 1,0 0-1,0 0 1,0-1-1,-1 1 1,1-1-1,-1 1 0,7-6 1,3-2-31,0 0-1,20-21 1,-24 20 31,26-24-88,-2-3 0,-2 0-1,33-51 1,63-118-23,-89 143 72,150-234 465,-183 290-415,0-1-1,-1 0 0,5-13 1,-9 21-6,0-1 1,1 1 0,-1 0 0,0 0 0,0 0-1,0-1 1,0 1 0,0 0 0,0 0 0,0 0-1,0-1 1,1 1 0,-1 0 0,0 0 0,0-1-1,0 1 1,0 0 0,0 0 0,0-1 0,0 1-1,0 0 1,-1 0 0,1-1 0,0 1 0,0 0-1,0 0 1,0 0 0,0-1 0,0 1 0,0 0-1,0 0 1,-1 0 0,1-1 0,0 1 0,0 0-1,0 0 1,0 0 0,-1 0 0,1-1 0,0 1 0,0 0-1,0 0 1,-1 0 0,1 0 0,0 0 0,0 0-1,-1 0 1,1 0 0,0 0 0,0-1 0,-1 1-1,1 0 1,0 0 0,0 0 0,-1 0 0,1 1-1,0-1 1,0 0 0,0 0 0,-1 0 0,1 0-1,0 0 1,0 0 0,-1 0 0,1 0 0,-2 1 5,0 0 1,0 0 0,0 1 0,0-1 0,0 0-1,0 0 1,0 1 0,0 0 0,1-1 0,-3 4 0,-18 23-56,1 2 1,-22 43 0,-30 73 70,50-96 141,2 1 0,2 0 0,3 2 1,-16 85-1,30-128-225,1 0 1,1 0 0,0 0 0,0 0-1,3 18 1,-3-25 23,1-1-1,-1 1 1,1-1 0,0 0 0,0 1 0,0-1-1,0 1 1,0-1 0,0 0 0,1 0-1,-1 0 1,1 0 0,-1 0 0,1 0 0,0 0-1,0 0 1,0-1 0,0 1 0,0-1-1,0 1 1,0-1 0,0 0 0,1 0 0,-1 0-1,0 0 1,1 0 0,-1 0 0,1-1-1,2 1 1,6-1-46,-1 0 0,1 0 0,-1-1-1,1-1 1,-1 1 0,0-2 0,1 0 0,-1 0 0,16-8-1,-7 2 40,0-1-1,-1-1 1,32-24-1,-40 26 27,0 0 0,-1 0 0,0-1 0,-1-1 0,0 1 0,0-2 0,-1 1 1,9-20-1,22-51-7,53-175 1,-77 213 38,14-82 499,-27 124-505,-1 0 44,1-1 0,-1 1-1,1-1 1,-1 1 0,0-1 0,0 1-1,0-1 1,0 0 0,-1 1 0,0-4 0,1 6-44,0-1 1,0 1-1,0 0 1,0 0 0,0 0-1,0 0 1,0 0-1,0 0 1,0 0 0,0 0-1,0 0 1,0 0 0,0 0-1,-1 0 1,1 0-1,0 0 1,0 0 0,0 0-1,0-1 1,0 1-1,0 0 1,0 0 0,0 0-1,0 0 1,0 0 0,0 0-1,-1 0 1,1 0-1,0 0 1,0 0 0,0 0-1,0 0 1,0 0-1,0 0 1,0 0 0,0 0-1,0 1 1,0-1 0,0 0-1,-1 0 1,1 0-1,0 0 1,0 0 0,0 0-1,0 0 1,0 0-1,0 0 1,0 0 0,0 0-1,0 0 1,0 0 0,0 0-1,0 0 1,0 0-1,0 1 1,0-1 0,-6 8 193,-6 15 54,-2 18 142,2 0-1,1 0 1,-6 50-1,-2 132-238,18-199-1073,3 43-1,0-52-1608,8 28-1,-1-19 157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4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1234 3232,'-7'-1'873,"8"3"-119,-1-1-618,1 0-1,0-1 0,0 1 1,-1 0-1,1-1 0,0 1 1,0-1-1,0 0 0,0 1 1,0-1-1,0 1 0,1-1 0,4 1 292,-1-1-1,1 0 1,0 0-1,-1 0 1,1 0-1,0-1 1,-1 0-1,7-2 1,3-2 392,23-10 1,-23 8-529,-1-1 1,-1 0-1,0 0 1,0-2 0,20-18-1,-10 6 101,34-46 0,129-162 408,-113 149-519,93-117 94,-135 153-370,-2-1 1,-3-2-1,24-57 0,-49 102-83,1-1 0,-1 0 0,1-1 0,-1 1 0,-1 0 0,1 0 0,0-5 0,-2 3-295,-2 7 16,-6 11-194,2-2 398,-28 38-223,-46 57 48,19-24 227,54-67 153,0-1 0,1 1 0,0 0 1,-8 26-1,9-19 111,1 0 0,1 0 0,-3 39 0,6-53-82,1 0 1,1 0 0,-1 0-1,1 0 1,0-1-1,0 1 1,1 0-1,0 0 1,0-1 0,1 0-1,0 1 1,0-1-1,0 0 1,1 0-1,8 10 1,-10-13 22,1 0 0,-1-1 0,1 1 1,0-1-1,0 0 0,0 0 0,0 0 0,1-1 1,-1 1-1,0 0 0,1-1 0,-1 0 0,1 0 1,-1 0-1,7 0 0,-4-1 19,-1 0 0,0 0 0,1-1 0,-1 0 0,0 0 0,0 0 1,0-1-1,0 1 0,9-5 0,1-3 50,0 0 0,-1 0 0,0-2 0,-1 0 0,19-18 0,76-85 381,-86 87-546,-1 0 0,26-44 0,28-66 10,-57 103 15,103-205-156,-88 155 78,-19 48-235,-11 29 204,-3 7 55,0-1 0,1 0 0,-1 1 0,0-1 0,0 0 0,1 1 0,-1-1 0,0 0 0,0 1 0,0-1 0,0 0 0,0 1 0,0-1 0,0 0 0,0 1 0,0-1 0,0 0 0,0-1 0,0 2 18,0 0 0,0 0-1,0 0 1,0 0-1,0 0 1,0 0 0,0 0-1,-1 0 1,1 0 0,0 0-1,0 0 1,0 0-1,0 0 1,0-1 0,0 1-1,0 0 1,0 0-1,0 0 1,0 0 0,0 0-1,0 0 1,0 0 0,0 0-1,0 0 1,0 0-1,0 0 1,0 0 0,-1 0-1,1 0 1,0 0-1,0 0 1,0 0 0,0 0-1,0 0 1,0 0 0,0 0-1,0 0 1,0 0-1,0 0 1,0 0 0,0 0-1,0 0 1,0 0-1,0 0 1,-1 0 0,1 0-1,0 0 1,0 0-1,0 0 1,0 1 0,0-1-1,0 0 1,0 0 0,0 0-1,0 0 1,0 0-1,0 0 1,0 0 0,0 0-1,0 0 1,0 0-1,0 0 1,-3 3-44,-1-1-1,1 1 1,0 0-1,0-1 1,0 2-1,1-1 1,-1 0-1,-3 6 1,-15 36 25,9-20-46,-73 191-223,39-89 528,-78 285 60,122-401-252,-31 118 1283,33-125-684,2-11-161,4-8-176,17-44 16,27-62-224,-45 109-169,1 1 1,0-1 0,1 1-1,0 0 1,0 0 0,18-17-1,-24 27 50,-1 0 1,1 1-1,0-1 0,0 0 0,0 0 0,0 1 0,0-1 0,0 1 0,0-1 0,0 1 0,1-1 0,-1 1 0,0 0 0,0 0 0,1-1 1,-1 1 4,-1 0 0,1 0 0,-1 1 0,1-1 0,-1 0 0,1 0 0,-1 0 1,1 1-1,-1-1 0,1 0 0,-1 1 0,1-1 0,-1 0 0,0 1 1,1-1-1,-1 0 0,0 1 0,1-1 0,-1 1 0,0-1 0,1 1 0,-1-1 1,0 1-1,2 4-42,-1 0 1,0 1-1,0-1 0,0 0 1,0 8-1,-1-9 80,0 82-20,-1-65 3,0 1 0,1-1-1,2 1 1,0-1 0,7 28 0,-9-47-5,1 3 56,1 0 1,-1 0-1,1 0 1,0-1-1,1 1 1,-1 0-1,4 4 1,-4-8-30,-1 0 1,0 1-1,1-1 1,-1 0-1,1 0 1,-1 0-1,1-1 0,-1 1 1,1 0-1,0-1 1,-1 1-1,1-1 0,0 1 1,0-1-1,-1 0 1,1 0-1,0 1 0,0-1 1,0-1-1,-1 1 1,1 0-1,0 0 0,0-1 1,-1 1-1,3-1 1,22-8 159,0-1 0,-1-1 0,45-26 0,100-73-146,-47 13 4,-77 58-5,58-36 0,-111 75-185,1 4 64,1 0-1,1 0 0,-1 0 0,-6 8 1,-6 6-23,8-8 112,0 0 0,0 1 0,1 0 0,0 1 0,1-1 1,-11 25-1,8-12 21,-18 46-82,25-61 102,0 1 0,1-1 0,0 1-1,1 0 1,-1 12 0,2-21-29,0 0 1,0 0-1,0 0 1,0 0-1,0 1 1,0-1-1,0 0 0,0 0 1,0 0-1,1 0 1,-1 0-1,0 1 1,1-1-1,-1 0 1,1 0-1,-1 0 0,1 0 1,0 0-1,0 1 1,0-2-2,0 0-1,-1 0 1,1 0 0,0 0 0,-1 0 0,1 0-1,-1 0 1,1 0 0,0 0 0,-1 0 0,1 0-1,-1-1 1,1 1 0,0 0 0,-1 0 0,1-1 0,-1 1-1,1 0 1,-1-1 0,1 1 0,-1-1 0,1 1-1,-1-1 1,1 0 0,5-5 100,-1-1-1,0 0 1,8-13 0,49-93 349,-34 54-400,-23 45-192,1 1 1,1-1-1,1 1 1,14-20-1,-22 32 117,0 1-1,0 0 1,0 0-1,0 0 1,0 0-1,0 0 1,0 0 0,0 0-1,0 0 1,0 0-1,0 0 1,0 0-1,0 0 1,0 0 0,0 0-1,0 0 1,0 0-1,0 0 1,1 0-1,-1 0 1,0 0 0,0 0-1,0 0 1,0 0-1,0 0 1,0 0-1,0 0 1,0 0-1,0 0 1,0 0 0,0 0-1,0 0 1,0 0-1,0 0 1,0 0-1,0 0 1,0 0 0,0 0-1,1 0 1,-1 0-1,0 0 1,0 0-1,0 0 1,0 0 0,0 0-1,0 0 1,0 0-1,0 0 1,0 0-1,0 0 1,0 0 0,0 0-1,0 0 1,0 0-1,0 0 1,0 0-1,0 1 1,0-1 0,0 0-1,0 0 1,0 0-1,0 0 1,0 0-1,0 0 1,0 0 0,0 0-1,0 0 1,1 8-206,-3 12 80,2-19 124,-3 21-19,1 1 0,1-1 1,1 0-1,1 1 0,5 31 1,-5-49 51,1-1 0,-1 1 1,1 0-1,0-1 0,0 1 0,0-1 1,1 0-1,-1 1 0,1-1 1,0-1-1,7 8 0,-8-9 4,0-1 0,0 1 0,1 0 0,-1-1 0,0 1 0,1-1 1,-1 0-1,1 0 0,-1 0 0,1 0 0,0 0 0,-1-1 0,1 1 0,0-1 0,-1 0 0,1 0 0,0 0 0,0 0 0,-1 0 0,1 0 0,0-1 0,0 1 0,-1-1 0,4-1 0,16-8 24,-1-1 0,-1-2 0,0 0-1,19-16 1,-24 18-18,26-20 25,-2-2 1,-1-1 0,-2-3-1,-1 0 1,-2-2 0,-2-2-1,44-74 1,42-130-136,-110 227 79,3-2-83,10-35 0,-20 49-115,-2 9 42,-9 18-58,8-15 163,-14 34-189,-24 79 0,-2 53 87,42-170 141,-11 63 72,4 0 0,1 0 0,4 0 0,6 68 0,-3-115-56,1 0 0,1 0 1,0 0-1,1 0 1,2-1-1,9 28 0,-1-24-1321,-13-20 1161,1-1 0,-1 1 0,1 0 1,0-1-1,-1 1 0,1-1 1,0 1-1,-1-1 0,1 1 1,0-1-1,0 1 0,0-1 0,-1 0 1,1 1-1,0-1 0,0 0 1,0 0-1,0 1 0,0-1 1,0 0-1,-1 0 0,1 0 1,1 0-1,11-5-1518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51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40 1888,'0'-15'2325,"-1"2"3907,1 13-5993,-1-1 0,1 1 1,0-1-1,0 1 1,0-1-1,0 1 1,0-1-1,0 1 0,0-1 1,0 1-1,0-1 1,0 1-1,0-1 1,0 1-1,0-1 0,1 1 1,-1-1-1,0 1 1,0-1-1,0 1 1,1 0-1,-1-1 1,41 40 2614,-17-17-2389,0 2 0,-2 0 0,19 27 0,-16-10-113,-1 2 0,-3 0 0,-1 1 0,16 54 0,-28-74-152,1-1 0,1-1 0,0 0 0,2 0 0,16 22 0,-14-22-85,-11-15-84,1 0 1,1-1-1,5 8 0,-3-7 6,-5-6-261,-12-17-12063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0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 2496,'0'0'142,"1"0"0,-1-1 0,0 1-1,1 0 1,-1 0 0,0-1 0,0 1 0,1 0 0,-1 0 0,1 0-1,-1-1 1,0 1 0,1 0 0,-1 0 0,0 0 0,1 0 0,-1 0-1,1 0 1,-1 0 0,0 0 0,1 0 0,-1 0 0,1 0 0,-1 0-1,0 0 1,1 0 0,-1 0 0,0 0 0,1 0 0,-1 0 0,1 1-1,-1-1 1,0 0 0,1 0 0,-1 0 0,0 1 0,1-1 0,-1 0-1,0 0 1,0 1 0,1-1 0,-1 0 0,0 1 0,0-1 0,1 0-1,-1 1 1,0-1 0,0 0 0,0 1 0,0-1 0,1 1 0,1 26 7144,-3-22-8243,1 47 2480,-3-1-1,-3 1 1,-12 53 0,-18 38-99,32-134-1427,4-8-10,-1 1 0,0-1 0,1 0-1,-1 1 1,1-1 0,-1 1 0,1-1 0,0 1-1,-1-1 1,1 1 0,0-1 0,0 1 0,0-1-1,0 1 1,1 0 0,-1-1 0,1 2 0,2-5-131,8-13-16,0-1 0,11-24 1,-2 2 88,15-26-1,40-69 89,-56 104 123,1 0-1,31-35 0,-50 63-123,5-6 140,1 1 0,0-1 0,15-10 0,-20 16-106,-1 0 0,1 0-1,0 0 1,0 0 0,0 1 0,0-1 0,0 0 0,0 1 0,0-1 0,4 1-1,-5 0-9,0 0 0,0 0 0,0 0 0,0 1 0,1-1 0,-1 0 0,0 1 0,0-1 0,0 1 0,0-1-1,0 1 1,0 0 0,0-1 0,0 1 0,0 0 0,-1 0 0,1-1 0,0 1 0,0 0 0,1 2 0,0 1 77,0 1 1,1-1-1,-1 1 0,-1 0 1,1 0-1,-1-1 1,0 1-1,1 9 1,1 44 366,-4-32-406,-2 0 0,-1-1 1,0 1-1,-2-1 0,-1 0 0,-1-1 0,-1 0 1,-17 32-1,19-41-727,-17 30-5001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0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22 638 5472,'-8'3'9406,"8"7"-7437,-7 97 3965,3-71-4900,2 0-1,3 42 1,-1-73-896,1 1-1,0-1 1,0 0 0,0 1-1,1-1 1,0 0 0,0 0-1,0 0 1,6 9-1,-7-13-112,0 1 0,0-1-1,0 1 1,1-1-1,-1 0 1,0 0-1,1 1 1,-1-1-1,1 0 1,0-1-1,-1 1 1,1 0 0,0 0-1,-1-1 1,1 1-1,0-1 1,0 1-1,-1-1 1,1 0-1,0 1 1,0-1 0,0 0-1,-1 0 1,1-1-1,0 1 1,0 0-1,0 0 1,-1-1-1,1 1 1,0-1-1,0 0 1,1-1-1,2 0-36,0-1-1,0 0 1,-1 0-1,1-1 1,-1 1-1,0-1 1,0 0-1,0 0 1,-1-1-1,6-7 1,3-7-103,12-28 1,-9 17 128,88-158 221,-95 179-34,-8 9-190,0 0 1,1 1-1,-1-1 1,0 0-1,0 0 0,0 0 1,0 0-1,1 0 1,-1 0-1,0 0 1,0 0-1,0 1 0,0-1 1,0 0-1,0 0 1,0 0-1,1 0 0,-1 0 1,0 1-1,0-1 1,0 0-1,0 0 0,0 0 1,0 0-1,0 1 1,0-1-1,0 0 1,0 0-1,0 0 0,0 0 1,0 1-1,0-1 1,0 0-1,-1 24 323,-15 49 19,9-48-244,-6 46-1,13-62-86,0 0-1,0-1 1,1 1 0,-1-1-1,2 1 1,3 11-1,-5-17-20,1 0-1,0 0 1,1 0-1,-1 0 0,0 0 1,1 0-1,0 0 1,0 0-1,0 0 1,0-1-1,0 1 1,0-1-1,1 0 1,-1 0-1,1 1 1,-1-1-1,1-1 1,0 1-1,3 1 0,2 0 13,0-1-1,0 0 0,0-1 1,0 1-1,1-1 0,-1-1 1,0 0-1,10-1 0,8-2-211,32-9 0,-36 7 118,-13 4-22,1-1 0,-1-1-1,1 0 1,-1 0 0,0-1-1,0 0 1,15-10 0,12-15-148,-2-1 0,-1-1 1,-2-2-1,32-43 1,-59 71 271,0 0 1,0 0 0,1 1-1,-1-1 1,1 1 0,0 0 0,0 1-1,0-1 1,1 1 0,-1 0 0,1 0-1,9-3 1,-9 4 96,-6 2-117,0 0 0,0 0 0,0 0 0,0 0 0,0 0-1,0 0 1,0 0 0,0 0 0,0 0 0,0 0 0,0 0 0,0 0 0,0 0 0,0 0 0,0 0 0,0 0 0,0 0 0,0 0 0,0 0 0,0 0 0,1 0 0,-1 0-1,0 1 1,0-1 0,0 0 0,0 0 0,0 0 0,0 0 0,0 0 0,0 0 0,0 0 0,0 0 0,0 0 0,0 0 0,0 0 0,0 0 0,0 0 0,0 0 0,0 0-1,0 0 1,0 0 0,0 0 0,0 0 0,0 0 0,0 0 0,0 0 0,0 0 0,0 0 0,0 0 0,1 0 0,-1 0 0,0 0 0,0 0 0,0 0 0,0 0 0,0 0-1,0 0 1,0 0 0,0 0 0,0 0 0,0 0 0,0 1-113,-1 11-96,0-6 251,-1 0 0,0 1 0,0-1-1,0 0 1,-1 0 0,-6 9 0,-25 32 133,19-27-60,2 0 62,1 0 0,1 1 1,1 0-1,-10 29 0,19-48-169,0 1 0,0 0 0,0 0 0,0-1 0,1 1 0,0 0 0,-1 0 0,1 0 0,0 0 0,0-1 0,1 1 0,-1 0 0,0 0 0,1 0 0,0-1 0,0 1-1,0 0 1,2 4 0,-2-5-4,1 0 0,-1 0-1,1 0 1,0 0 0,0-1-1,0 1 1,-1-1 0,1 1-1,1-1 1,-1 0-1,0 1 1,0-1 0,0 0-1,1 0 1,-1-1 0,0 1-1,1 0 1,-1-1 0,1 0-1,-1 1 1,1-1-1,3 0 1,8-1-5,0 0 0,0-1 0,-1-1 0,1 0 0,21-8 0,63-31 0,-86 36 0,1 0-19,25-16 1,13-22-110,-36 31 90,15-16-66,0-1-1,-2-1 1,-1-2-1,41-67 1,-32 38-36,-2-2 0,-4-1 1,-2-1-1,20-76 0,-15-1 100,-20 81-314,-7 39 151,-7 15 153,-1 8 42,-2 6-3,-12 31 37,-15 52 1,19-51 47,-13 41 309,-19 112 0,36-143-137,3 1 0,1 0 0,6 80 0,-1-113-278,1 0-1,1 0 1,0 0 0,10 25 0,-11-35 6,0 0 1,1-1 0,0 1 0,0-1 0,0 1 0,1-1-1,0 0 1,0 0 0,0-1 0,0 1 0,1-1 0,0 0-1,0 0 1,7 5 0,-7-8 8,-1 1 0,0 0-1,1-1 1,-1 0 0,1 0-1,-1-1 1,1 1 0,-1-1 0,1 0-1,-1 0 1,1 0 0,-1-1 0,1 0-1,7-2 1,0 0-38,0-1 0,-1-1 0,0 0 1,12-7-1,-12 4 12,1-1-1,-1 0 1,0 0 0,-1-1 0,0 0 0,-1-1 0,0 0-1,-1-1 1,0 0 0,-1 0 0,0-1 0,-1 1 0,0-2-1,-1 1 1,0 0 0,-1-1 0,-1 0 0,0 0 0,-1 0-1,0-15 1,-2 26 59,0 1-1,0 0 1,0-1-1,-1 1 1,1-1-1,-1 1 1,1-1-1,-1 1 1,0 0 0,0-1-1,0 1 1,0 0-1,-1 0 1,1 0-1,-4-4 1,4 5 8,0 0 1,0 0 0,0 1-1,0-1 1,-1 0-1,1 1 1,0-1 0,-1 1-1,1-1 1,0 1-1,-1-1 1,1 1 0,-1 0-1,1 0 1,-1 0-1,1 0 1,0 0 0,-1 0-1,1 0 1,-1 0-1,1 1 1,-1-1 0,1 1-1,0-1 1,-1 1-1,1-1 1,0 1 0,0 0-1,-2 0 1,-4 4 6,0 0-1,1 0 1,0 1 0,0-1 0,0 1 0,0 1-1,1-1 1,0 1 0,-4 8 0,-4 6 177,-17 43 1,1 17 186,26-70-396,0-1 0,1 1 0,1 0 0,0 0 0,0 18 0,1-26-1,0 1 0,1-1 0,-1 0-1,1 1 1,0-1 0,0 0 0,0 1 0,0-1-1,1 0 1,-1 0 0,1 0 0,0 0-1,0-1 1,0 1 0,0 0 0,0-1-1,4 3 1,-3-2-4,1 0-1,1 0 1,-1-1-1,0 0 1,1 0-1,-1 0 1,1-1-1,-1 1 1,1-1-1,9 1 1,5-1-34,1-1 1,-1 0-1,1-1 1,34-8-1,-36 6 31,0-1-1,0-1 1,0-1-1,-1 0 1,0-1 0,0-1-1,-1-1 1,0 0-1,0-1 1,-1-1-1,-1 0 1,14-14-1,-3 0 96,-1-2-1,-1 0 0,-1-1 1,20-36-1,-57 124 294,8-23-177,-4 53 1,10-78-114,0 1 1,1-1-1,1 1 0,3 17 0,-3-24-111,0 0 0,1 0 0,0 0 0,0 0 0,1 0-1,0 0 1,0-1 0,0 1 0,0-1 0,9 9 0,-9-11-156,0-1 1,0 0-1,0 1 1,0-1-1,1-1 1,-1 1-1,1 0 0,-1-1 1,1 0-1,0 1 1,0-2-1,-1 1 1,1 0-1,0-1 1,0 1-1,0-1 1,0 0-1,0-1 0,0 1 1,-1-1-1,5 0 1,2-2-836,0 1 0,0-1 0,0-1 0,-1 1 0,0-2 0,0 1-1,9-7 1,-10 6-366,0-1 0,0 0 0,-1 0-1,0-1 1,0 0 0,0 0-1,10-16 1,4-12-1650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0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 11136,'-18'-8'5056,"4"8"-4417,9 0 1793,5 3-1472,-5-3 96,5 5-640,5-5-2176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0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8 507 3808,'0'0'1227,"-7"-10"799,7 5-580,1-1 1,0 1-1,0 0 0,2-7 1,3-17 4846,-6 29-6289,0 0 0,0 1 0,0-1 0,0 0 0,0 0 1,0 0-1,0 0 0,0 0 0,0 0 0,1 0 0,-1 0 0,0 0 0,0 0 0,0 0 0,0 0 0,0 0 1,0 0-1,0 0 0,0 0 0,0 0 0,0 0 0,0 0 0,0 0 0,0 0 0,0 0 0,1 0 0,-1 0 1,0 0-1,0 0 0,0 0 0,0 0 0,0 0 0,0 0 0,0 0 0,0-1 0,0 1 0,0 0 0,0 0 1,0 0-1,0 0 0,0 0 0,0 0 0,0 0 0,0 0 0,0 0 0,0 0 0,0 0 0,0 0 0,0 0 1,0 0-1,1 0 0,-1 0 0,0-1 0,0 1 0,0 0 0,0 0 0,0 0 0,-1 0 0,1 0 0,3 6 87,5 122 1104,-3-10-673,-5 342 449,-1-427-744,-10 59-1,6-83-185,4-9-37,1 1 0,0-1 0,-1 1-1,1-1 1,0 1 0,-1-1 0,1 1-1,0-1 1,0 1 0,-1-1 0,1 1 0,0 0-1,0-1 1,0 1 0,0 0 0,0 2 41,0 9-217,0-11 179,0-1 0,0 0-1,0 1 1,0-1 0,-1 0 0,1 1-1,0-1 1,0 0 0,0 1 0,0-1-1,0 0 1,-1 0 0,1 1 0,0-1-1,0 0 1,0 0 0,-1 1-1,1-1 1,0 0 0,0 0 0,-1 0-1,1 0 1,0 1 0,0-1 0,-1 0-1,1 0 1,0 0 0,-1 0 0,1 0-1,0 0 1,-1 0 0,0 0 0,2-56 1097,9-325-752,-4-18-363,-7 249-133,1-57 992,0 207-849,0-1 0,1 1 0,-1 0-1,0-1 1,0 1 0,1-1 0,-1 1 0,0 0 0,1-1 0,-1 1 0,0 0 0,1-1 0,-1 1-1,0 0 1,1-1 0,-1 1 0,1 0 0,-1 0 0,1 0 0,-1-1 0,0 1 0,1 0 0,-1 0 0,1 0-1,-1 0 1,1 0 0,-1 0 0,1 0 0,-1 0 0,1 0 0,-1 0 0,1 0 0,3 0 5,194-38 353,287-12-211,-261 32-233,-53 13 145,-131 6 124,-39-1-167,0 0 1,0 0 0,0 0-1,0 0 1,0 0-1,0 1 1,0-1-1,-1 0 1,1 1 0,0-1-1,0 0 1,0 1-1,0-1 1,-1 1 0,1 0-1,0-1 1,0 1-1,-1 0 1,1-1-1,0 1 1,-1 0 0,1 0-1,-1-1 1,1 1-1,-1 0 1,1 1 0,0 0 7,-1 0 0,1 0 0,-1 0 0,1 0 0,-1 0 1,0 0-1,0 0 0,1 0 0,-2 0 0,1 0 0,0 2 0,-20 76 356,-1 8-224,-27 190-1179,48-278 960,-3 17-2654,3-17 2573,0 0 0,0 0 0,0 0 0,0 1 1,0-1-1,0 0 0,0 0 0,0 0 0,0 1 0,0-1 1,0 0-1,0 0 0,0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30 2976,'0'-1'390,"0"-1"0,1 1 0,-1 0 0,0-1 0,1 1 0,-1 0 0,1-1 0,-1 1 0,1 0 0,0 0 1,0 0-1,-1 0 0,1 0 0,0 0 0,0 0 0,1-2 0,5-4 4605,-8 15 699,0 9-4400,-1 19-1119,-16 62 795,15-73-813,1-17-126,1 1-1,1-1 1,-1 0 0,1 1 0,2 12 0,-2-2 364,1-13 97,3-15 189,3-4-695,0 0 0,0 0 0,2 1 0,-1 0 1,1 1-1,1 0 0,0 1 0,0 0 0,1 0 1,1 1-1,-1 0 0,2 1 0,-1 1 0,1 0 1,0 0-1,18-6 0,-27 12 60,9-4 20,0 0 0,1 1 1,-1 0-1,17-1 0,-27 5-37,1-1 0,-1 1-1,1 0 1,-1 0 0,1 1 0,0-1 0,-1 1 0,1 0 0,-1 0 0,1 0 0,-1 0 0,0 0 0,1 1 0,-1 0 0,0-1 0,0 1 0,0 0-1,0 1 1,-1-1 0,1 0 0,3 5 0,-2-2 9,0 0-1,-1 1 0,1-1 0,-1 1 1,-1 0-1,1 0 0,-1 0 1,0 0-1,2 12 0,-1 0 15,-2 1 0,0 21-1,2-6-356,-1 2-4707,-2-36 4913,1 5-2238,11-11-4853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2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34 7808,'-17'-2'15038,"27"-1"-12512,16-4-2405,33-2 521,79-2 1,-19 9-254,-39 3-2864,21 0-5876,-110 7 2122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3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71 8224,'-15'3'3951,"11"-2"-943,11-4 390,5 0-1007,24-5-1,-12 3-1699,244-47 226,-257 50-1315,0 1 1,-1 0-1,1 1 1,18 1-1,-25 0-203,-1-1-1,1 1 1,-1 0 0,1 0-1,-1 0 1,0 1 0,0-1-1,0 1 1,1-1 0,-1 1-1,-1 0 1,1 0 0,0 0 0,0 1-1,-1-1 1,0 1 0,1-1-1,2 5 1,8 12-2668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7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67 3136,'0'-5'273,"0"3"149,0-1 1,0 1-1,0-1 0,0 0 1,0 1-1,0-1 1,1 1-1,0 0 0,-1-1 1,1 1-1,0-1 1,0 1-1,2-4 0,-2 4 119,0 1 0,0-1 0,0 0 0,-1 1-1,1-1 1,-1 0 0,1 0 0,-1 0 0,0 1-1,0-5 3827,-1 21-3123,-17 325 1289,1-90-1706,21-160 170,5-120-826,-2 9-248,1 0 1,1 1-1,0 0 1,2 0-1,0 1 1,1 1-1,20-23 1,-11 16-17,1 2 0,1 0-1,1 2 1,38-26 0,-54 42 98,-1 0-1,2 0 1,-1 1-1,1 0 1,-1 1-1,1 0 0,0 0 1,11-2-1,-17 5 35,0-1 0,1 1-1,-1 0 1,0 0-1,0 0 1,0 0-1,0 0 1,0 1-1,0 0 1,0-1 0,0 1-1,0 0 1,0 1-1,0-1 1,0 0-1,0 1 1,-1 0 0,1-1-1,-1 1 1,1 0-1,-1 0 1,0 1-1,0-1 1,0 0 0,0 1-1,0-1 1,3 6-1,-1 2 85,0-1-1,0 0 0,-1 1 0,0 0 1,-1 0-1,2 11 0,2 63 85,-4-41-43,-1 0-801,-1-1 1,-6 44 0,5-84 93,1 1-1,-1 0 1,0-1 0,0 1 0,0-1 0,-2 4 0,-1-1-3544,8-22-5373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7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599 17 7552,'-1'-1'481,"-1"-1"-1,1 1 1,0 0 0,-1-1 0,1 1 0,-1 0-1,0 0 1,1 0 0,-1 0 0,0 0 0,1 0-1,-1 1 1,0-1 0,-2 0 0,1 1 29,-1 1 1,1-1-1,-1 1 1,1 0-1,0-1 1,-1 2-1,-4 1 0,-172 54 4025,-65 26-3950,220-73-871,2 0-2000,-34 18 0,47-17 456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8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8 127 8128,'-7'-3'4196,"13"3"670,7-1-4675,65-5 1606,190-23 656,-67 5-1642,112-1-384,-19 2-102,-285 22-389,135-11-511,-48 9-4909,-60 6-851,-27-3 3727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57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0 955 2976,'0'0'11872,"2"-5"-9654,0 3-1997,0-1 0,0 0 0,0 0 1,0 0-1,-1 0 0,1 0 0,-1 0 0,0 0 0,0 0 0,0 0 0,0-1 0,0-4 1,2-7 199,7-15 185,1 1 0,27-52 1,-28 64-527,1 1 0,0 0 1,1 0-1,1 1 0,1 1 1,0 0-1,1 1 1,0 0-1,26-15 0,9-2 153,102-44 0,-126 62-18,1 2 0,33-8 0,-58 17-177,-1 1 0,1-1 0,0 1 0,-1 0 0,1 0 0,0 0 0,-1 0 0,1 0 0,0 0 0,0 0 0,-1 1 0,1-1 0,0 0 0,-1 1 0,1 0 0,2 1 0,-3-1-11,0 0 1,0-1 0,0 1-1,0 0 1,0 0-1,0 1 1,0-1 0,-1 0-1,1 0 1,-1 0 0,1 0-1,0 1 1,-1-1 0,0 0-1,1 1 1,-1-1-1,0 0 1,0 1 0,0-1-1,1 0 1,-2 2 0,0 13 87,-1 0 0,0 0 0,-2 0 0,-4 14 0,-4 15 147,1-2-166,7-27-80,0-1 0,0 1 0,-1 25 0,5-40-9,0-1 0,0 1 0,0 0-1,0-1 1,0 1 0,0 0 0,0-1 0,0 1 0,0 0 0,1-1 0,-1 1 0,0 0 0,0-1 0,0 1-1,1-1 1,-1 1 0,0 0 0,1-1 0,-1 1 0,1 0 0,0-1 2,-1 0 1,1 0-1,-1 0 0,1 0 1,-1 0-1,0 0 0,1 0 1,-1 0-1,1 0 1,-1 0-1,0 0 0,1 0 1,-1 0-1,1-1 0,-1 1 1,0 0-1,1 0 0,-1 0 1,0-1-1,1 1 1,-1 0-1,0-1 0,1 1 1,17-22 313,55-75-211,-47 65-197,-11 15 101,0 0 0,1 1 0,0 1 0,1 0 0,1 1 0,1 1 0,20-10 0,-39 23-19,0-1 0,0 1 0,0 0 0,0 0 1,0 0-1,0 0 0,0 0 0,0 0 0,0 0 0,0 0 0,0 0 1,1 0-1,-1 0 0,0-1 0,0 1 0,0 0 0,0 0 0,0 0 1,0 0-1,0 0 0,1 0 0,-1 0 0,0 0 0,0 0 0,0 0 0,0 0 1,0 0-1,0 0 0,0 0 0,1 0 0,-1 0 0,0 0 0,0 0 1,0 0-1,0 0 0,0 1 0,0-1 0,0 0 0,1 0 0,-1 0 1,0 0-1,0 0 0,0 0 0,0 0 0,0 0 0,0 0 0,0 0 1,0 0-1,0 1 0,0-1 0,0 0 0,0 0 0,1 0 0,-1 0 1,0 0-1,0 0 0,0 0 0,0 1 0,0-1 0,0 0 0,0 0 1,0 0-1,0 0 0,0 0 0,0 0 0,0 1 0,-4 11-251,0-4 193,-46 164 505,42-138-319,2 0 0,1 0 0,0 45 0,5-73-92,1-1 0,-1 0 0,1 1 0,0-1 0,0 1 0,3 6 0,-3-11-25,-1 0 0,0 0 0,1-1 0,-1 1 0,0 0 0,1 0 1,-1 0-1,1 0 0,-1-1 0,1 1 0,0 0 0,-1 0 0,1-1 1,0 1-1,0 0 0,-1-1 0,1 1 0,0-1 0,0 1 0,0-1 1,0 0-1,-1 1 0,1-1 0,0 0 0,0 1 0,0-1 1,0 0-1,0 0 0,0 0 0,0 0 0,0 0 0,0 0 0,0 0 1,0 0-1,0 0 0,0-1 0,0 1 0,0 0 0,-1-1 0,1 1 1,0 0-1,0-1 0,0 1 0,0-1 0,-1 1 0,2-2 0,30-22 146,-2-1-1,29-31 0,-37 35-101,153-138-18,-82 77-174,-85 76 3,-6 6-58,-8 15-168,-1 0 327,5-12 21,-29 88 9,27-77 75,0 0 0,1 0 1,1 1-1,-1 20 0,3-31-57,1-1-1,-1 1 0,0-1 0,1 0 0,0 1 0,0-1 0,0 0 1,0 1-1,0-1 0,3 5 0,-3-7-4,0 0-1,-1 0 1,1 0-1,0 0 1,0-1-1,-1 1 1,1 0-1,0-1 1,0 1-1,0-1 1,0 1-1,0-1 1,0 1 0,0-1-1,0 0 1,0 1-1,0-1 1,0 0-1,0 0 1,0 0-1,0 1 1,0-1-1,0 0 1,0-1-1,0 1 1,0 0 0,0 0-1,0 0 1,0-1-1,0 1 1,0 0-1,0-1 1,0 1-1,0-1 1,0 1-1,0-1 1,0 0-1,0 1 1,0-2-1,10-7 33,-2 0 0,1 0-1,-2-1 1,1 0 0,-1-1-1,10-18 1,2-1-6,-19 29-32,27-39-12,56-61 0,-84 101 8,0 0 0,0 0 0,0 0 0,0 0 0,0 0 0,0-1 0,0 1 0,0 0 0,0 0 0,0 0 0,0 0 0,0 0 0,0 0 0,0 0 0,0 0 0,1 0 0,-1 0 0,0 0 0,0 0 0,0 0 0,0 0 0,0 0 0,0 0 0,0 0 0,0 0 0,0 0 0,0 0 0,0 0 0,0 0 0,0 0 0,0 0 1,1 0-1,-1 0 0,0 0 0,0 0 0,0 0 0,0 0 0,0 0 0,0 0 0,0 0 0,0 0 0,0 0 0,0 0 0,0 0 0,0 0 0,0 0 0,0 0 0,0 0 0,0 0 0,1 0 0,-1 1 0,0-1 0,0 0 0,0 0 0,0 0 0,0 0 0,0 0 0,0 0 0,0 0 0,0 7-100,-2 11 64,1-15 56,-1 16 4,-2 7 4,2 0 0,0 46 0,2-43 127,0-20-127,0-1-1,2 15 1,-2-20-7,1-1 1,-1 1-1,1-1 0,0 0 0,0 1 0,0-1 0,0 0 0,0 0 0,0 1 1,1-1-1,-1 0 0,1 0 0,2 2 0,-3-3-8,0-1 0,1 1 0,-1-1 0,0 1 0,0-1-1,0 1 1,1-1 0,-1 0 0,0 0 0,0 0 0,0 0 0,1 0 0,-1 0-1,0 0 1,0 0 0,1 0 0,-1 0 0,0-1 0,0 1 0,1 0 0,-1-1-1,0 1 1,2-2 0,29-17 8,-31 18-17,68-46-1,-19 11 0,69-35 0,73-14-43,-170 76 81,14-7-348,-78 42-143,21-13 436,1 2-1,-20 18 1,30-23 66,1 0 1,-1 0 0,2 1-1,-1 0 1,-10 19-1,11-15-89,1-4 12,1 1 0,0 0 1,1 0-1,0 0 0,1 1 0,-4 15 1,8-26 32,0 1-1,0 0 1,0 0 0,1-1 0,-1 1 0,0 0-1,1-1 1,0 1 0,0 0 0,0-1 0,0 1-1,0-1 1,0 0 0,0 1 0,1-1-1,0 0 1,-1 0 0,1 0 0,0 0 0,0 0-1,0 0 1,0 0 0,0 0 0,0-1 0,1 1-1,3 1 1,-1-1 20,0 1-1,0-1 0,1 0 1,0-1-1,-1 1 0,1-1 0,0 0 1,-1 0-1,1-1 0,0 0 1,9 0-1,-3-3 11,0 1-1,0-1 1,-1-1-1,1 0 1,-1 0-1,0-1 1,0-1-1,-1 0 0,12-9 1,11-10 39,40-39 0,-3 2-7,78-44-33,-31 24-121,-96 65 93,-1 0 1,0-1 0,-1-1-1,-2-1 1,0 0 0,-1-2-1,-1 1 1,-1-2 0,0 0-1,-2-1 1,14-38 0,-10 15-181,17-82 1,-32 126 79,-1 0-1,1 0 1,-1 0-1,0 0 1,0-1 0,-1 1-1,0-4 1,1 6 81,0 1 0,0 0 1,0 0-1,0 0 0,0-1 1,0 1-1,0 0 0,0 0 1,0 0-1,0-1 0,-1 1 1,1 0-1,0 0 0,0 0 1,0 0-1,0-1 0,0 1 0,0 0 1,-1 0-1,1 0 0,0 0 1,0 0-1,0 0 0,-1-1 1,1 1-1,0 0 0,0 0 1,0 0-1,-1 0 0,1 0 0,0 0 1,0 0-1,0 0 0,-1 0 1,1 0-1,0 0 0,0 0 1,0 0-1,-1 0 0,0 1-15,0 0-1,-1 0 0,1 0 0,0 0 1,0 0-1,0 0 0,0 0 1,0 0-1,1 1 0,-3 1 0,-83 147-371,8-11 326,65-119 109,0 1 69,1-1 1,1 2 0,-14 34-1,18-31-17,1-1 0,0 1 0,2 0 0,1 1 0,0 41 0,3-57-46,1 1 0,0-1 0,0 0 1,1 1-1,1-1 0,0 0 0,0 0 0,0-1 0,2 1 0,-1-1 1,1 0-1,0 0 0,1 0 0,0 0 0,0-1 0,12 11 0,-14-15-17,0-1-1,0 0 1,1 0-1,-1 0 1,1 0-1,-1-1 1,1 0-1,0 0 0,0 0 1,0 0-1,0-1 1,0 0-1,0 0 1,0 0-1,0-1 1,0 1-1,1-1 0,7-2 1,-5 1 4,-1-1 0,1 0 1,0-1-1,-1 1 0,0-2 0,1 1 0,-1-1 1,-1 0-1,1 0 0,0-1 0,7-7 0,-3 1-23,0-1-1,-1 0 0,-1 0 0,1-1 0,-2-1 1,0 1-1,-1-1 0,0 0 0,-1-1 0,-1 0 1,0 0-1,-1 0 0,3-24 0,-6 37-29,-1-1 0,1 1 0,-1-1 0,0 1 0,0-1 1,-1 1-1,1-1 0,0 1 0,-1-1 0,-1-3 0,2 5 2,-1 0 0,1 0 0,-1 0 0,0 0 0,1 1 0,-1-1 0,0 0 0,0 0 0,0 0 0,0 1 0,0-1 0,1 0 0,-1 1-1,0-1 1,-1 1 0,1-1 0,0 1 0,0-1 0,0 1 0,0 0 0,0 0 0,0-1 0,0 1 0,-1 0 0,1 0 0,-2 0 0,-2 1 8,-1-1 1,1 1-1,-1 0 1,1 1-1,0-1 0,-1 1 1,1 0-1,0 0 0,0 1 1,0-1-1,0 1 0,1 0 1,-1 0-1,1 1 1,0-1-1,0 1 0,0 0 1,0 0-1,0 1 0,1-1 1,0 1-1,-5 8 0,4-4 27,0-1 0,0 1 0,1 0 0,0 0 0,0 0 0,1 0 0,0 0 0,1 1 0,0-1 0,0 1 0,1-1 0,2 17 0,-1-19 18,1 0 1,0 0-1,0 0 1,1-1 0,0 1-1,0-1 1,0 0-1,1 1 1,0-1-1,0-1 1,6 8-1,-7-11-7,-1 1-1,1 0 0,0-1 1,0 0-1,0 1 0,0-1 0,0 0 1,0-1-1,0 1 0,1 0 0,-1-1 1,1 0-1,-1 0 0,1 0 1,-1 0-1,1-1 0,0 1 0,-1-1 1,1 0-1,0 0 0,0 0 1,-1-1-1,5 0 0,21-8 15,1-2-1,-2-1 0,1-1 1,28-19-1,-10 6 139,-5 2-84,43-35-1,-5 4-367,-63 43 364,21-19 0,6-4-37,-44 35-48,2-5 0,-9 11-43,-16 22 66,-33 52-1,45-62 40,1 1 0,1 0-1,1 1 1,-9 28 0,16-44-34,0 1-26,-1 0 1,1 0 0,0-1 0,1 1-1,-1 8 1,1-12 1,0-1-1,0 1 0,0 0 1,0 0-1,0-1 0,1 1 1,-1 0-1,0 0 0,0-1 1,1 1-1,-1 0 0,1-1 1,-1 1-1,0 0 0,1-1 1,-1 1-1,1-1 0,-1 1 1,1-1-1,0 1 0,-1-1 1,1 1-1,0-1 1,-1 1-1,1-1 0,0 0 1,-1 1-1,1-1 0,0 0 1,0 0-1,-1 0 0,1 1 1,0-1-1,0 0 0,-1 0 1,1 0-1,0 0 0,0 0 1,0 0-1,-1-1 0,1 1 1,0 0-1,0 0 0,0-1 1,5 0 14,0-1 1,-1 0 0,1 0-1,-1 0 1,0-1 0,0 0-1,0 0 1,0 0 0,0 0-1,7-8 1,4-5 63,22-27 0,3-5-106,-15 22 67,-15 14-138,1 0 0,21-16-1,-33 28 86,1-1 0,-1 1 0,1-1 0,-1 1 0,0 0 0,1-1 0,-1 1 0,1 0 0,0-1 0,-1 1 0,1 0 0,-1 0 0,1 0 0,-1-1 0,1 1 0,-1 0 0,1 0 0,0 0 0,-1 0 0,1 0 0,-1 0 0,1 0 0,0 0 0,-1 0 0,1 1 0,-1-1 0,1 0 0,-1 0 0,1 0 0,0 1 0,-1-1 0,1 0 0,-1 0 0,1 1 0,-1-1 0,0 1 0,1-1 0,-1 0 0,1 1 0,-1-1 0,0 1 0,1-1 0,-1 1 0,0-1 0,1 1 0,-1-1 0,0 1 0,0-1 0,0 1 0,1 0 0,-1-1 0,0 2 0,1 3 20,0 0 1,0 0-1,-1 0 1,0 8-1,0-12-12,0 28 111,-1-9-55,2 22 1,0-36-53,0-1-1,0 0 1,0 1-1,0-1 1,1 0-1,0 1 1,0-1-1,5 8 1,-6-12 6,-1 0-1,1 0 1,-1-1 0,1 1 0,0 0 0,-1-1 0,1 1 0,0-1 0,0 1-1,-1 0 1,1-1 0,0 0 0,0 1 0,0-1 0,0 0 0,0 1 0,0-1-1,-1 0 1,1 0 0,0 0 0,0 0 0,0 1 0,0-2 0,0 1 0,0 0-1,0 0 1,0 0 0,0 0 0,0 0 0,-1-1 0,1 1 0,0 0 0,0-1-1,0 1 1,0-1 0,0 0 0,5-2 26,-1-1 1,0 1-1,-1-1 1,6-6-1,-8 9-45,38-42 119,11-8-1,-10 18-182,2 2-1,1 1 1,68-34 0,-49 29-274,-62 35 336,-1 1 0,0-1 0,1 0 0,-1 0 0,0 0 0,0 1 0,1-1 0,-1 0 0,0 0 0,0 1 0,0-1 0,1 0-1,-1 1 1,0-1 0,0 0 0,0 1 0,0-1 0,0 0 0,0 1 0,0-1 0,0 0 0,1 1 0,-1-1 0,0 0 0,-1 1 0,1-1 0,0 1 0,-1 7-34,0 0 0,-1 0 1,0-1-1,0 1 0,-1 0 0,0-1 1,-1 0-1,-4 8 0,-6 13 74,5-7 78,-11 27-23,-2-1-1,-43 65 1,64-109-74,-1-1 0,1 1 0,-1-1 0,0 0 0,0 0 1,0 0-1,0 0 0,0 0 0,0 0 0,0-1 0,-1 1 0,1-1 0,-1 1 1,1-1-1,-1 0 0,0 0 0,1 0 0,-1 0 0,-3 0 0,5-1-5,0-1 0,-1 1 0,1 0 0,0-1 0,0 1 0,-1-1 0,1 1 0,0-1 0,0 0 0,0 1 0,0-1 0,0 0 0,0 0 1,0 0-1,0 0 0,0 1 0,0-1 0,1-1 0,-1 1 0,0 0 0,1 0 0,-1 0 0,1 0 0,-1 0 0,1-1 0,-1 1 0,1-3 0,-2-3-9,0-1 1,1 0 0,-1-9-1,2 13-11,-1-4 30,0 0 0,1 0 0,0 0 0,1 0 0,3-15 0,-4 20-12,1 0 0,0 1-1,0-1 1,0 0 0,1 1-1,-1-1 1,1 1 0,-1-1 0,1 1-1,0 0 1,0 0 0,0-1-1,0 1 1,0 1 0,0-1 0,1 0-1,-1 0 1,1 1 0,3-2-1,0 0 44,1 1 0,0 0-1,0 0 1,1 1 0,-1 0-1,0 0 1,0 1 0,1-1-1,-1 2 1,0-1 0,0 1-1,0 0 1,1 1 0,10 3-1,8 4 29,-1 2-1,38 21 0,-24-11-18,-32-18 36,0 0 0,0 0 0,1-1 0,10 2-1,-9-2-852,-1-1-1,1-1 1,14 0-1,-12-1-1717,0 0 0,15-5 0,21-10-10235,-16 3 7062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9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13 284 5632,'-7'-2'1725,"3"0"755,6-6 1597,0 3-3498,1 0 0,-1 0 0,1 0-1,0 0 1,6-7 0,5-7 497,0-4-297,1 1-1,2 1 0,33-35 0,-37 44-557,0 0-1,1 1 0,1 1 1,0 0-1,0 1 1,28-12-1,-39 20-170,0-1-1,0 1 1,0 0-1,0 0 0,0 0 1,1 0-1,-1 1 1,0 0-1,1 0 0,-1 0 1,0 0-1,0 1 1,1 0-1,3 1 0,-5-1-16,1 0 0,-1 0 0,0 1 0,0 0 0,0 0 0,0-1 0,0 2 0,-1-1-1,1 0 1,-1 0 0,1 1 0,-1 0 0,0-1 0,0 1 0,0 0 0,0 0 0,2 6 0,0-1-17,0 1 1,-1 0 0,0 0-1,-1 0 1,0 0 0,-1 0-1,1 0 1,-2 0 0,1 1-1,-2-1 1,1 0 0,-1 0-1,0 1 1,-1-1 0,-3 9-1,0-4 27,-2 0-1,1 0 0,-2-1 0,0 0 1,0-1-1,-11 12 0,-65 66 348,63-69-292,-148 169 606,148-167-500,16-19-218,1 0-1,-1 0 0,1 1 0,0 0 0,1 0 0,-1 0 0,-2 6 1,37-14 344,12-1-125,73 2 0,45 14 292,-149-11-487,29 4 33,7 0-646,-16-3-2980,-31-3 3019,0 1-1,1 0 1,-1-1 0,0 0 0,0 1 0,0-1 0,0 1 0,0-1 0,0 0 0,0 0 0,-1 1 0,1-1 0,0 0-1,0 0 1,0 0 0,-1 0 0,1 0 0,-1 0 0,1 0 0,0-2 0,2-2-1366,7-7-1419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9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8544,'3'0'13599,"-1"4"-12495,0 12-659,0 0 0,-1 0 0,-1 0-1,0 0 1,-1 1 0,-1-1 0,-4 16 0,-2 38-73,-2 8-313,1-20-379,4-28-1587,5-29 1579,0 0 0,0 0 0,0-1 0,0 1 0,-1 0 0,1 0 0,0 0 0,-1 0 0,1 0 0,-1 0 0,1 0 0,-1-1 0,1 1 0,-1 0 0,1 0 0,-1-1 0,0 1 0,0 0 0,1-1 0,-1 1 0,0-1 0,-1 2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50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11 386 7136,'0'0'134,"0"1"0,-1-1 0,1 0 1,0 0-1,-1 0 0,1 0 0,0 0 0,-1 0 0,1 0 1,-1 0-1,1 0 0,0 0 0,-1-1 0,1 1 1,0 0-1,-1 0 0,1 0 0,0 0 0,-1 0 0,1-1 1,0 1-1,0 0 0,-1 0 0,1 0 0,0-1 1,-1 1-1,1 0 0,0-1 0,0 1 0,0 0 1,-1 0-1,1-1 0,0 1 0,0 0 0,0-1 0,0 1 1,0 0-1,0-1 0,0 1 0,-1-1 0,1 1 1,0 0-1,0-1 0,0 1 0,0 0 0,0-1 0,1 1 1,-1 0-1,0-1 0,0 1 0,0 0 0,0-1 1,0 1-1,0 0 0,1-1 0,-1 1 0,0 0 1,1-1-1,17-25 2892,-9 14-2172,72-109 3251,-67 104-3631,0 0-1,0 1 1,2 1 0,29-23 0,-40 35-338,1-1 0,-1 1 0,1-1 0,0 2 0,0-1 0,0 1 0,1 0 0,-1 0 0,10-1 0,-12 2-59,0 1 0,0 0 0,0 0-1,0 0 1,1 1 0,-1 0 0,0 0 0,0 0 0,0 0 0,-1 0 0,1 1-1,0-1 1,0 1 0,-1 0 0,1 1 0,3 2 0,3 3 65,-2 1 0,1 0 1,-1 1-1,0 0 0,8 14 0,-10-14-63,0-1-1,1 1 1,1-1-1,0-1 1,0 1-1,12 8 0,-19-15-51,1-1-1,0 0 0,0 0 0,0 0 0,0 0 0,0 0 0,0 0 1,0 0-1,0-1 0,0 1 0,1-1 0,-1 0 0,0 0 0,0 1 1,0-1-1,1-1 0,-1 1 0,2 0 0,-1-1 12,0 0 0,0-1 0,0 1 0,0 0 0,0-1 0,0 0 0,0 1 0,-1-1 0,1 0-1,-1-1 1,3-1 0,3-7 27,0 1-1,0-1 0,-1-1 0,9-18 1,-15 30-69,65-129-1090,-60 114-252,-1-1-2758,10 79-13650,-3-19 13738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50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6048,'6'3'13383,"-4"11"-13193,-1-11 615,2 46 794,-3 0 0,-8 80 0,3-67-1297,2-40 414,3-21-699,0 0 1,-1-1-1,1 1 1,0 0-1,0 0 1,0-1-1,0 1 1,0 0-1,0 0 1,0-1-1,0 1 1,0 0-1,0 0 1,0-1-1,1 2 1,0-3-34,0 1 0,0-1 0,0 1 0,1-1 0,-1 0 0,0 0 0,0 1 0,0-1 0,0 0 1,0 0-1,-1 0 0,2-1 0,69-66 0,-63 59-51,1-2 117,1 1 1,0 0-1,1 0 0,17-11 1,-26 19 14,0 0 0,1 1 0,0-1 1,-1 1-1,1 0 0,0 0 0,0 0 0,-1 0 1,1 0-1,0 1 0,0-1 0,0 1 0,0 0 1,0 0-1,0 0 0,0 0 0,0 0 0,0 1 1,0-1-1,0 1 0,-1 0 0,1 0 0,0 0 1,0 0-1,-1 1 0,1-1 0,4 4 0,-2-1 49,-1 0 0,1 1 0,-1 0-1,0 0 1,-1 0 0,1 0-1,-1 0 1,0 1 0,5 11-1,-3-3-1079,0 0-1,-1 1 0,3 17 0,-7-31 635,0 1 0,0-1 0,1 0 0,-1 1 1,1-1-1,-1 0 0,1 0 0,-1 0 0,1 1 0,0-1 1,0 0-1,1 2 0,-1-2-547,0 0 1,1 0 0,-1 0-1,1 0 1,-1-1-1,1 1 1,-1 0-1,1-1 1,2 2 0,5 2-2578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52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10 3808,'7'-5'1124,"-7"4"-976,1 1 1,-1 0 0,0-1-1,0 1 1,1 0-1,-1 0 1,0-1 0,0 1-1,1 0 1,-1 0-1,0 0 1,1-1-1,-1 1 1,0 0 0,1 0-1,-1 0 1,1 0-1,-1 0 1,0 0-1,1 0 1,-1 0 0,1 0-1,-1 0 1,0 0-1,1 0 1,-1 0 0,0 0-1,1 0 1,-1 0-1,1 0 1,-1 0-1,0 0 1,1 0 0,-1 1-1,0-1 1,1 0-1,-1 0 1,0 1-1,1-1 1,-1 0 0,0 0-1,0 1 1,2 1 2199,-2-1-1918,0 0 1,0 1-1,0-1 1,0 0-1,-1 0 1,1 0-1,0 0 1,-1-1-1,1 1 1,-1 0-1,1 0 0,-1 0 1,0 1-1,-2 0-172,-1 0-1,1 0 1,0 0-1,-1 0 0,-4 1 1,7-3-228,0 0 0,0 1 0,0-1 0,0 0 1,0 0-1,0 0 0,0 0 0,0-1 0,0 1 0,0 0 1,0 0-1,0-1 0,0 1 0,0 0 0,0-1 0,0 1 1,0-1-1,0 1 0,0-1 0,0 0 0,-1 0 0,2 0-21,0 1 0,-1 0 0,1-1 0,-1 1 0,1 0 0,0-1 0,-1 1 0,1 0 0,-1 0 0,1-1 0,-1 1 0,1 0 0,-1 0 0,1 0 0,-1 0 0,1 0 0,-1 0 0,1 0 0,-1 0 0,1 0 0,-1 0 0,1 0 0,-1 0 0,1 0 0,-1 0 0,1 0 0,-1 1 0,-10 0 102,6 0-89,1 0 1,0 1-1,-1-1 1,1 1-1,0 0 1,-6 3-1,-11 5 109,19-10-119,0 1-1,0-1 1,0 1-1,0-1 1,0 0 0,0 0-1,0 0 1,0 0-1,0 0 1,0 0 0,0 0-1,0-1 1,0 1-1,-3-2 1,4 1-24,-1 1 0,1-1 0,0 0 1,1 1-1,-1-1 0,0 0 0,0 0 0,0 0 1,0 1-1,1-1 0,-1 0 0,0 0 0,1 0 0,-1 0 1,1 0-1,-1-1 0,1 1 0,-1 0 0,1 0 1,0 0-1,-1 0 0,1 0 0,0-1 0,0 1 0,0-1 1,0-1 28,0 3-11,0 0 1,0 0-1,0 0 1,0 0-1,0 0 0,0 0 1,1 0-1,-1 0 0,0-1 1,0 1-1,0 0 1,0 0-1,0 0 0,0 0 1,0 0-1,0 0 1,0 0-1,0 0 0,0 0 1,0-1-1,0 1 0,0 0 1,0 0-1,0 0 1,0 0-1,-1 0 0,1 0 1,0 0-1,0 0 0,0 0 1,0 0-1,0 0 1,0-1-1,0 1 0,0 0 1,0 0-1,0 0 0,0 0 1,0 0-1,0 0 1,0 0-1,-1 0 0,1 0 1,0 0-1,0 0 1,0 0-1,0 0 0,0 0 1,0 0-1,0 0 0,0 0 1,0 0-1,0 0 1,-1 0-1,1 0 0,0 0 1,0 0-1,0 0 0,0 0 1,0 0-1,0 0 1,0 0-1,0 0 0,0 0 1,-1 0-1,-8 1 169,9-1-158,-1 0-1,0 1 1,0-1-1,0 0 1,0 0 0,0 1-1,0-1 1,1 1-1,-1-1 1,0 1-1,0-1 1,1 1 0,-1 0-1,0-1 1,1 1-1,-2 1 1,2-2 2,-1 1 0,1 0 0,-1-1-1,0 1 1,1-1 0,-1 1 0,0-1 0,1 1 0,-1-1 0,0 1-1,1-1 1,-1 0 0,0 1 0,0-1 0,0 0 0,0 1 0,5-1-56,1 0 0,-1 0 0,1 1 0,-1 0 0,0 0 1,1 0-1,-1 1 0,0-1 0,0 1 0,7 4 1179,-11-5-1882,0-1 733,0 0 1,0 0 0,0 0 0,0 1-1,0-1 1,0 0 0,0 0 0,0 1 0,0-1-1,0 0 1,0 0 0,0 0 0,0 1 0,0-1-1,0 0 1,0 0 0,0 0 0,0 1-1,0-1 1,-1 0 0,1 0 0,0 0 0,0 0-1,0 1 1,0-1 0,-1 0 0,1 0 0,0 0-1,0 0 1,0 0 0,-1 1 0,-4 4 257,5-5-251,0 0 0,0 0-1,-1 1 1,1-1 0,0 0 0,0 0 0,0 0 0,0 0-1,0 1 1,0-1 0,0 0 0,-1 0 0,1 0 0,0 1-1,0-1 1,0 0 0,0 0 0,0 0 0,0 1 0,0-1-1,0 0 1,0 0 0,0 0 0,0 1 0,0-1 0,0 0-1,0 0 1,0 1 0,0-1 0,0 0 0,0 0 0,1 0-1,-1 0 1,0 1 0,0-1 0,0 0 0,0 0 0,0 0-1,0 1 1,1-1 0,-1 0 0,1 1 24,-1-1 0,0 1 1,1 0-1,-1-1 0,1 1 1,-1 0-1,0 0 0,0-1 1,1 1-1,-1 0 0,0 0 0,0-1 1,0 1-1,0 1 0,0 1 29,0-1-1,1 1 0,-1-1 0,1 1 1,-1-1-1,1 1 0,0-1 0,-1 1 1,1-1-1,1 1 0,-1-1 0,0 0 1,1 0-1,-1 0 0,1 0 1,-1 0-1,1 0 0,0 0 0,3 2 1,11 15 223,-1 0 0,-1 1 0,-1 1 1,0 0-1,-2 1 0,0 0 0,-1 0 1,-2 1-1,10 39 0,-16-52-201,0 1-1,-1-1 1,0 1 0,-1 0-1,0-1 1,-1 1 0,0-1-1,0 1 1,-6 18 0,6-26-74,0 0-1,0 1 1,-1-1 0,1 0-1,-1 0 1,0 0 0,1-1 0,-1 1-1,-1 0 1,1-1 0,0 1 0,0-1-1,-1 0 1,0 0 0,1 0-1,-1 0 1,0 0 0,0 0 0,0-1-1,0 1 1,-6 1 0,-15 3-1033,0 0 0,-1-2 0,-27 1 0,6 0-451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58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2976,'14'-27'16919,"-14"27"-16699,7 14 2345,3 16-2120,-7-11-201,-1-1 1,0 1-1,-2 0 1,0-1-1,-1 1 1,-6 30 0,6-38-190,1 0 0,1 20 0,0-3 20,-6-8-20,0-3-41,-11 43-1342,15-54 1058,1-4 50,-1 1 0,1-1-1,0 1 1,0-1 0,0 1 0,0-1-1,1 6 1,0 16-2330,-1-16-2830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59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6656,'0'0'49,"0"0"1,0 0 0,0 0-1,0 0 1,0 0-1,0 0 1,0 0-1,1 0 1,-1 0 0,0 0-1,0 0 1,0 1-1,0-1 1,0 0 0,0 0-1,1 0 1,-1 0-1,0 0 1,0 0-1,0 0 1,0 0 0,0 0-1,0 0 1,1 0-1,-1 0 1,0 0 0,0 0-1,0-1 1,0 1-1,0 0 1,0 0 0,1 0-1,-1 0 1,0 0-1,0 0 1,0 0-1,0 0 1,0 0 0,0 0-1,0 0 1,0-1-1,0 1 1,0 0 0,1 0-1,-1 0 1,0 0-1,0 0 1,0 0-1,0 0 1,0-1 0,0 1-1,0 0 1,0 0-1,0 0 1,0 0 0,0 0-1,0 0 1,0-1-1,0 1 50,0 1 0,0-1 0,0 0-1,0 0 1,1 0 0,-1 0 0,0 1 0,0-1-1,0 0 1,0 0 0,0 0 0,1 0 0,-1 0-1,0 0 1,0 1 0,0-1 0,1 0-1,-1 0 1,0 0 0,0 0 0,0 0 0,1 0-1,-1 0 1,0 0 0,0 0 0,0 0 0,1 0-1,-1 0 1,0 0 0,0 0 0,0 0-1,1 0 1,-1 0 0,0 0 0,0 0 0,0-1-1,1 1 1,-1 0 0,0 0 0,0 0 0,1-1 213,0 0 0,0 0 1,0 1-1,0-1 1,0 0-1,0 1 0,0-1 1,0 1-1,1-1 1,-1 1-1,0 0 0,0 0 1,0-1-1,0 1 1,2 0-1,26-2 2482,-12 2-1456,18-4-361,138-20 286,144-42-740,-120 37-470,-150 29 14,-22 1-4401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59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24 5408,'0'-1'236,"1"0"0,-1 0 0,1 0 0,0 1 1,-1-1-1,1 0 0,0 0 0,0 1 0,-1-1 0,1 0 0,10-13 12233,-11 15-12305,1-1 1,-1 1-1,0 0 0,0-1 1,1 1-1,-1 0 0,0 0 0,0 0 1,0-1-1,0 1 0,0 0 1,0 0-1,0 0 0,0-1 1,0 1-1,0 0 0,0 0 0,-1 1 1,0 0 196,-1 23 214,1 31 0,0-7-333,-14 120 475,3-31-736,11-127 54,2-7-240,-2 1 0,1 0-1,-1 0 1,1-1-1,-1 1 1,-3 8 0,1-8-598,-5 18-3221,6-17 2101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00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8 225 5632,'0'0'169,"-1"-1"0,1 1 1,-1 0-1,1-1 0,-1 1 1,1-1-1,-1 1 0,1-1 1,0 1-1,-1-1 0,1 1 0,0-1 1,-1 1-1,1-1 0,0 1 1,0-1-1,-1 0 0,1 1 1,0-1-1,0 1 0,0-1 0,0 0 1,0 1-1,0-2 0,0 0 147,1 0-1,-1 0 0,1 0 1,-1 0-1,1 1 0,0-1 1,0 0-1,1-2 0,1-2 379,1 1 0,1-1-1,7-7 1,0 1 107,2 1 0,-1 0 0,1 1 0,1 1 0,26-13 0,-4 6 481,50-15 0,-58 21-791,1 2 0,0 1-1,0 2 1,57-4 0,-83 9-415,0 0 0,0 1 0,0 0 0,0-1 0,0 2 0,-1-1 0,1 0 0,0 1 1,-1-1-1,1 1 0,-1 0 0,1 0 0,-1 1 0,0-1 0,0 1 0,0-1 0,0 1 0,2 3 1,1 2 42,0 1 0,0-1 0,-1 1 0,0 0 0,6 18-1,-10-26-98,0 1-1,-1 0 0,1 0 0,0 0 0,0 0 0,0-1 0,0 1 0,0-1 0,0 1 1,1 0-1,-1-1 0,0 0 0,1 1 0,2 1 0,-3-3 4,1 0-1,-1 1 1,0-1-1,1 0 1,-1 0-1,1 1 1,0-1-1,-1 0 1,1-1-1,-1 1 1,1 0-1,-1 0 1,1-1-1,-1 1 1,0 0 0,1-1-1,-1 0 1,3-1-1,2-1-30,1-1 1,-1 0-1,-1-1 0,1 0 1,6-6-1,9-8-1471,-17 15 762,14-9-3397,-17 13 3678,0-1 1,0 1 0,0 0-1,1-1 1,-1 1-1,0 0 1,0 0 0,0-1-1,0 1 1,0 0-1,0 0 1,0 0 0,1 1-1,-1-1 1,0 0-1,0 0 1,0 0 0,2 2-1,7 4-2102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00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6880,'0'0'2229,"3"18"7765,-8 46-6001,3-48-3682,0 0 0,1 0 0,2 25 1,0-10 120,0-26-314,3-8 14,4-10 65,-7 10-180,8-11-79,1 0 0,12-14 0,-5 8-14,-7 9 55,1 0 1,0 1-1,0 0 0,1 1 0,0 1 0,1 0 0,0 0 0,0 1 1,1 1-1,27-9 0,-38 14 74,0 0 1,0 0-1,0 1 0,0-1 0,0 1 1,0 0-1,0 0 0,0 0 1,0 0-1,0 0 0,0 1 1,0-1-1,0 1 0,0 0 1,0 0-1,0 0 0,0 0 0,0 1 1,0-1-1,2 3 0,-1-1-1,-1 0-1,0 0 1,0 0-1,-1 1 1,1-1-1,-1 1 1,0 0-1,0-1 1,0 1-1,0 0 0,0 0 1,-1 0-1,2 9 1,-1 1-286,0 1 0,-1-1 0,-3 29 0,2 15-2753,0-51 1818,1 0 1,0 0 0,0 0-1,1 0 1,4 13 0,-5-19 767,6 11-2051,3-9-3506,3-3 2188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00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1028 2240,'-11'6'-382,"10"-6"582,1 1 1,-1-1-1,1 0 1,0 0 0,-1 1-1,1-1 1,-1 0-1,1 1 1,0-1 0,-1 0-1,1 1 1,0-1-1,0 1 1,-1-1 0,1 0-1,0 1 1,0-1-1,0 1 1,0-1 0,-1 1-1,2 1 340,-1-1-1,1 0 1,-1 1 0,1-1-1,-1 0 1,1 0-1,0 0 1,0 0 0,0 0-1,0 0 1,-1 0-1,1 0 1,0 0-1,1 0 1,0 1 0,-1-1-416,0-1 1,0 1-1,0-1 1,0 1-1,0-1 1,0 1-1,0-1 1,1 0 0,-1 1-1,0-1 1,0 0-1,0 0 1,0 0-1,0 0 1,1 0 0,-1 0-1,0 0 1,0 0-1,0 0 1,0-1-1,0 1 1,1 0-1,-1-1 1,0 1 0,0-1-1,0 1 1,0-1-1,0 1 1,0-1-1,0 0 1,1-1-1,5-5 357,0 1 0,0-1 0,6-9 0,-9 11-279,14-16 337,11-15 160,43-41-1,-34 46-406,51-32 0,-10 8-113,-45 29-63,-1 0 0,-1-3 1,-2 0-1,29-36 0,-41 39-25,-1 0-1,-1 0 1,21-50-1,21-90 674,-57 163-715,0 0 0,0 0 1,0 0-1,0 0 0,-1 0 1,0 0-1,1 0 0,-1 0 1,0 0-1,-1 0 0,1-4 1,0 7-46,0 0 0,0 0 1,0 0-1,0-1 0,0 1 0,0 0 1,0 0-1,0 0 0,0 0 1,0 0-1,0 0 0,0 0 1,0 0-1,0-1 0,-1 1 1,1 0-1,0 0 0,0 0 1,0 0-1,0 0 0,0 0 1,0 0-1,0 0 0,0 0 1,0 0-1,0-1 0,0 1 0,0 0 1,0 0-1,0 0 0,-1 0 1,1 0-1,0 0 0,0 0 1,0 0-1,0 0 0,0 0 1,0 0-1,0 0 0,0 0 1,-1 0-1,1 0 0,0 0 1,0 0-1,0 0 0,0 0 1,0 0-1,0 0 0,0 0 0,-1 0 1,-4 7 79,-7 19-119,7-13 16,-106 214-290,52-100 850,53-112-453,1 1 0,0 1 0,1-1 0,1 1 0,1-1 0,-1 22 0,3-20 58,1 0 0,3 21 0,-3-34-78,0 1 1,1-1-1,-1 0 1,1 0-1,0 0 0,0 0 1,1 0-1,-1-1 1,1 1-1,0-1 0,6 8 1,-7-11-40,-1 0 1,1 1-1,0-1 1,-1 0-1,1 0 1,0 0-1,0 0 1,0 0-1,0-1 1,0 1-1,0 0 1,0-1-1,0 0 1,0 1-1,0-1 0,1 0 1,-1 0-1,0 0 1,0 0-1,0-1 1,0 1-1,0-1 1,0 1-1,0-1 1,0 1-1,0-1 1,2-2-1,5-1 61,-1-1 0,1 0 0,-2-1 0,14-11-1,73-74 151,-26 24-170,-22 23-38,-2-2 0,-2-2 0,-2-2 0,42-69 0,81-179 42,-154 280-119,-4 8-43,0 1 0,6-18 0,-11 26 75,0 1 0,0-1 0,0 1 0,0-1-1,0 0 1,0 1 0,0-1 0,0 0 0,0 1 0,0-1 0,0 1-1,0-1 1,0 0 0,0 1 0,-1-1 0,1 1 0,0-2-1,-1 2 7,1 0-1,0 0 0,0 0 0,0 0 0,0 0 0,0-1 0,0 1 0,-1 0 0,1 0 0,0 0 0,0 0 0,0 0 0,0 0 0,-1 0 0,1-1 0,0 1 0,0 0 0,0 0 0,0 0 0,-1 0 1,1 0-1,0 0 0,0 0 0,0 0 0,-1 0 0,1 0 0,0 0 0,0 0 0,0 0 0,-1 0 0,1 0 0,0 1 0,0-1 0,0 0 0,0 0 0,-1 0 0,1 0 0,0 0 0,0 0 0,-10 12-10,0-1 0,1 1 0,0 1 0,-8 17 0,-54 114 93,17-30 4,-44 58-2,-29 55 332,115-197-322,10-23-17,-1 0 1,0 0-1,0 0 1,-1-1 0,1 1-1,-7 6 1,11-19-31,1 1 1,-1 0-1,1-1 1,0 1-1,0 0 0,4-5 1,20-18 161,-18 19-187,1 1 0,0-1 0,1 2-1,0-1 1,0 2 0,15-8 0,69-29-14,-73 35 1,-14 5-5,58-21-76,-57 21 41,-1 1 0,1 1 1,-1-1-1,1 2 0,0-1 0,13 1 0,-19 0 35,-1 0 0,0 0 0,1 0 0,-1 1 0,0-1-1,1 0 1,-1 1 0,0-1 0,0 1 0,1-1 0,-1 1-1,0 0 1,0-1 0,0 1 0,0 0 0,0 0 0,0 0-1,0 0 1,0 0 0,0 0 0,0 0 0,0 0 0,-1 0-1,1 0 1,0 1 0,-1-1 0,1 0 0,-1 0 0,0 1-1,1-1 1,-1 0 0,0 1 0,0-1 0,1 2 0,-2 4 3,1 1 0,-1-1 0,0 1 0,-1-1 1,-2 9-1,0 0 51,-1 8 34,2 1 0,-2 48 1,5-70-61,0 1 0,0 0 0,1 0 1,-1 0-1,1-1 0,0 1 0,0 0 1,0-1-1,0 1 0,1-1 0,0 1 1,-1-1-1,1 0 0,3 4 0,-4-6-17,-1 0-1,0-1 1,1 1-1,-1 0 1,1-1-1,-1 1 1,1-1-1,-1 1 1,1-1-1,-1 1 1,1-1-1,0 1 1,-1-1-1,1 1 1,0-1-1,-1 0 1,1 0-1,0 1 1,-1-1-1,1 0 1,0 0-1,0 0 1,-1 0-1,1 1 1,0-1-1,0 0 1,0-1-1,3 0 4,0 0 1,-1 0-1,0-1 0,1 1 0,4-4 1,-6 4-12,24-16 37,0-1 1,39-37-1,-41 34-51,1 0-1,37-23 1,-27 25-18,56-23 0,-79 37 16,-1 1-44,-1 0-1,15-9 1,-43 21-6,-1-1 1,-39 10-1,58-17 65,-27 9-31,0 1 0,1 1 0,-36 20 0,55-26 25,1-1-1,-1 2 1,1-1-1,-1 1 1,1-1-1,1 2 1,-10 11-1,12-13 8,0 0 0,0 0 0,0 1 1,1-1-1,-1 1 0,1-1 0,1 1 0,-1 0 0,1-1 0,0 1 1,0 9-1,1-13 12,0-1-1,0 1 1,0 0 0,0-1 0,0 1 0,1 0 0,-1-1-1,0 1 1,1-1 0,0 1 0,-1 0 0,1-1-1,0 0 1,0 1 0,0-1 0,0 1 0,0-1 0,0 0-1,0 0 1,0 1 0,1-1 0,-1 0 0,0 0 0,1 0-1,1 1 1,0-1 2,-1-1 0,0 1 1,0-1-1,0 1 0,1-1 0,-1 0 0,0 0 0,0 0 0,1 0 1,-1 0-1,0 0 0,0-1 0,1 1 0,-1-1 0,0 1 0,0-1 0,0 0 1,3-1-1,2-3 26,0 0 1,-1 0-1,0-1 1,0 0-1,0 0 0,0 0 1,5-8-1,1-2-11,-1 3-15,100-107 121,-102 111-256,-4 5-223,-11 18 169,2-5 179,1 1 0,0 0 0,0 1 0,1-1-1,1 0 1,0 0 0,0 1 0,1-1 0,0 1 0,2 10 0,-1-13 6,1 0 0,0 0 0,1 0 0,-1 0 0,1-1 0,1 1 0,-1-1 0,8 10-1,-8-12-7,1 0 0,0 0 0,0-1-1,0 0 1,0 0 0,1 0-1,0 0 1,0-1 0,0 1 0,0-1-1,0-1 1,9 5 0,-5-5 20,-1 0 0,1-1 0,-1 1 0,1-1 1,0-1-1,0 0 0,-1 0 0,1-1 0,0 0 0,-1 0 1,1-1-1,-1 0 0,1-1 0,-1 0 0,0 0 1,0-1-1,0 0 0,14-9 0,8-9 19,-1-1 0,0-1 1,-2-2-1,-1 0 0,-1-2 0,-2-1 1,0-1-1,-2 0 0,-2-2 0,29-60 0,-32 56-52,0-1-1,-3-1 0,-1 0 0,7-42 1,-16 65-44,2-19-32,-5 32 61,1 0 0,-1 0 0,0 0 0,-1 0 0,1 0-1,0 0 1,-1 0 0,1 0 0,-1 0 0,1 1 0,-1-1 0,0 0 0,-1-2 0,2 3 22,0 1 0,0 0 0,-1 0 0,1 0 0,0 0 0,0-1-1,0 1 1,0 0 0,0 0 0,0 0 0,0 0 0,-1 0 0,1-1 0,0 1 0,0 0 0,0 0 0,0 0 0,0 0 0,-1 0-1,1 0 1,0 0 0,0 0 0,0 0 0,-1 0 0,1 0 0,0-1 0,0 1 0,0 0 0,0 0 0,-1 0 0,1 0 0,0 1-1,0-1 1,0 0 0,-1 0 0,1 0 0,0 0 0,0 0 0,0 0 0,0 0 0,-1 0 0,1 0 0,0 0 0,0 0 0,0 1-1,0-1 1,-1 0 0,1 0 0,0 0 0,0 0 0,-6 6-44,1 1 0,0-1 0,0 1 1,0 0-1,1 0 0,0 0 0,-4 10 0,-20 62-96,19-51 100,-1 2 44,-36 127 48,30-71-73,5 0 0,-2 94 0,16-30-2641,3-109 175,-3-30-654,-2 0 1,2 16-1,-3-14 335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01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35 5312,'-8'-11'3876,"-3"-3"7613,39 7-8295,2 5-2411,37 3 0,-15 0-391,-40-1-437,0 1 1,-1 0 0,1 1 0,0 0 0,-1 1-1,20 7 1,-29-9-686,-3 12-3889,-11 26-3637,6-23 6038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01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6656,'-18'0'2144,"18"0"-2075,0 0 1,0 0-1,0 0 1,-1 0-1,1 1 0,0-1 1,0 0-1,0 0 1,0 0-1,0 1 1,0-1-1,0 0 1,0 0-1,0 0 0,0 1 1,0-1-1,0 0 1,0 0-1,0 0 1,0 1-1,0-1 1,0 0-1,0 0 1,0 1-1,0-1 0,0 0 1,0 0-1,0 0 1,0 1-1,0-1 1,0 0-1,0 0 1,0 0-1,1 0 0,-1 1 1,0-1-1,0 0 1,0 0-1,0 0 1,1 0-1,-1 1 1,0-1-1,0 0 1,1 0-1,2 1 534,1 1 1,0-1-1,0 0 0,0-1 1,0 1-1,0-1 1,5 1-1,-1-1-113,121 7 5122,1-14-4403,-89 8-1367,-5-1-4659,-13-4-6058,-14 3 7142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07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59 927 4480,'-10'3'883,"0"1"1,-14 7-1,23-10-666,0-1 0,0 1-1,1-1 1,-1 1 0,0 0-1,0-1 1,0 1 0,0 0-1,1-1 1,-1 1 0,0 0-1,1 0 1,-1 0 0,0 0-1,1-1 1,-1 1 0,1 0-1,0 0 1,-1 0 0,1 0-1,0 0 1,-1 0 0,1 2-1,0-2-69,1 0-1,-1 0 1,0-1-1,1 1 1,-1 0-1,1 0 1,-1 0-1,1 0 0,-1 0 1,1-1-1,-1 1 1,1 0-1,0-1 1,0 1-1,-1 0 1,1-1-1,0 1 1,0-1-1,0 1 0,0-1 1,0 1-1,-1-1 1,1 0-1,0 1 1,2-1-1,5 1 195,0 0-1,0 0 1,0-1-1,0 0 1,1 0-1,-1-1 1,0 0-1,11-3 1,-15 3-265,13-3 130,0-1-1,-1 0 0,0-1 1,0-1-1,-1-1 0,0 0 1,0-1-1,0 0 0,-1-1 1,-1-1-1,16-15 0,3-5 542,-29 30-453,-2 6-18,-1 8-46,-4 5-186,-1 0 0,-1-1 0,0 1-1,-1-1 1,-10 16 0,-4 12 13,-50 141 114,42-104 445,-70 138 0,91-205-600,-16 32 522,43-92-447,58-131-48,56-76-40,-38 80 36,-72 126-1,-8 13-12,2 1 1,22-33 0,-36 62-12,-1-1 0,1 1 1,0 0-1,0 0 1,0 0-1,0 1 1,0-1-1,1 1 1,-1-1-1,1 1 0,-1 0 1,5-1-1,-6 2 3,0 1-1,0-1 1,0 1-1,0 0 1,0 0 0,0 0-1,-1 0 1,1 0-1,0 0 1,0 1-1,0-1 1,0 0-1,0 1 1,-1 0-1,1-1 1,0 1-1,0 0 1,-1 0 0,1 0-1,-1 0 1,1 0-1,-1 0 1,1 1-1,-1-1 1,1 0-1,-1 1 1,0-1-1,1 3 1,1 0 18,0-1 0,-1 1-1,0 0 1,0 0 0,0 0 0,0 0 0,-1 0 0,0 1 0,0-1-1,0 0 1,0 1 0,0 7 0,-1-6-9,-1 1 0,1 0 0,-1-1 0,-1 1 0,1-1-1,-1 1 1,-5 10 0,0-2-25,-1 0 0,-1-1 0,0 0 0,-1-1 0,-22 24 0,28-32-37,-1-1 0,1 1 0,-1-1 0,0 0 0,0 0 0,-1-1 0,1 1 0,-9 3 1,-18-4-314,20-3 155,11 0 58,4 0-37,26 1-58,-1-7 511,0-1-1,49-19 1,-35 11-163,6-3-40,-1-2 0,-1-2 0,-1-2 0,50-34 0,-74 41 47,-1 0 0,-1-1 0,0-1 1,-1-1-1,20-29 0,-38 49-122,0 0 0,0 0-1,0 0 1,0 0-1,0-1 1,0 1 0,0 0-1,0 0 1,0 0-1,0 0 1,0 0 0,0 0-1,0 0 1,0 0-1,0-1 1,0 1 0,0 0-1,0 0 1,1 0-1,-1 0 1,0 0 0,0 0-1,0 0 1,0 0-1,0 0 1,0 0 0,0 0-1,1 0 1,-1-1-1,0 1 1,0 0-1,0 0 1,0 0 0,0 0-1,0 0 1,0 0-1,1 0 1,-1 0 0,0 0-1,0 0 1,0 0-1,0 0 1,0 1 0,0-1-1,1 0 1,-1 0-1,0 0 1,0 0 0,0 0-1,0 0 1,0 0-1,0 0 1,0 0 0,0 0-1,0 0 1,1 1-1,-1 5 16,-29 101-24,25-94 2,0-1 0,2 0 0,-3 17 0,5-24 11,-1-1 0,1 1 1,0-1-1,1 0 0,-1 1 1,1-1-1,0 0 0,0 0 0,0 1 1,1-1-1,-1 0 0,1 0 1,3 5-1,-4-7 2,0-1 0,1 1 0,-1-1-1,0 0 1,1 1 0,-1-1 0,1 0 0,-1 0 0,1 0 0,0 0 0,-1 0 0,1 0-1,0-1 1,0 1 0,0 0 0,0-1 0,-1 0 0,1 1 0,0-1 0,0 0 0,0 0 0,0 0-1,0 0 1,0 0 0,0 0 0,0-1 0,0 1 0,3-2 0,5-1 45,-1-1 0,1-1 0,-1 1 0,10-7 0,-12 7-17,71-48-144,-19 12 33,-33 21-28,-28 38-271,-2-8 378,0 0 0,-9 16 0,9-20 13,0 1-1,0 0 1,1 0 0,0 0-1,1 0 1,-4 15 0,6-21-8,0 1 0,0-1 0,0 0 0,0 0 0,0 1 0,0-1 0,0 0 0,1 1 0,-1-1 0,1 0 0,0 0 0,-1 0 0,3 4 0,-2-5 7,0 0 0,0 0-1,0 0 1,0 0-1,0-1 1,0 1-1,0 0 1,0 0-1,0-1 1,0 1-1,0-1 1,0 1-1,1-1 1,-1 1 0,0-1-1,1 0 1,-1 1-1,0-1 1,0 0-1,1 0 1,-1 0-1,0 0 1,1 0-1,-1-1 1,2 1-1,4-1 5,-1-1-1,0 0 0,0 1 1,0-2-1,0 1 0,-1-1 1,1 0-1,0 0 0,-1 0 1,0-1-1,0 0 0,0 0 1,-1 0-1,1-1 0,5-6 1,-9 9-33,0 0 0,0 0 0,0 0 1,0 0-1,0 0 0,-1 0 0,1 0 0,-1 0 1,1 0-1,-1 0 0,0 0 0,0-1 0,0 1 1,0 0-1,0 0 0,0 0 0,0 0 0,-1-1 1,1 1-1,-1 0 0,0 0 0,0 0 0,1 0 1,-1 0-1,0 0 0,-2-1 0,1 0-27,1 0 0,-1 1-1,0-1 1,0 1 0,0-1-1,-1 1 1,1 0 0,0 0 0,-1 0-1,0 0 1,1 0 0,-1 1-1,0-1 1,0 1 0,0 0-1,-6-2 1,1 1-57,6 2 76,-1-1 0,1 1-1,0 0 1,0 0 0,0 0-1,0 0 1,-1 0 0,1 0 0,-3 1-1,-2 0-113,-14 1-95,21-2 226,0 0 0,0 1-1,-1-1 1,1 0 0,0 0-1,-1 0 1,1 0 0,0 0-1,0 1 1,-1-1 0,1 0-1,0 0 1,0 0 0,-1 1-1,1-1 1,0 0 0,0 0-1,0 1 1,0-1 0,-1 0-1,1 1 1,0-1 0,0 0 0,0 1-1,0-1 1,0 0 0,0 0-1,0 1 1,0-1 0,0 0-1,0 1 1,0-1 0,0 0-1,0 1 1,0-1 0,0 0-1,0 1 1,0-1 0,0 0-1,0 0 1,1 1 0,-1-1-1,0 0 1,0 1 0,0-1-1,0 0 1,1 0 0,-1 1-1,0-1 1,0 0 0,1 0-1,-1 0 1,0 1 0,0-1-1,1 0 1,1 2 1,0 0-1,0-1 0,1 1 1,-1-1-1,0 1 0,1-1 1,-1 0-1,1 0 0,0 0 1,4 1-1,30 5 62,-34-6-36,14 0 72,-1-1 0,1 0 0,0-1-1,-1-1 1,1-1 0,27-7-1,-41 9-74,15-3 15,-1-1 1,0-1-1,0-1 0,0 0 1,-1-1-1,-1-1 0,30-21 1,-36 22 8,1 0 0,-2-1 1,1 0-1,-1-1 0,11-17 0,26-56 264,-14 24-215,1-7-59,-7 11 92,-13 33-77,-4 7-85,0 0 0,6-19 1,6-32-40,-23 74-257,-7 17 153,1 0 0,-6 31 0,-23 180 452,23-137-146,8-36 81,-1 82 0,11-102-134,-3-40-25,1 1 0,0-1 0,0 0 0,0 1 0,0-1 0,0 0 0,1 0 0,-1 0 0,1 0 0,3 3 0,-5-5-39,0-1 0,0 0 0,1 0 0,-1 0 0,0 0 0,0 1-1,1-1 1,-1 0 0,0 0 0,1 0 0,-1 0 0,0 0 0,0 0 0,1 0 0,-1 0 0,0 0 0,1 0-1,-1 0 1,0 0 0,1 0 0,-1 0 0,0 0 0,1 0 0,-1 0 0,0 0 0,0 0 0,1-1 0,12-7 48,-9 4-86,-1 0-1,1 0 0,-1 0 0,6-8 0,1-5-38,-1-1 1,-1 0-1,-1 0 0,0-1 1,-1 1-1,-1-2 0,-1 1 1,-1 0-1,2-33 0,-5 52 23,-1 4 26,1 0 1,1 0 0,-1 0-1,0-1 1,1 1-1,0 0 1,0-1 0,0 1-1,3 6 1,-2-6 20,0 0 0,1-1 0,-1 1 0,1-1 0,0 0 0,0 0 0,0 0 0,0 0 0,1 0 0,-1-1 0,1 1 0,-1-1 0,1 0 0,0 0 1,0 0-1,0-1 0,0 1 0,0-1 0,1 0 0,5 1 0,12 0 18,1-2 1,0 0-1,38-5 0,-51 4 27,17-3-38,0-1 0,-1-1 0,0-1 0,0-1 0,-1-1 0,46-24-1,-54 20 120,-16 11-121,1 1 0,-1 0 0,1-1 0,0 1 0,-1 0 0,1 0 0,0 0 0,0 0 0,0 0 0,0 0 0,3-1-1,-5 2-11,0 0-1,0 1 0,0-1 0,0 0 1,0 0-1,1 0 0,-1 0 0,0 0 1,0 0-1,0 0 0,0 0 0,0 0 1,0 0-1,0 0 0,0 0 0,0 0 1,0 0-1,0 1 0,0-1 0,0 0 1,0 0-1,0 0 0,0 0 0,0 0 1,0 0-1,0 0 0,0 0 0,0 0 1,0 0-1,0 1 0,0-1 0,0 0 1,0 0-1,0 0 0,0 0 0,0 0 1,0 0-1,0 0 0,0 0 0,0 0 1,0 1-1,0-1 0,0 0 0,0 0 1,0 0-1,0 0 0,0 0 0,0 0 1,0 0-1,0 0 0,0 0 0,-1 0 1,1 0-1,0 0 0,0 0 0,0 0 1,0 0-1,0 0 0,0 1 0,0-1 1,0 0-1,0 0 0,-1 0 0,-25 23-337,7-5 303,-41 28-1,45-36 29,-8 4 7,0 2 0,1 0 0,-34 33 0,56-49 6,-1 1 0,1-1-1,-1 1 1,1-1-1,-1 1 1,1-1 0,-1 1-1,1 0 1,0-1-1,-1 1 1,1 0 0,0-1-1,0 1 1,-1 0-1,1-1 1,0 1 0,0 0-1,0-1 1,0 1-1,0 0 1,0 1 0,0-2 2,0 1 1,1-1-1,-1 1 1,0-1-1,1 0 1,-1 1 0,1-1-1,-1 0 1,1 1-1,-1-1 1,0 0-1,1 1 1,-1-1 0,1 0-1,-1 0 1,1 0-1,0 0 1,-1 1-1,1-1 1,-1 0-1,1 0 1,4 0 30,0 0 0,-1 0-1,1 0 1,8-2 0,-2-1-38,0 0 0,-1 0 0,1-1 0,-1-1 1,0 0-1,11-7 0,-3 0-47,0-2-1,19-17 1,-36 30 35,1-1 0,0 1 0,-1 0 0,1 0 0,0 0 0,0 1 0,0-1-1,0 0 1,2 0 0,5-2-74,15 44-252,-22-37 354,0 0-1,0 0 1,0 0 0,0-1 0,0 1-1,1-1 1,0 0 0,-1 1 0,1-1-1,1 0 1,-1-1 0,7 6 0,-8-7 10,0 0-1,1 0 1,-1 0 0,0 0 0,1-1 0,0 1 0,-1-1 0,1 1 0,-1-1 0,1 0 0,-1 0 0,1 0 0,0 0 0,-1 0 0,1-1 0,-1 1 0,1-1-1,-1 0 1,1 0 0,-1 0 0,1 0 0,1-1 0,9-6-43,-1 0 0,0-1-1,0 0 1,-1-1 0,-1 0 0,1-1 0,-2 0-1,14-19 1,59-109-173,-61 101 216,49-84-121,36-67-126,-88 153 255,-2-2 0,-2 0 1,13-53-1,-26 90-33,4-20 11,0-1-1,-1 1 0,-2 0 0,0-1 1,-1-27-1,-1 48-17,0 1 0,0-1 0,0 1 0,0-1 0,0 1 0,0 0 1,0-1-1,0 1 0,0-1 0,-1 1 0,1-1 0,0 1 0,0-1 0,0 1 0,-1-1 0,1 1 1,0 0-1,0-1 0,-1 1 0,1 0 0,0-1 0,-1 1 0,1 0 0,0-1 0,-1 1 1,1 0-1,-1 0 0,1-1 0,-1 1 0,0 0-10,0 0 0,0 0-1,0 0 1,0 0 0,0 1 0,0-1 0,0 0-1,0 1 1,1-1 0,-1 1 0,0-1 0,0 0-1,1 1 1,-2 0 0,-4 4-98,1 1-1,-10 10 1,-34 49 0,-47 82 0,79-117 159,0 1 1,2 1 0,-18 53-1,15-10 127,3 2 0,-8 105 0,23-178-165,-2 14 78,0 0 1,1 1 0,1-1 0,1 1 0,3 23 0,-3-40-60,-1 0-1,1 0 1,-1 0-1,1 1 1,0-1 0,0 0-1,0 0 1,0 0-1,0 0 1,1 0 0,-1 0-1,0-1 1,1 1-1,0 0 1,-1-1 0,1 1-1,0-1 1,0 1-1,-1-1 1,1 0 0,0 0-1,1 0 1,-1 0-1,4 1 1,-1-1 0,0 0 0,0-1-1,0 0 1,0 0 0,0 0 0,0 0 0,0-1 0,0 0-1,0 0 1,6-2 0,0 0-63,-1 0-1,1-1 1,-1 0-1,1 0 0,-1-1 1,-1-1-1,1 1 1,-1-2-1,16-13 1,-11 5-10,-1-1 0,-1-1-1,-1 0 1,0-1 0,-1 0 0,-1 0 0,-1-1 0,-1 0 0,6-24-1,-12 40 31,0 0 0,-1 1 0,1-1 0,-1 0 0,0 0 0,0 0 0,0 0 0,0 0 0,-1 1 0,1-1 0,-1 0 0,0 0-1,0 0 1,0 1 0,0-1 0,-1-2 0,4 10-19,1 0-1,1 0 0,-1-1 1,0 1-1,1-1 0,5 4 1,-1-2 88,3 3-51,1-1-1,0 0 1,21 10-1,-28-16 32,-1-1 0,0 1 0,1-1-1,-1 0 1,1 0 0,-1-1 0,1 1 0,0-1 0,-1 0 0,1 0 0,-1-1 0,1 1-1,0-1 1,-1 0 0,8-3 0,-3 1 54,0-1-1,0-1 1,0 1 0,-1-1-1,0-1 1,0 0 0,13-12-1,-23 23-100,0 0 0,1 0 0,-1 1 0,0 9 0,-8 36 18,0-1 224,9-46-221,-1 9 6,1 1 1,2 21-1,-1-31-9,0 0 1,1-1-1,-1 1 1,1-1-1,0 1 0,0-1 1,0 1-1,1-1 0,-1 0 1,1 0-1,0 1 1,0-1-1,0 0 0,0-1 1,4 5-1,-4-5 9,0-1 0,0 0 0,-1-1 0,1 1 1,0 0-1,0 0 0,0-1 0,0 1 0,0-1 0,0 0 0,0 0 0,0 1 0,0-1 0,0 0 0,0-1 0,0 1 0,0 0 1,0-1-1,0 1 0,0-1 0,0 1 0,0-1 0,0 0 0,1-1 0,9-4 81,-1 0 0,18-13 0,-18 12-91,10-8-11,-1-1 0,-1-1 0,0-1 0,31-38 0,53-88-31,-77 105 34,-3 6 7,5-7-10,34-64-1,-41 57-64,-2 0 0,-2-2-1,13-59 1,-27 92-23,0 1 0,0-1 0,-1-18 0,-1 34 76,-1 0 0,0-1-1,0 1 1,0-1 0,0 1 0,0 0-1,0-1 1,0 1 0,0-1-1,0 1 1,0-1 0,0 1 0,0 0-1,-1-1 1,1 1 0,0 0 0,0-1-1,0 1 1,-1-1 0,1 1-1,0 0 1,0-1 0,-1 1 0,1 0-1,0 0 1,0-1 0,-1 1 0,1 0-1,0-1 1,-1 1 0,0 0-1,1 0 0,-1 0 0,0 0 0,0 0 0,0 1-1,1-1 1,-1 0 0,0 1 0,0-1-1,1 0 1,-1 1 0,0-1 0,1 1 0,-1-1-1,-1 2 1,-21 24-260,15-15 284,-22 26-9,2 1-1,2 1 1,-27 55 0,44-74 66,2 1 0,0 0 1,1 1-1,1-1 1,1 1-1,1 0 1,0 29-1,3-17-10,2-1 0,1 1 1,2-1-1,10 37 0,-13-62 12,0 0-1,1 0 0,0 0 1,0 0-1,1-1 1,8 13-1,-11-18-31,1 0-1,0 0 1,-1 1 0,1-1-1,0-1 1,0 1 0,1 0 0,-1 0-1,0-1 1,1 1 0,-1-1-1,0 0 1,1 0 0,0 0-1,-1 0 1,1 0 0,-1 0 0,1-1-1,0 1 1,0-1 0,-1 0-1,1 0 1,4 0 0,0-2-5,1 0 0,-1 0 0,0 0 0,0-1-1,0 0 1,0 0 0,-1-1 0,1 0 0,-1 0 0,0-1 0,0 1 0,0-1 0,7-9 0,-1 1-45,-1 0 1,-1-1 0,0-1-1,14-26 1,-19 25-20,-6 27 82,0 1 0,0 20 0,0 13 84,-2-19-24,1-14-114,0 1 0,2-1 1,-1 1-1,1 0 0,3 13 1,-3-25 23,0 0 1,0 0-1,1 1 1,-1-1-1,0 0 1,1 0-1,-1 0 1,1 0-1,-1 0 1,1 0-1,-1 0 1,1 0-1,0-1 1,-1 1-1,1 0 1,0 0-1,0 0 1,0-1-1,-1 1 1,1 0-1,0-1 1,0 1-1,0-1 1,0 1 0,0-1-1,0 0 1,1 1-1,-1-1 1,0 0-1,0 0 1,0 1-1,0-1 1,0 0-1,0 0 1,0 0-1,0-1 1,1 1-1,-1 0 1,1-1-1,2 0 4,1 0 0,-1-1 0,1 1 0,-1-1-1,0 0 1,0-1 0,0 1 0,6-6 0,8-8 18,-1-2-1,-1 0 1,25-37 0,-2 4-10,33-42-27,74-90-234,-70 87 269,-68 83 4,-1 1-1,0-1 1,0-1-1,-1 1 0,-1-1 1,4-17-1,-7 7 38,-2 23-97,0-1 0,0 1 0,0-1 0,0 0 0,-1 1 0,1-1 0,-1 1 0,1-1 0,-1 1-1,1-1 1,-1 1 0,0-1 0,-1-2 0,1 4 13,1 0 0,-1-1 1,0 1-1,1 0 0,-1 0 0,1-1 0,-1 1 0,0 0 0,0 0 0,1 0 1,-1 0-1,0 0 0,1 0 0,-1 0 0,0 0 0,1 0 0,-1 0 1,0 0-1,1 0 0,-1 0 0,0 1 0,1-1 0,-1 0 0,0 1 1,1-1-1,-2 1 0,-20 14-207,14-10 155,-12 9 50,0 1 0,2 0 0,0 2 0,0 0 0,2 1 0,0 0 0,-17 28 0,27-35 26,0 1 0,1 0 0,0 0 0,1 1 0,0-1 0,-2 17 0,1 5 48,-1 37 0,4-44 29,2-1 0,4 39 0,-2-53-72,0-1 1,1 1-1,0-1 1,1 0-1,0 0 1,1 0-1,11 20 0,-14-28 18,0 0-1,0 0 0,0-1 0,1 1 0,-1-1 0,1 1 0,-1-1 1,1 0-1,0 0 0,0 0 0,0 0 0,0 0 0,0-1 0,0 1 1,0-1-1,1 0 0,-1 0 0,0 0 0,1 0 0,-1-1 0,1 1 1,-1-1-1,1 0 0,-1 0 0,1 0 0,-1-1 0,1 1 0,-1-1 1,1 0-1,5-2 0,3-2 11,-1 0 1,0 0-1,0-1 1,0-1-1,-1 1 1,1-2-1,10-10 0,0-2-100,-2-1 0,24-31-1,-32 38 49,-4 4 32,-7 9-19,1-1 0,0 1-1,0 0 1,0 0-1,0-1 1,0 1-1,0 0 1,0 0-1,0 0 1,0 0-1,0 0 1,2-1-1,-2 3-9,-1-1-1,1 1 0,-1-1 0,1 1 0,-1-1 0,0 1 0,1-1 0,-1 1 0,0 0 1,1-1-1,-1 1 0,0 0 0,0-1 0,1 1 0,-1-1 0,0 1 0,0 0 0,0-1 1,0 2-1,0-2 6,1 15 58,0 0 0,-1 0 0,-4 26 0,1-9 24,-1 2-33,-1 0 0,-10 35 0,14-67-20,1 1-1,-1 0 1,1 0 0,0 0-1,0-1 1,0 1 0,0 0-1,1 0 1,-1 0-1,2 4 1,-2-7-21,0 0 1,1 0-1,-1 0 0,0 0 1,0 1-1,0-1 0,1 0 1,-1 0-1,0 0 0,0 0 1,0 0-1,1 0 0,-1 1 1,0-1-1,0 0 0,1 0 1,-1 0-1,0 0 0,0 0 1,1 0-1,-1 0 0,0 0 1,0 0-1,1 0 0,-1 0 1,0 0-1,0 0 0,0-1 1,1 1-1,-1 0 0,0 0 1,0 0-1,1 0 0,-1 0 1,0 0-1,0-1 0,10-5 3,-8 5 13,13-7-34,-1-1 1,1 0-1,12-13 0,-26 22 11,-1 0-1,0 0 0,0-1 1,0 1-1,0 0 0,1 0 0,-1-1 1,0 1-1,0 0 0,1 0 1,-1 0-1,0 0 0,0 0 0,1-1 1,-1 1-1,0 0 0,0 0 1,1 0-1,-1 0 0,0 0 0,1 0 1,-1 0-1,0 0 0,0 0 1,1 0-1,-1 0 0,1 0 0,-2 7-253,-9 15-122,-22 34 2,-205 236-20,191-240 532,-71 64 1,78-87 138,34-26-225,6-8-15,12-15 41,-12 19-74,26-37 121,3 1 1,0 2-1,54-47 0,-18 26-186,76-49 0,-106 82-1097,59-28 1,-62 33-3049,-28 15 2244,0 0 0,-1-1 0,1 1 1,5-8-1,-1 5-230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08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72 9728,'-26'-20'4384,"7"8"-3808,11 4 1247,3 8-1119,-3-8 1280,8 4-1152,-10-4-256,7 0-1216,6 8 352,-3-4-1792,10 8 1152,-2-4-2623,2 0 2015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09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6560,'-1'-5'8439,"8"1"-5354,12-2-2469,-16 5 481,39-8 455,1 2 0,86-5 0,-83 9-1376,142-5-1435,-121 12-4901,-56-4 2192,1 3 1318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10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12 280 4064,'-11'-3'4452,"18"3"1784,21-1-4969,41-7 1,3-1-625,249-13 994,196-13-197,-372 25-1029,405-25 677,89 9-37,-563 23-879,786-40 1405,-807 39-1581,0-2 0,-1-2 0,66-19 0,-116 26-525,-1-1 0,0 1 0,0-1 0,1 0 1,-1 0-1,0 0 0,4-5 0,6-9-7608,-9 12 5295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11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10 652 5568,'0'0'79,"0"0"1,-1 0-1,1 0 1,0 0-1,-1 0 1,1 0-1,0 0 1,0 0-1,-1 0 1,1 0-1,0 0 1,-1 0-1,1 0 1,0 0-1,-1 0 1,1 0-1,0 0 0,-1 0 1,1 0-1,0 0 1,-1 0-1,1 1 1,0-1-1,0 0 1,-1 0-1,1 0 1,0 1-1,0-1 1,-1 0-1,1 0 1,0 0-1,0 1 1,-1-1-1,11 7 2350,23 4 888,-17-10-2541,0-1 0,1 0 1,-1-1-1,0-1 1,21-5-1,-27 5-373,3 0-189,-1-1 0,0 0 0,0-1 1,0 0-1,0 0 0,0-1 0,-1-1 0,0 0 1,0-1-1,-1 0 0,16-13 0,-9 1 0,0-1 0,-1 0 0,-1-1 0,-1 0 0,-1-1 0,-1-1 0,10-27 0,49-120 613,-51 130-605,0 0 0,49-65 1,-66 100-188,1 0 0,0 1 0,0-1 0,1 1 0,5-5 0,-8 8-21,-1 1 0,0-1 1,0 0-1,1 0 1,-1 1-1,0-1 1,1 1-1,-1-1 1,1 1-1,-1 0 0,4-1 1,-5 1-8,1 0 1,0 0-1,0 0 0,0 1 1,-1-1-1,1 0 0,0 0 1,0 1-1,-1-1 1,1 1-1,0-1 0,-1 0 1,1 1-1,0-1 0,-1 1 1,1 0-1,-1-1 0,1 1 1,-1-1-1,1 1 1,-1 0-1,1-1 0,0 2 1,1 3 11,0 1 0,0-1 0,0 0 0,-1 1 0,1-1 0,0 12 1,-1 34 4,-1-41-22,0 23 90,-3 0 1,0 0 0,-3-1-1,0 1 1,-2-1 0,-1-1-1,-22 48 1,25-64-12,-2-1-1,1 0 1,-2 0 0,-11 13-1,16-22-186,0 0-1,0 0 1,-1 0-1,0-1 1,0 0-1,0 0 1,-1 0-1,0 0 1,1-1-1,-1 0 1,0 0-1,-8 2 1,11-4 64,0-1 0,1 1 0,-1-1 0,0 0 0,1 1 0,-1-1 0,0 0 0,0-1 0,1 1 0,-1 0 0,0-1 0,1 0 0,-1 1 0,1-1 0,-1 0 1,1 0-1,-1-1 0,1 1 0,0 0 0,-1-1 0,-3-3 0,1 2-41,-8-8-230,13 10 314,0 1 0,0 0 0,-1 0-1,1-1 1,0 1 0,0 0 0,0 0-1,0-1 1,0 1 0,0 0 0,0 0 0,0-1-1,-1 1 1,1 0 0,0-1 0,0 1-1,0 0 1,0 0 0,1-1 0,-1 1-1,0 0 1,0-1 0,0 1 0,0 0-1,0 0 1,0-1 0,0 1 0,0 0 0,1 0-1,-1-1 1,0 1 0,0 0 0,0 0-1,1 0 1,-1-1 0,0 1 0,0 0-1,0 0 1,1 0 0,-1 0 0,0-1-1,0 1 1,1 0 0,-1 0 0,0 0 0,0 0-1,1 0 1,-1 0 0,1 0 0,3-1 44,0 0-1,1 1 1,-1-1 0,0 1 0,0 0 0,1 0 0,-1 1 0,0 0 0,0-1 0,7 3 0,6 1 31,18 1 69,0-2-1,1-1 1,52-4 0,-34-3-3,86-20 1,-125 22-72,0-1-1,0-1 0,0-1 1,26-13-1,-34 15-45,-1 0 0,1-1 0,-1 0 0,0 0 0,0-1-1,0 1 1,-1-1 0,0 0 0,0-1 0,-1 1 0,7-14 0,-1-4 120,9-31 0,-9 22-56,-5 17-68,0 0 1,-2 0 0,0-1 0,0 1 0,-2-1 0,0 1 0,-1-1-1,0 0 1,-5-27 0,4 41-22,0 1 0,0-1 0,0 1 1,0-1-1,0 1 0,-1-1 0,1 1 0,-1 0 0,1 0 0,-1 0 0,-2-2 0,4 3 11,-1 0-1,0 0 0,0 1 0,1-1 1,-1 1-1,0-1 0,0 0 0,0 1 1,0-1-1,0 1 0,0 0 1,0-1-1,0 1 0,0 0 0,0-1 1,0 1-1,0 0 0,0 0 0,0 0 1,0 0-1,0 0 0,0 0 1,0 0-1,0 1 0,0-1 0,0 0 1,0 0-1,0 1 0,-1 0 1,-2 2-18,0 0 1,0 0 0,0 0 0,1 1 0,0 0-1,-1-1 1,1 1 0,1 0 0,-1 1 0,1-1-1,-1 0 1,1 1 0,-1 4 0,-4 10 72,-6 38 0,11-48-69,-1 9 30,1-1 0,0 1 1,2-1-1,0 1 0,0 0 0,2 0 0,0-1 0,1 1 1,1-1-1,6 18 0,-8-29 20,1 0 0,-1-1 0,1 1 0,0-1 0,0 1 1,0-1-1,6 6 0,-7-9-16,0 0 0,0 0 0,0 0 1,0 0-1,1 0 0,-1 0 0,0-1 0,1 1 1,0-1-1,-1 0 0,1 0 0,0 0 0,0 0 1,-1 0-1,1-1 0,0 1 0,5 0 0,9-2-23,0-1 0,0 0 0,-1-1 0,1 0 0,-1-2 0,29-11-1,90-51-241,-97 46 328,59-39-101,26-13 121,-61 43-168,-61 30 64,-1 0 0,1 0 0,0-1-1,-1 1 1,1 0 0,-1-1-1,1 1 1,-1-1 0,1 1-1,-1 0 1,1-1 0,-1 1-1,0-1 1,1 1 0,-1-1-1,1 0 1,-1 1 0,0-1-1,0 1 1,1-1 0,-1 0 0,0 1-1,0-1 1,0 0 0,0 1-1,0-1 1,0 1 0,0-1-1,0-1 1,0 0-30,-1 1 0,1-1 1,-1 0-1,0 1 0,0-1 0,0 1 0,0-1 0,0 1 1,0-1-1,0 1 0,-2-2 0,0 0 20,-1 0-1,1 0 1,0 1-1,-1-1 1,0 1 0,1 0-1,-1 0 1,0 0-1,0 1 1,-8-3-1,4 4 29,1 0-1,-1 0 0,1 0 0,0 1 0,-1 0 1,1 1-1,0 0 0,-9 3 0,0 1-21,1 0-1,-24 15 1,24-12 65,1 1 0,1 0 0,-1 1 0,-20 22 0,28-26-33,-1 0 0,2 1 1,-1 0-1,1 0 0,1 0 0,-1 1 0,1-1 0,1 1 0,-5 17 0,7-23-8,0 1 1,1 0 0,-1 0 0,1-1-1,0 1 1,0 0 0,1-1 0,-1 1-1,1 0 1,0-1 0,0 1-1,0 0 1,0-1 0,2 5 0,0-4 1,0 1 1,0-1 0,0 0-1,0 0 1,1 0 0,-1-1-1,1 1 1,0-1 0,5 4 0,6 1 45,-1 0 1,1-1-1,0 0 0,0-2 1,21 6-1,-15-6-36,0-1 0,-1-1 0,34 1-1,62-7-1106,-97 2 683,69-9-4078,-32-1-3111,-53 11 6796,0-1 0,-1 0 0,1 0 0,0 1 0,0-2 0,-1 1 0,1 0 0,-1 0 0,1-1 0,-1 0 0,0 1 0,3-3 0,13-9-3395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15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19 940 2400,'0'1'18,"-2"0"243,0 1-1,0-1 0,0 1 0,0 0 0,0 0 1,0 0-1,1 0 0,-2 2 0,3-4-180,0 0-1,-1 1 1,1-1-1,0 0 1,0 1-1,0-1 1,0 1 0,0-1-1,0 0 1,0 1-1,0-1 1,0 0-1,0 1 1,0-1-1,0 0 1,1 1-1,-1-1 1,0 0-1,0 1 1,0-1-1,0 0 1,0 0-1,1 1 1,12 7 2019,-10-7-1958,0-1 0,-1 1 0,1-1 1,0 0-1,0 0 0,0 0 0,-1 0 0,1 0 1,0-1-1,0 1 0,-1-1 0,1 1 0,0-1 1,-1 0-1,1-1 0,2 0 0,7-5 361,-1 1 0,11-9 0,-22 14-488,81-61 2108,130-131 1,-173 154-1787,-2-1 0,-2-3 0,-1-1 0,-2-1 0,32-63 0,-43 67-39,-7 19 77,-2 0-1,-1-1 1,-1-1 0,11-42-1,-19 45-37,-1 21-333,0-1-1,0 1 1,0 0-1,0 0 1,0 0-1,0 0 1,0-1-1,0 1 1,0 0-1,-1 0 1,1 0-1,0 0 1,0 0-1,0-1 0,0 1 1,0 0-1,0 0 1,0 0-1,-1 0 1,1 0-1,0 0 1,0-1-1,0 1 1,0 0-1,0 0 1,-1 0-1,1 0 1,0 0-1,0 0 1,0 0-1,-1 0 1,-7 6-56,4-1 30,0 1-1,0 0 1,0 0 0,1 0 0,-5 11 0,4-7 2,-61 157-266,54-136 312,-2 7 93,2 0 0,1 1 1,-4 44-1,10-53-13,2 1 0,1 0 0,2-1 0,6 49 0,-6-72-39,1 0 1,-1 0 0,1-1-1,3 8 1,-5-13-46,1 0 0,0 1 0,-1-1 0,1 0 0,-1 0 0,1 0 0,0 0 0,0 0 0,0 0 0,0 0 1,0 0-1,0 0 0,0 0 0,0 0 0,0-1 0,0 1 0,0 0 0,0-1 0,1 1 0,-1-1 0,0 0 0,0 1 0,1-1 0,-1 0 0,0 1 0,0-1 1,1 0-1,1 0 0,0-1 50,1 0 1,-1 0-1,1 0 1,-1 0-1,1-1 1,-1 1-1,0-1 0,0 0 1,4-3-1,27-23 136,-25 21-206,198-152 741,-182 142-645,-1-2 1,0 0 0,-1-1 0,-1-2-1,21-26 1,-23 18-58,0-1-1,-2 0 1,-1-1-1,16-45 1,57-193 888,-88 265-834,-2 3-61,1 0 0,0 1 1,-1-1-1,1 0 0,-1 0 0,0 0 0,1 0 0,-1 0 1,0 0-1,0 0 0,0 0 0,0 0 0,-1 0 0,0-2 1,1 4-38,-1 0 0,1 0 0,-1 0 1,1 0-1,0 0 0,-1 0 0,1 0 1,-1 0-1,1 1 0,0-1 0,-1 0 1,1 0-1,-1 0 0,1 1 1,0-1-1,-1 0 0,1 1 0,0-1 1,0 0-1,-1 0 0,1 1 0,0-1 1,-1 1-1,1-1 0,0 0 0,0 1 1,0-1-1,0 1 0,-1-1 0,1 0 1,0 1-1,0 0 0,0 0 5,-9 17-43,0 1 0,2 0 1,-10 40-1,5-15-42,-48 130-20,44-135 204,-3-1 1,-33 53 0,19-43 14,11-18 14,2 1-1,-21 44 1,23-44 201,19-31-323,-1 0-1,0 0 0,0 0 0,0 0 1,0 0-1,0 0 0,0 0 0,1 0 0,-1 0 1,0 0-1,0 0 0,0 0 0,0 0 0,0 0 1,1 0-1,-1 1 0,0-1 0,0 0 0,0 0 1,0 0-1,0 0 0,0 0 0,0 0 1,1 0-1,-1 0 0,0 0 0,0 0 0,0 0 1,0 1-1,0-1 0,0 0 0,0 0 0,0 0 1,0 0-1,0 0 0,0 0 0,0 1 0,0-1 1,0 0-1,0 0 0,0 0 0,0 0 0,0 0 1,0 0-1,0 1 0,0-1 0,0 0 1,0 0-1,0 0 0,0 0 0,0 0 0,0 0 1,0 1-1,0-1 0,0 0 0,0 0 0,0 0 1,0 0-1,15-7 166,45-26-140,111-57 64,-156 82-96,-11 6 0,0 0 0,0 0 0,0 0 0,0 1 0,0-1 0,8-1 0,-11 3 0,-1 0 0,1 0 0,0 0 0,0 0 0,0 0 0,-1 0 0,1 0 0,0 1 0,0-1 0,-1 0 0,1 0 0,0 1 0,0-1 0,-1 1 0,1-1 0,0 0 0,0 2 0,0-1 0,0 0 0,0 0 0,0 0 0,-1 0 0,1 1 0,0-1 0,-1 0 0,1 1 0,-1-1 0,1 0 0,-1 1 0,1 2 0,6 77 152,-5-38-59,-1-37-70,0 0 0,0 1-1,3 8 1,-3-12-10,-1-1 0,1 0-1,0 1 1,0-1 0,1 0-1,-1 0 1,0 0 0,1 0 0,0 0-1,-1 0 1,1 0 0,2 1-1,-3-2 6,0-1-1,0 0 0,0 1 0,0-1 0,0 0 0,0 0 1,0 0-1,0 0 0,0 0 0,0 0 0,0 0 0,0 0 1,0 0-1,0 0 0,0-1 0,0 1 0,2-1 1,18-9 190,-2-2-141,23-18 1,14-10-86,105-71 573,-156 105-633,-11 4-102,-15 6-85,11-1 243,1 2-1,-1-1 1,1 1-1,-1 1 1,1-1 0,1 2-1,-1-1 1,1 1-1,0 0 1,-9 13-1,8-10 52,0 2-1,2-1 0,-1 1 0,2 1 0,-1-1 0,2 1 1,-7 20-1,11-30-23,1 0 0,-1-1 0,1 1-1,-1 0 1,1 0 0,0 0 0,0 0 0,1 5 0,-1-7 3,0-1 0,0 1-1,1 0 1,-1-1 0,0 1 0,0 0 0,1 0-1,-1-1 1,0 1 0,1 0 0,-1-1 0,1 1-1,-1-1 1,1 1 0,-1 0 0,1-1 0,-1 1 0,1-1-1,-1 1 1,1-1 0,0 0 0,-1 1 0,1-1-1,0 0 1,-1 1 0,1-1 0,0 0 0,0 0-1,-1 1 1,1-1 0,0 0 0,0 0 0,-1 0-1,1 0 1,1 0 0,6-3 29,1 1 0,-1-1 1,-1 0-1,1-1 0,0 0 0,-1 0 0,0-1 1,9-6-1,4-2-36,123-85-17,-128 87 10,-12 8-16,0 1 0,0-1 0,1 1 1,-1 0-1,1 0 0,-1 0 0,1 0 0,4-1 0,-8 3 15,1 0 0,0 0-1,-1 0 1,1 0-1,-1 0 1,1 1 0,-1-1-1,1 0 1,-1 0-1,1 0 1,0 1-1,-1-1 1,1 0 0,-1 0-1,0 1 1,1-1-1,-1 1 1,1-1 0,-1 0-1,1 1 1,-1-1-1,0 1 1,1-1-1,-1 1 1,0-1 0,0 1-1,1-1 1,-1 2-1,10 22-53,-5-10 145,-2-8-53,0 0-1,0-1 1,0 1-1,1-1 1,-1 0-1,1 0 0,9 8 1,-12-12-25,1 0 1,-1 1-1,1-2 0,-1 1 1,1 0-1,-1 0 1,1 0-1,0-1 0,-1 1 1,1-1-1,0 1 1,0-1-1,-1 0 0,1 0 1,0 1-1,0-1 1,0-1-1,-1 1 0,1 0 1,0 0-1,0-1 1,-1 1-1,1-1 0,0 1 1,-1-1-1,1 0 0,-1 1 1,1-1-1,0 0 1,-1 0-1,2-2 0,8-5 48,-1-1 0,-1-1-1,0 1 1,11-17-1,30-47 256,-42 61-278,36-61 83,-4-2 0,45-114 0,-39 56-45,-45 126-40,-6 14-207,1 1 122,1 0-1,-3 14 1,0-1 43,-71 230-141,66-208 201,-10 80 0,8 44-2008,13-115-1153,0-22-3388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16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24 129 4992,'-18'-17'2240,"13"10"-1952,5-1 2464,8 8-1568,2-8 1216,8-1-1408,4-2 895,1 2-1087,12-2 288,6 8-640,13-11-544,4 11 32,5-9-224,-5 7 160,-8-3-1760,-9 5 1025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16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53 8544,'-36'-5'3872,"41"10"-3360,5-5 448,3 4-640,19-4 1344,8 0-929,23-4-127,0 4-384,35-5-384,6 2 96,13-5-2175,-14-1 1215,0-6-4480,-9 2 3072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00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37 11552,'-18'-4'5215,"36"-4"-4511,0 3 2144,4 5-1696,23-3 672,1 3-1088,7-3-288,-3 3-288,22-5-64,-4 10-32,22-10-320,-14 5 128,0-4-3040,-12 4 1728,-11-5-3711,-13 5 2911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17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764 311 4640,'-1'0'56,"1"0"1,0 0-1,0 0 1,0 0-1,0 0 1,0 0-1,0 0 1,0 0-1,0 0 1,-1 0-1,1 0 1,0 0-1,0 0 1,0 0-1,0 0 1,0 0-1,0 0 1,0 0 0,0 0-1,-1 0 1,1 0-1,0 0 1,0 0-1,0 0 1,0 0-1,0 0 1,0 0-1,0 0 1,0 0-1,-1 0 1,1 0-1,0 0 1,0-1-1,0 1 1,0 0-1,0 0 1,0 0-1,0 0 1,0 0-1,0 0 1,0 0-1,0 0 1,0 0-1,0-1 1,0 1-1,0 0 1,0 0-1,0 0 1,0 0-1,0 0 1,0 0-1,0 0 1,0-1-1,0 1 1,5-6 1638,-1 1 200,-1-5-1051,0 1-1,-1 0 1,-1 0-1,0-1 1,0 1-1,-1-1 1,0 1-1,0-1 1,-3-10-1,2 7-431,-2 1 0,0 0-1,-1 0 1,0 0 0,0 0 0,-9-14-1,9 19-348,-1 0-1,0 0 1,-1 1-1,0 0 0,0 0 1,0 0-1,-1 1 0,1 0 1,-1 0-1,0 1 1,-1 0-1,1 0 0,-1 0 1,0 1-1,0 0 1,0 1-1,0 0 0,0 0 1,-16-1-1,10 2-70,0 1-1,0 0 0,0 1 1,-1 1-1,1 0 0,0 0 1,-16 7-1,10-2 55,0 1-1,1 0 1,0 2 0,-22 14-1,-2 7 176,1 2 0,-73 76 0,97-91-137,1 1 0,1 1 0,1 0 0,0 1 1,-19 39-1,28-49 6,2 0 0,0 1 0,0-1 0,1 1 0,0 0 0,1 0 0,0 0 0,1 0 0,1 0 0,0 0 0,0 1 0,1-1 0,6 23 0,-4-21 44,1-1 0,0-1 0,1 1 0,1-1 0,0 0 0,12 18 1,-13-24-83,0 0 0,0 0 0,0 0 0,1-1 1,0 1-1,0-1 0,0-1 0,0 1 0,1-1 0,0 0 1,0-1-1,0 0 0,9 3 0,15 2-27,0-1-1,0-2 1,0-1 0,1-1-1,44-2 1,161-23-4085,-206 18 2746,-3 1-1790,-8 3 1002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20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1 867 6240,'0'1'3391,"9"1"-1566,14 2-295,-10-5-1178,0 0-1,0-1 0,0-1 1,0 0-1,0-1 1,-1 0-1,1 0 0,-1-2 1,0 1-1,-1-2 1,1 1-1,10-10 0,1-1-5,-1-2 1,0-1-1,-1 0 0,23-31 0,-38 43-214,0 0 0,-1 1 1,0-1-1,-1-1 0,5-10 1,-8 17-74,0-1-1,-1 1 1,1 0 0,-1-1 0,1 1 0,-1-1 0,0 1 0,0-1 0,0 0 0,-1-4 0,1 6-13,-1 0 0,1-1 1,-1 1-1,1 0 1,-1-1-1,0 1 0,1 0 1,-1 0-1,0 0 1,0 0-1,0 0 0,0 0 1,0 0-1,0 0 0,0 0 1,0 0-1,-1 0 1,1 1-1,0-1 0,-2 0 1,0 0-19,0 0 0,0 0 1,0 1-1,0-1 0,0 1 1,0 0-1,-1 0 0,1 0 1,0 0-1,0 1 0,0-1 1,0 1-1,-4 1 0,-5 2-11,0 1 0,-13 6 1,7-1 56,-34 21 0,44-25-15,1 0-1,-1 1 1,1 0 0,1 0 0,0 0 0,-10 16 0,10-15 36,2 1 1,-1 0 0,1 0-1,0 0 1,1 1 0,0 0-1,1-1 1,0 1 0,0 0-1,1 0 1,0 0 0,1 11-1,1-14-10,0 1 0,0 0 0,0-1 0,1 1 0,0-1 0,1 0 0,0 0 0,0 0 0,0 0 0,1 0 0,0 0 0,0-1 0,1 0 0,0 0 0,0 0 0,8 7 0,-6-7-23,0-1 0,0-1 0,0 1 0,1-1 1,0 0-1,-1-1 0,1 0 0,1 0 1,-1-1-1,0 0 0,0 0 0,1-1 0,-1 0 1,1 0-1,-1-1 0,1 0 0,0-1 1,-1 0-1,1 0 0,15-5 0,-5-3-6,-1-1 1,1 0-1,-2-2 0,1 0 0,19-19 1,2 0-5,256-169 150,-283 193 22,25-10 0,-59 56 427,-20 27-327,-14 22-371,52-79 250,7-6-35,14-10 12,-14 5-176,196-120-201,-149 89 138,-32 21 45,1 1-1,34-15 1,-52 26 16,-1-1 0,0 1 0,1 0 0,-1 0 0,1-1-1,-1 1 1,1 0 0,-1 0 0,1 0 0,-1 0 0,1 0 0,-1-1 0,1 1-1,0 0 1,-1 0 0,1 0 0,-1 0 0,1 0 0,-1 1 0,1-1 0,-1 0-1,1 0 1,-1 0 0,1 0 0,-1 1 0,1-1 0,-1 0 0,1 0 0,-1 1-1,1-1 1,-1 0 0,0 1 0,1-1 0,-1 1 0,0-1 0,1 0 0,-1 1 0,0-1-1,1 1 1,-1-1 0,0 1 0,0-1 0,0 1 0,1-1 0,-1 1 0,0-1-1,0 1 1,0-1 0,0 1 0,0-1 0,0 1 0,0 0 0,0 4 33,0 0 1,-1 0-1,0 0 0,-2 7 1,2-8-9,-8 32-23,5-23 41,0 0 0,1 0 0,1 0 0,-1 18 0,5-13 153,-1-20-196,0 0 1,1-1 0,-1 1 0,1 0-1,-1-1 1,1 1 0,0 0 0,0 0-1,0 1 1,4-4 0,8-9 4,12-19-27,-15 17-13,15-15 0,-22 27 26,0 0 1,1 0 0,-1 1-1,1-1 1,0 1-1,0 0 1,0 0 0,6-2-1,-11 5 5,1 0 0,-1 0 1,0 0-1,0 0 0,0 0 0,0 0 0,1 0 0,-1 0 1,0 0-1,0 0 0,0 0 0,0 0 0,1 0 0,-1 0 0,0 0 1,0 0-1,0 0 0,0 0 0,0 0 0,1 1 0,-1-1 1,0 0-1,0 0 0,0 0 0,0 0 0,0 0 0,0 0 0,0 0 1,1 1-1,-1-1 0,0 0 0,0 0 0,0 0 0,0 0 1,0 0-1,0 1 0,0-1 0,0 0 0,0 0 0,0 0 1,0 0-1,0 1 0,1 7 131,-1-7-115,-4 46 289,2-29-201,1 35 1,1-48-101,1 0 1,-1-1 0,1 1 0,0 0 0,0-1-1,1 1 1,0-1 0,-1 1 0,1-1 0,1 0-1,-1 0 1,4 5 0,-3-6 11,-1-1 0,0 0 0,1 0 0,-1 0 0,1-1 0,0 1 0,0-1 0,-1 1 0,1-1 0,0 0 0,0 0 0,0 0 1,0 0-1,0-1 0,1 1 0,-1-1 0,0 0 0,0 0 0,0 0 0,0 0 0,0-1 0,1 1 0,2-2 0,8-1 38,0-1-1,-1-1 1,21-9 0,14-12-106,0-1 0,75-59 0,-56 37 3,-54 41-33,-7 8-47,-6 1 119,1 0-1,-1 1 1,0-1-1,0 0 1,0 0-1,0 1 1,0-1-1,0 0 1,0 1-1,0-1 1,0 0-1,0 0 1,-1 3-1,-2 10 20,-5 38 73,8-47-71,-1 0 1,1 1 0,0-1 0,1 0 0,-1 0 0,1 1 0,2 6 0,-2-11-3,-1 0 0,0 0 1,1 0-1,-1 0 1,1 0-1,-1 0 0,1-1 1,-1 1-1,1 0 0,-1 0 1,1 0-1,0-1 0,-1 1 1,1 0-1,0-1 0,0 1 1,0-1-1,-1 1 1,1-1-1,0 1 0,0-1 1,0 1-1,1-1 0,0 0-2,-1 0 0,1 0-1,0 0 1,-1 0 0,1 0-1,0-1 1,-1 1 0,1 0 0,-1-1-1,1 1 1,-1-1 0,1 0-1,1-1 1,4-2-34,0-1-1,-1 0 1,1-1 0,9-10 0,15-18-79,3-4 79,46-40 0,-50 54 75,-2 2-81,-1-2 1,36-40-1,-26 17 69,-2-1-1,34-61 1,49-114-66,-114 214-4,0 1 0,0 0 0,3-16 0,-7 23 20,1 0 0,-1 1 0,0-1-1,0 0 1,0 0 0,0 0 0,0 1 0,0-1 0,0 0 0,0 0-1,0 0 1,0 1 0,0-1 0,-1 0 0,1 0 0,0 0-1,-1 0 1,0 0 2,1 1 0,-1 0 0,1 0 0,-1 0 0,1 0 0,-1 0 0,1 0 0,-1 0 0,0 0-1,1 0 1,-1 0 0,1 0 0,-1 0 0,1 0 0,-1 0 0,1 0 0,-1 1 0,1-1 0,-1 0 0,1 0 0,-1 1 0,1-1-1,-1 0 1,1 1 0,-1-1 0,1 0 0,-1 1 0,1-1 0,0 1 0,-1-1 0,1 1 0,-10 9-34,0 0 0,1 0-1,1 1 1,-13 20 0,-27 55 113,30-52-39,-31 52 121,-22 44-25,60-108-97,1 2 0,1-1 0,-10 47-1,18-64 8,0-1 0,1 1 0,-1 0 0,1 0 0,0 0 0,1 0 0,0 0 0,-1-1 0,2 1 0,-1 0 0,4 8-1,-4-11 4,0-1 0,1 1-1,-1-1 1,1 1-1,-1-1 1,1 0 0,0 1-1,0-1 1,0 0-1,0 0 1,0-1 0,1 1-1,-1 0 1,1-1-1,-1 1 1,1-1 0,-1 0-1,1 0 1,0 0-1,0 0 1,-1 0 0,1 0-1,0-1 1,4 1-1,3-1 1,-1 0-1,1-1 1,-1 0-1,0-1 1,1 0-1,9-3 0,55-23 87,-43 15-88,7-3-150,-1-1-1,58-37 1,-99 61-16,0-1-1,0 1 1,-1-1 0,0 1-1,-6 5 1,-42 42 216,-48 66-1,97-116-57,1 0-1,0 1 0,0-1 0,1 1 0,-1-1 0,-3 10 0,6-13-9,0 0-1,0 1 0,-1-1 0,1 0 0,0 0 1,0 0-1,0 0 0,0 0 0,0 0 1,1 0-1,-1 0 0,0 0 0,0 0 1,1 0-1,-1 0 0,1 2 0,0-2 10,0 0-1,0 0 0,0 0 1,0 0-1,0 0 0,1 0 1,-1 0-1,0 0 0,0-1 0,1 1 1,-1 0-1,0-1 0,1 1 1,-1-1-1,3 1 0,4 0 40,0 0 0,0 0-1,-1-1 1,1 0 0,0 0-1,0-1 1,0 0-1,0-1 1,7-1 0,13-6-52,28-12 0,-39 14-68,-12 5-10,17-7-672,0 0 0,0-2 0,19-12-1,-32 17-477,6-5-4405,-15 11 5458,0 0 0,0-1 0,0 1 0,0 0-1,0 0 1,1-1 0,-1 1 0,0 0 0,0-1-1,0 1 1,0 0 0,0-1 0,0 1 0,0 0-1,0-1 1,0 1 0,0 0 0,0 0 0,0-1-1,0 1 1,0 0 0,-1-1 0,1 1 0,0 0 0,0-1-1,0 1 1,0 0 0,0 0 0,-1-1 0,1 1-1,0 0 1,0 0 0,0 0 0,-1-1 0,1 1-1,0 0 1,0 0 0,-1 0 0,1-1 0,0 1-1,-1 0 1,1 0 0,-1 0 0,-4-1-2161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20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60 128 8896,'-37'-9'2869,"36"9"-2797,0 0 0,0-1 0,0 1 0,0 0 0,1 0 0,-1 0 0,0-1 0,0 1 0,0 0 0,0-1 0,1 1 0,-1-1 0,0 1 0,0-1 0,1 1 0,-1-1 0,0 1 0,1-1 0,-1 0 0,1 1 0,-1-1 0,0-1 0,-1 0 347,2 1-346,0 1 0,0 0 0,0 0 1,-1 0-1,1 0 0,0 0 0,0 0 1,0-1-1,-1 1 0,1 0 0,0 0 1,0 0-1,0-1 0,0 1 0,0 0 1,0 0-1,-1-1 0,1 1 0,0 0 1,0 0-1,0 0 0,0-1 0,0 1 1,0 0-1,0 0 0,0-1 0,0 1 1,0 0-1,0 0 0,0-1 0,0 1 1,0 0-1,0 0 0,0-1 0,1 1 1,-1 0-1,0 0 0,0 0 0,0-1 1,0 1-1,0 0 0,1 0 0,-1 0 1,0-1-1,0 1 0,0 0 0,0 0 1,1 0-1,-1 0 0,0 0 0,0-1 1,0 1-1,1 0 0,-1 0 0,0 0 1,0 0-1,1 0 0,-1 0 0,21-2 1617,-11 1-1488,136-18 2011,153-26-2032,-193 26-4592,-62 11-1764,-30 7 3914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20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40 10464,'-19'-11'4736,"14"2"-4096,5 6 191,10 3-575,7-3-672,11-2 225,20 1-2081,7 4 1280,13-4-4096,-1 4 2848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21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56 7296,'1'-1'263,"-1"1"0,1-1 0,-1 0 0,1 1 0,-1-1 1,1 1-1,-1-1 0,1 1 0,0-1 0,-1 1 0,1 0 0,0-1 1,-1 1-1,1 0 0,0-1 0,0 1 0,-1 0 0,1 0 0,0 0 1,0 0-1,-1 0 0,1 0 0,0 0 0,0 0 0,-1 0 0,2 0 0,-1 1 0,-1-1 0,1 1-1,0 0 1,0-1-1,-1 1 1,1 0-1,-1 0 1,1-1-1,0 1 1,-1 0-1,0 0 1,1 0-1,-1 0 1,1 0 0,-1 0-1,0-1 1,0 2-1,2 4 441,-1 0 0,-1 1 0,1-1 0,-1 0-1,-1 7 1,-5 21 330,-1-1 0,-21 54-1,8-24-359,4-7-199,-14 44 1340,42-114-1582,-5 6-214,77-86-30,28-29-2,103-80 51,-208 197-17,17-15 188,-23 20-171,1 0 1,0 0-1,-1 0 1,1 0-1,0 0 1,0 0-1,0 0 1,-1 1-1,1-1 1,0 1-1,3-1 0,-5 1-25,1 0-1,0 0 0,-1 1 0,1-1 0,0 0 0,-1 0 0,1 1 0,-1-1 0,1 0 1,-1 1-1,1-1 0,0 1 0,-1-1 0,0 1 0,1-1 0,-1 1 0,1-1 0,-1 1 1,0-1-1,1 1 0,-1-1 0,0 1 0,1 0 0,-1-1 0,0 2 0,5 17 121,-4-15-121,6 42 124,-2 0-1,-1 60 0,3 31-5118,-2-97-2088,-1-23 3825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31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 3392,'-10'0'9360,"10"4"-7963,2 57 374,20 117-1,-18-158-1595,1-1-1,0 1 1,1-1 0,2-1-1,0 1 1,20 32-1,-20-38-114,1-1 1,0 0-1,1 0 0,0-1 0,1-1 0,0 0 1,1 0-1,0-1 0,24 14 0,9 0 239,76 30-1,-58-28-15,18 5 437,-60-25-482,0-1 1,0 0-1,0-2 0,36-1 1,86-12 370,-85 4-506,206-26 713,-82 0-501,-77 7-92,95-20-249,105-28 97,-155 34-25,-126 35-60,-1 1-1,41-1 1,49 5 192,-46 1-94,-19 1-34,0 2-1,50 11 1,-83-12-6,0 1-1,-1 1 0,1 0 0,-1 1 1,0 0-1,-1 2 0,1-1 0,14 12 1,-24-15-25,1-1 1,0 0 0,0 1 0,0-2 0,0 1-1,7 2 1,-11-5 658,1-2-597,-1 0 1,1 0 0,-1 0 0,1 0 0,0 0 0,-1 1 0,4-3 0,6-6 4,-4 2-89,0 0 0,0 1 0,1 0-1,0 0 1,0 0 0,1 1 0,13-6 0,68-29-234,-67 32 163,42-14 28,0 3-1,92-16 1,-113 29 18,0 2 0,1 1 0,69 5-1,129 24-34,-173-12 72,0 3 0,117 44 0,72 7-50,-136-38 311,-66-15-220,112 26 633,-116-30-415,70 4 0,-31-10 18,1-4 0,-1-4 0,1-4 0,99-22 0,-137 19-305,221-53 251,-207 44-427,128-55 1,-116 36-693,44-21-4621,-87 42 612,-3 1 1553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34.6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17 625 3904,'-16'0'11497,"19"-5"-9869,11-20-157,10-28 0,-13 27-1262,17-29 0,45-55 221,-60 93-422,1 0-1,1 2 1,1 0 0,18-15 0,-14 14 250,2 0 0,0 2 0,0 0 1,36-15-1,-58 29-236,1-1 1,0 1 0,-1 0-1,1-1 1,0 1-1,-1 0 1,1-1 0,0 1-1,0 0 1,0 0 0,-1 0-1,1 0 1,0 0 0,0 0-1,-1 0 1,1 0-1,0 0 1,0 0 0,0 0-1,-1 0 1,1 1 0,0-1-1,0 0 1,-1 1 0,1-1-1,0 0 1,-1 1-1,1-1 1,0 1 0,-1-1-1,1 1 1,0-1 0,-1 1-1,1-1 1,-1 1-1,1 0 1,-1-1 0,0 1-1,1 0 1,-1-1 0,0 1-1,1 0 1,-1 0 0,0-1-1,0 1 1,0 0-1,1 0 1,-1 0 0,0 1-1,0 5 80,0 1-1,-1 0 0,1-1 0,-4 11 1,2-6-66,-30 172 378,16-105-182,9-44-183,3-21-13,1-1-1,1 1 1,-1 18 0,4-32-31,-1 0 1,0 0-1,0 0 1,0 1-1,0-1 1,0 0 0,0 0-1,1 0 1,-1 1-1,0-1 1,0 0 0,0 0-1,0 0 1,1 0-1,-1 0 1,0 1-1,0-1 1,0 0 0,1 0-1,-1 0 1,0 0-1,0 0 1,1 0 0,-1 0-1,0 0 1,0 0-1,1 0 1,-1 0-1,0 0 1,0 0 0,0 0-1,1 0 1,-1 0-1,0 0 1,0 0 0,1 0-1,-1 0 1,0 0-1,0-1 1,0 1-1,1 0 1,-1 0 0,4-4 9,0 0 1,-1 0 0,1 0 0,-1 0-1,0-1 1,0 1 0,0-1 0,-1 0-1,3-6 1,2-3-13,11-17 18,1 1 0,30-37 0,53-46-122,-95 105 55,1 1-1,0 0 0,0 0 1,0 0-1,1 1 0,0 1 1,11-6-1,-19 11 49,-1 0 0,1 0 0,0-1-1,-1 1 1,1 0 0,-1 0 0,1 0 0,0 0 0,-1 0 0,1 0-1,-1 0 1,1 0 0,0 0 0,-1 0 0,1 1 0,-1-1 0,1 0 0,0 0-1,-1 1 1,1-1 0,-1 0 0,1 0 0,-1 1 0,1-1 0,-1 1 0,1-1-1,-1 0 1,0 1 0,1-1 0,-1 1 0,1-1 0,-1 1 0,0-1-1,0 1 1,1 0 0,-1-1 0,0 1 0,0-1 0,0 1 0,1-1 0,-1 1-1,0 0 1,1 4 63,0 0 0,-1 0 0,1 1 0,-1 4 0,-3 68 55,1-38-100,3 42 0,-1-75-8,1 0 0,0 1 1,0-1-1,1 0 0,0 0 0,1 0 0,-1 0 0,1 0 0,0-1 0,5 8 1,-6-11-3,1 0 0,-1 0 1,1 0-1,0-1 1,0 1-1,0-1 1,0 1-1,0-1 0,0 0 1,1 0-1,-1-1 1,1 1-1,-1-1 0,1 1 1,0-1-1,-1 0 1,1-1-1,0 1 1,0-1-1,0 1 0,4-1 1,-1 0 37,1-1-1,0 1 1,0-1 0,0-1-1,-1 0 1,1 0 0,-1 0-1,1-1 1,-1 0 0,0 0-1,8-5 1,-7 2-26,0 0 0,0 0-1,-1-1 1,0 0 0,0-1 0,-1 1-1,0-1 1,9-14 0,-2-5 44,0 0 1,14-46-1,-27 71-62,8-20 12,-2 0 0,-1-1 0,5-38 0,-10 58-39,0-1 0,1 1 0,-1 0 1,-1 0-1,1-1 0,0 1 0,-2-4 1,2 6 5,0 1-1,-1-1 1,1 1 0,0-1 0,-1 1 0,1-1 0,-1 1 0,1-1 0,0 1-1,-1-1 1,1 1 0,-1-1 0,0 1 0,1 0 0,-1-1 0,1 1-1,-1 0 1,1-1 0,-1 1 0,0 0 0,1 0 0,-1 0 0,0-1 0,1 1-1,-1 0 1,1 0 0,-1 0 0,0 0 0,1 0 0,-1 0 0,0 0 0,1 1-1,-1-1 1,0 0 0,1 0 0,-1 0 0,0 1 0,1-1 0,-1 0-1,1 1 1,-1-1 0,-2 2-1,0 0 0,0 0 0,0-1 0,1 2-1,-1-1 1,1 0 0,-1 0 0,1 1 0,0-1 0,0 1 0,0 0-1,-3 5 1,-2 7-48,-9 21 0,8-13 67,0 0 1,2 1-1,1 0 0,0 0 0,2 0 0,1 1 1,1-1-1,4 45 0,-2-58 79,1 1 0,1-1 1,0 0-1,4 10 0,-5-16-27,0 1 0,1-2-1,-1 1 1,1 0 0,0 0 0,0-1-1,1 0 1,-1 0 0,1 0-1,5 4 1,-7-6-19,1 0 1,-1-1-1,0 0 0,1 0 0,-1 0 0,1 0 1,-1 0-1,1 0 0,-1 0 0,1-1 1,0 1-1,-1-1 0,1 0 0,0 0 0,-1 0 1,5-1-1,-1 0 4,-1 0 1,0 0-1,0-1 1,0 0 0,-1 0-1,1-1 1,9-5-1,-1-2-10,0 0 0,0-2 0,-1 1 0,11-16 0,-8 8 8,17-27 0,-2 1 25,27-49 126,-47 74-246,-26 54 52,-14 39 1,-13 51 40,42-120-16,-1 0 1,1 0-1,0 1 0,0-1 0,1 0 1,-1 1-1,1-1 0,0 0 1,0 6-1,0-9-11,1 0-1,-1-1 1,0 1 0,0 0-1,1 0 1,-1 0 0,0-1 0,1 1-1,-1 0 1,1-1 0,-1 1 0,1 0-1,-1-1 1,1 1 0,0-1 0,-1 1-1,1-1 1,0 1 0,-1-1-1,2 1 1,0 0 1,0-1-1,0 1 1,0-1-1,0 0 1,0 0-1,0 0 1,0 0-1,0 0 1,0 0-1,0 0 1,0-1-1,2 0 0,10-4 26,-1 0-1,-1-1 1,1-1-1,-1 0 1,18-13-1,-4 2-29,28-20-77,-33 22 47,38-22 0,-58 38 22,-1-1 1,1 1 0,-1-1-1,1 1 1,0 0 0,-1-1-1,1 1 1,0 0 0,-1 0-1,1 0 1,0-1 0,-1 1-1,1 0 1,0 0 0,0 0-1,-1 0 1,1 0 0,0 0 0,-1 1-1,1-1 1,0 0 0,-1 0-1,1 0 1,0 1 0,-1-1-1,1 0 1,0 0 0,-1 1-1,1-1 1,-1 1 0,1-1-1,-1 1 1,1-1 0,-1 1-1,1-1 1,-1 1 0,1-1-1,-1 1 1,1-1 0,-1 1-1,0 0 1,0-1 0,1 1-1,-1 1 1,2 3-34,-1 0-1,0 0 1,0 0 0,0 10 0,-1-9 29,1 25 28,-1-18 17,0 1-1,5 23 1,-5-33-29,1-1-1,0 1 0,0-1 1,1 0-1,-1 1 1,1-1-1,-1 0 1,1 0-1,0 0 1,0 0-1,0-1 1,1 1-1,-1 0 1,1-1-1,4 4 0,-5-5 8,0 0 0,1 0 0,-1 0 0,0 0-1,1 0 1,-1-1 0,1 1 0,-1-1-1,1 0 1,-1 0 0,1 1 0,-1-2-1,1 1 1,-1 0 0,1 0 0,-1-1-1,5-1 1,-3 1-6,1-1 1,-1 0-1,1 0 0,-1 0 1,0 0-1,0-1 0,0 1 1,0-1-1,4-4 0,-2 0 25,1-1 0,-1 0 0,0 0 0,-1 0 0,6-13-1,20-51 83,-23 51-86,31-85 69,35-84 7,-61 162-34,6-12-10,28-79-1,-42 89-150,-5 29 76,1 0 0,-1 0 0,0-1 1,0 1-1,0 0 0,0 0 0,0 0 1,0 0-1,0 0 0,0 0 0,-1 0 1,1 0-1,0 0 0,-1 0 0,1 0 1,-1 0-1,1 0 0,-1 1 0,1-1 1,-1 0-1,1 0 0,-1 0 0,0 1 1,0-1-1,-1-1 0,1 2 0,0 0-1,0 0 0,0 0 1,0 0-1,0 0 0,0 0 1,0 1-1,0-1 1,0 0-1,0 1 0,0-1 1,0 1-1,0-1 0,0 1 1,0-1-1,0 1 1,-1 1-1,-13 12-21,5-1 22,1 1-1,1 1 0,0 0 0,-10 28 0,10-21 53,1 1 1,1 0-1,1 0 0,-1 25 1,-2 95 43,5-60-106,3-79 56,-1 68 237,2-64-248,-1 0 0,2 0 0,-1 0 0,1 0 0,0 0 0,6 12 0,-7-19-12,-1 0 0,1 1 0,-1-1 0,1 0 0,0 0-1,-1 0 1,1-1 0,0 1 0,0 0 0,0 0 0,0 0-1,0 0 1,0-1 0,0 1 0,0 0 0,0-1 0,0 1-1,0-1 1,0 0 0,0 1 0,3 0 0,-2-1 1,0 0 1,1 0-1,-1 0 1,0-1-1,1 1 1,-1 0-1,0-1 1,1 0-1,-1 1 1,3-3-1,5-2-26,0 0 1,-1-1-1,15-13 1,-24 19 13,63-54 95,64-75 1,-101 101-169,18-12 16,-50 93-149,-6 7 200,8-45 27,1 1 1,0-1 0,1 1 0,0 0-1,2 0 1,0-1 0,2 22-1,-1-35-15,-1 1-1,1-1 0,0 1 1,0-1-1,0 1 0,0-1 1,0 0-1,0 1 0,1-1 1,-1 0-1,1 0 0,-1 0 1,1 0-1,0 0 0,0-1 1,0 1-1,0 0 0,0-1 1,0 0-1,1 1 0,-1-1 1,0 0-1,1 0 0,-1 0 1,1 0-1,-1-1 0,1 1 1,-1-1-1,1 1 0,-1-1 1,1 0-1,4 0 0,1-1 22,0 1-1,-1-1 1,1-1-1,-1 1 1,0-1-1,1-1 0,-1 1 1,0-1-1,0 0 1,6-5-1,-4 2-20,0 0 1,-1-1-1,0 0 0,0-1 1,-1 0-1,0 0 0,11-17 1,-7 7-6,-1 0 0,-1-1 1,8-22-1,-13 30 1,-4 11-2,0-1-1,1 1 1,-1 0-1,0 0 0,0 0 1,0 0-1,0-1 1,0 1-1,0 0 1,0 0-1,0 0 1,1 0-1,-1-1 1,0 1-1,0 0 1,0 0-1,0 0 1,0-1-1,0 1 1,0 0-1,0 0 1,0 0-1,0-1 1,0 1-1,0 0 1,0 0-1,0 0 1,-1-1-1,1 1 0,0 0 1,0 0-1,0 0 1,0 0-1,0-1 1,0 1-1,0 0 1,-1 0-1,1 0 1,0 0-1,0 0 1,0-1-1,-4 4-68,4-3 45,-7 11 3,1 0 0,0 0 0,0 0-1,1 0 1,1 1 0,0 0 0,0 0 0,2 0-1,-1 0 1,1 0 0,1 1 0,0-1-1,2 14 1,-1-23 24,0-1 0,1 1 1,-1 0-1,1-1 0,0 1 0,0 0 0,0-1 1,1 1-1,-1-1 0,0 0 0,1 1 0,-1-1 0,4 3 1,-4-4 9,0 0 0,0 0 0,0 0 0,0 0 0,0-1 0,0 1 0,1 0 0,-1-1 0,0 1 0,1-1 0,-1 1 0,0-1 0,1 1 0,-1-1 0,0 0 0,1 0 0,-1 0 0,1 0 0,-1 0 0,0 0 0,1 0 0,-1 0 0,0 0 0,1-1 0,-1 1 0,1-1 0,1 0 0,-2 0 0,1 0-1,0 0 1,0 0-1,-1-1 0,1 1 1,-1-1-1,1 1 0,-1-1 1,0 1-1,1-1 0,-1 0 1,1-2-1,10-25 33,-9 21-45,2-7 11,-1-1 0,5-29 0,-4 16-9,-4 19-32,0-1 1,-1 1-1,0 0 0,0 0 1,-1 0-1,-3-13 1,2 6 55,1 15-47,0 0 1,0 0 0,1 0-1,-1 0 1,-1 0-1,1 0 1,0 0 0,0 0-1,-3-3 1,4 5 19,-1-1 0,1 1 1,0-1-1,-1 1 0,1-1 1,0 1-1,-1 0 0,1-1 1,-1 1-1,1-1 0,-1 1 1,1 0-1,-1-1 0,1 1 1,-1 0-1,1 0 0,-1-1 1,1 1-1,-1 0 0,0 0 1,1 0-1,-1 0 0,1 0 1,-1 0-1,1 0 0,-1 0 1,0 0-1,1 0 0,-1 0 1,1 0-1,-1 0 0,0 0 1,1 1-1,-1-1 0,0 0 1,-4 2-71,5-2 73,0 0 0,0-1 0,0 1-1,0 0 1,0 0 0,0 0-1,0 0 1,0 0 0,0 0 0,0-1-1,0 1 1,0 0 0,0 0-1,0 0 1,0 0 0,0 0 0,0 0-1,0-1 1,0 1 0,1 0-1,-1 0 1,0 0 0,0 0 0,0 0-1,0 0 1,0 0 0,0 0-1,0 0 1,0 0 0,1-1 0,-1 1-1,0 0 1,0 0 0,0 0-1,0 0 1,0 0 0,0 0-1,1 0 1,-1 0 0,0 0 0,0 0-1,0 0 1,0 0 0,1 0-1,5-2-8,-1 1-1,2-1 1,9 0-1,15-4-5,-16 3-4,-1 0 0,0 1-1,1 0 1,-1 1 0,20 1 0,-23 1 46,-1 0 0,1 0 0,-1 1 0,0 1 0,0 0 0,0 0 0,0 1 0,12 6 0,-18-8-7,-1 0-1,1 1 1,-1 0-1,0 0 1,0 0-1,0 0 1,0 0 0,0 0-1,-1 1 1,0-1-1,1 1 1,-1 0-1,-1 0 1,1-1 0,0 1-1,-1 0 1,0 1-1,0-1 1,0 0-1,0 0 1,-1 0-1,0 1 1,0-1 0,-1 8-1,0-1 58,0 0 1,-2 0-1,1 0 0,-1 0 0,-1 0 0,0-1 1,-1 0-1,-7 14 0,10-20-54,-4 5-68,0 1 0,2-1 0,-1 1 0,-4 15-1,9-25 47,0 1-1,0-1 1,0 0 0,-1 0-1,1 0 1,0 0-1,0 0 1,0 1-1,0-1 1,0 0-1,0 0 1,0 0-1,0 0 1,0 1-1,0-1 1,0 0-1,0 0 1,0 0 0,0 0-1,0 1 1,0-1-1,1 0 1,-1 0-1,0 0 1,0 0-1,0 1 1,0-1-1,0 0 1,0 0-1,0 0 1,0 0-1,1 0 1,-1 0-1,0 1 1,0-1 0,0 0-1,8-2 51,12-11 67,-13 8-93,95-71 21,-25 17-60,-75 57 18,0 1-1,1-1 1,-1 1 0,1 0 0,-1-1-1,1 1 1,0 1 0,-1-1 0,1 0-1,0 0 1,0 1 0,-1 0 0,1-1 0,4 2-1,-5-1-3,0 0-1,0 1 1,0-1-1,0 1 0,-1 0 1,1 0-1,0-1 0,0 1 1,-1 0-1,1 1 1,-1-1-1,1 0 0,-1 0 1,1 1-1,-1-1 1,0 1-1,0-1 0,1 1 1,-1-1-1,0 1 1,-1 0-1,2 2 0,4 10-73,-1 1 0,5 26 0,3 12 126,14 18-1631,-27-69 844,1 0 0,0 0-1,-1 0 1,0 0 0,1 0-1,-1 0 1,0 0 0,0 1-1,0-1 1,-1 4 0,1-5-293,-1 0 0,1 1 0,0-1 0,-1 0 0,1 1 0,-1-1 0,0 0 1,1 0-1,-2 2 0,-3 5-1484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35.0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18 8128,'-27'-4'3680,"40"4"-3168,6 0 1472,2 0-1184,24 0 1279,5 4-1183,31-4-320,4 0-352,36-4-128,1 4-32,4-8-960,-13 3 480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39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1027 6720,'-26'10'2170,"25"-10"-2115,0 0-1,1 0 0,-1 0 0,0 0 0,1 1 0,-1-1 1,1 0-1,-1 1 0,0-1 0,1 0 0,-1 1 0,1-1 1,-1 1-1,1-1 0,-1 1 0,1-1 0,-1 1 0,1-1 1,-1 1-1,1-1 0,-1 2 0,0 0 200,1-1-57,0-1 1,1 1-1,-1-1 1,0 1-1,1-1 1,-1 1-1,1-1 1,-1 1 0,1-1-1,-1 1 1,1-1-1,-1 0 1,1 1-1,-1-1 1,1 0-1,0 0 1,-1 1-1,1-1 1,-1 0 0,1 0-1,0 0 1,-1 0-1,1 0 1,1 0-1,6 0 341,1 0-1,-1-1 1,1-1 0,-1 1-1,0-1 1,16-6 0,-23 8-505,8-4 132,1 0-1,-1-1 1,1 0-1,-1 0 1,-1-1-1,1 0 1,-1 0-1,9-10 0,-1-1 84,-1 0 0,22-31 0,23-43 409,51-71 678,-94 140-1159,1 1 1,1 1-1,1 1 1,1 1-1,23-16 1,-41 31-139,28-15 343,-30 18-364,-1-1-1,1 1 0,0-1 0,0 1 1,0 0-1,0-1 0,0 1 0,0 0 1,0 0-1,0-1 0,0 1 0,0 0 1,0 0-1,0 0 0,0 0 0,0 1 1,0-1-1,0 0 0,1 0 1,-2 1-1,1-1 0,0 0 0,0 1 1,0-1-1,0 1 0,0-1 0,1 2 1,0 1 3,0 0 1,0 1-1,-1-1 1,0 1 0,1-1-1,-1 1 1,0 0-1,-1-1 1,1 1 0,-1 0-1,0-1 1,0 1-1,0 0 1,0 0 0,-1 5-1,0-1 13,0 16 77,-2 1 1,0-1-1,-2 0 0,-1 0 0,0-1 1,-2 0-1,-1 0 0,-18 35 0,16-39-39,0-2 0,-2 0 0,0 0 0,0-1-1,-1-1 1,-31 26 0,42-39-47,0 1 0,0-1-1,0 0 1,-1-1 0,1 1-1,0-1 1,-1 1 0,1-1 0,-5 1-1,7-2-43,0 0-1,-1 1 0,1-1 1,0 0-1,0-1 0,-1 1 0,1 0 1,0 0-1,0-1 0,0 1 1,-1 0-1,1-1 0,0 1 1,0-1-1,0 0 0,0 1 1,0-1-1,0 0 0,0 0 1,0 1-1,0-1 0,0 0 1,0 0-1,1 0 0,-1 0 1,0 0-1,0 0 0,0-2 1,-6-21-171,7 21 174,-1 0 0,0 0 0,0 0 0,0 0 0,0 0 0,-2-4 0,1 4-211,3 4-24,4 10-36,-4-9 304,0 1-1,0-1 1,0 1 0,1-1-1,-1 0 1,1 0-1,0 1 1,0-1 0,-1 0-1,1-1 1,0 1 0,1 0-1,-1 0 1,0-1-1,0 1 1,1-1 0,-1 0-1,4 1 1,2 2 86,-1-1-1,1-1 1,1 1 0,15 1 0,-1-1-33,1-2 0,0 0 0,-1-2 0,1 0 0,-1-2 0,1-1 0,-1-1 0,0 0 0,0-2 0,-1-1 0,0 0 0,0-2 0,-1-1 0,0 0 0,-1-1 0,-1-2 0,24-19 0,16-27 132,-9 9-151,40-37-77,-88 87 16,-1-1-1,1 1 0,0 0 1,-1-1-1,1 1 0,0 0 1,0 0-1,0 0 0,0 1 1,0-1-1,0 0 0,0 1 1,0-1-1,0 1 1,4-1-1,-4 1 0,-1 1 1,1-1-1,0 0 0,0 1 1,-1 0-1,1-1 1,0 1-1,-1 0 0,1 0 1,0 0-1,-1 0 0,1 0 1,-1 0-1,3 2 1,1 4 16,1 0 0,-1 1 0,0-1 0,0 1 0,5 14 0,-9-21 0,10 23 25,14 31 9,-22-46 54,1-1 0,0 0 0,0 0-1,8 11 1,-28-40-1,-23-23 0,30 35-132,0 1 0,0 0 0,-1 1 0,1 0 0,-2 0 0,-10-5 0,19 11 24,-1 0 0,1 1 0,0-1-1,0 0 1,-1 1 0,1 0 0,0-1 0,-1 1 0,1 0-1,-1 0 1,1 0 0,0 0 0,-1 1 0,1-1 0,0 1-1,-4 1 1,2-1 15,0 1-1,0 0 1,1 0-1,-1 1 1,1-1-1,-1 1 1,1 0-1,-4 4 1,-1 3 49,0 0 0,1 0 0,0 0 0,1 1 0,-6 14 0,9-18-53,0 0 0,1 1 0,0-1 0,1 1 0,0-1 0,0 1 0,0 0 0,1-1 0,0 1 0,1 0 0,0 0 0,0-1 0,0 1 0,4 8 0,-4-11 21,1 0-1,0 1 1,0-1-1,1 0 1,-1 0-1,1-1 1,0 1-1,1 0 1,-1-1-1,1 0 1,0 0-1,0 0 1,0 0-1,1-1 1,-1 1-1,1-1 1,0 0-1,-1-1 1,2 1-1,6 2 1,1-2 32,0 0 0,0 0 1,0-2-1,22 1 0,58-7 228,-48 1-277,0-3 0,0-1 0,-1-2 1,-1-3-1,47-18 0,-69 20 38,0-1-1,0-1 1,-1 0 0,-1-2 0,25-23 0,78-91 83,-111 116-179,69-84 134,-72 85-127,-8 12 48,0 0-1,0 0 1,0-1 0,0 1 0,0 0 0,0 0 0,0 0 0,0 0 0,0 0-1,0 0 1,0-1 0,0 1 0,-1 0 0,1 0 0,0 0 0,0 0-1,0 0 1,0-1 0,0 1 0,0 0 0,0 0 0,0 0 0,0 0 0,-1 0-1,1 0 1,0 0 0,0 0 0,0 0 0,0 0 0,0 0 0,0-1 0,-1 1-1,1 0 1,0 0 0,0 0 0,0 0 0,0 0 0,0 0 0,-1 0 0,1 0-1,0 0 1,0 0 0,0 0 0,-3 1-12,1-1 0,0 1 0,0-1 0,0 1 0,-1 0 0,1 0 0,0 0 0,0 0 0,-2 2-1,-4 2 50,1 1 0,0 0-1,1 1 1,-1-1 0,-10 16-1,-22 42 115,16-25-90,9-16-47,2 0 0,0 1 0,1 1 0,2 0 0,0 0 0,-5 28 0,14-50 10,-1 1-1,1-1 1,0 0 0,0 1 0,0-1 0,1 5 0,-1-7-16,0 0 0,0 0 0,0 0 0,0 0 0,1 0 0,-1-1 0,0 1 0,1 0 0,-1 0 0,0 0 0,1-1 0,-1 1 0,1 0 0,-1-1 0,1 1 0,0 0 0,-1-1 0,1 1 0,0-1 0,-1 1 0,1-1 1,0 1-1,0-1 0,-1 1 0,1-1 0,0 0 0,0 1 0,1-1 0,0 0 2,0 0 0,0 0 0,1 0 0,-1 0 1,0 0-1,0-1 0,0 1 0,0-1 0,1 1 0,-1-1 1,0 0-1,0 0 0,0 0 0,0 0 0,-1 0 0,1 0 1,0-1-1,0 1 0,1-2 0,4-4 19,-2 0-1,1 0 1,6-11 0,-4 7-18,8-16-59,26-55 0,-21 40 39,-16 24 87,-3 11-136,-2 7 55,0 0 0,0 0 0,0 0 0,0 0 0,0 0 0,0 0-1,0 0 1,-1 0 0,1 0 0,0 0 0,0 0 0,0 1 0,0-1 0,0 0 0,0 0-1,0 0 1,0 0 0,0 0 0,0 0 0,0 0 0,0 0 0,0 0 0,0 0 0,0 0-1,0 0 1,0 0 0,0 0 0,0 0 0,0 0 0,0 0 0,0 0 0,0 0 0,0 0-1,-1 0 1,1 0 0,0 0 0,0 0 0,0 0 0,0 0 0,0 0 0,0 0 0,0 0-1,0 0 1,0 0 0,0 0 0,0 0 0,0 0 0,0 0 0,0 0 0,0 0 0,0 0-1,0 0 1,0 0 0,0-1 0,-4 8-15,1-1 0,0 0 0,0 1 0,1 0 0,0-1 0,0 1 0,-1 11 0,0 2 14,1 30 0,2-45 8,0 0 1,0-1-1,1 1 0,0 0 1,0-1-1,0 1 0,0-1 1,1 0-1,-1 1 0,1-1 1,0 0-1,1 0 0,-1 0 1,5 5-1,-3-5 7,0 0 1,0 0-1,0 0 1,1-1-1,-1 0 1,1 0-1,0 0 0,0 0 1,0-1-1,8 3 1,2-1 10,-1-1 1,1-1-1,0 0 1,0 0-1,0-2 1,0 0-1,29-4 1,-34 3-13,0-1 0,1 0 0,-1 0 0,0-1 0,0-1 0,0 0 0,-1 0 1,1-1-1,-1 0 0,0 0 0,0-1 0,-1 0 0,12-12 0,-4 1 41,0-1 1,23-36-1,24-49 69,-59 95-107,140-210-41,-20 39-11,-122 175 32,-1 0-1,1 1 1,0-1-1,-1 0 1,0 0-1,1-6 1,-2 9 2,0 1 0,0-1 1,1 0-1,-1 1 0,0-1 0,0 1 1,0-1-1,-1 1 0,1-1 1,0 1-1,0-1 0,0 1 0,0-1 1,0 1-1,-1-1 0,1 1 1,0-1-1,0 1 0,-1-1 0,1 1 1,0-1-1,-1 0 0,0 1-10,0 0-1,0 0 1,1 0-1,-1 0 1,0 0-1,0 0 1,0 0-1,1 0 1,-1 0-1,0 0 1,0 0 0,0 0-1,1 0 1,-1 1-1,0-1 1,0 0-1,1 1 1,-1-1-1,0 1 1,1-1-1,-2 1 1,-8 5-12,1 1 0,0-1 1,0 2-1,0-1 0,1 1 0,0 1 1,-7 9-1,4-2 32,0-1 1,2 2 0,-14 29-1,7-3 31,2 1 0,-15 78 0,23-91-20,-12 76-10,17-94 46,0 1 1,1-1-1,1 1 0,0 0 0,6 25 1,-7-37-24,1 0-1,-1 0 1,1-1 0,0 1-1,-1 0 1,1 0 0,0 0 0,0-1-1,0 1 1,1-1 0,-1 1-1,0-1 1,0 1 0,1-1 0,-1 1-1,1-1 1,0 0 0,-1 0 0,4 2-1,-3-3-12,0 1-1,1 0 1,-1-1-1,1 0 1,-1 1-1,1-1 1,-1 0-1,1 0 1,0 0-1,-1-1 1,1 1-1,-1 0 0,1-1 1,4-1-1,-1-1-12,1 0-1,0-1 1,-1 1-1,0-1 1,0 0-1,0-1 1,0 0-1,7-7 1,0-1 9,50-47 2,63-76 0,38-76-51,-139 174 43,-1 0 1,-2-2 0,18-44-1,35-127 73,-71 200-115,-1 1 0,0 0 0,-1-1 0,0 1 0,1-20 0,-3 30 38,0 0-1,0 0 1,0 0 0,0 0-1,0 0 1,0 0 0,0-1-1,0 1 1,0 0 0,0 0-1,0 0 1,0 0 0,0 0-1,0 0 1,0 0 0,0-1-1,0 1 1,0 0 0,0 0-1,0 0 1,0 0 0,0 0-1,0 0 1,0 0 0,0-1-1,0 1 1,0 0 0,0 0-1,0 0 1,0 0 0,0 0-1,0 0 1,0 0 0,0 0-1,0-1 1,-1 1 0,1 0-1,0 0 1,0 0 0,0 0-1,0 0 1,0 0 0,0 0-1,0 0 1,0 0 0,-1 0 0,1 0-1,0 0 1,0 0 0,0 0-1,0 0 1,0 0 0,0 0-1,-1 0 1,1 0 0,0 0-1,0 0 1,0 0 0,0 0-1,0 0 1,0 0 0,-1 0-1,-5 10-79,-17 60 23,-36 95-53,36-107 137,2 1 0,-20 91 0,35-118-5,1-1-1,2 0 1,1 1 0,2 0 0,0-1 0,10 57-1,-8-77 39,0-1-1,1 1 0,1 0 0,7 16 0,-10-25-38,1 1 0,-1 0 0,1-1 0,-1 1 0,1-1 0,0 1 0,0-1 0,0 0 0,0 0 0,1 0 0,-1 0 0,1 0 0,-1 0 0,1-1 0,-1 1 0,1-1 0,0 0 0,0 0 0,0 0 0,-1 0 0,7 1 0,-6-2-18,1-1 0,-1 1 0,0 0 0,0-1 0,1 0 0,-1 0 0,0 0 0,0 0 0,0 0 0,0-1 0,0 1 0,0-1 0,0 0 0,-1 0 0,1 0 0,-1 0 0,1-1 0,-1 1 0,3-4 0,3-4 6,0-1 0,0 0 0,9-19 0,-2-1-100,-2 0-1,0-1 0,-2 0 0,12-65 0,-22 93 55,-1 0 0,0 0 0,0 0 0,0 0 1,-1 0-1,1 0 0,-3-6 0,3 9 35,0 0-1,0 0 1,0 1 0,0-1 0,-1 0 0,1 0-1,0 1 1,-1-1 0,1 0 0,0 1 0,-1-1-1,1 0 1,-1 1 0,1-1 0,0 1 0,-1-1-1,0 1 1,1-1 0,-1 1 0,1-1-1,-1 1 1,0-1 0,1 1 0,-1 0 0,0 0-1,1-1 1,-1 1 0,0 0 0,0 0 0,1 0-1,-1-1 1,0 1 0,0 0 0,1 0 0,-1 0-1,0 0 1,0 1 0,1-1 0,-1 0 0,0 0-1,1 0 1,-1 0 0,0 1 0,0-1 0,1 0-1,-1 1 1,1-1 0,-2 1 0,-2 3 12,1-1 0,-1 0 1,1 1-1,0-1 0,0 1 0,0 0 0,0 0 1,1 0-1,0 1 0,-3 6 0,-2 4 22,-7 30-1,9-22 32,-5 47-1,9-60-39,1-1-1,0 1 0,0 0 0,1 0 0,1-1 0,-1 1 1,6 15-1,-6-23-8,-1-1 0,1 0 0,0 1 1,-1-1-1,1 1 0,0-1 0,0 0 0,0 1 1,0-1-1,0 0 0,0 0 0,0 0 0,0 0 1,1 0-1,-1 0 0,0 0 0,1-1 0,-1 1 1,1 0-1,1 0 0,-1 0 9,0-1 0,1 0 1,-1 0-1,1 0 0,-1 0 0,1 0 0,-1 0 0,1 0 1,-1-1-1,1 1 0,3-2 0,3-2 31,1 0-1,-1-1 1,0 0-1,15-11 1,243-203 172,-255 208-220,4-3-4,30-32 1,-45 44-6,0 1 0,0-1 1,1 1-1,-1-1 0,0 1 0,1 0 1,-1-1-1,1 1 0,2-1 0,-2 1-1,-1 1 0,0 0 1,0 0-1,1 0 0,-1 0 0,0 0 0,1 0 0,-1 0 0,0 0 1,0 1-1,2 0 0,8 1-4,-10-2 12,1 1 0,-1 0 0,0-1 0,1 1 1,-1 0-1,0 0 0,0 0 0,0 0 0,0 0 0,1 0 0,-1 0 0,-1 0 0,1 1 0,0-1 1,0 0-1,0 1 0,-1-1 0,1 0 0,0 1 0,-1-1 0,0 1 0,1 2 0,2 7 22,-1 0-1,1 12 1,-2-9-15,8 51 38,-5-25 49,12 46 1,-4-49 6,-11-34-100,0-1 0,0 1 0,0-1 1,1 0-1,-1 0 0,1 1 0,-1-1 0,1 0 0,0 0 1,0 0-1,0-1 0,3 4 0,-3-5 6,-1 0-1,1 1 1,-1-1 0,1 0-1,-1 0 1,1 0 0,0 0-1,-1 0 1,1 0 0,-1 0-1,1-1 1,0 1-1,-1 0 1,1-1 0,-1 0-1,1 1 1,-1-1 0,0 0-1,1 0 1,-1 1 0,0-1-1,1 0 1,0-2 0,4-1 18,-1-1 1,0 0 0,0 0 0,4-6 0,42-69-95,-21 30 102,1 1 86,-22 31-125,2 1 1,0 1-1,24-28 0,-35 46 33,-1-1 1,1 1-1,-1 0 0,1-1 0,-1 1 0,1-1 0,0 1 0,0 2 0,-2 7 40,-3 15-48,-3 10-56,1 0-1,-3 67 1,10-98 60,0 0 1,1 0-1,-1 0 1,1 0-1,0 0 1,0 0-1,1 0 1,-1 0-1,1 0 1,0-1-1,4 8 1,-4-10-14,-1-1 0,1 1 0,-1-1 1,1 1-1,-1-1 0,1 1 0,0-1 0,0 0 1,-1 0-1,1 0 0,0 0 0,0 0 0,0 0 1,0 0-1,1-1 0,-1 1 0,0-1 0,0 1 1,0-1-1,0 0 0,0 0 0,1 0 0,-1 0 1,0-1-1,0 1 0,0 0 0,0-1 0,0 1 0,3-2 1,10-4-2,-1 1 0,0-2 0,0 0 1,-1-1-1,14-10 0,60-52 60,-70 56-23,43-40-82,-22 20-71,48-34-1,-85 67 106,-1 1 0,1-1 0,0 1 0,-1-1 0,1 1 0,0 0 0,0-1 0,0 1 0,-1 0 0,1-1 0,0 1 0,0 0 0,0 0 0,1 0 0,-2 0-1,0 0-1,1 0 1,-1 0 0,0 1-1,0-1 1,1 0 0,-1 0-1,0 0 1,0 1 0,1-1-1,-1 0 1,0 0 0,0 0-1,0 1 1,1-1 0,-1 0-1,0 1 1,0-1 0,0 0-1,0 0 1,0 1 0,1-1-1,-1 0 1,0 1 0,0-1-1,0 0 1,0 1 0,0-1 0,0 0-1,0 1 1,0-1 0,0 1-1,-3 13-105,2-10 55,-3 16 75,-2 0 0,-9 22-1,-4 11 12,7-18-53,8-25 51,0 1-1,1-1 1,0 1-1,1 0 1,-2 20-1,3-31-27,1 1-1,0-1 0,0 1 0,0-1 1,0 1-1,0-1 0,0 1 0,0 0 1,0-1-1,1 1 0,-1-1 0,0 1 1,0-1-1,0 1 0,1-1 0,-1 1 1,0-1-1,0 1 0,1-1 0,-1 0 1,0 1-1,1-1 0,-1 1 0,0-1 1,1 0-1,-1 1 0,1-1 0,0 0-9,0 0-1,0 0 0,-1 0 1,1 0-1,0 0 0,0 0 1,-1 0-1,1 0 0,0 0 0,-1-1 1,1 1-1,0 0 0,0-1 1,-1 1-1,1 0 0,0-1 1,4-3-21,0 0 1,0 0 0,7-8-1,105-131-266,-116 141 276,0 1 1,1 0-1,-1-1 1,0 1-1,0 0 0,1 0 1,-1 0-1,0 0 1,1 0-1,-1 0 0,1 0 1,0 0-1,2-1 0,-3 2 12,-1 0-1,1 0 1,-1 0-1,0 0 1,1 1-1,-1-1 1,0 0-1,1 0 0,-1 0 1,0 0-1,1 0 1,-1 0-1,0 1 1,1-1-1,-1 0 0,0 0 1,1 0-1,-1 1 1,0-1-1,0 0 1,1 1-1,-1-1 1,0 1-1,5 14 63,-3 11 36,-2-15-44,1 0 1,0 0-1,1 0 0,0 0 1,5 11-1,-6-19-50,0-1 0,0 0 0,0 0 0,1 0 0,-1 0 0,1 0 0,-1 0 0,1-1 0,0 1 1,0 0-1,0-1 0,0 0 0,0 1 0,0-1 0,0 0 0,0 0 0,1 0 0,-1 0 0,0 0 0,0-1 0,1 1 0,-1-1 0,1 1 0,-1-1 0,1 0 0,-1 0 0,3 0 0,7-1-5,0 0 0,0-1-1,0 0 1,12-5-1,-23 7 13,28-10-18,0-1-1,0-1 1,-1-1 0,-1-2 0,0-1 0,31-24-1,-57 39 2,0 1 0,0-1 0,-1 0 0,1 1 0,0-1-1,0 0 1,0 0 0,0 0 0,-1 1 0,1-1 0,0 0-1,-1 0 1,1 0 0,-1 0 0,1 0 0,-1-2 0,0 3 8,0 0 0,0 0 1,0 0-1,0 0 0,0-1 0,0 1 1,0 0-1,0 0 0,0 0 1,0 0-1,0 0 0,-1 0 1,1-1-1,0 1 0,0 0 1,0 0-1,0 0 0,0 0 1,-1 0-1,1 0 0,0 0 0,0 0 1,0 0-1,0 0 0,0 0 1,-1 0-1,1 0 0,0 0 1,0 0-1,0 0 0,0 0 1,0 0-1,-1 0 0,1 0 0,0 0 1,-14 4-58,3 2 57,0 0 0,0 1 1,1 0-1,0 1 0,-15 14 0,-43 52-59,51-55 39,10-10 88,0 0-1,-8 13 0,13-18-67,0-1 1,0 1-1,1 0 0,-1 0 0,1-1 1,0 1-1,0 0 0,0 0 0,0 6 1,1-9 9,0 0 0,0 0 1,0 0-1,1-1 0,-1 1 1,0 0-1,1 0 0,-1-1 1,0 1-1,1 0 0,-1 0 1,1-1-1,-1 1 0,1 0 1,0-1-1,-1 1 0,1-1 1,0 1-1,-1-1 0,1 1 1,0-1-1,-1 1 0,1-1 1,0 0-1,0 0 0,0 1 1,-1-1-1,1 0 1,0 0-1,0 0 0,0 0 1,0 1-1,-1-1 0,2-1 1,4 2 3,-1-1 1,0-1-1,1 1 1,6-2-1,19-7 19,0-1-1,0-1 0,47-26 0,-64 30-23,-10 5-31,1 0 1,0 0-1,0 1 1,0-1-1,0 1 0,0 0 1,0 0-1,9 0 1,-12 1 12,-1 0 0,0 1 0,0-1-1,0 0 1,1 0 0,-1 1 0,0-1 0,0 0 0,0 1 0,0 0 0,0-1 0,0 1 0,1-1 0,-2 1 0,1 0 0,0 0 0,1 1 0,-1-1 5,0 1 0,0-1 0,-1 1 1,1-1-1,0 1 0,-1-1 0,0 1 1,1-1-1,-1 1 0,0-1 0,0 1 1,0 0-1,0-1 0,0 1 0,0 0 1,0-1-1,-1 2 0,0 3 26,0 0 0,-1-1 0,0 0 0,0 1 0,0-1 0,-1 0-1,0 0 1,0 0 0,0 0 0,-5 5 0,-25 23-11,-47 37-1,35-33-129,-22 27 192,-96 117-1,102-110 64,39-46-33,-1-2-1,-33 27 1,44-44 24,12-5-116,0-1-1,0 0 1,-1 0 0,1 0-1,0 0 1,-1 0 0,1 0 0,0 0-1,0 0 1,-1 0 0,1 0-1,0 0 1,-1 0 0,1 0-1,0-1 1,0 1 0,-1 0 0,1 0-1,0 0 1,0 0 0,-1 0-1,1-1 1,0 1 0,0 0-1,-1 0 1,0-2 8,1 0 0,0 1-1,-1-1 1,1 1 0,0-1 0,0 0-1,-1 1 1,1-1 0,1 0 0,-1 1-1,0-1 1,0 1 0,1-1 0,-1 0-1,0 1 1,2-2 0,10-31-139,1 1 1,23-42-1,-27 60 85,0-1 1,1 1-1,0 1 1,1 0-1,1 0 0,1 1 1,14-12-1,9-3-390,61-36 0,-94 62 361,119-77-3577,-101 64 1600,0-1 0,-2-1-1,28-31 1,-44 44 1573,0 1 1,0-1-1,-1 0 0,1 0 0,-1 0 1,0 0-1,0 0 0,-1-1 0,1 1 1,-1 0-1,0-1 0,0 1 0,0-1 1,-1-5-1,1-24-2222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39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92 6464,'-68'-10'2090,"58"9"-1647,0 0-1,-17 0 0,4 0 589,8 0 285,13 1-790,0 0 0,-1 0-1,1-1 1,0 1 0,0 0-1,-1-1 1,1 1 0,-3-2-1,20-2 2195,265-14 1573,-159 11-3834,349-27-1979,-321 25 496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00.8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88 9632,'-10'-16'4384,"20"12"-3840,-1-1 1983,4 10-1503,14-5 1632,9 0-1536,49-5 352,15 2-864,26-5-416,0 4-160,12-7-384,-7 2 192,4-7-4960,-19 4 2817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46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334 105 1888,'1'-5'644,"0"-1"0,0 1 0,0 0-1,0-1 1,1 1 0,0 0 0,4-8 0,5-17 3863,-9 23-3348,-2 5-930,0 1-1,0 0 1,0 0 0,0 0 0,1 0 0,-1 0 0,0 0 0,1 0 0,-1-1 0,1 1 0,-1 0-1,1 0 1,0 1 0,1-3 0,-4 9 225,0 0 0,1 0 0,0 0 0,1 0-1,-1 7 1,0 5-110,-6 38 80,-2-1 1,-3 0-1,-2-1 1,-25 61-1,-11 3 157,-90 239 278,100-251-621,9-28 399,28-67-446,-12 23 626,14-33-528,3-5-220,7-10-112,8-2 54,1 1 0,1 1 1,0 1-1,1 0 0,28-12 1,110-39 138,-122 52-53,1 2 0,0 2 0,1 1 0,0 3 1,0 0-1,1 3 0,-1 1 0,0 1 0,51 10 0,-68-7-2,0 2 0,-1 1 0,26 11 1,-23-9 94,-23-9-216,0 0 1,1 1-1,-1-1 1,0 0-1,0 0 1,0 0-1,0 0 1,0 0-1,0 0 1,1 0-1,-1 1 1,0-1-1,0 0 1,0 0 0,0 0-1,0 0 1,0 0-1,0 1 1,0-1-1,0 0 1,0 0-1,0 0 1,0 0-1,0 1 1,0-1-1,0 0 1,0 0-1,0 0 1,0 0 0,0 1-1,0-1 1,0 0-1,0 0 1,0 0-1,0 0 1,0 0-1,0 1 1,0-1-1,0 0 1,-1 0-1,-6 10-1428,-2-2-2200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48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238 27 8480,'-1'-1'245,"0"0"0,1 0 1,-1 1-1,0-1 0,1 1 1,-1-1-1,0 0 1,0 1-1,0-1 0,1 1 1,-1 0-1,0-1 0,0 1 1,0 0-1,0-1 0,0 1 1,0 0-1,0 0 0,-1 0 1,-1 0 381,-1 0 1,1 1-1,0-1 1,0 1-1,0-1 1,-4 3-1,1-1-122,-1 1 0,0 1 1,1-1-1,0 1 0,-7 4 0,5 0-262,0 0 0,0 0 0,1 0 0,-11 16-1,-19 40 576,25-41-642,1 0 1,-12 37-1,19-47-121,0 1-1,1-1 1,1 1 0,0 0 0,1 0-1,1 16 1,0-27-18,0 1 0,1-1-1,-1 0 1,1 1 0,0-1 0,0 0 0,0 1-1,1-1 1,-1 0 0,1 0 0,-1 0 0,1 0-1,0-1 1,0 1 0,1 0 0,-1-1 0,4 4-1,-5-5-17,0 0 0,1-1-1,-1 1 1,0 0 0,1-1-1,-1 1 1,1-1-1,-1 1 1,1-1 0,-1 0-1,1 1 1,-1-1-1,1 0 1,-1 0 0,1 0-1,2 0 1,-2-1 1,0 0-1,0 1 1,0-1-1,0 0 1,1 0 0,-1 0-1,-1-1 1,1 1-1,0 0 1,0-1-1,0 1 1,-1-1 0,4-3-1,5-8 45,0-1 1,-1 0-1,-1 0 0,8-19 1,25-67 90,-33 78-114,60-150-399,-61 157 154,-6 33 382,-1-17-162,6 120 748,-4-104-682,1 1-1,1-1 1,1 0 0,12 31 0,-14-42-36,-1 0 1,2-1-1,-1 1 0,6 6 1,-7-10-16,0 0 0,-1 0 0,1 0 0,0-1 0,0 1 0,0-1 0,0 1 0,0-1 0,0 0 0,1 0 0,-1 0 0,0 0 0,5 1 1,-4-1-4,1-1 0,-1 0 0,0-1 0,0 1 1,1 0-1,-1-1 0,0 0 0,0 0 0,0 0 1,0 0-1,0 0 0,0-1 0,4-2 1,4-3 43,19-16 1,-29 22-70,107-96 266,3-1-116,-95 84-131,1-1-185,22-13 0,-38 27 161,-1 1 0,1-1 0,0 1 0,-1 0 0,1-1 0,-1 1 0,1 0 1,0-1-1,-1 1 0,1 0 0,0 0 0,-1 0 0,1-1 0,0 1 0,-1 0 0,1 0 0,0 0 0,-1 0 0,1 0 1,0 0-1,-1 0 0,1 1 0,0-1 0,-1 0 0,1 0 0,0 0 0,-1 1 0,1-1 0,0 0 0,-1 1 1,1-1-1,-1 1 0,1-1 0,-1 0 0,1 1 0,-1-1 0,1 1 0,-1 0 0,1-1 0,-1 1 0,0-1 1,1 1-1,-1 0 0,0-1 0,1 1 0,-1-1 0,0 1 0,0 0 0,0-1 0,0 2 0,2 6-17,-1 0-1,0 0 1,0 13-1,0-9 132,2 25 21,2-1 0,10 38 1,-14-69-127,1 1 0,0-1 1,0 1-1,3 4 0,-4-9-2,-1 0 0,0 0 1,1-1-1,-1 1 0,1 0 0,-1 0 0,1-1 0,-1 1 0,1-1 0,0 1 0,-1 0 0,1-1 0,0 1 0,-1-1 0,1 1 0,0-1 0,0 0 1,-1 1-1,1-1 0,0 0 0,0 0 0,0 1 0,-1-1 0,1 0 0,0 0 0,0 0 0,0 0 0,0 0 0,0 0 0,-1 0 0,1 0 0,0 0 1,0-1-1,0 1 0,0 0 0,1-1 0,6-4 4,0-1-1,0 0 1,-1-1 0,0 1 0,0-2-1,0 1 1,5-9 0,13-13 1,7-2-30,1 2-1,64-44 1,-13 11 33,-82 61-53,12-11 138,-10 7-210,-8 4-357,-3 2 405,1 1 0,0 0 0,0 0 0,0 1 0,0 0-1,0 0 1,1 0 0,-1 1 0,1 0 0,-5 4 0,-2 2 75,1 1 0,1 0 0,-13 16 0,11-9 20,1 0 1,1 1-1,0 0 0,2 0 1,0 1-1,1 0 1,1 1-1,-4 28 1,8-42 4,1 0 0,0 0 0,1 0 0,0 1 0,0-1 0,0 0 1,1 0-1,3 14 0,-4-21-27,0 1-1,0 0 1,0-1 0,0 1-1,0 0 1,1-1 0,-1 1-1,0 0 1,1-1 0,-1 1-1,0 0 1,1-1 0,-1 1-1,1-1 1,-1 1 0,1 0-1,-1-1 1,1 1 0,-1-1-1,1 0 1,-1 1 0,1-1-1,0 1 1,-1-1 0,1 0-1,0 0 1,-1 1 0,1-1 0,0 0-1,-1 0 1,1 0 0,0 0-1,-1 0 1,1 0 0,0 0-1,0 0 1,-1 0 0,1 0-1,0 0 1,-1 0 0,1 0-1,0 0 1,0-1 0,0 0-1,3 0 30,-1-1-1,0 0 0,0 0 0,-1 0 0,1 0 0,0-1 1,4-4-1,7-12 52,-1-1 0,-1-1-1,0 0 1,13-35 0,7-14 32,-23 54-164,-4 5-89,1-1 0,1 1 0,12-15 0,-20 26 123,1 0 0,0 0-1,0 1 1,0-1-1,0 0 1,0 0-1,1 1 1,-1-1-1,0 0 1,0 0-1,0 1 1,0-1 0,0 0-1,0 0 1,0 0-1,0 1 1,0-1-1,1 0 1,-1 0-1,0 0 1,0 0-1,0 1 1,0-1-1,1 0 1,-1 0 0,0 0-1,0 0 1,0 0-1,1 1 1,-1-1-1,0 0 1,0 0-1,0 0 1,1 0-1,-1 0 1,0 0-1,0 0 1,1 0 0,-1 0-1,0 0 1,0 0-1,1 0 1,-1 0-1,0 0 1,0 0-1,0 0 1,1 0-1,-1 0 1,0-1 0,0 1-1,1 0 1,-1 0-1,0 0 1,0 0-1,0 0 1,0 0-1,1-1 1,-1 1-1,0 0 1,0 0-1,0 0 1,0-1 0,0 1-1,1 0 1,-1-1-1,-1 24 8,1-20-12,-5 39 26,-2 0 0,-1-1 0,-17 48 0,12-51 106,-1 0-1,-3-1 0,-24 42 0,7-23 161,-49 60-1,76-106-189,-1-1-1,-1 1 1,1-1-1,-19 13 1,26-21-85,1 0 0,-1-1 0,0 1 0,0-1 0,0 1 0,0-1 1,0 1-1,0-1 0,0 0 0,0 0 0,0 1 0,0-1 0,0 0 0,0 0 0,0 0 1,0 0-1,0 0 0,0 0 0,0 0 0,0 0 0,0-1 0,0 1 0,0 0 0,-1-1 1,1 0-20,-1 0 0,1 0 1,-1 0-1,1 0 1,0 0-1,0-1 1,0 1-1,0 0 1,0-1-1,0 1 0,0 0 1,0-1-1,-1-2 1,1 1-12,0 1 1,0-1-1,0 0 0,0 0 1,1 1-1,-1-1 1,1 0-1,0 0 0,0 0 1,0 0-1,0 1 1,0-1-1,1 0 0,-1 0 1,1 0-1,-1 1 1,1-1-1,2-4 0,4-4 3,1 0-1,-1 1 0,2 0 1,-1 0-1,1 1 0,1 0 0,0 1 1,0 0-1,0 1 0,14-8 0,128-52 110,-13 7 67,-114 47-120,0-1-1,-1-1 1,30-23-1,-30 17 78,0 0 1,-1-1-1,-1-2 0,-1 0 1,31-48-1,-15 9 115,-35 59-211,1 0 0,-1 0 0,0 0-1,0-1 1,-1 1 0,1 0 0,-1-1 0,0 1 0,0-1 0,-1 0-1,1-4 1,-1 6-10,0 0 0,-1-1 0,1 1 0,0 0 0,-1 0-1,0 0 1,0 0 0,0 0 0,0 0 0,0 0 0,-1 0-1,1 0 1,-1 0 0,0 1 0,0-1 0,-3-3 0,4 5-11,0 0 1,0 1 0,0-1-1,0 0 1,0 1 0,0-1-1,0 1 1,0-1 0,0 1 0,-1 0-1,1-1 1,0 1 0,0 0-1,0 0 1,0 0 0,-1-1-1,1 1 1,0 1 0,0-1-1,0 0 1,-1 0 0,1 0-1,-1 1 1,-9 0 1,3 46 17,6-36 41,0-1-1,1 1 1,0 0-1,1-1 1,1 14-1,0 59 114,-2-55-113,3 33-1,-1-52 0,0 0 0,1 0 1,0-1-1,1 1 0,0 0 0,0-1 1,7 14-1,-9-20-41,0-1 1,-1 0 0,1 0-1,0 0 1,0 1 0,0-1-1,-1 0 1,1 0 0,0 0-1,0 0 1,1-1 0,-1 1-1,0 0 1,0 0 0,0-1-1,0 1 1,1 0 0,-1-1-1,0 1 1,1-1 0,-1 0-1,0 1 1,1-1 0,-1 0-1,1 0 1,-1 0 0,0 0-1,1 0 1,-1 0 0,1 0-1,-1-1 1,0 1 0,1 0-1,0-1 1,7-4 43,-1 1 1,0-1-1,-1-1 0,1 1 1,-1-1-1,0-1 1,-1 1-1,11-13 0,13-13 44,-5 9-107,0 1 0,56-36 1,-67 50-16,1 0 0,-1 1 0,1 0 1,1 2-1,-1-1 0,1 2 0,0 0 0,19-2 1,-29 6 54,1 0-1,-1 1 1,1 0 0,-1 0 0,0 0 0,1 1 0,-1 0 0,0 0-1,8 4 1,5 2 34,-8-3-100,0 0 0,0 0 0,13 10 0,-8-4-65,-15-11 20,0 1-1,0-1 1,0 1-1,0-1 0,1 1 1,-1-1-1,0 0 1,0 1-1,0-1 1,0 0-1,1 0 1,-1 0-1,0 0 1,0 0-1,0 0 1,1 0-1,-1-1 1,2 1-1,12-8-4127,-5 4 2074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52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67 281 4320,'-7'-17'1392,"7"16"-1353,-1 1-1,1-1 1,0 0 0,0 1 0,0-1-1,-1 0 1,1 0 0,0 1 0,0-1-1,0 0 1,0 0 0,0 1-1,0-1 1,1 0 0,-1 1 0,0-1-1,0 0 1,0 0 0,1 1 0,-1-2-1,1 0 189,0-7 1013,-1 9-940,0-1 0,0 0 0,0 0 0,0 0 0,1 0 0,-1 0 0,0 0 0,0 0 0,1 1 0,-1-1 0,0 0 0,1 0 0,0-1 0,1-4 3650,-3 10-2882,-2 53 437,-3 0 0,-18 81 0,5-37-617,11-38-467,1 113 0,9-124-71,1 0 1,18 88-1,-20-131 88,0-7-238,-1-5-33,3-8 15,1-8-116,1-23 1,9-131 253,35-142-437,-23 149 9,-25 155 114,8-92 522,-9 102-510,1-1-1,-1 0 1,1 1-1,-1-1 1,1 1-1,-1-1 1,1 1-1,0 0 1,0-1-1,0 1 1,0 0-1,0-1 1,0 1-1,0 0 1,0 0-1,0 0 1,1 0-1,-1 0 1,0 0-1,3-1 1,2 0-11,-1 0 0,0 0 0,0 1 0,10-1 0,5-2 76,154-56 484,-16 4-494,116-8 156,-269 62-211,0 1 0,0 1 0,0-1 1,0 1-1,0 0 0,0 0 0,7 1 1,-10 0 1,0-1 0,0 1 1,0-1-1,-1 1 0,1 0 1,0 0-1,-1 0 0,1 0 1,0 0-1,-1 0 0,1 1 1,-1-1-1,0 0 0,1 1 0,-1-1 1,0 1-1,0-1 0,0 1 1,0 0-1,0 0 0,0-1 1,0 3-1,3 12 89,0 0-1,-1 0 0,-1 0 1,0 0-1,-1 1 1,-3 27-1,2-10-72,-3 38 42,1-38 6,3 44-1,0-21-197,-1-33-1404,-5-12-2898,5-4 2320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53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18 5472,'0'-1'234,"0"0"-1,0 1 1,0-1 0,0 0 0,0 0-1,1 1 1,-1-1 0,0 0 0,0 1 0,0-1-1,1 0 1,-1 1 0,1-1 0,-1 1-1,0-1 1,1 0 0,-1 1 0,1-1-1,-1 1 1,1-1 0,-1 1 0,1-1 0,-1 1-1,1 0 1,0-1 0,-1 1 0,1 0-1,0-1 1,-1 1 0,1 0 0,0 0-1,-1 0 1,1 0 0,0 0 0,0-1 0,-1 1-1,1 0 1,0 0 0,-1 1 0,1-1-1,1 0 1,-2 0-40,1 1 0,-1-1-1,1 1 1,-1-1 0,1 1 0,-1 0-1,1-1 1,-1 1 0,0-1 0,1 1-1,-1 0 1,0-1 0,0 1 0,0 0-1,1-1 1,-1 1 0,0 0 0,0-1-1,0 1 1,0 0 0,0 0 0,0 3 668,1 4-462,-1 1-1,0 0 0,0 0 1,-1-1-1,0 1 0,-1 0 1,-3 13-1,-2 6 65,5-17-321,-6 29 202,1 1 0,-1 55 1,10-90 296,3-9-362,5-12-106,-9 13-124,13-19-38,0 0-1,2 1 0,0 1 1,1 0-1,1 1 1,21-15-1,-24 22 48,0 1 0,0 0-1,1 1 1,29-11 0,-39 18-5,0 0 1,0 1-1,0 0 1,0 0 0,0 0-1,0 1 1,8 0 0,-11 0-28,0 0 0,0 0 0,0 1 0,-1-1 0,1 1 0,0 0 0,0 0-1,-1 0 1,1 0 0,-1 0 0,1 0 0,-1 1 0,1-1 0,-1 1 0,0 0 0,0 0 0,3 2 0,0 3 9,-1 1-1,1 0 1,-1 0-1,0 0 1,-1 0 0,0 0-1,-1 1 1,1-1-1,1 18 1,-1 4-145,-2 47 0,-2-47-23,1-7-530,0 20-3062,0-16-3143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56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18 548 1888,'-13'13'953,"13"-12"-824,-1-1-1,1 0 1,0 1 0,-1-1 0,1 1 0,0-1-1,-1 1 1,1-1 0,0 1 0,0 0-1,-1-1 1,1 1 0,0-1 0,0 1-1,0 0 1,0-1 0,0 1 0,0-1-1,0 1 1,0 0 0,0-1 0,0 2-1,1 17 11277,-1-27-9215,1-15-1159,2 0 0,10-42 0,-4 23-572,-4 16-181,1 1 0,1 0-1,2 0 1,0 1 0,21-39 0,-24 53-210,0-1 0,1 1 0,1 0 0,0 0 0,0 1 0,1 0 0,0 1 0,0 0 0,1 0 0,0 1 0,0 0 0,1 1 1,0 0-1,12-4 0,-19 8-38,12-4-9,1 1 1,-1 0 0,20-3 0,-32 8-15,0-1 1,0 1-1,0 0 0,0 0 1,1 0-1,-1 0 1,0 0-1,0 1 1,0 0-1,0 0 1,0 0-1,-1 1 1,1-1-1,0 1 1,0 0-1,-1 0 1,1 0-1,-1 0 1,5 4-1,-6-3 24,0 0-1,0 0 1,0 0-1,0 0 1,0 0-1,-1 1 1,1-1 0,-1 0-1,0 1 1,1 5-1,0 3 57,0-1 0,0 14 1,-2 12 57,-9 71 1,-16 35 59,8-81 88,17-62-290,0 0 0,0 0 1,0 0-1,0 0 0,0 0 1,0 1-1,0-1 0,0 0 0,0 0 1,0 0-1,0 0 0,0 0 1,0 0-1,0 0 0,0 0 0,0 0 1,0 0-1,0 0 0,0 0 1,0 1-1,0-1 0,0 0 1,0 0-1,0 0 0,0 0 0,0 0 1,0 0-1,0 0 0,0 0 1,0 0-1,0 0 0,0 0 0,0 1 1,0-1-1,0 0 0,0 0 1,0 0-1,0 0 0,0 0 0,0 0 1,0 0-1,0 0 0,0 0 1,0 0-1,0 0 0,0 0 1,1 0-1,-1 0 0,0 0 0,0 0 1,0 0-1,0 1 0,0-1 1,0 0-1,0 0 0,0 0 0,0 0 1,0 0-1,0 0 0,1 0 1,-1 0-1,6-6 227,9-16 29,18-33-125,50-77-12,-75 121-110,49-65-200,-47 64 108,1 1 0,1 0 0,-1 1 0,15-10 0,-6 10 18,-20 9 57,1 1 0,-1 0 0,1-1-1,-1 1 1,1 0 0,0 0 0,-1 0-1,1-1 1,0 1 0,-1 0 0,1 0 0,-1 0-1,1 0 1,0 0 0,-1 0 0,1 0-1,0 0 1,-1 0 0,1 1 0,-1-1-1,1 0 1,0 0 0,-1 0 0,1 1 0,-1-1-1,1 0 1,-1 1 0,1-1 0,-1 1-1,1 0 1,2 6 14,-1 0-1,-1 0 0,1 1 1,-1-1-1,0 1 0,-1 10 1,1 3 17,0 56 71,-1-47 105,14-52 1,9-22-201,-16 30 7,0 0 0,1 0 0,0 1 0,1 0-1,1 0 1,18-19 0,-25 30-17,2-2-57,-1 0 0,1 0 0,0 1-1,8-5 1,-12 7 56,0 1 0,0-1-1,0 1 1,0 0 0,0-1 0,0 1-1,0 0 1,1 0 0,-1-1 0,0 1-1,0 0 1,0 0 0,0 0 0,0 0 0,0 1-1,0-1 1,1 0 0,-1 0 0,0 1-1,0-1 1,0 1 0,0-1 0,0 0-1,0 1 1,0 0 0,0-1 0,0 1-1,-1 0 1,1-1 0,0 1 0,1 2-1,3 5 17,0 1 0,-1 0 0,0 0 0,-1 0 0,1 0 0,-2 1 0,3 15 0,-1-7-4,5 27-5,-6-25 8,9 30 1,-10-43-4,3 8 26,0 1 1,1-1-1,0 0 1,17 26-1,-20-37-15,0 0 0,0 0 0,0-1 0,0 1 0,1-1 0,0 0 0,0 0 0,0 0 0,0-1 0,0 1 0,0-1 0,1 0 0,-1 0 0,1 0 0,-1-1 0,1 0 0,0 0 0,0 0 0,-1 0 0,1-1 0,6 0 0,-1 0 0,1 0 0,-1-1 0,0 0-1,0-1 1,1 0 0,-1-1 0,-1 0 0,1 0-1,0-1 1,-1-1 0,0 1 0,0-2-1,0 1 1,-1-1 0,1 0 0,-1-1-1,-1 0 1,8-8 0,-5 4 11,0-1 0,0-1-1,-1 0 1,-1 0 0,0-1 0,-1 0 0,0 0 0,4-16 0,18-68 44,-27 90-99,-1 0 1,1 0-1,-1-14 0,-1 20 17,0-1 0,0 0 0,0 0 0,0 0 0,-1 1 0,1-1 0,-1 0 0,0 1 0,0-1 0,0 1 0,0-1 0,0 1 0,-1-1 0,-2-3-1,4 5-5,-1 1 0,0-1 0,1 0 0,-1 1-1,0-1 1,1 1 0,-1-1 0,0 1-1,0-1 1,1 1 0,-1-1 0,0 1-1,0 0 1,0-1 0,0 1 0,0 0-1,1 0 1,-1 0 0,0 0 0,0-1-1,0 1 1,-1 1 0,0-1 4,1 1 0,-1-1 0,1 1 0,0-1 1,-1 1-1,1 0 0,0 0 0,0-1 0,0 1 0,-1 0 0,1 0 0,-1 2 0,-2 3-8,0-1-1,0 0 0,1 1 0,0 0 1,-4 9-1,1 2 42,1 0 0,0 1 0,1-1-1,1 1 1,1 0 0,0 0 0,1 1 0,1-1 0,1 0 0,1 0 0,0 0 0,1 0 0,9 27-1,-11-41-1,1 1 0,0-1 0,0 0 0,0 0 0,0 0 0,0 0 0,1 0 0,0-1 0,-1 1 0,2-1 0,-1 1 0,0-1 0,1 0 0,-1 0 0,1-1 0,0 1 0,0-1 0,0 0 0,0 0 0,0 0 0,0 0 0,1-1 0,-1 0 0,0 0 0,1 0 0,-1 0 0,1-1 0,0 0 0,-1 0 0,1 0 0,-1 0 0,1-1 0,7-1 0,10-4 29,0-1-1,-1-1 0,0-1 0,-1-1 0,31-19 0,92-72 27,-127 89-49,270-231-21,-262 221-2,2-8-298,-63 56-32,24-13 337,1 1 0,0 0-1,0 1 1,1 0 0,1 1-1,-10 22 1,4-4 62,2 0 1,-12 42 0,26-73-67,-16 62 56,15-60-34,0 1 0,1 0 1,-1 0-1,1 0 1,1 0-1,-1-1 1,1 1-1,0 0 0,2 6 1,-3-12-15,0 1 1,0 0-1,1-1 1,-1 1-1,0 0 1,0-1-1,1 1 1,-1 0-1,0-1 1,1 1-1,-1-1 1,0 1-1,1-1 1,-1 1-1,1-1 1,-1 1-1,1-1 1,-1 1-1,1-1 1,-1 1-1,1-1 1,0 0 0,-1 1-1,1-1 1,0 0-1,-1 0 1,1 0-1,0 1 1,-1-1-1,1 0 1,0 0-1,-1 0 1,1 0-1,0 0 1,-1 0-1,1 0 1,0 0-1,-1-1 1,1 1-1,0 0 1,-1 0-1,1 0 1,0-1-1,-1 1 1,1 0-1,-1-1 1,1 1-1,-1 0 1,1-1-1,0 0 1,2-2 12,1 0 1,-1 1 0,0-2-1,-1 1 1,1 0 0,0-1-1,3-5 1,27-61-34,33-101 1,-8 20-84,-57 146 69,1 2-50,0 0 1,-1 0 0,0-1 0,0 1-1,1-7 1,-8 26-322,3 6 444,1 0 0,0 0-1,2 1 1,0-1 0,2 0-1,0 0 1,8 28 0,-9-44 2,1 0 1,0 0-1,0 0 0,0-1 1,6 9-1,-7-12-34,0 0-1,0-1 1,0 1-1,0-1 1,1 1-1,-1-1 1,0 0-1,1 1 1,-1-1-1,1 0 1,0 0-1,-1 0 1,1 0 0,0 0-1,-1 0 1,1-1-1,0 1 1,0-1-1,0 1 1,0-1-1,2 1 1,-1-2-8,0 1 0,0 0 1,0-1-1,0 0 0,0 0 1,0 0-1,0 0 0,0 0 1,3-3-1,26-18 110,-21 14-54,37-27-3,56-37-44,-88 63-23,8-6-47,1 1 0,0 2 0,51-19 0,-76 31 50,1 0 1,0 0-1,0-1 0,-1 1 1,1 0-1,0 0 1,0 0-1,-1 0 1,1 0-1,0 0 0,0 0 1,-1 0-1,1 0 1,0 1-1,-1-1 1,1 0-1,0 0 0,0 1 1,-1-1-1,1 0 1,-1 1-1,1-1 1,0 1-1,0 0 0,0 0 2,0 0-1,-1 0 1,1 0-1,0 1 1,-1-1-1,1 0 0,-1 0 1,0 1-1,1-1 1,-1 0-1,0 1 1,0 1-1,0 5 3,0-1-1,-1 1 0,-3 12 1,4-18-4,-28 110 189,28-109-181,-1 5 77,11-15 10,-9 6-89,12-10 22,21-24 1,0 0-128,-25 27 114,-5 4-34,0-1 1,1 1-1,-1 0 1,1 1-1,0-1 1,1 1-1,-1 0 1,0 0-1,1 0 1,6-1-1,-11 4 17,0 0 0,-1 0 0,1 0-1,0 0 1,0 0 0,0 1 0,-1-1 0,1 0 0,0 0-1,0 1 1,-1-1 0,1 1 0,0-1 0,-1 0-1,1 1 1,-1 0 0,1-1 0,0 1 0,-1-1 0,1 1-1,-1 0 1,1-1 0,-1 1 0,0 0 0,1-1 0,-1 1-1,1 1 1,8 22 14,-9-21-15,6 18 19,-1 2 0,2 29-1,-5-31 6,1 0 0,0-1 0,9 24 0,-11-40 12,1 0 0,-1-1 0,1 1 0,4 6 0,-5-9-18,-1 0-1,1 0 1,0 0 0,0 0-1,-1-1 1,1 1 0,0 0-1,0 0 1,0-1 0,0 1-1,0-1 1,0 1 0,0-1-1,0 1 1,0-1 0,0 1-1,0-1 1,0 0 0,0 0-1,0 1 1,0-1 0,0 0-1,3 0 1,-2-1 15,1 0-1,0 0 1,0 0 0,-1-1 0,1 1-1,-1-1 1,1 1 0,-1-1-1,0 0 1,1 0 0,2-3-1,22-27 78,-21 24-73,64-77 86,161-150-1,-181 177-261,-49 58 128,0-1-1,-1 0 1,1 1 0,0-1 0,0 1-1,0-1 1,0 1 0,0 0-1,0-1 1,0 1 0,0 0-1,0-1 1,0 1 0,0 0 0,2 0-1,-3 0 13,1 0-1,-1 0 1,1 0-1,-1 1 1,1-1-1,-1 0 1,1 0-1,-1 0 1,1 1-1,-1-1 1,0 0-1,1 0 1,-1 1-1,1-1 1,-1 0 0,0 1-1,1-1 1,-1 0-1,0 1 1,1-1-1,-1 1 1,0-1-1,0 1 1,1-1-1,-1 0 1,0 1-1,0-1 1,0 1-1,0-1 1,0 1-1,0-1 1,1 1-1,-1-1 1,0 1-1,0-1 1,-1 1-1,-1 38 20,-2-1 0,-2 1-1,-13 43 1,10-46 131,-1-1 0,-24 53-1,32-84-139,0 0-1,-1 0 0,1 0 1,0 0-1,-1 0 0,0-1 1,0 0-1,-4 4 0,6-6-3,0 0 0,0 0 0,0 0 0,0 0 0,0-1 0,0 1 0,-1 0 0,1 0 0,0-1 0,0 1 0,-1-1 0,1 1 0,-2-1 0,2 0-3,0 0-1,-1 0 1,1 0 0,0-1 0,0 1-1,0 0 1,0-1 0,0 1 0,0-1-1,0 1 1,1-1 0,-1 1 0,0-1-1,0 0 1,0 1 0,0-1 0,1 0-1,-1 0 1,0 0 0,1 1 0,-2-3-1,-2-4-15,0 1-1,0-1 0,0-1 0,1 1 0,0 0 0,0-1 0,1 0 0,0 0 1,0 1-1,0-12 0,2 15 16,0 1 0,0-1-1,0 0 1,1 0 0,-1 1 0,1-1 0,0 1 0,0-1 0,0 0 0,3-5 0,-2 6-3,-1 1 0,1 0 1,0 0-1,-1 0 0,1 0 1,0 0-1,0 0 0,0 0 1,1 1-1,-1-1 1,0 1-1,1 0 0,-1-1 1,1 1-1,-1 0 0,4-1 1,1 1 7,-1-1 1,1 1 0,-1 0 0,1 1-1,-1 0 1,1 0 0,-1 0-1,1 1 1,7 1 0,-3 1 54,-1 0 1,1 0-1,-1 1 1,0 0-1,9 7 1,4 3-1119,0 2 1,-2 0-1,33 32 0,-48-42-398,-1 0 0,0 0 0,0 0 0,6 10 0,2 8-1731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11.1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1271 2656,'3'2'5733,"10"-2"-3048,-9 0-2173,1-1-1,-1 0 1,0 1-1,7-3 1,-6 0-233,-1 1 1,0-1-1,0 0 1,0 0-1,0 0 1,0-1-1,-1 1 1,7-9-1,-2 1 15,-1 0 0,8-16 0,48-129 643,-18 39-525,18-9-64,4-12-51,25-108 359,-79 206-612,-2-1 0,7-47-1,-16 69 24,0 0 0,-1 0 0,-1 0 0,0 1 0,-2-1 0,0 0 0,-6-22 0,7 38-50,0-1 0,0 1 0,0 0 0,-1-1 0,0 1 0,1 0-1,-1 0 1,0 0 0,-1 0 0,1 0 0,0 1 0,-1-1 0,1 1 0,-7-5 0,7 6-26,0 0 0,-1 0 0,1 0 1,0 0-1,-1 0 0,1 0 0,-1 0 1,0 1-1,1 0 0,-1-1 0,1 1 0,-1 0 1,0 0-1,1 0 0,-1 1 0,0-1 1,1 1-1,-1-1 0,1 1 0,-4 1 0,2 0 16,0 0-1,0 1 0,0-1 1,0 1-1,0 0 0,1 0 1,-1 0-1,1 0 0,0 1 1,0-1-1,-3 5 0,-2 4 42,0 1-1,-6 16 1,4-5 42,1 0-1,2 0 1,0 1 0,-5 46-1,6-39-25,-11 78 560,-6 202 0,25-264-413,2-1 0,2 1 1,2-1-1,21 69 0,-27-111-167,0 5 52,2 0 0,-1 0 0,1-1 0,10 17 0,-13-24-75,0 0 0,0-1-1,0 1 1,1 0 0,-1-1 0,0 1 0,1-1 0,0 0 0,-1 1 0,1-1 0,0 0 0,-1 0 0,1 0 0,0 0 0,0 0 0,0-1 0,0 1 0,0-1 0,0 1 0,0-1 0,0 1 0,0-1 0,0 0 0,0 0 0,0 0-1,1-1 1,-1 1 0,0 0 0,0-1 0,3 0 0,4-3 14,0 0-1,0-1 1,0 1-1,0-2 1,14-11-1,38-37-115,-57 50 99,102-92 184,-81 76-203,1 0-1,38-20 1,-56 35 15,3-2-63,1 1 0,0 0-1,1 0 1,-1 1 0,1 1-1,23-5 1,-19 7 22,0 1 1,1 1-1,-1 0 0,0 1 1,1 1-1,26 7 0,49 16 193,-85-23 33,-8-2 44,-17-1-73,17 0-174,-22-3 58,0 0 0,-24-10 0,23 6-1,0 2-1,-31-5 1,40 10-117,0 0-1,0 1 1,0 0 0,-1 1 0,1 1 0,0 0 0,0 1 0,0 0 0,-25 11 0,28-9 67,1 0-1,0 0 1,0 1 0,1 1 0,-1-1-1,2 1 1,-1 1 0,1 0-1,0 0 1,0 1 0,1 0-1,1 0 1,-7 10 0,6-5 31,0 1-1,1 0 1,0 0 0,1 0-1,1 0 1,0 1 0,-1 16-1,4-22-2,0-1 0,1 1 0,0-1 0,0 1 0,1-1 1,0 1-1,1-1 0,0 1 0,1-1 0,0 0 0,0 0 0,1 0 0,5 9 0,-4-10 86,1 0 1,-1 0 0,1-1-1,1 0 1,-1 0-1,1-1 1,0 0 0,10 6-1,-14-9-78,1-1 1,-1 0-1,1-1 0,0 1 0,0 0 0,0-1 0,0 0 1,0 0-1,0 0 0,0-1 0,0 1 0,0-1 0,0 0 1,0 0-1,0-1 0,0 1 0,0-1 0,1 0 0,-1 0 0,-1 0 1,5-2-1,-2 0-17,0 0 1,-1 0-1,1-1 0,-1 1 1,0-1-1,0-1 1,-1 1-1,1-1 0,-1 1 1,0-1-1,0-1 1,0 1-1,4-10 0,1-5-45,0 0-1,9-35 0,-12 35-21,9-31-21,-2-1 1,9-75-1,-21 120 41,0 6 6,-1 0 0,0 0 1,1 0-1,-1-1 0,0 1 1,0 0-1,0 0 1,0 0-1,0-1 0,0 1 1,0 0-1,0 0 1,0 0-1,0 0 0,-1-1 1,1 1-1,-1 0 1,1 0-1,-1 0 0,0-2 1,1 51-627,0-2 591,9 73 1,-3-81 162,-5-21-81,2 0 0,0 0 0,1 0 0,0 0 0,12 25 0,-16-41 5,1 1 0,0 0 0,0-1 0,0 1-1,0 0 1,0-1 0,0 1 0,1-1 0,-1 0 0,1 1 0,-1-1-1,1 0 1,-1 0 0,4 2 0,-4-3-19,0 0 0,0 1 1,1-1-1,-1 0 0,0 0 0,1 0 0,-1 0 1,0 0-1,1 0 0,-1-1 0,0 1 0,1 0 1,-1-1-1,0 1 0,0-1 0,1 1 0,-1-1 1,0 0-1,0 1 0,0-1 0,2-1 1,15-13 7,-1-1 1,0-1 0,-1 0 0,15-22 0,-10 12-58,19-21 21,2 2-1,2 1 0,87-67 1,-131 111-2,0 1 0,1 0-1,-1-1 1,0 1 0,1 0 0,-1 0 0,0-1 0,1 1-1,-1 0 1,1 0 0,-1 0 0,1 0 0,-1 0 0,0 0 0,1 0-1,-1-1 1,1 1 0,0 1 0,3 4-70,-6 19 184,0-14-102,2 84 113,1-42-36,-1-18 11,6 41 1,-5-64-74,1 0 0,0-1 0,1 1-1,1 0 1,-1-1 0,2 0 0,9 18-1,-13-25 6,1-1-1,0 1 0,-1-1 1,1 1-1,0-1 0,0 0 0,0 0 1,1 0-1,-1 0 0,0 0 0,1-1 1,-1 1-1,1-1 0,0 1 0,-1-1 1,1 0-1,0 0 0,0 0 0,0 0 1,0-1-1,-1 1 0,1-1 1,0 0-1,0 1 0,0-1 0,0-1 1,0 1-1,5-1 0,-1-2-13,-1 1-1,1-1 1,0-1-1,-1 1 1,0-1-1,0 0 1,0-1-1,6-5 1,6-7 60,17-22 1,7-12-22,37-42-98,-33 46 103,3 1 0,77-57 0,-116 97-23,-8 5-33,1-1 1,-1 1-1,1-1 0,-1 0 0,0 0 0,1 0 0,-1 0 0,0 0 0,0 0 0,0-1 0,1-2 0,-3 5-12,0 0 17,0 0-1,0 0 1,0 0-1,0 0 1,0-1-1,0 1 1,0 0-1,0 0 1,0 0-1,0 0 1,1 0-1,-1-1 1,-1 1-1,1 0 1,0 0-1,0 0 1,0 0-1,0 0 1,0 0-1,0-1 1,0 1-1,0 0 1,0 0-1,0 0 1,0 0-1,0 0 1,0 0-1,0 0 1,0-1-1,0 1 1,-1 0 0,1 0-1,0 0 1,0 0-1,0 0 1,0 0-1,0 0 1,0 0-1,0 0 1,-1 0-1,1 0 1,0 0-1,0 0 1,0 0-1,0-1 1,0 1-1,0 0 1,-1 0-1,1 0 1,0 0-1,0 1 1,0-1-1,0 0 1,0 0-1,-1 0 1,1 0-1,0 0 1,0 0-1,0 0 1,0 0-1,0 0 1,0 0-1,-8 1-14,1 1 0,0 0-1,0 0 1,0 0 0,0 1-1,0 0 1,0 0 0,1 1-1,-1 0 1,-9 7-1,1 1 48,0 0 0,1 1-1,0 0 1,1 1 0,1 0-1,0 1 1,1 1 0,1 0-1,0 0 1,1 1 0,1 0-1,0 1 1,-5 19 0,4-9-32,2-6 29,-5 25 0,11-41-17,0 0-1,0 0 0,1 0 1,0 0-1,0 0 0,1 0 1,-1 0-1,1 0 0,2 7 0,-2-11 13,-1 0 0,1-1-1,0 1 1,0 0-1,0 0 1,0 0 0,0-1-1,0 1 1,0 0-1,1-1 1,-1 1 0,1-1-1,-1 0 1,1 1-1,-1-1 1,1 0-1,0 0 1,-1 0 0,1 0-1,0 0 1,0-1-1,0 1 1,0 0 0,0-1-1,0 0 1,0 1-1,0-1 1,0 0-1,0 0 1,0 0 0,0 0-1,3-1 1,0 0 2,1 0 0,0-1 1,-1 0-1,1 0 0,-1 0 1,0-1-1,0 1 0,1-1 1,-2-1-1,1 1 0,0-1 0,-1 1 1,0-1-1,0-1 0,7-8 1,2-3 15,-1-2 1,-1 0-1,10-20 0,9-26-93,38-117 0,-67 179 32,0-1-1,-1 1 0,1-1 1,-1 1-1,0-1 0,0 1 0,0-1 1,0 1-1,0-1 0,-1-2 0,-9 16-327,4-1 304,1 1 0,0 0 1,0 0-1,1 0 0,-4 14 0,-1 6 15,-19 52 236,-5-1 0,-82 150-1,43-95 77,33-60-104,34-67-147,0 0 0,-1 0 0,-13 14 0,17-21-28,0-1-1,-1 0 1,1 0 0,-1 0 0,1 0 0,-1 0 0,-5 2 0,7-3-18,-1-1 0,1 1 0,-1-1 0,1 0 0,-1 1 0,1-1 0,-1 0 0,1 0 0,-1 0 0,1 0 0,-1 0 0,1 0 0,-1-1 0,1 1 0,-1 0 0,1-1-1,-2 0 1,1 0-2,0-1 0,0 1 0,0-1 0,0 0-1,0 0 1,0 1 0,1-1 0,-1 0-1,0 0 1,1-1 0,0 1 0,0 0-1,0 0 1,0-1 0,0 1 0,0 0 0,-1-6-1,1 5-4,-1-5-29,0 1 0,0-1-1,0 1 1,1-1 0,0-15 0,1 19 44,0-1 0,1 1 0,-1 0 0,1 0 0,0 0 0,1-1 0,-1 1 0,1 0 1,-1 1-1,1-1 0,0 0 0,1 0 0,2-3 0,0 1 14,1-1-1,0 1 1,0 0 0,1 1-1,-1 0 1,1 0 0,13-7-1,-5 5 21,1 0 0,30-7 0,243-63 355,-266 71-322,1-2-1,-1-1 1,0 0-1,41-25 1,-52 26-34,-1 0 1,0-1-1,0 0 1,-1-1-1,0 0 1,0-1-1,-1 1 1,-1-2-1,14-23 0,-11 13-3,-1 0-1,-1 0 0,0-1 1,-2 0-1,-1-1 0,-1 0 1,3-33-1,-8 52-23,0 0 0,0 1 0,0-1 0,-1 0 0,0 0 0,0 0-1,0 0 1,-1 1 0,0-1 0,-3-7 0,4 10 4,0 1-1,1-1 0,-1 1 1,0 0-1,0 0 0,0 0 1,0 0-1,0-1 1,0 1-1,-1 0 0,1 1 1,0-1-1,0 0 1,-1 0-1,1 0 0,-1 1 1,1-1-1,0 1 1,-1-1-1,1 1 0,-1 0 1,1-1-1,-1 1 1,1 0-1,-1 0 0,1 0 1,-1 0-1,0 0 0,1 1 1,-1-1-1,1 0 1,0 1-1,-1-1 0,1 1 1,-1-1-1,1 1 1,0 0-1,-1 0 0,-1 0 1,-5 6 40,-1-1-1,1 1 1,0 0 0,0 1-1,1 0 1,0 0 0,0 0 0,1 1-1,0 0 1,0 0 0,1 1-1,1 0 1,0-1 0,0 2 0,0-1-1,-1 11 1,3-11 11,-1 0 0,2 0 0,0 0 0,0 0 0,1 1 1,0-1-1,0 0 0,1 0 0,1 0 0,0 0 0,0 0 0,1 0 0,0 0 0,1 0 0,0-1 0,0 0 0,7 11 0,-5-13-13,0-1 0,0 1 0,0-1 0,1 0 0,0-1 0,0 1 0,0-2 0,1 1 0,-1-1 0,1 0 0,1 0 0,-1-1 0,0 0 0,14 3 0,-6-3-124,1-1 0,-1 0 0,1-1 0,-1 0 0,1-1 0,30-5 0,-27 1-623,-1-1 0,0 0-1,0-1 1,0-1-1,-1-1 1,0-1-1,22-14 1,-21 10-1357,-1 0 0,0-1 0,-2-1 0,1-1 0,-2 0-1,16-21 1,1-4-2056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40.1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1 971 3808,'0'1'123,"0"0"0,0 0 0,0 0-1,0 0 1,-1 0 0,1 0 0,0 0 0,1 0 0,-1 0 0,0 0 0,0 0-1,0 0 1,1 0 0,-1 0 0,0-1 0,1 1 0,-1 0 0,1 0 0,-1 0 0,1 0-1,-1 0 1,1-1 0,0 1 0,-1 0 0,1-1 0,1 2 0,21 18 3140,-18-18-2763,0 1-1,1-1 1,-1 0 0,0 0-1,1-1 1,0 0 0,7 1-1,40 1 1904,-43-3-2125,0-1 0,-1 0 0,1 0 0,-1-1 0,0-1 1,1 1-1,-1-2 0,0 1 0,0-1 0,-1 0 0,1-1 0,-1 0 0,0 0 1,-1-1-1,1 0 0,-1-1 0,10-10 0,4-9 212,0-1 1,-2-1-1,25-49 0,-18 30-337,-13 26-56,67-125 627,-67 122-676,-1 1 45,18-48 1,-29 64 19,0 15 67,9 19-41,-2-4-14,9 38 0,-9-5 130,-3-1 0,-1 1-1,-9 104 1,2-128-127,-1 0 0,-3 0 0,-12 43 0,17-69-69,-1 1-1,1-1 1,-1 0-1,-6 9 1,9-14-58,-1 0 0,1 0 0,-1 0 0,1 0 0,-1-1 0,1 1 0,-1 0 0,0-1 0,1 1 0,-1 0 0,0-1 0,0 1 0,1-1 0,-1 1-1,0-1 1,0 1 0,0-1 0,0 0 0,0 1 0,0-1 0,0 0 0,1 0 0,-1 0 0,0 0 0,-2 0 0,1 0-9,1-1 0,-1 1 0,0-1 0,1 0 0,-1 0 0,1 1 0,-1-1 0,1 0 0,0 0 0,-1-1-1,1 1 1,0 0 0,-2-2 0,-1-3-45,-1 0-1,1 0 0,0 0 0,1-1 0,-5-11 0,-29-102-655,34 112 629,1 9 60,3 14 67,4 4 35,1-1-1,1 0 1,1-1 0,0 0 0,15 21 0,-19-33-43,0 1 0,0-1 0,0-1 0,1 1 0,0-1 0,0 1 0,0-1 0,0-1 0,1 1 0,-1-1 0,1 0 0,0 0 0,7 2 0,-5-3-9,-1 0 0,1-1 0,0 0 0,0 0 0,-1-1 0,1 0 0,0 0 0,0-1 0,13-2 0,-2-2-30,-1-1 1,0-1 0,0-1 0,-1 0 0,0-1-1,-1-1 1,0 0 0,18-16 0,0-4-23,-1-2 1,48-62-1,-45 51-71,53-51 0,-86 91 90,1 0 0,-1 0-1,1 1 1,0-1 0,0 1 0,0-1 0,0 1-1,7-2 1,-9 3 17,-1 1 0,1 0 1,0 0-1,-1 0 0,1 0 0,0 0 0,0 0 0,-1 0 1,1 0-1,0 0 0,-1 1 0,1-1 0,0 1 1,-1 0-1,1-1 0,-1 1 0,1 0 0,-1 0 0,1 0 1,-1 0-1,0 0 0,1 0 0,-1 0 0,2 3 1,3 3 16,0 0 0,0 0 0,-1 1 1,0 0-1,-1 0 0,0 0 1,5 13-1,-9-19 787,-5-8-618,-13-17-109,16 21-115,-1 0-1,1 0 0,-1 0 0,0 0 0,1 1 1,-1-1-1,0 1 0,0 0 0,-3-1 0,4 1 15,1 1-1,0 0 1,-1 0-1,1 0 1,-1 0-1,1 0 1,0 0-1,-1 1 0,1-1 1,-1 0-1,1 1 1,0-1-1,0 1 1,-1 0-1,1-1 0,0 1 1,0 0-1,-1-1 1,1 1-1,0 0 1,0 0-1,0 0 1,0 0-1,-1 3 0,-5 5 59,0 1 0,0 1-1,2-1 1,-1 1-1,1 0 1,1 0-1,0 1 1,-3 14-1,2-4 66,1 1 0,1-1 0,1 34 0,2-47-105,0-1 0,1 0 0,0 1 0,1-1 0,0 0 0,0 0 0,0 0 0,1 0 0,0 0 0,1-1 0,0 1 0,0-1 0,8 10 0,-9-14 3,1 0 0,0 0 0,0 0 0,0-1-1,0 0 1,0 1 0,1-2 0,-1 1-1,0 0 1,1-1 0,0 0 0,-1 0-1,1 0 1,0-1 0,-1 1 0,8-1 0,8-1-7,0-1-1,29-5 1,-38 4-23,46-7-21,-1-3 0,89-32 0,-119 35 26,0-2 0,-1-1-1,-1-1 1,0 0 0,-1-2-1,0-1 1,28-28 0,47-58-163,-77 79 124,-1-2 0,21-36 0,-33 51-63,-4 6 107,-1-1 0,1 1 0,-1-1 0,3-7 0,-5 12 8,-1 0 0,0 1 1,0-1-1,1 0 0,-1 1 1,0-1-1,0 0 0,0 1 1,0-1-1,0 0 0,0 0 1,0 1-1,0-1 0,0 0 1,0 1-1,0-1 0,0 0 1,0 1-1,-1-1 0,1 0 1,0 1-1,-1-1 0,1 0 1,0 1-1,-1-1 0,1 1 1,-1-1-1,1 1 0,-1-1 1,1 1-1,-1-1 0,1 1 1,-1-1-1,1 1 0,-1-1 1,0 1-1,1 0 0,-1 0 0,0-1 1,1 1-1,-1 0 0,0 0 1,1 0-1,-1 0 0,-1-1 1,-1 1 0,0 0 0,1 0 0,-1 0 0,0 0 0,0 1 0,0-1 0,1 1 0,-1 0 1,0-1-1,0 1 0,1 1 0,-1-1 0,1 0 0,-1 0 0,1 1 0,-3 2 0,-1 0 28,0 1 1,1 0-1,-1 1 0,1-1 0,-5 9 0,-21 35 203,-35 74 0,25-43-31,33-65-168,-5 9 12,0 1 0,1 0 0,-13 46 0,24-67-40,0 0 1,0-1 0,1 1-1,-1 0 1,1 0 0,0 0-1,1 0 1,0 4 0,-1-7-4,0 0 0,1 1 0,-1-1 0,0 0 1,1 1-1,0-1 0,-1 0 0,1 1 0,0-1 0,0 0 0,-1 0 0,1 0 1,0 0-1,0 0 0,0 0 0,1 0 0,-1 0 0,0 0 0,0 0 1,0 0-1,1-1 0,-1 1 0,3 0 0,-3-1-10,1 1 0,-1-1 0,1 0 0,0 0 0,-1 0 0,1 0 0,-1-1 0,1 1 0,0 0 0,-1-1 0,1 1 0,-1-1 0,1 1 0,-1-1 0,0 0 0,3-1 0,0-1-30,-1 1 1,1-1-1,-1 0 1,0 0 0,6-6-1,-2-2-89,1 0 0,-1-1 0,-1 0 0,5-14 0,19-57-166,-19 51 225,-11 29 59,67-200 228,-66 203-215,-1 0-1,0 0 0,0 0 1,0 0-1,0 0 0,0 0 1,0 0-1,0 0 0,0 0 0,0 0 1,0 0-1,0 0 0,0 0 1,0 0-1,0 0 0,0 0 0,1 0 1,-1 0-1,0 0 0,0 0 1,0 0-1,0 0 0,0 0 0,0 0 1,0 0-1,0 0 0,0 0 1,0 0-1,0 0 0,0 0 1,0 0-1,0 0 0,0 0 0,0 0 1,1 0-1,-1 0 0,0 0 1,0 0-1,0 0 0,0 0 0,0 0 1,0 0-1,0 0 0,0-1 1,0 1-1,0 0 0,0 0 1,0 0-1,0 0 0,0 0 0,0 0 1,0 0-1,0 0 0,0 0 1,0 0-1,0 0 0,0 0 0,0 0 1,2 9 101,-1 16 24,-1-17-89,3 104 206,-1-91-221,0-1-1,1 0 1,10 31 0,-11-44-26,1 0-1,0 0 1,0 0 0,1-1 0,0 1-1,0-1 1,1 0 0,-1 0-1,9 7 1,-10-10 2,1 1 1,0-2-1,0 1 1,0 0-1,0-1 1,0 1-1,1-1 1,-1 0-1,1-1 0,0 1 1,-1-1-1,1 0 1,0 0-1,0 0 1,7-1-1,-4 0-48,-1-1 1,1 0-1,-1 0 1,1-1-1,-1 0 0,1 0 1,10-6-1,-4 1 37,1-1-1,18-14 0,-18 12-18,-1-2 0,-1 0-1,0 0 1,14-19 0,38-60-264,-64 89 291,121-217-589,-98 165 467,33-106-1,-43 111 273,15-92 0,-29 129-113,0 12-33,0 0 0,0 0 1,-1 0-1,1 0 1,0 0-1,0 0 0,0 0 1,0 0-1,0 0 0,0 0 1,0 0-1,-1 0 1,1 0-1,0 0 0,0 0 1,0 0-1,0 0 0,0 0 1,0 0-1,0 0 1,-1 0-1,1 0 0,0 0 1,0 0-1,0 0 0,0 0 1,0 0-1,0 0 1,0 0-1,-1 0 0,1 0 1,0 0-1,0 1 0,0-1 1,0 0-1,0 0 1,0 0-1,0 0 0,0 0 1,0 0-1,0 0 0,0 1 1,-11 16 91,-47 144 188,48-131-242,-8 29-16,2 1-1,-9 75 1,19-87 24,2-1 0,3 1 0,5 69 0,-3-108-49,1-1-1,-1 0 0,2 1 1,-1-1-1,5 10 0,-7-17-3,1 0 0,-1 0-1,1 0 1,0 0 0,-1 0-1,1 0 1,0 0-1,0 0 1,0 0 0,0 0-1,-1-1 1,1 1 0,0 0-1,0-1 1,1 1-1,-1 0 1,0-1 0,0 1-1,0-1 1,0 0 0,0 1-1,0-1 1,1 0-1,-1 0 1,0 0 0,0 0-1,0 0 1,1 0 0,-1 0-1,0 0 1,0 0-1,0-1 1,1 1 0,-1 0-1,0-1 1,0 1 0,0-1-1,0 1 1,0-1-1,0 0 1,0 1 0,0-1-1,0 0 1,0 0-1,1 0 1,8-12-78,0-1 0,-1 0 0,-1 0-1,0-1 1,7-18 0,1-3-104,102-165-421,-106 182 589,139-265 36,-84 142 0,51-101 639,-114 234-544,1 0-1,4-16 0,-8 25-104,-1-1 1,0 1-1,0 0 0,0 0 1,0 0-1,1-1 0,-1 1 1,0 0-1,0 0 0,0-1 1,0 1-1,0 0 0,0-1 0,0 1 1,0 0-1,0 0 0,0-1 1,0 1-1,0 0 0,0-1 1,0 1-1,0 0 0,0 0 1,0-1-1,0 1 0,0 0 1,0 0-1,0-1 0,-1 1 0,1 0 1,0 0-1,0-1 0,0 1 1,0 0-1,-1 0 0,1-1 1,0 1-1,-1 0 0,0 0 12,0 1 0,1 0 0,-1-1 0,0 1 0,0 0-1,0 0 1,0-1 0,1 1 0,-1 0 0,0 0 0,1 0-1,-1 0 1,0 1 0,-31 57 236,-46 118 1,20-39-33,33-88-174,-33 84 240,43-88-237,3 1 1,1 1-1,3 0 1,2 1 0,-1 60-1,7-96-28,1 0-1,0 0 0,0 0 1,2-1-1,-1 1 1,2 0-1,8 22 1,-10-31-30,-1-1 1,1 0-1,0 1 0,0-1 1,0 0-1,0-1 0,1 1 1,-1 0-1,1 0 1,-1-1-1,1 0 0,0 1 1,0-1-1,0 0 1,0-1-1,1 1 0,-1 0 1,0-1-1,1 0 0,-1 0 1,1 0-1,0 0 1,-1 0-1,1-1 0,-1 0 1,1 1-1,0-1 1,-1-1-1,1 1 0,0-1 1,5 0-1,0-2-29,1 0 0,-1-1-1,1 0 1,-1 0 0,0-1 0,-1 0-1,1-1 1,-1 0 0,0 0 0,-1-1-1,1 0 1,11-15 0,2-4-120,-2 0 0,23-45 0,-26 44 69,-2-1-1,13-40 0,-22 56 91,-2-1 0,0 0 0,0 1 0,-1-1 0,-1 0-1,0-1 1,-1-25 0,0 38 8,-1-1-1,1 1 0,0 0 0,0-1 0,-1 1 0,1-1 1,0 1-1,-1 0 0,0-1 0,1 1 0,-1 0 0,0 0 1,1-1-1,-1 1 0,0 0 0,0 0 0,0 0 0,0 0 1,0 0-1,0 0 0,-1 0 0,1 1 0,0-1 0,0 0 1,-1 0-1,1 1 0,0-1 0,-1 1 0,1 0 0,0-1 1,-1 1-1,1 0 0,-1 0 0,1-1 0,0 1 0,-1 1 1,1-1-1,-1 0 0,1 0 0,-2 1 0,-6 0 36,1 2 0,0-1 1,0 1-1,1 0 0,-13 7 0,11-5-7,0 0 0,0 1-1,1 1 1,0-1 0,1 1 0,-1 0 0,1 1 0,0 0 0,1 0 0,0 1 0,0-1 0,-6 16-1,4-7-20,1 1 0,1 0 0,1 1 0,0 0 0,-4 37 0,9-47-11,-1 1 0,1 0 0,0-1 1,1 1-1,0-1 0,1 1 0,0-1 0,5 17 0,-5-21-3,0 0 0,1 0-1,-1 0 1,1-1 0,0 1 0,0-1-1,1 1 1,-1-1 0,1 0 0,0 0-1,0-1 1,0 1 0,1-1 0,-1 0 0,1 0-1,9 4 1,-11-5-11,1-1-1,-1 0 0,0 0 1,1-1-1,-1 1 1,1-1-1,-1 0 1,1 0-1,-1 0 0,1 0 1,-1 0-1,1-1 1,4-1-1,-2 0-27,0 0 0,0-1 0,0 1 0,0-1-1,-1-1 1,10-6 0,-2-2-61,0 0 0,-1 0 0,-1-1 0,15-21 0,31-58 52,-14 21 237,-23 39-155,30-42 271,-47 71-289,-1-1 0,-1 1-1,1-1 1,0 0 0,-1 0-1,0 0 1,0 0 0,0 0 0,0-5-1,5 26 189,-2-7-101,15 85 465,-16-70-486,2-1 0,0 0 0,2 0 0,0 0 0,14 28 0,-18-47-90,0 1-1,0-1 1,1 0 0,0 0 0,0 0-1,0 0 1,0-1 0,1 1 0,-1-1-1,1 0 1,0-1 0,1 1 0,-1-1-1,0 0 1,1-1 0,0 1 0,0-1-1,-1 0 1,1 0 0,0-1-1,1 0 1,-1 0 0,0 0 0,0-1-1,0 0 1,1 0 0,-1 0 0,0-1-1,8-2 1,-3 0-15,0-1-1,-1-1 0,0 0 1,1-1-1,-2 0 1,1 0-1,16-15 1,-7 4-30,-1-1-1,25-31 1,52-82 102,-85 113 25,-8 15-39,-1 0 1,1 0-1,0 0 1,0 0 0,0 0-1,0 0 1,0 0 0,1 0-1,-1 1 1,1 0 0,-1-1-1,1 1 1,0 0 0,5-2-1,-8 4-22,0 0 0,0 1-1,0-1 1,1 0 0,-1 1 0,0-1-1,0 0 1,0 1 0,0-1-1,0 1 1,0-1 0,0 0-1,0 1 1,0-1 0,0 1-1,0-1 1,0 0 0,0 1 0,0-1-1,0 0 1,0 1 0,-1 0-1,-5 25 85,-4 14 22,1 73-40,-5 33-27,12-139-62,1 10-57,1-17 62,0 0 0,0 1 0,0-1-1,0 0 1,0 0 0,0 0 0,0 0 0,0 0 0,0 0 0,0 0 0,0 0 0,0 0 0,0 0 0,0 0 0,0 1 0,0-1 0,1 0 0,-1 0 0,0 0 0,0 0 0,0 0 0,0 0 0,0 0 0,0 0 0,0 0 0,0 0 0,0 0 0,0 0 0,1 0 0,-1 0 0,0 0 0,0 0 0,0 0 0,0 0 0,0 0 0,0 0 0,0 0 0,0 0 0,0 0 0,1 0 0,-1 0 0,0 0 0,0 0 0,0 0 0,0 0 0,8-8-48,-1-1-63,-1 0-1,0-1 1,-1 0 0,0 0 0,-1-1 0,3-11 0,-1 8 49,3-12 49,2 0 1,21-34 0,-27 52 47,0 0 1,1 0 0,0 0-1,0 1 1,1-1 0,-1 2-1,2-1 1,-1 1 0,1 0-1,13-7 1,-20 12-18,0 0 0,0 1 0,0 0-1,0-1 1,0 1 0,0-1 0,0 1 0,0 0 0,0 0 0,0 0-1,0 0 1,0-1 0,0 1 0,0 0 0,0 1 0,0-1 0,0 0-1,1 0 1,-2 1-9,1-1-1,-1 0 0,1 1 0,-1-1 0,1 1 0,-1-1 1,1 1-1,-1-1 0,1 1 0,-1-1 0,0 1 0,0 0 1,1-1-1,-1 1 0,0-1 0,0 1 0,1 0 1,-1-1-1,0 1 0,0 0 0,0 0 0,0 6 5,0-1-1,-1 1 1,1 0-1,-4 10 1,2-3-4,-6 49 29,8-63-39,0 0 1,0 0-1,0 1 0,0-1 0,0 0 0,0 0 0,0 0 0,0 1 1,1-1-1,-1 0 0,0 0 0,0 1 0,0-1 0,0 0 0,0 0 1,0 0-1,1 0 0,-1 1 0,0-1 0,0 0 0,0 0 0,0 0 0,1 0 1,-1 0-1,0 0 0,0 1 0,0-1 0,1 0 0,-1 0 0,0 0 1,0 0-1,1 0 0,-1 0 0,0 0 0,0 0 0,1 0 0,-1 0 1,0 0-1,0 0 0,0 0 0,1 0 0,-1 0 0,0 0 0,0 0 0,1 0 1,-1-1-1,0 1 0,0 0 0,0 0 0,1 0 0,-1 0 0,0 0 1,0 0-1,0-1 0,0 1 0,1 0 0,18-13-258,-9 6 168,27-18-117,-18 10 114,27-14-1,-40 26 131,0 0-1,1 0 1,-1 1 0,1 0-1,-1 0 1,1 0-1,0 1 1,-1 0 0,9 0-1,-12 1-16,0 0 0,0 1-1,0-1 1,0 1-1,0 0 1,0 0 0,-1 0-1,1 0 1,0 0 0,-1 1-1,1-1 1,-1 1-1,1 0 1,-1 0 0,0-1-1,1 2 1,-1-1 0,0 0-1,0 0 1,2 5-1,3 4 7,-1 0 0,0 0 0,6 19 0,-9-23-20,8 21-8,-5-8 10,2-1 0,15 27 0,-21-42-12,1 0 1,-1 0-1,1 0 0,0 0 1,0-1-1,1 1 1,-1-1-1,1 0 1,-1 0-1,1 0 1,0-1-1,0 1 1,0-1-1,0 0 1,1 0-1,6 2 1,-6-3-19,1-1 1,-1 1 0,1-1-1,-1-1 1,1 1 0,-1-1 0,1 1-1,-1-2 1,1 1 0,-1-1-1,0 1 1,1-1 0,8-6 0,6-3-27,-1-1 1,19-16-1,83-57-455,82-66 301,-194 141 427,-9 9-218,0 1 0,0 0 1,0 0-1,0 0 1,0 0-1,0 0 0,0 0 1,0 0-1,0-1 1,0 1-1,0 0 0,0 0 1,0 0-1,0 0 1,0 0-1,0 0 0,0-1 1,0 1-1,0 0 1,0 0-1,0 0 0,0 0 1,0 0-1,0 0 1,-1 0-1,1 0 0,0-1 1,0 1-1,0 0 1,0 0-1,0 0 0,0 0 1,0 0-1,0 0 1,0 0-1,-1 0 0,1 0 1,0 0-1,0 0 1,0 0-1,0 0 0,0 0 1,0 0-1,0 0 1,-1-1-1,1 1 0,-2 1 25,0-1-1,-1 0 0,1 1 0,0-1 0,0 1 0,-1-1 0,1 1 0,0 0 1,-3 2-1,-16 9 7,0 1 0,0 0 1,2 2-1,0 0 0,0 2 1,2 0-1,0 1 1,1 0-1,1 1 0,-23 37 1,27-41 44,-3 4-88,30-39-265,0 1 0,38-34 0,-50 48 295,1 2 0,0-1-1,0 0 1,0 1 0,10-5-1,-13 8-13,-1-1 0,1 0-1,0 1 1,-1-1 0,1 1-1,0 0 1,0 0-1,-1-1 1,1 1 0,0 0-1,0 0 1,-1 0 0,1 1-1,0-1 1,0 0 0,-1 1-1,1-1 1,0 1-1,-1 0 1,1-1 0,-1 1-1,1 0 1,-1 0 0,3 2-1,-1 0 12,0 0 0,0 1 0,-1 0 0,1-1 0,-1 1-1,0 0 1,0 0 0,0 0 0,-1 1 0,1-1-1,-1 0 1,0 0 0,0 1 0,-1-1 0,1 6 0,-1 3-12,0-1 0,-1 0 0,0 0 0,-5 20 0,-2-2 6,-1-1 1,-21 44 0,-37 58 116,16-32-141,-35 68-22,75-147 32,-19 30 0,17-33 0,0 0 0,-1 0 0,-1-2 0,0 0 0,-1-1 0,-1 0 0,-24 14 0,34-23-9,-1-1-1,0 0 1,0-1-1,0 0 1,0 0-1,-1-1 1,1 0-1,-18 2 1,21-4-24,0 0 1,1 0-1,-1 0 1,0-1-1,0 1 1,1-1 0,-1 0-1,0-1 1,1 1-1,-1-1 1,1 0-1,0 0 1,0 0 0,-1-1-1,1 1 1,1-1-1,-1 0 1,-5-6-1,2 3-24,1-2-1,1 1 0,-1-1 0,1 0 1,0 0-1,1 0 0,0-1 0,-4-11 1,1-3-8,0-1 0,2 1 1,1-1-1,0 0 0,2 0 1,1 0-1,4-47 0,-2 62-46,1-1 0,0 0-1,0 1 1,1-1 0,0 1-1,1 0 1,0 0 0,1 0-1,-1 0 1,2 1 0,-1 0-1,13-14 1,-3 8-1060,0 0 0,1 1 0,0 1-1,1 0 1,19-9 0,8-4-5847,-43 24 6778,0 1 1,-1 0-1,1-1 1,0 1-1,-1-1 1,1 1-1,0-1 1,-1 1 0,1-1-1,-1 1 1,1-1-1,-1 0 1,1 1-1,-1-1 1,1 0-1,-1 1 1,0-1 0,1 0-1,-1 0 1,0 1-1,1-1 1,-1 0-1,0 0 1,0 0-1,0 1 1,0-1-1,0 0 1,0 0 0,0 0-1,0 1 1,0-1-1,0 0 1,-1 0-1,1 0 1,0 1-1,0-1 1,-1 0 0,0 0-1,-4-17-3493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40.5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54 11232,'-9'-29'5056,"9"24"-4385,0 2-575,9 3-192,1-5-96,-2 2 96,-3-1-1279,0 4 767,-5-4-3648,0 8 2400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40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32 133 13056,'-32'-8'5887,"55"8"-5087,-1-5 960,4 2-1120,33-9 864,4 4-864,50-9-256,0 11-256,21-14-896,-12 6 416,7-1-3648,-16 4 2208,8 6-5151,-13 5 3903,-26-9-1664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45.1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439 341 2400,'9'-1'10138,"-49"-24"-5555,27 18-4181,0 0 1,-1 1-1,0 0 1,0 1-1,-24-6 0,31 10-304,-2-1 30,-1 0-1,0 0 1,1 1 0,-1 0 0,0 0 0,0 2 0,0-1 0,0 1 0,-15 3-1,16-1-40,1 1-1,-1-1 1,1 1-1,0 1 1,0 0-1,0 0 1,1 0-1,0 1 1,0 0-1,0 0 0,1 1 1,0 0-1,0 0 1,0 0-1,1 1 1,0 0-1,-3 9 1,-2 4 158,1 1 1,1 1-1,1-1 1,1 1-1,-5 37 1,10-52-150,0 1 1,1 0 0,0 0-1,0 0 1,1 0 0,0 0-1,1-1 1,2 11 0,-2-14-67,-1 0 0,1-1 0,0 1 1,1-1-1,-1 1 0,1-1 1,0 0-1,0 0 0,0 0 0,0 0 1,1 0-1,0-1 0,-1 0 1,1 0-1,9 6 0,-3-5 14,1 1 0,0-1-1,0-1 1,0 0 0,0 0 0,0-1-1,1 0 1,16-1 0,-1-1 1,0-1-1,39-7 1,-31 2 28,0-2 0,-1-1-1,36-15 1,-53 17-39,0-1 1,-1 0-1,0-1 0,0-1 1,-1 0-1,-1-1 0,23-23 1,5-6 183,-44 44-254,0 0-1,0 0 1,1-1-1,-1 1 1,1 0-1,0 0 1,0 1-1,0-1 1,0 0-1,1 0 1,0 6-1,-1 1 234,1 0-1,0 1 0,4 19 0,-3-27-176,0 0 0,0 1 0,1-1 0,0 0-1,0 0 1,0 0 0,0 0 0,1 0 0,-1 0 0,1-1 0,0 1 0,0-1 0,1 0 0,-1 0 0,1 0 0,-1-1 0,1 1-1,0-1 1,0 1 0,0-1 0,0-1 0,0 1 0,1 0 0,-1-1 0,0 0 0,1 0 0,-1 0 0,1-1 0,-1 0-1,1 0 1,-1 0 0,1 0 0,5-1 0,2-1 33,-1-1 0,1 0 0,-1 0 0,12-6 0,-19 7-41,-1 1 0,0-1-1,1 0 1,-1 0 0,0 0-1,-1 0 1,1 0 0,0-1-1,0 1 1,-1-1-1,0 0 1,1 1 0,-1-1-1,0 0 1,-1-1 0,1 1-1,2-5 1,-4 7-12,0-1 0,0 1 1,0 0-1,0 0 0,0-1 0,0 1 1,-1 0-1,1-1 0,0 1 1,-1 0-1,1 0 0,-1-1 0,1 1 1,-1 0-1,1 0 0,-1 0 0,0 0 1,0 0-1,-1-1 0,-21-22 3,16 18-6,-1-2 6,-1 1-1,1 0 1,-1 1 0,-1 0-1,1 0 1,-1 1 0,0 1-1,0-1 1,0 1 0,0 1-1,-16-3 1,20 5-50,4 1 56,1-1 1,0 1 0,-1 0 0,1 0 0,0-1-1,-1 1 1,1 0 0,0 0 0,-1 1 0,1-1-1,0 0 1,-1 0 0,1 1 0,0-1 0,-1 1-1,1-1 1,0 1 0,-2 0 0,3-1-12,0 0 1,0 0-1,0 0 0,0 0 1,0 0-1,0 0 1,0 0-1,0-1 0,0 1 1,0 0-1,0 0 1,0 0-1,0 0 0,0 0 1,0 0-1,0 0 1,0 0-1,0 0 0,0 0 1,0 0-1,0-1 1,0 1-1,0 0 0,0 0 1,0 0-1,0 0 1,0 0-1,0 0 0,-1 0 1,1 0-1,0 0 1,0 0-1,0 0 0,0 0 1,0 0-1,0 0 1,0 0-1,0 0 0,0 0 1,0 0-1,0 0 1,-1 0-1,1 0 0,0 0 1,0 0-1,0 0 1,0 0-1,0 0 0,0 0 1,86-19 337,-4-1-119,0 4 0,123-8-1,-193 23-130,1 0 0,-1 1 0,0 0 0,1 1-1,-1 1 1,14 3 0,-22-4-26,1 0 0,-1 1 0,0-1 0,0 1 1,0 0-1,0 0 0,0 1 0,-1-1 0,1 1 0,-1 0 0,1 0 0,-1 0 0,0 0 0,0 0 1,0 1-1,-1-1 0,1 1 0,-1 0 0,3 7 0,-2-3-14,-1-1 0,0 1 0,0 0 0,-1 0-1,0 0 1,0 0 0,-1 0 0,-1 11 0,-1 6-36,-8 31 0,7-44 58,3-12-68,0 1-1,0-1 0,0 0 1,1 0-1,-1 0 0,0 1 0,0-1 1,0 0-1,0 0 0,0 0 1,0 1-1,0-1 0,0 0 0,-1 0 1,1 0-1,0 0 0,0 1 1,0-1-1,0 0 0,0 0 0,0 0 1,0 1-1,0-1 0,0 0 1,-1 0-1,1 0 0,0 0 0,0 0 1,0 1-1,0-1 0,0 0 1,-1 0-1,1 0 0,0 0 0,0 0 1,0 0-1,0 0 0,-1 0 1,1 0-1,0 0 0,0 0 0,0 1 1,-1-1-1,1 0 0,0 0 1,0 0-1,0 0 0,-1-1 0,1 1 1,0 0-1,0 0 0,-1 0-7,1 0 0,0-1 0,0 1-1,0 0 1,-1-1 0,1 1 0,0 0 0,0-1-1,0 1 1,0 0 0,0-1 0,0 1 0,0 0-1,0-1 1,0 1 0,0 0 0,0-1-1,0 1 1,0-1 0,0 1 0,0 0 0,0-1-1,0 1 1,0 0 0,1-1 0,5-12-107,-2 3 103,1 0 0,0 1 0,0 0 0,1 0 0,0 0 0,1 1 0,-1 0 0,2 0 0,8-7 0,-14 14 26,-1 0 0,1 0 0,0 0 0,0 0 0,0 0 0,0 0 0,0 1 0,0-1 0,0 1 1,0-1-1,0 1 0,0 0 0,0 0 0,0 0 0,0 0 0,0 0 0,0 0 0,0 1 0,0-1 0,2 1 0,-1 0 2,0 1 1,0-1-1,0 0 0,0 1 0,0-1 1,0 1-1,-1 0 0,1 0 1,-1 0-1,1 0 0,-1 1 0,3 2 1,-3-2 24,0 1-1,-1-1 1,1 0 0,-1 1 0,2 5 0,1 2-57,-3-10 20,0-1 0,-1 1 0,1-1 0,0 0 0,0 1 0,0-1 0,0 0 0,0 1 0,0-1-1,0 0 1,-1 0 0,1 0 0,0 0 0,0 0 0,0 0 0,0 0 0,0 0 0,0 0 0,0 0 0,0 0 0,0-1 0,1 0 0,101-33 35,-13 3-41,-82 29 9,-1 0 1,1 1-1,0 0 1,0 0-1,0 0 1,1 1-1,-1 1 1,0-1-1,0 1 1,0 1-1,0-1 1,-1 1-1,1 1 1,0-1-1,-1 1 0,1 1 1,-1-1-1,0 1 1,0 1-1,-1-1 1,1 1-1,-1 0 1,0 1-1,6 5 1,-4-2-8,-4-4 61,0 0 1,1 0 0,8 5-1,-12-9-57,0 0 1,0 0-1,0-1 0,0 1 0,1 0 0,-1-1 0,0 1 0,0-1 0,1 0 0,-1 1 1,0-1-1,0 0 0,1 0 0,-1 0 0,0 0 0,1 0 0,-1 0 0,0 0 1,1 0-1,-1-1 0,0 1 0,2-1 0,4-3-19,0 0 1,-1 0-1,1-1 1,-1 0-1,8-8 1,3-3-102,4-7 53,-17 18 76,1 0-1,-1 1 0,0-1 1,1 1-1,0 0 0,0 0 1,1 0-1,7-3 0,-12 6-4,0 1-1,0 0 0,0 0 0,0 0 0,0-1 0,0 1 0,0 0 1,0 0-1,0 1 0,0-1 0,0 0 0,0 0 0,0 0 1,0 1-1,0-1 0,0 0 0,0 1 0,0-1 0,0 1 1,0 0-1,0-1 0,0 1 0,0-1 0,-1 1 0,1 0 1,0 0-1,-1-1 0,1 1 0,0 0 0,-1 0 0,1 0 0,-1 0 1,1 0-1,0 2 0,1 2 11,0 1 0,0-1-1,0 1 1,-1 0 0,1 6 0,2 24-6,-3 0 1,-5 67 0,3-90-14,-5 66 16,-4-1-1,-3 0 1,-45 144 0,56-217-8,-7 19-47,9-24 35,0 1 0,0-1 0,0 0 0,-1 0 0,1 0 0,0 0 0,0 0 0,0 0 1,0 1-1,0-1 0,0 0 0,0 0 0,0 0 0,0 0 0,0 0 0,0 0 0,-1 0 0,1 0 0,0 0 0,0 1 0,0-1 0,0 0 0,0 0 0,0 0 0,0 0 0,-1 0 0,1 0 1,0 0-1,0 0 0,0 0 0,0 0 0,0 0 0,-1 0 0,1 0 0,0 0 0,0 0 0,0 0 0,0 0 0,0 0 0,0 0 0,-1 0 0,1 0 0,0 0 0,0-1 0,-4-12-475,1-188-968,4 158 1376,13-157-228,-8 161 299,2 1 0,1 0 0,15-38 0,-20 66 44,0 1 1,0-1-1,1 1 1,0 1-1,1-1 1,0 1-1,0 0 1,13-13-1,-15 17 7,0 1 1,0 0-1,0 0 1,1 0-1,-1 0 1,1 1-1,0 0 0,0 0 1,0 0-1,0 0 1,0 1-1,0 0 1,0 0-1,0 0 0,0 1 1,0 0-1,1 0 1,7 1-1,-6 0 4,0 0-1,1 1 1,-1 0 0,0 1-1,0-1 1,-1 1-1,1 1 1,-1-1 0,1 1-1,-1 0 1,0 1 0,-1-1-1,1 1 1,-1 0-1,0 1 1,0-1 0,7 11-1,-11-14-48,0 0-1,0 0 1,-1 0-1,1 0 0,0 0 1,-1 0-1,1 0 1,-1 0-1,0 0 0,0 0 1,0 0-1,0 0 1,0 0-1,0 0 0,0 1 1,-1-1-1,1 0 1,-1 0-1,0 0 0,1 0 1,-1 0-1,0 0 1,-2 2-1,-2 3 23,1 0 0,-2-1-1,1 0 1,-9 8 0,14-14-27,-4 4-11,0-1 0,0 0 0,-1 0 0,1-1 0,-1 1 0,1-1 0,-1 0 0,0 0 0,0 0 0,0-1 0,0 0 0,0 0 0,0 0 0,-9 0 0,8-1-78,-1 0 1,0-1 0,1 1-1,-1-1 1,1-1-1,-1 0 1,1 1-1,0-2 1,0 1 0,0-1-1,-9-5 1,14 7 63,0 1 1,0-1 0,0 0 0,0 1-1,0-1 1,0 0 0,0 1-1,0-1 1,0 0 0,1 0-1,-1 0 1,0 0 0,1 0 0,-1 0-1,1 0 1,-1 0 0,0-2-1,1 2 6,0 1-1,0-1 1,0 1-1,0-1 1,1 0-1,-1 1 1,0-1-1,0 1 1,0-1-1,1 1 1,-1-1-1,0 0 1,1 1-1,-1-1 1,0 1-1,1-1 1,-1 1-1,1 0 1,-1-1-1,1 1 1,-1-1-1,1 1 1,0-1-1,3-1-16,1 0-1,-1 0 0,1 0 0,0 0 1,0 1-1,6-1 0,135-24-85,-72 15 189,-1-3 1,87-28-1,-142 35-76,-4 3 46,0-1 0,-1 0 0,0-1 0,23-14 0,-15 5 297,-14 11-147,-9 6 151,-15 14-290,1 1 0,0 1 0,1 1 0,1 0 0,1 0 0,-16 33 0,27-48-41,0 1 0,0-1 1,0 1-1,1-1 1,0 1-1,0-1 0,0 1 1,0 0-1,1 0 1,0 0-1,0-1 0,1 10 1,-1-14-11,0 0 1,0 0-1,0 0 1,0 0 0,0 0-1,0 1 1,0-1-1,0 0 1,0 0 0,0 0-1,0 0 1,0 0-1,0 1 1,1-1-1,-1 0 1,0 0 0,0 0-1,0 0 1,0 0-1,0 0 1,0 0 0,0 0-1,1 1 1,-1-1-1,0 0 1,0 0-1,0 0 1,0 0 0,0 0-1,1 0 1,-1 0-1,0 0 1,0 0-1,0 0 1,0 0 0,0 0-1,1 0 1,-1 0-1,0 0 1,0 0 0,0 0-1,0 0 1,1 0-1,-1 0 1,0-1-1,9-5-152,7-14-197,-8 7 216,-2 1 0,7-18 1,8-16-39,9-9 728,-29 56-503,-1 0-1,1 0 0,0 0 0,0 0 0,-1 0 0,1 0 0,-1 1 0,1-1 1,-1 0-1,1 2 0,-1-1-31,7 17 43,0-1 0,12 21 0,-15-34-69,-1 1 1,1-1 0,0 1 0,0-1 0,0 0-1,1-1 1,-1 1 0,1-1 0,1 0 0,9 7-1,-12-10 9,0 0-1,0 0 1,0 0 0,0-1-1,0 1 1,0-1-1,0 1 1,0-1-1,5-1 1,32-3-127,-29 2 69,9-1-13,0-2-1,38-13 1,36-21-21,-80 32 63,21-9-12,-15 5 72,31-9-1,-49 19 5,0 1 0,-1-1 0,1 1 0,0 0 0,0-1 0,0 1-1,0 0 1,0 0 0,0 0 0,0 1 0,0-1 0,-1 0 0,1 1-1,0-1 1,0 1 0,0 0 0,0 0 0,-1-1 0,1 1 0,0 0-1,1 2 1,2 2 0,0 0-1,0 0 0,0 0 1,6 10-1,-7-9-20,0 0 0,1 0 0,5 5-1,5 3 18,-10-9-57,0 0-1,1-1 1,-1 1-1,8 3 1,-10-7 32,0 1 1,0-1-1,0 0 1,0 0-1,0-1 1,0 1 0,0-1-1,0 1 1,0-1-1,0 0 1,1 0-1,5-1 1,20-5-123,0-1-1,0-1 1,0-2 0,47-22 0,-69 28 70,-1 1-1,1-1 1,-1-1-1,0 1 1,0-1-1,0 0 1,9-11-1,-13 14 31,-1 1-1,1-1 1,-1-1-1,1 1 1,-1 0-1,0 0 1,0 0-1,0-1 1,0 1-1,0-1 1,-1 1-1,1 0 0,-1-1 1,0 1-1,1-1 1,-1 1-1,0-1 1,0 1-1,-1-1 1,1 1-1,-1-1 1,1 1-1,-1-1 1,0 1-1,1-1 0,-1 1 1,-2-3-1,1 2 66,0 0 0,0 0-1,0 0 1,-1 1 0,1-1-1,-1 0 1,1 1 0,-5-3 0,6 4-35,-1 0 0,1 0 1,-1 0-1,0 1 1,0-1-1,1 0 1,-1 1-1,0-1 0,0 1 1,0-1-1,0 1 1,1 0-1,-1 0 1,0 0-1,0 0 0,0 0 1,-3 1-1,0 1-14,0-1-1,0 1 0,0 0 0,0 0 0,1 1 1,-1-1-1,1 1 0,-1 0 0,-6 6 0,5-2 43,-1 0-1,2 1 1,-1-1-1,-6 14 1,10-18-38,0 0 1,0 1 0,0-1 0,1 1 0,0 0-1,0-1 1,0 1 0,0 0 0,0 0 0,0 6-1,2-8-10,-1 0-1,0 1 0,1-1 0,-1 0 0,1 0 1,-1 0-1,1 0 0,0 0 0,0 0 0,0 0 1,0 0-1,1 0 0,-1 0 0,0 0 0,1 0 1,-1-1-1,1 1 0,0-1 0,3 3 0,5 3 3,1-1 1,-1-1-1,1 1 0,1-2 0,-1 0 0,1 0 0,-1-1 0,1 0 1,0-1-1,13 1 0,12-1-196,0-2 1,38-4-1,-41 0 117,1-1-1,58-18 1,63-32 138,-139 48-30,-11 4 34,-1 0 0,1 1 0,0 0-1,7-1 1,-20 5-121,0 0-1,0 0 1,0 1-1,0 0 1,-11 8-1,8-5 32,-1 0-1,1 1 0,1 1 1,-1-1-1,1 2 0,1-1 0,-1 1 1,1 0-1,1 1 0,0 0 1,0 0-1,1 1 0,-6 15 0,10-22 13,1 0 0,0 1-1,0-1 1,0 1 0,1-1 0,0 9-1,0-12-5,0 0 0,0 0 0,0 0 0,0 0 0,0 0 0,0 1 0,0-1 0,1-1 0,-1 1 0,0 0 0,1 0 0,-1 0 0,1 0 0,-1 0 0,1 0 0,-1 0 0,1 0 0,-1-1 0,1 1 0,0 0 0,0 0 0,-1-1 0,1 1 0,0-1 0,0 1 0,0 0 0,0-1 0,0 0 0,0 1 0,0-1 0,0 0 0,-1 1 0,1-1 0,0 0 0,3 0 0,0 0-26,0 0 0,0-1 1,1 0-1,-1 0 0,0-1 0,0 1 0,0-1 0,0 1 1,0-1-1,6-5 0,5-3-64,17-16 0,-10 8 7,-4 4 65,-1-1 1,0 0 0,-1-1-1,0-1 1,-2-1 0,23-36-1,-19 22 5,-1-2 0,13-42-1,16-69 72,-36 111-14,-1 4 20,9-30 224,15-82-1,-33 139-207,1 1-1,-1-1 0,1 1 1,-1-1-1,0 1 0,0-1 1,0 0-1,0 1 0,0-1 1,-1 1-1,1-1 0,-1 1 1,0-1-1,1 1 0,-4-5 1,4 6-43,0 1 0,-1-1 1,1 1-1,0 0 0,-1-1 0,1 1 1,-1-1-1,1 1 0,-1 0 0,1-1 1,-1 1-1,1 0 0,-1 0 1,1 0-1,-1-1 0,0 1 0,1 0 1,-1 0-1,1 0 0,-1 0 0,0 0 1,1 0-1,-1 0 0,1 0 1,-1 0-1,1 0 0,-1 0 0,0 0 1,1 1-1,-1-1 0,1 0 0,-1 0 1,1 1-1,-1-1 0,1 0 1,-1 0-1,1 1 0,-1-1 0,0 1 1,-2 1-7,0 1 0,1-1 0,-1 1-1,1 0 1,-5 5 0,-1 5-37,1 0-1,0 1 1,1 0-1,1 0 1,-8 28-1,-10 79-248,22-113 259,-3 20-552,1 0 0,1 1 0,1-1 0,6 46 0,-3-58-775,1 0 1,1 0-1,0 0 1,1-1 0,1 0-1,0 0 1,1 0 0,1-1-1,14 21 1,8 5-1972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04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459 475 4800,'-1'-1'287,"1"-1"0,-1 1 0,1-1 1,0 0-1,0 1 0,0-1 0,0 0 0,0 1 1,0-1-1,0 0 0,1 1 0,-1-1 0,1 1 1,-1-1-1,1 1 0,-1-1 0,1 1 0,0-1 1,0 1-1,0-1 0,0 1 0,0 0 0,0-1 1,0 1-1,0 0 0,2-1 0,-3 1-185,0 1-1,1 0 1,-1 0 0,0 0-1,0-1 1,0 1 0,0 0-1,0-1 1,1 1-1,-1 0 1,0 0 0,0-1-1,0 1 1,0 0-1,0-1 1,0 1 0,0 0-1,0 0 1,0-1-1,0 1 1,0 0 0,0-1-1,0 1 1,0 0-1,0 0 1,0-1 0,0 1-1,-1 0 1,1-1-1,0 1 1,0 0 0,0 0-1,0-1 1,0 1-1,-1 0 1,1 0 0,0 0-1,0-1 1,-1 1-1,1 0 1,0 0 0,0 0-1,-1 0 1,1-1-1,0 1 1,0 0 0,-1 0-1,1 0 1,-1 0-1,-1-1 197,0 0 0,0 0-1,-1 0 1,1 0 0,-1 0-1,1 1 1,-4-1-1,-10 0-20,-1 1-1,1 1 0,-1 0 1,1 1-1,0 1 0,0 0 0,0 1 1,0 1-1,1 1 0,0 0 0,0 1 1,0 0-1,-23 17 0,22-13-161,0 1 0,1 1 0,1 1 0,0 0 0,1 0 0,0 1 0,1 1 0,1 0 0,1 1 0,0 0 0,-8 20 0,-12 45 422,28-73-462,-1 0 1,2 0 0,-1 0-1,1 0 1,1 0-1,-1 0 1,2 13 0,0-20-42,-1 1 0,0-1 0,1 0 1,-1 0-1,1 0 0,0 1 0,-1-1 1,1 0-1,0 0 0,1 0 0,-1 0 1,0-1-1,0 1 0,1 0 0,-1 0 1,1-1-1,-1 1 0,1-1 0,0 1 1,0-1-1,0 0 0,0 0 0,0 1 1,0-1-1,0-1 0,0 1 0,0 0 1,4 0-1,-1 0 39,1-1-1,-1 0 1,0 0 0,0 0 0,1-1 0,-1 0-1,0 0 1,0 0 0,0-1 0,0 1-1,6-4 1,-1-1-30,0 0 1,0 0-1,0-1 0,-1 0 1,0-1-1,0 0 0,7-9 1,-10 11-34,32-36-78,-3-2 0,-1-1 0,30-53 0,-54 82 23,0 0 0,-1 0-1,-1-1 1,-1 1 0,8-24-1,-15 39 39,0 0 0,1 0 0,-1-1 0,0 1 0,0 0 0,0 0 0,0 0 0,0 0 0,0 0 0,0 0 0,0 0 0,-1-2 0,1 3 5,0 0 0,0-1 0,0 1-1,0 0 1,0 0 0,-1 0 0,1 0-1,0 0 1,0 0 0,0-1 0,-1 1-1,1 0 1,0 0 0,0 0 0,0 0-1,-1 0 1,1 0 0,0 0 0,0 0 0,0 0-1,-1 0 1,1 0 0,0 0 0,0 0-1,0 0 1,-1 0 0,1 0 0,0 0-1,0 0 1,0 0 0,-1 1 0,1-1-1,0 0 1,0 0 0,0 0 0,0 0-1,-1 0 1,-1 2-17,0 0 0,-1 0 0,1 0-1,0 0 1,0 0 0,1 0 0,-1 1 0,0-1 0,-1 3-1,-1 4 27,1 0-1,0 0 0,0 0 0,1 0 0,0 0 1,0 1-1,1-1 0,0 15 0,2-3 134,0 0-1,7 38 1,-6-48-106,1 0 0,0 0 0,1 0 0,0-1 0,1 0 0,0 0 0,0 0 1,12 15-1,-15-23-19,0 1 0,0 0 0,0-1 0,1 0 0,-1 0 0,1 1 0,-1-2 0,1 1 0,0 0 0,0 0 0,0-1 0,0 0 0,0 1 0,0-1 0,0 0 0,0 0 0,1-1 0,-1 1 0,0-1 0,0 0 0,1 0 0,-1 0 0,0 0 0,1 0 0,-1-1 0,0 1 0,0-1 0,1 0 0,-1 0 0,0 0 0,0-1 0,0 1 0,0-1 0,3-1 0,11-9 165,0-1-1,20-19 1,-17 14-143,43-39-74,81-69-118,-105 94 192,-2-2 0,66-77 0,-86 89-25,-1-1 1,-1-1-1,-1 0 0,-1-1 1,-2 0-1,17-49 0,-17 40-40,-7 25-3,-1 0-1,0-1 1,-1 1 0,0-1 0,0 1 0,-1-1 0,0-18 0,-1 27 25,0 0 0,0 1 0,0-1-1,0 0 1,0 1 0,0-1 0,0 0 0,-1 1-1,1-1 1,0 0 0,0 1 0,-1-1 0,1 1-1,0-1 1,-1 0 0,1 1 0,-1-1 0,1 1 0,-1-1-1,0 0 1,1 1 1,-1 0 0,1 0 0,-1 0 0,1 0 1,-1 0-1,1 0 0,-1 0 0,1 0 0,-1 0 0,1 0 0,-1 0 0,1 0 0,-1 0 0,1 1 0,-1-1 0,1 0 1,-1 0-1,1 0 0,0 1 0,-1-1 0,0 1 0,-2 2-14,-1 0 1,1 0-1,-1 1 1,-2 4-1,6-8 19,-44 57-135,-27 33 4,63-81 131,-81 100 195,73-85-121,0-1 0,2 2 0,-13 28-1,8-5 19,2 2 0,2 0 0,2 1-1,-11 96 1,24-146-89,-2 14 55,1-1-1,2 22 1,-1-32-32,0-1 1,1 1-1,-1-1 0,1 0 1,0 1-1,0-1 1,0 0-1,1 0 0,-1 1 1,1-1-1,-1 0 0,1-1 1,0 1-1,0 0 0,0 0 1,4 2-1,-4-4-12,-1 1 0,1-1 0,0 0 0,-1 0 0,1-1 0,0 1 0,0 0 0,0-1 0,0 1 0,0-1 0,0 1 0,0-1 0,0 0 0,0 0 0,3 0 0,-1-1 5,1 1 1,-1-1-1,1 0 1,-1-1-1,0 1 0,7-4 1,2-2 37,-1-1-1,0 0 1,14-12 0,1-3-15,-2-1 0,-1-1 0,24-32 0,55-89-368,-97 137 297,22-25-467,-28 33 491,0 1 0,0 0 0,1 0 0,-1 0 0,0 0 0,0 0 0,0 0 0,0 0 0,0 0 1,1 0-1,-1 0 0,0 0 0,0 0 0,0 0 0,0 0 0,1 0 0,-1 0 0,0 0 0,0 0 0,0 0 0,0 1 0,0-1 0,1 0 0,-1 0 0,0 0 0,0 0 0,0 0 0,0 0 0,0 0 0,0 0 0,0 0 0,0 1 1,1-1-1,-1 0 0,0 0 0,0 0 0,0 0 0,0 0 0,0 1 0,0-1 0,0 0 0,0 0 0,0 0 0,0 0 0,0 0 0,0 1 0,0-1 0,6 15-86,1 18 63,-4-19 79,0 1 0,1 0 0,0-1 0,1 1 0,1-1 0,10 18 0,-15-30-39,-1-1 0,1 0 1,0 0-1,-1 0 0,1 0 0,0 0 0,0 0 0,0 0 0,0 0 1,0-1-1,0 1 0,0 0 0,0-1 0,0 1 0,0 0 0,0-1 1,1 1-1,-1-1 0,0 0 0,0 1 0,1-1 0,-1 0 0,0 0 1,0 0-1,1 0 0,-1 0 0,0 0 0,1 0 0,-1 0 1,0 0-1,0-1 0,1 1 0,-1 0 0,0-1 0,2 0 0,5-6-10,0 1 0,0-1-1,-1 0 1,0-1-1,0 0 1,7-12-1,21-24-60,4 6 65,1 1-1,2 2 0,92-57 1,-120 84-283,-19 16-99,-2 1 378,-14 24-5,1 1 1,2 1-1,-23 63 0,8-17-141,23-59 250,-1 0 0,-1 0 0,-1-1 0,-1-1-1,-22 25 1,36-44-111,-1 0 0,0 0 0,1 0 0,-1 0 0,0 0 0,0-1 0,0 1 0,0 0 0,1-1 0,-1 1 0,0 0 0,0-1 0,0 1 0,0-1 0,0 0 0,0 1 0,0-1 0,-1 0 0,1 0 0,0 1 0,0-1 0,0 0 0,0 0 0,0 0 0,0 0 0,0-1 0,0 1 0,-1 0 0,1 0 0,0-1 0,0 1 0,0 0 0,0-1 0,0 1 0,0-1 0,0 1 0,1-1 0,-1 0 0,0 1 0,0-1 0,0 0 0,0 0 0,0-1 0,-2-2-26,0-1 1,0 1-1,1-1 0,-1 1 1,1-1-1,0 0 0,1 0 1,-2-8-1,1 7 2,1-1 1,0 1-1,0-1 1,1 1-1,0-1 0,0 1 1,0-1-1,1 1 1,0-1-1,3-9 0,-3 14 23,0 1-1,0 0 0,-1 0 0,1 0 0,0 0 0,0 0 0,0 0 0,1 0 1,-1 0-1,0 0 0,0 0 0,0 0 0,1 1 0,-1-1 0,0 0 1,1 1-1,-1 0 0,0-1 0,1 1 0,-1 0 0,1-1 0,1 1 0,6-1-6,-1 1-1,15 1 1,-12 0 14,28 1 119,140 1-86,-150-4-5,1-2 0,-2 0 0,1-3 0,31-8 0,-44 8-19,0-1 0,-1 0 0,0-1 0,0-1 0,0 0 0,-1-1 0,25-23 0,-33 27 29,0-1 1,-1 0 0,6-7 0,-10 12-35,0 1 1,0-1 0,0 0-1,0 0 1,0 0 0,0 0-1,-1 0 1,1 0 0,0-1 0,-1 1-1,0 0 1,0 0 0,1 0-1,-1 0 1,-1 0 0,1-1-1,0-1 1,0 3-7,-1 1-1,1-1 1,0 1-1,0 0 1,-1-1-1,1 1 1,0-1-1,0 1 1,-1-1-1,1 1 1,0 0-1,-1-1 1,1 1-1,-1 0 1,1-1-1,0 1 1,-1 0-1,1 0 1,-1-1-1,1 1 1,-1 0-1,1 0 1,-1 0-1,1 0 1,-1 0-1,1 0 1,-1 0-1,1 0 1,-1 0-1,1 0 1,-1 0-1,1 0 1,-1 0-1,1 0 1,-1 0 0,1 0-1,-1 0 1,1 1-1,-1-1 1,1 0-1,0 0 1,-1 1-1,-2 0-5,1 0 0,0 0 0,0 0 0,1 1 0,-1-1-1,0 1 1,0-1 0,-2 4 0,-4 8 14,1 0-1,1 0 1,0 1-1,0 0 1,2 1-1,0-1 1,0 1-1,-2 27 1,3-18-29,2 0 1,2 23 0,-1-37 86,2 0 0,-1 0 1,1 0-1,1-1 0,-1 1 1,2-1-1,5 13 0,-8-20-43,1 0 0,-1 1-1,1-1 1,-1 0 0,1 0-1,0-1 1,-1 1 0,1 0 0,0-1-1,0 1 1,0-1 0,0 1-1,1-1 1,2 1 0,-4-1-11,1-1 1,-1 1-1,1-1 1,-1 1 0,1-1-1,0 0 1,-1 0-1,1 0 1,0 0 0,-1 0-1,1 0 1,-1-1-1,1 1 1,-1 0 0,1-1-1,0 1 1,-1-1-1,1 1 1,-1-1 0,0 0-1,1 0 1,1-1-1,4-4-2,-1-1 0,0 0 0,0 0 0,-1 0 1,0 0-1,0-1 0,-1 0 0,0 0 0,0 0 0,0 0 0,-2-1 0,4-12 0,-1-1 4,-1-1 0,-1 1 1,1-41-1,-4 52-88,-1 0 0,1 1-1,-2-1 1,-2-11 0,3 17 42,-1 0 1,0 0-1,0 0 0,-1 0 0,1 0 1,-1 1-1,0-1 0,0 1 1,0 0-1,-6-5 0,-9-3 49,29 12 59,0 0 1,0-1-1,20-4 0,-26 4 8,160-22-208,-134 21 95,0 1 0,0 1 0,43 7 0,-68-6 29,1 0 1,-1 1 0,0 0-1,0 0 1,0 0 0,0 1-1,-1 0 1,1 0 0,-1 0-1,1 1 1,-1 0 0,0 0-1,-1 0 1,1 0 0,-1 1-1,0 0 1,0 0-1,5 8 1,2 7 3,-1 1 0,-1 0-1,12 43 1,-15-43 28,1 1 0,1-2 0,18 35 0,-26-54-20,1 0 0,0 0 1,-1 1-1,1-1 0,0 0 0,0 0 1,0 0-1,0 0 0,0 0 1,0 0-1,0 0 0,0 0 0,0 0 1,0-1-1,1 1 0,-1 0 1,0-1-1,1 1 0,-1-1 0,0 1 1,1-1-1,-1 0 0,0 1 1,1-1-1,-1 0 0,1 0 0,-1 0 1,1 0-1,-1 0 0,0 0 1,1-1-1,-1 1 0,1 0 0,-1-1 1,0 1-1,1-1 0,-1 0 1,0 1-1,0-1 0,0 0 0,1 0 1,-1 1-1,0-1 0,2-2 1,5-5 52,-1 0 0,0 0 0,0-1 0,10-15 0,-10 14-114,23-33 38,3 1-1,1 2 1,2 2 0,2 1-1,51-39 1,36-29 82,-108 89-82,-2-1 1,0 0-1,-1-1 0,-1 0 0,12-24 1,-19 30-15,-6 12 22,0 0-1,0 0 1,0-1 0,0 1 0,0 0-1,0 0 1,-1 0 0,1 0 0,0 0-1,0 0 1,0 0 0,0 0-1,0 0 1,0 0 0,0 0 0,0 0-1,0-1 1,0 1 0,0 0 0,0 0-1,0 0 1,0 0 0,0 0 0,0 0-1,0 0 1,0 0 0,-1 0-1,1 0 1,0 0 0,0 0 0,0 0-1,0 0 1,0 0 0,0 0 0,0 0-1,0 0 1,0 0 0,0 0-1,0 0 1,0 0 0,-1 0 0,1 0-1,0 0 1,0 0 0,0 0 0,0 0-1,0 0 1,0 0 0,0 0 0,0 0-1,0 0 1,0 0 0,0 0-1,0 0 1,0 0 0,-1 1 0,1-1-1,0 0 1,0 0 0,0 0 0,0 0-1,0 0 1,-19 17-432,-21 22 214,-39 40 61,66-63 168,0-1-1,0 2 0,-11 21 1,13-18 24,2 1 0,0 0 0,1 1 1,-7 31-1,-7 87 282,21-131-305,0-1 0,1 0 0,0 1 0,1-1 0,0 1 0,0-1 0,3 9 0,-4-15-2,1 0-1,0-1 1,-1 1-1,1-1 1,0 1-1,0-1 1,0 1-1,0-1 1,0 1-1,0-1 1,0 0-1,0 0 1,1 1-1,-1-1 1,0 0-1,1 0 1,1 1-1,-1-2-1,0 1 0,0-1 0,0 0 1,0 0-1,-1 0 0,1 0 0,0 0 0,0 0 0,0 0 0,0 0 0,0-1 0,0 1 1,0-1-1,-1 1 0,1-1 0,0 0 0,0 0 0,-1 0 0,3-1 0,7-5 20,0-1 0,-1 1 0,-1-1 0,1-1-1,14-17 1,37-56-119,-15 18-262,-21 28-176,-19 47 534,0 1 0,6 17 1,7 13 159,-13-31-45,1 0 1,0 0-1,15 18 0,-19-26-101,-1-1-1,0 0 1,0 0-1,1 1 1,-1-1-1,1-1 1,0 1-1,0 0 1,0-1-1,-1 1 1,1-1-1,1 0 1,-1 0-1,0 0 1,0-1-1,0 1 1,0-1-1,1 1 1,-1-1-1,0 0 1,4-1-1,3-1 19,1-1 1,-1 0-1,0-1 1,0 0-1,0 0 0,10-7 1,54-39 49,-49 32-11,33-23-42,152-103-433,-210 144 398,0 0 0,0 0-1,0 0 1,0 0 0,0 0 0,0 0-1,0 0 1,0-1 0,0 1 0,1 0-1,-1 0 1,0 0 0,0 0 0,0 0-1,0 0 1,0 0 0,0 0 0,0 0-1,1 0 1,-1 0 0,0 0 0,0 0-1,0 0 1,0 0 0,0 0 0,0 0-1,1 0 1,-1 0 0,0 0 0,0 0-1,0 0 1,0 0 0,0 0 0,0 0 0,1 0-1,-1 0 1,0 0 0,0 0 0,0 0-1,0 0 1,0 1 0,0-1 0,-1 7-101,-10 15 74,7-14 16,-44 104 29,-3 7-316,38-92 362,-2-1 1,-21 31-1,23-39 27,0-2 1,-1 1-1,0-2 0,-2 0 0,0-1 0,-21 16 0,35-29-74,0 0-1,0 0 1,0 0 0,0 0-1,0 0 1,0 0 0,0-1-1,-1 1 1,1-1-1,0 1 1,0-1 0,0 0-1,-1 0 1,-2 0 0,4 0-13,-1-1 1,1 1 0,0-1 0,0 1 0,-1-1 0,1 1 0,0-1-1,0 1 1,0-1 0,0 0 0,0 0 0,0 0 0,0 0 0,0 1 0,0-1-1,0-1 1,0 1 0,0 0 0,1 0 0,-1 0 0,1 0 0,-1 0-1,1-1 1,-1 1 0,1 0 0,-1 0 0,1-2 0,-2-10 19,0 0 0,1-1 0,1 1 1,0 0-1,1 0 0,0-1 0,1 1 0,0 0 1,5-14-1,-6 26-18,-1-1 0,1 1 0,-1 0 0,1 0 0,0 0 0,-1 0 1,1 0-1,0 0 0,-1 0 0,1 0 0,0 0 0,0 0 0,0 1 1,0-1-1,0 0 0,0 0 0,0 1 0,0-1 0,1 1 0,-1-1 0,0 1 1,0 0-1,0-1 0,0 1 0,1 0 0,-1 0 0,0 0 0,0-1 0,1 2 1,-1-1-1,0 0 0,0 0 0,1 0 0,0 1 0,6 1 47,0 0 0,0 0-1,0 1 1,8 5 0,-10-6 31,79 39 287,41 17-215,-94-46-442,0-2 1,42 8-1,-44-13-2638,38 2 0,-29-5-2266,2 5 1627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46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1038 6144,'-23'3'1978,"19"-2"-1037,4 1-397,6 0 686,1-2-587,0-1-1,0 0 1,0 0-1,0-1 1,0 0-1,0-1 1,0 1-1,0-1 1,9-6-1,5-4 601,26-22 1,-30 23-876,4-4 132,0-2 0,-1 0 0,28-32 0,-1-14-17,41-72 1,-67 101-321,97-147 491,-17 29 42,-64 91-275,39-92 0,-68 137-168,-2 1-1,5-20 1,-11 32-252,-2 4-22,-5 7 25,-9 17 162,-14 27 0,21-35-104,-5 10-4,2 1-1,1 0 1,1 0-1,-9 42 1,12-43 12,-35 152 686,36-140-605,1 0 1,1 71-1,4-100-110,1 0 1,0 0-1,0 0 0,1 0 1,0 0-1,0-1 0,5 11 0,-5-15-28,0-1 0,0 1-1,0-1 1,0 0 0,1 0-1,0 0 1,-1 0 0,1 0-1,0 0 1,0-1 0,0 1-1,0-1 1,1 0 0,-1 0-1,1 0 1,-1-1 0,1 1-1,6 1 1,-3-1-56,1-1 0,0 0 0,-1-1 0,1 0 0,0 0 1,-1 0-1,1-1 0,-1 0 0,1-1 0,11-3 0,-2-1 6,-1 0 1,1-1-1,20-13 0,-25 12 46,0-1 1,-1 0-1,0 0 0,-1-1 0,14-17 1,8-7 19,-29 31 5,0 0 0,0 1 0,0-1 0,0 1-1,7-4 1,-9 6-28,-1 0 0,0 0-1,0 0 1,0 0 0,0 0-1,1 0 1,-1 0 0,0 0 0,0 0-1,0 0 1,0 0 0,1 0-1,-1 0 1,0 0 0,0 0 0,0 0-1,0 0 1,1 0 0,-1 0-1,0 0 1,0 0 0,0 0 0,0 1-1,1-1 1,-1 0 0,0 0-1,0 0 1,0 0 0,0 0 0,0 0-1,0 0 1,1 1 0,-1-1-1,0 0 1,0 0 0,0 0 0,0 0-1,0 0 1,0 1 0,0-1-1,0 0 1,0 0 0,0 0 0,0 0-1,0 1 1,0-1 0,0 0-1,0 0 1,0 0 0,0 1 0,0-1-1,0 0 1,0 1 27,2 13 123,-1 1-1,-1 19 1,-1-23-98,1 0 0,0 0 1,1 0-1,0 0 0,1 0 0,3 13 1,-3-20-36,0 1 1,0 0 0,0-1-1,0 1 1,1-1 0,-1 1-1,7 6 1,-8-9-14,1-1-1,-1 0 1,1 0 0,-1 1 0,1-1-1,-1 0 1,1 0 0,0-1 0,0 1-1,-1 0 1,1-1 0,0 1 0,0-1-1,0 1 1,-1-1 0,1 0 0,0 0-1,0 0 1,0 0 0,0 0 0,0 0-1,0 0 1,-1-1 0,1 1 0,2-1-1,-1 0-39,1 0 0,-1 0 0,0-1 0,0 1-1,0-1 1,-1 1 0,1-1 0,0 0-1,0 0 1,-1 0 0,0-1 0,1 1 0,-1 0-1,0-1 1,0 0 0,0 1 0,0-1-1,-1 0 1,1 0 0,-1 0 0,0 0 0,1 0-1,-1 0 1,-1 0 0,1-1 0,0 1-1,-1 0 1,0-1 0,0-3 0,0-10-95,-2 0 0,0 0 0,-1 0 0,0 1 0,-1-1 0,-1 1 0,-1 0 0,-12-23-1,17 37 193,0 0 0,-1 0 0,1 0 0,-1 0 0,1 0 0,-1 0-1,0 0 1,0 1 0,0-1 0,0 1 0,-3-2 0,0 0 576,7 4-273,6 5-152,1-1 0,0 0 0,14 7 0,-3-7-346,1 1 0,-1-2 0,1-1 0,34 1 0,15-5-2680,0-3-4351,-70 4 7133,2 0-493,0 0 1,0-1-1,0 1 1,0 0-1,0-1 0,0 1 1,0-1-1,0 1 0,0-1 1,0 0-1,0 0 1,2-2-1,-3 3 408,-1 0-1,0 0 1,0 0-1,1 0 1,-1 0-1,0-1 1,0 1 0,1 0-1,-1 0 1,0 0-1,0-1 1,0 1-1,1 0 1,-1 0 0,0-1-1,0 1 1,0 0-1,0 0 1,0-1 0,0 1-1,1 0 1,-1-1-1,0 1 1,0 0-1,0-1 1,0 1 0,0 0-1,0 0 1,0-1-1,0 1 1,0 0 0,0-1-1,-8-6-2588,7 6 2336,-13-8-1956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46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34 8384,'-13'0'4288,"18"0"-2624,8 4-1024,6-8 1631,7 4-1279,24-5 288,22 2-736,17 0-352,11-6-96,-15 4-736,-9 2 352,-8-2-3967,-10 5 2335,14 0-5600,4 13 4224,-4 2 1568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49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1011 2496,'0'-2'278,"1"-1"0,0 1 1,-1-1-1,1 1 0,0-1 0,1 1 1,-1 0-1,0-1 0,1 1 0,-1 0 1,1 0-1,0 0 0,-1 0 0,1 0 1,4-2-1,14-20 2528,-13 12-1637,0-1 0,0 0 0,-2-1 0,7-21-1,-10 31-931,-1 1-1,0-1 1,-1 0 0,1 0-1,-1 0 1,0 0-1,0 0 1,0 0-1,0 0 1,-1 0 0,1 0-1,-1 0 1,0 0-1,0 1 1,-1-1-1,1 0 1,-1 1 0,0-1-1,0 1 1,0-1-1,0 1 1,-4-4-1,3 3-7,-1 1-1,0-1 1,0 1-1,0 0 1,-1 0-1,-5-3 1,8 5-151,-1 0 0,1 0 0,-1 1 0,1-1 1,0 1-1,-1-1 0,1 1 0,-1 0 0,0 0 0,1 0 0,-1 0 1,1 1-1,-1-1 0,1 0 0,0 1 0,-4 1 0,-1 1 17,1 0-1,0 0 0,0 1 1,0 0-1,0 0 1,1 1-1,0-1 0,0 1 1,0 0-1,0 1 0,1-1 1,0 1-1,-5 8 1,-4 10 112,1 1 1,-10 29 0,14-33-78,-2 3 115,1 0 1,2 1-1,1 0 1,-6 43-1,11-59-226,0 1-1,1-1 0,0 1 0,1-1 0,0 1 0,1-1 0,0 0 1,0 0-1,1 0 0,0 0 0,0 0 0,1 0 0,0-1 0,1 1 1,0-1-1,6 8 0,-7-12 1,-1 0 0,1-1-1,0 1 1,0-1 0,0 0 0,1 0 0,-1-1 0,1 1 0,-1-1 0,1 0-1,0 0 1,0 0 0,8 1 0,0-1-12,1 0 1,-1-1-1,27-2 0,12-1-98,1-3 1,-1-2-1,-1-3 0,1-1 1,95-36-1,-107 30 104,33-12 7,108-61 0,-170 83-13,21-12 192,40-32 0,-62 43-115,-1 0 0,0-1 0,0 0 0,-1-1 0,0 0 1,-1-1-1,12-19 0,-16 22-50,1 0 0,-1 1 0,0-1 0,3-14 0,-5 20-15,-1 0 0,0 0 0,0 0 1,0-1-1,0 1 0,0 0 1,0 0-1,0 0 0,-1-1 0,1 1 1,-1 0-1,1 0 0,-1 0 1,0 0-1,0 0 0,0 0 0,0 0 1,0 0-1,-1 0 0,1 1 1,0-1-1,-3-1 0,3 2-6,-1-1 0,0 1 0,0 0 0,0 0 0,-1 1 0,1-1 0,0 0 0,0 1 0,0-1 0,-1 1-1,1 0 1,0 0 0,0 0 0,-1 0 0,1 0 0,0 0 0,0 0 0,-1 1 0,1-1 0,-3 2 0,-5 2-13,0-1 0,-15 9 0,12-5 58,0 0 0,1 1-1,0 1 1,1 0 0,0 1-1,-12 13 1,-2 7 135,-23 33-1,29-36-140,1 2 0,-21 42-1,38-68-58,-1 1 0,1-1 1,0 0-1,0 1 0,0-1 0,1 0 0,-1 1 0,1-1 0,0 1 1,0-1-1,0 1 0,1 5 0,0-8-3,-1 1 1,1-1-1,-1 0 0,1 0 1,-1 0-1,1 1 0,0-1 1,-1 0-1,1 0 0,0 0 1,0 0-1,0 0 1,0-1-1,0 1 0,0 0 1,0 0-1,0 0 0,1-1 1,-1 1-1,0-1 0,0 1 1,1-1-1,-1 1 0,0-1 1,0 0-1,1 0 1,-1 0-1,0 1 0,1-1 1,-1 0-1,0-1 0,1 1 1,-1 0-1,3-1 0,6-1-82,0 0-1,0-1 0,0 0 0,0-1 0,17-8 0,43-31-267,-50 28 306,33-33 0,-35 31 364,35-27 0,-53 44-292,0 0 0,1 0 0,-1-1 0,0 1 0,1 0-1,-1 0 1,1-1 0,-1 1 0,1 0 0,-1 0 0,1 0 0,-1 0 0,1 0 0,-1 0-1,0 0 1,1 0 0,-1 0 0,1 0 0,-1 0 0,1 0 0,-1 0 0,1 0 0,-1 0 0,1 0-1,-1 0 1,1 1 0,0-1 0,0 1 6,0 0 0,-1 0 0,1 0 0,0 0-1,0 0 1,-1 0 0,1 0 0,0 0 0,-1 0 0,1 0 0,0 1 0,1 6 35,0 0 1,3 15-1,-4-15-49,0-2 35,0 0 1,0-1-1,0 1 0,1-1 1,0 0-1,0 1 0,1-1 1,-1 0-1,1 0 0,0 0 1,7 8-1,-1-5 17,0 1 0,0-1-1,0-1 1,1 0 0,0-1 0,19 10 0,-23-13-66,0-1 0,0 0 0,0-1 0,1 1 0,-1-1 0,0 0 0,1-1 0,-1 0 0,1 0 0,-1 0 0,0-1 0,1 1 0,-1-2 0,10-2 0,0-2-170,27-13 0,-27 11 252,25-9 0,-41 17-64,1-1-1,0 1 1,0 0-1,0 0 1,0-1-1,-1 1 0,1 0 1,0 0-1,0 0 1,0 0-1,0 0 1,0 0-1,0 0 0,0 0 1,-1 0-1,1 0 1,0 1-1,0-1 0,0 0 1,0 1-1,-1-1 1,1 0-1,0 1 1,0-1-1,-1 1 0,1 0 1,0-1-1,-1 1 1,1-1-1,0 1 1,-1 0-1,1-1 0,-1 1 1,1 0-1,-1 0 1,1 1-1,0 2 13,0 0 0,0 0 0,0 0-1,-1 0 1,1 0 0,-1 6 0,-1 5-8,-3 26 0,0-13-17,-4 47-66,-52 356 18,57-419 48,-31 123 238,26-101-772,8-34 516,0 0-1,-1 0 1,1 0 0,0-1 0,0 1-1,0 0 1,0 0 0,0 0 0,0 0 0,0 0-1,0 0 1,0 0 0,0 0 0,0 0 0,0 0-1,-1 0 1,1 0 0,0 0 0,0 0 0,0 0-1,0 0 1,0 0 0,0 0 0,0 0 0,0 0-1,0 0 1,0 0 0,0 0 0,0 1 0,-1-1-1,1 0 1,0 0 0,0 0 0,0 0-1,0 0 1,0 0 0,0 0 0,0 0 0,0 0-1,0 0 1,0 0 0,0 0 0,0 0 0,0 0-1,0 0 1,0 1 0,0-1 0,0 0 0,0 0-1,0 0 1,0 0 0,-2-9-486,1 5 377,-1-9-419,1-26 0,7-191-681,0 139 1052,22-108 1,-22 166 182,25-130 208,-23 133 13,0 1 0,2-1 1,17-34-1,-26 62-219,4-7 177,0 0 0,12-16 0,-16 23-136,0 0-1,1 0 0,0 1 1,-1-1-1,1 0 1,0 1-1,0 0 0,0-1 1,0 1-1,0 0 1,0 0-1,0 0 0,0 0 1,0 0-1,1 1 1,-1-1-1,0 1 0,4-1 1,-2 1-20,0 1 1,0 0 0,0-1 0,0 1-1,0 1 1,-1-1 0,1 0-1,0 1 1,-1 0 0,1 0-1,-1 0 1,0 0 0,0 1-1,0-1 1,0 1 0,0 0 0,0 0-1,-1 0 1,1 0 0,-1 0-1,0 0 1,0 1 0,0-1-1,2 6 1,-2-4 6,1 1 0,-1 0 0,0 0 0,-1 0 0,1 0 0,-1 0 0,0 0 0,-1 1 0,1-1 0,-1 0 0,-1 0 0,1 0 0,-1 1 0,-3 10 0,0-8-148,0 0 0,0-1 0,-1 1 1,-1-1-1,0 0 0,0 0 0,0-1 0,-1 0 0,0 0 0,-9 7 0,10-9-21,0-1 1,0 0-1,-1 0 0,1-1 1,-1 0-1,-8 3 0,11-5 82,0 0-1,1 0 0,-1-1 0,0 1 0,0-1 0,0 0 0,0 0 0,0 0 0,0 0 0,0-1 0,-7-1 0,8 1-82,1 0-1,-1 0 1,0-1 0,1 1 0,-1-1-1,1 1 1,0-1 0,-1 0-1,1 0 1,0 0 0,0 0-1,-3-4 1,4 5 121,1 0 1,-1 1-1,1-1 0,0 0 0,-1 0 1,1 1-1,0-1 0,0 0 1,-1 0-1,1 0 0,0 0 0,0 1 1,0-1-1,0 0 0,0 0 1,0 0-1,0 0 0,0 1 1,1-1-1,-1 0 0,0 0 0,0 0 1,1 1-1,-1-1 0,0 0 1,1 0-1,-1 1 0,1-1 0,-1 0 1,1 0-1,-1 1 0,1-1 1,-1 1-1,1-1 0,0 1 1,-1-1-1,1 1 0,0-1 0,0 1 1,-1-1-1,1 1 0,0 0 1,0 0-1,1-1 0,15-5 61,-1 1 0,1 0 0,23-3 0,11-2 103,-23 3-71,154-43 362,-160 41-407,0 0 0,-1-1 0,0-1-1,-1-1 1,0-1 0,-1-1 0,27-25 0,125-146 64,-141 150-90,92-116 50,-95 114-28,-2-1 0,26-54 0,-16 16 192,-3-2-1,33-126 1,-63 192-170,1 0 0,-1-1 0,0-18 0,-2 29-43,0 1 1,0-1-1,-1 1 0,1 0 1,0-1-1,0 1 0,-1 0 0,1-1 1,-1 1-1,1 0 0,-1-1 1,-1-1-1,2 2-8,0 1 0,-1 0 0,1 0 1,0 0-1,0-1 0,-1 1 0,1 0 0,0 0 0,0 0 1,-1 0-1,1 0 0,0 0 0,0-1 0,-1 1 1,1 0-1,0 0 0,-1 0 0,1 0 0,0 0 0,-1 0 1,1 0-1,0 0 0,0 0 0,-1 0 0,1 1 0,-1-1 7,0 0 0,0 1 0,0 0-1,0-1 1,0 1 0,0-1 0,0 1-1,1 0 1,-1 0 0,0 0-1,0 1 1,-11 14 46,1 0 0,1 1 0,-12 28 0,-22 64-146,35-85 99,-7 19 54,-60 182 78,59-157 5,2 1 0,4 1 1,3 0-1,1 92 0,7-148-122,1-1-1,0 1 1,1-1 0,0 0 0,1 0-1,1 0 1,0 0 0,1-1-1,0 1 1,8 12 0,-11-22-50,0-1 0,0 1 0,0-1-1,0 0 1,1 0 0,-1 0 0,0 0 0,1-1 0,0 1 0,-1 0 0,1-1 0,0 0 0,0 0 0,0 0 0,0 0 0,0 0 0,0-1 0,0 1 0,0-1 0,0 0-1,6 0 1,-2 0-59,1-1-1,-1 0 0,1 0 0,-1-1 0,1 0 0,-1-1 1,11-4-1,-6 0 4,0 1 1,-1-2 0,0 1-1,0-2 1,-1 1-1,0-1 1,-1-1 0,0 0-1,11-15 1,4-11-104,30-62-1,-14 23 235,10-14 1144,-60 146-544,2-11-507,-5 20 26,7-41 32,-2 27-1,5-28-209,3-22 14,-1 0 1,1 0-1,0 0 1,0 0-1,1 0 0,-1-1 1,0 1-1,1 0 1,0 2-1,1 7-49,6-15-458,-1-3 360,-1-1 0,-1 1 0,1-1 0,-1 0 0,0-1 0,5-12 0,18-58 70,-16 40-28,41-80 385,-50 115-231,-3 3-28,0 1 1,0-1-1,0 1 1,0-1-1,1 1 0,-1 0 1,0-1-1,0 1 1,1-1-1,-1 1 0,0 0 1,0-1-1,1 1 1,-1 0-1,0-1 0,1 1 1,-1 0-1,0 0 1,1-1-1,-1 1 0,1 0 1,-1 0-1,0 0 1,1-1-1,0 1 0,-1 0-5,1 1-1,-1-1 0,1 0 0,-1 1 0,0-1 1,1 1-1,-1-1 0,0 1 0,0-1 0,1 0 1,-1 1-1,0-1 0,0 1 0,0-1 0,1 1 1,-1-1-1,0 1 0,0 0 0,4 34 220,-4-30-232,3 46 31,3 36 139,-3-71-133,5 29 159,-7-42-221,0 1 1,1 0-1,-1-1 1,1 1-1,0-1 1,0 1-1,0-1 1,0 0 0,5 5-1,-7-8 4,1 1 1,0 0-1,0-1 0,-1 1 1,1-1-1,0 1 1,0-1-1,0 0 0,0 1 1,0-1-1,0 0 0,0 0 1,0 1-1,0-1 0,0 0 1,0 0-1,0 0 0,0 0 1,0 0-1,-1 0 0,1-1 1,0 1-1,0 0 0,0 0 1,0-1-1,0 1 1,0 0-1,1-1 0,3-2-47,0 0 0,-1 0 0,9-7 0,-9 6 36,9-7-67,0-1 1,-1 0-1,-1-1 0,16-22 1,6-10 75,47-49 1,-59 72 294,1 2 0,38-27 0,-60 46-251,1 1-1,-1-1 1,1 1 0,0 0 0,-1-1 0,1 1 0,0 0-1,0-1 1,-1 1 0,1 0 0,0 0 0,0 0 0,-1 0-1,1 0 1,0 0 0,0 0 0,-1 0 0,1 0 0,0 0-1,0 0 1,0 0 0,-1 1 0,2-1 0,0 1 8,-1 0 1,1 0 0,-1 0 0,0 0-1,1 1 1,-1-1 0,0 0 0,0 1-1,0-1 1,1 2 0,3 5 10,-1 0-1,-1 0 1,4 12 0,-5-15-80,13 36-34,28 75 98,-42-113-41,1 0-1,-1 0 1,1-1-1,-1 1 0,1-1 1,0 1-1,0-1 1,0 0-1,0 1 1,0-1-1,0 0 0,1-1 1,-1 1-1,1 0 1,-1-1-1,1 1 1,5 1-1,-6-2-9,1-1 0,-1 0 0,0 1 0,1-1 1,-1 0-1,0-1 0,1 1 0,-1 0 0,1-1 0,-1 1 0,0-1 1,0 1-1,1-1 0,-1 0 0,0 0 0,0 0 0,0-1 0,0 1 1,0 0-1,0-1 0,0 1 0,2-3 0,5-6-53,-1 0-1,0 0 1,13-23 0,-9 13 175,19-28-126,-30 46 45,0 1-1,0-1 1,0 0-1,-1 1 0,1-1 1,0 0-1,-1 0 0,1 1 1,-1-4-1,0 4-12,1 0-1,-1-1 0,0 1 1,1 0-1,-1-1 0,0 1 1,1 0-1,0 0 0,-1 0 1,1-1-1,1 0 0,-1 0-14,-1 1-1,1-1 0,0 1 0,-1-1 0,1 1 0,-1-1 0,1 1 1,-1-1-1,0 1 0,0-1 0,0-1 0,3-10-532,-3 12 504,0 0-1,0-1 1,0 1-1,0 0 0,0 0 1,0 0-1,0-1 0,0 1 1,0 0-1,0 0 1,-1 0-1,0-2 0,-1-12-272,1 6 262,0-1 0,-1 1 0,1-1 0,-2 1 0,1 0 0,-1 0 0,-1 0 0,-6-12 0,10 20 51,0 1 0,0-1 0,-1 0 0,1 1 0,0-1 1,0 1-1,-1-1 0,1 1 0,0-1 0,-1 1 0,1-1 0,-1 1 1,1-1-1,-1 1 0,1-1 0,-1 1 0,1 0 0,-1-1 0,1 1 0,-1 0 1,1-1-1,-1 1 0,0 0 0,1 0 0,-1 0 0,1-1 0,-1 1 1,0 0-1,1 0 0,-1 0 0,0 0 0,1 0 0,-1 0 0,0 0 1,1 0-1,-1 1 0,1-1 0,-1 0 0,0 0 0,1 0 0,-1 1 0,1-1 1,-1 0-1,0 1 0,1-1 0,-1 0 0,1 1 0,0-1 0,-1 1 1,1-1-1,-1 1 0,1-1 0,-1 1 0,1 0 0,-2 2 90,0 0 0,0-1 0,0 1 0,0 0 0,1 0-1,0 0 1,-1 0 0,1 1 0,0-1 0,0 4 0,0 5 44,1 0 0,1 0 1,-1 0-1,2 0 1,0 0-1,7 22 0,-2-11-124,2-1-1,16 33 1,-17-43-12,0 0 0,0-1 0,1 1 0,0-2 0,1 1 0,0-1 0,1-1 1,0 0-1,1 0 0,-1-1 0,2 0 0,-1-1 0,24 9 0,-15-8-362,0-1-1,0-1 1,1-1 0,-1-1-1,1-1 1,0 0 0,0-2-1,27-2 1,-37 1-562,0-1 0,-1-1 0,20-5 0,-27 6 472,-1 0 0,1-1 0,-1 1 0,1-1 0,-1 0 0,0 0 0,0 0 0,0 0 0,0 0 0,0-1 0,0 1 0,-1-1 0,1 0 0,-1 0 0,3-5 0,-2 4-32,0 0 0,-1-1-1,0 0 1,0 1-1,0-1 1,-1 0-1,1 0 1,-1 0-1,0 0 1,-1 0-1,1 0 1,-1 0 0,0-1-1,0 1 1,-1 0-1,0 0 1,0 0-1,0 0 1,0 0-1,-1 0 1,1 0 0,-4-5-1,-2 0-941,1 1 1,-14-13-1,20 22 1410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50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27 125 12224,'-26'0'5535,"75"-8"-4831,-17 4-448,13-4-288,13 0 672,8-1-384,42-6-352,5 4 32,22-11-3551,5 2 2015,26 0-6400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16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1266 3968,'0'1'182,"-1"0"0,0 0 0,0-1 0,0 1 0,0 0 0,1 0 0,-1 0 0,0 0 0,1 0 0,-1 0 0,0 0 0,1 0 0,0 0 0,-1 0 0,1 0 0,-1 0 0,1 0 1,0 1-1,0-1 0,0 0 0,0 0 0,0 0 0,0 0 0,0 1 0,0-1 0,0 0 0,1 0 0,-1 0 0,0 0 0,1 0 0,0 2 0,0-1 99,-1 0 0,1-1 0,0 1 0,0 0 1,1-1-1,-1 1 0,0-1 0,0 1 0,1-1 0,-1 1 0,1-1 0,-1 0 0,1 0 0,0 0 1,-1 0-1,1 0 0,2 1 0,-2-2-161,-1 0 0,0 0-1,0 0 1,1 0 0,-1 0 0,0-1 0,0 1 0,0 0-1,1-1 1,-1 1 0,0-1 0,0 1 0,0-1 0,0 0-1,0 1 1,0-1 0,0 0 0,0 0 0,0 0 0,0 0-1,-1 0 1,1 0 0,1-1 0,18-28 1175,-16 23-1029,22-35 1486,28-61 0,-54 103-1737,0 0 1,0 0-1,0 0 0,0 0 1,0 1-1,1-1 0,-1 0 0,0 0 1,0 0-1,0 0 0,0 0 1,0 0-1,0 0 0,0 0 1,0 0-1,0 0 0,0 0 1,0 0-1,1 0 0,-1 0 0,0 0 1,0 0-1,0 0 0,0 0 1,0 0-1,0 0 0,0 0 1,0 0-1,0 0 0,1 0 1,-1 0-1,0 0 0,0 0 1,0 0-1,0 0 0,0 0 0,0 0 1,0 0-1,0 0 0,0 0 1,0 0-1,0 0 0,1 0 1,-1 0-1,0-1 0,0 16 316,-78 580 757,69-534-949,-49 305 778,52-326-591,3-23 224,6-41-306,72-440 49,-55 368-287,18-76-92,-27 135 78,1 1-1,1 0 1,25-46 0,-27 61-14,2 0 0,0 1 0,2 0 0,0 1 0,1 0 0,21-18 0,-27 29-18,0 0-1,0 1 0,1 0 1,12-6-1,-17 10 23,1 0 1,-1 1-1,1-1 0,0 1 0,0 1 1,0-1-1,0 1 0,9 0 1,-13 1 29,1 0 0,-1 0 0,0 1 0,0-1 0,0 1 0,0 0 1,0 0-1,0 0 0,0 0 0,0 1 0,0-1 0,0 1 0,0 0 1,-1 0-1,1 0 0,-1 0 0,1 0 0,-1 0 0,0 0 0,0 1 1,0 0-1,0-1 0,0 1 0,-1 0 0,1 0 0,-1 0 1,0-1-1,0 2 0,0-1 0,0 0 0,0 0 0,-1 0 0,1 0 1,-1 0-1,0 4 0,-3 14 13,-1-1 0,-1 0 0,0 0 0,-2-1 0,0 1 0,-1-1 1,-1-1-1,-1 0 0,-1 0 0,0-1 0,-1 0 0,-1-1 0,-1 0 0,0-1 0,-1-1 0,-32 25 0,42-36-19,-1 1 0,1 0-1,-1-1 1,0 0 0,0 0-1,-1-1 1,1 0 0,0 0-1,-1 0 1,0-1 0,1 0-1,-1 0 1,1-1 0,-1 0-1,-9 0 1,16 0-13,-1-1 1,0 1-1,0 0 0,1 0 1,-1 0-1,0 0 0,1 0 0,-1-1 1,0 1-1,0 0 0,1-1 1,-1 1-1,1 0 0,-1-1 0,0 1 1,1-1-1,-1 1 0,1-1 1,-1 1-1,1-1 0,-1 0 0,1 0-1,0 0-1,0 1 0,0-1 0,0 1 0,0-1 1,0 1-1,0-1 0,0 1 0,0-1 0,0 1 0,1-1 1,-1 1-1,0-1 0,0 1 0,1-1 0,-1 1 1,0-1-1,1 1 0,-1-1 0,0 1 0,1-1 0,3-3-6,0 1-1,1 0 0,-1 0 0,1 0 0,4-2 0,17-6 67,0 1 0,33-7-1,14-6 22,-16 3 58,75-40 1,-37 8 9,169-86-189,-256 135 84,19-10 153,25-15-1,-52 28-182,1 0 0,-1 0 0,1-1 0,-1 1 0,0 0-1,1 0 1,-1 0 0,0-1 0,1 1 0,-1 0 0,0-1-1,1 1 1,-1 0 0,0-1 0,0 1 0,1 0 0,-1-1-1,0 1 1,0 0 0,1-1 0,-1 1 0,0 0-1,0-1 1,0 1 0,0-1 0,0 1 0,0-1 0,0 1-1,0 0 1,0-1 0,0 1 0,0-1 0,0 1 0,0 0-1,0-1 1,0 0 0,-1 1-1,1-1 1,-1 1-1,0-1 0,1 1 0,-1 0 1,0-1-1,1 1 0,-1 0 1,0-1-1,1 1 0,-1 0 1,0 0-1,0 0 0,1 0 0,-1 0 1,0 0-1,0 0 0,1 0 1,-1 0-1,0 0 0,1 0 1,-2 1-1,-3-1-5,1 1-1,-1 1 1,1-1 0,-1 1 0,1-1 0,0 1-1,0 1 1,-1-1 0,1 0 0,1 1 0,-1 0 0,0 0-1,1 0 1,-1 1 0,1-1 0,0 1 0,-4 5-1,7-7 3,-1-1-1,0 0 0,1 0 0,-1 1 0,1-1 0,0 0 0,0 1 0,-1-1 0,1 1 0,0-1 1,0 0-1,0 1 0,0-1 0,0 1 0,1-1 0,-1 0 0,0 1 0,1-1 0,-1 1 0,1-1 1,0 2-1,1-1 7,-1 0-1,1 1 1,0-1 0,0 0 0,0 0 0,0 0 0,0 0 0,0-1 0,1 1 0,2 1-1,3 1 19,-1-1 0,1 1-1,0-2 1,0 1 0,0-1-1,11 2 1,15-2 8,52-2 0,-52-1-55,49 4-1,-81-3 32,1 1 0,-1-1 0,0 1 0,0 0 0,0 0 0,0 0 0,1 0 0,-1 0-1,-1 0 1,1 0 0,0 1 0,0-1 0,0 1 0,-1-1 0,1 1 0,-1 0-1,1 0 1,-1 0 0,0-1 0,1 1 0,-1 0 0,0 1 0,0-1 0,-1 0-1,1 0 1,0 4 0,2 5 29,-1 0 0,-1 0-1,0 0 1,-1 12 0,0-21-24,-1 67 92,2 77 108,0-141-197,-1 0 1,1 0-1,0 0 1,1 0-1,-1 0 0,4 6 1,-5-10-10,0 0-1,1 0 1,-1 0 0,1 0-1,-1 0 1,1-1 0,-1 1-1,1 0 1,-1 0 0,1-1 0,0 1-1,0 0 1,-1-1 0,1 1-1,0 0 1,0-1 0,0 1-1,-1-1 1,1 0 0,0 1 0,0-1-1,0 0 1,0 1 0,0-1-1,0 0 1,0 0 0,0 0-1,0 0 1,0 0 0,0 0-1,0 0 1,0 0 0,0 0 0,0-1-1,0 1 1,0 0 0,-1 0-1,1-1 1,0 1 0,2-2-1,3-2 22,0 0 0,0 0 0,-1-1 0,1 0-1,-1 0 1,7-10 0,26-39-60,-23 31-6,90-123 10,-78 112-165,-28 39 190,0 1 0,0-1 0,0 0 0,-1 0 0,-4 10 0,-2 4-29,0 8 20,1 1-1,1 0 0,2 0 0,-3 50 1,7-71 27,1 0-1,-1 1 1,1-1 0,0 0 0,1 0-1,0 0 1,0 0 0,1-1 0,0 1-1,0 0 1,0-1 0,7 10 0,-8-13 1,1 0 0,-1 0 0,1-1 0,0 1 1,0-1-1,0 1 0,0-1 0,0 0 0,1 0 0,-1 0 1,0-1-1,1 1 0,0-1 0,-1 0 0,1 0 1,0 0-1,-1 0 0,1 0 0,0-1 0,0 0 1,0 0-1,-1 0 0,1 0 0,7-2 0,-6 1-20,-1 0-1,1 0 1,-1 0-1,0-1 1,1 0-1,-1 0 1,0 0 0,0 0-1,0-1 1,-1 1-1,1-1 1,0 0-1,-1 0 1,0 0-1,0-1 1,0 1-1,0-1 1,0 1-1,-1-1 1,1 0-1,-1 0 1,0-1-1,0 1 1,-1 0-1,3-9 1,0-6-21,0 0 1,-1 0-1,-1 0 1,-1 0-1,-1 0 0,0 0 1,-2-1-1,0 1 1,-1 0-1,-1 1 1,-8-25-1,9 36-1,0-1 0,-1 1 0,0 1 0,-1-1 0,1 0 0,-1 1 0,0 0 0,-1 0 0,1 1-1,-8-6 1,7 7 15,1 0-1,0 1 0,-1-1 0,0 1 0,1 1 1,-1-1-1,-1 1 0,1 0 0,0 0 1,0 1-1,-1 0 0,1 0 0,-7 0 0,11 1 6,1 0-1,0 0 1,0 0-1,0 0 1,0 0-1,0 0 1,0 0-1,0 1 1,-1-1-1,1 0 1,0 1-1,0-1 1,0 1-1,0-1 0,0 1 1,0-1-1,0 1 1,1 0-1,-1 0 1,0-1-1,0 1 1,0 0-1,1 0 1,-1 0-1,0 0 1,1 0-1,-1 0 1,1 0-1,-1 0 1,1 0-1,0 0 1,-1 0-1,1 0 0,0 0 1,0 0-1,0 0 1,-1 0-1,1 0 1,1 2-1,-1 1-1,0-1 0,1 1-1,-1-1 1,1 1 0,0-1-1,0 0 1,1 1-1,-1-1 1,1 0 0,-1 0-1,5 5 1,-1-2 20,0-1 0,0 1 0,0-1-1,1 0 1,0-1 0,0 1 0,1-1 0,-1-1-1,1 1 1,7 2 0,-3-2 0,-1-1 0,0 0 0,1-1 0,-1 0-1,1-1 1,17 0 0,-12-1 16,-1-1 1,1-1-1,-1-1 0,1 0 0,-1-1 0,0-1 0,0 0 0,-1-1 1,27-14-1,-23 8 23,0-1 1,-1 0-1,0-1 0,-1-1 1,-1 0-1,17-23 0,-15 15-52,0-1-1,-2-1 0,-1-1 0,15-36 0,8-32-1,38-149-1,-71 226-30,-1-1-1,-1 0 1,1-27 0,-3 44 28,0 0 0,0-1 0,0 1 0,0 0 1,0 0-1,0 0 0,-1 0 0,1 0 0,0 0 1,-1 0-1,1 0 0,0 0 0,-1 0 0,0-1 1,1 1-2,-1 1 0,1 0 1,0 0-1,-1-1 1,1 1-1,0 0 1,-1 0-1,1 0 1,0 0-1,-1-1 1,1 1-1,-1 0 1,1 0-1,0 0 1,-1 0-1,1 0 1,0 0-1,-1 0 1,1 0-1,-1 0 0,1 0 1,0 0-1,-1 0 1,1 0-1,0 0 1,-1 1-1,0-1 1,-1 1-8,0 1 1,0-1 0,0 0-1,1 1 1,-1 0 0,0-1-1,0 1 1,1 0 0,-1 0-1,1 0 1,0 0-1,0 0 1,-2 3 0,-11 31 123,-18 71 0,26-83-93,-18 66 62,4 1 0,4 0 0,-5 119 0,19-171-34,-1 40-84,3-72 75,1 0-1,0 0 0,0 0 1,0 0-1,1-1 1,0 1-1,1 0 0,4 9 1,-7-15-33,1-1 0,-1 1 0,0-1 0,0 1 1,1-1-1,-1 1 0,0-1 0,1 1 0,-1-1 1,0 0-1,1 1 0,-1-1 0,1 0 0,-1 1 0,1-1 1,-1 0-1,1 1 0,-1-1 0,1 0 0,-1 0 1,1 0-1,-1 1 0,1-1 0,-1 0 0,1 0 0,0 0 1,0 0-3,0-1 0,0 1 0,-1 0 1,1-1-1,0 1 0,0-1 0,-1 1 1,1-1-1,0 1 0,-1-1 1,1 1-1,0-1 0,-1 0 0,1 1 1,0-2-1,3-5-17,0 0 0,-1 0 0,4-8 0,-4 8-10,20-45-130,-8 15 97,3-1-1,29-46 0,-11 34-138,-36 49 190,1 0 1,-1 1-1,1-1 1,0 1-1,-1-1 0,1 1 1,0-1-1,-1 1 1,1-1-1,0 1 1,-1 0-1,1-1 1,0 1-1,0 0 1,0 0-1,-1-1 0,1 1 1,0 0-1,0 0 1,0 0-1,0 0 1,-1 0-1,1 0 1,0 0-1,0 0 0,0 1 1,0-1-1,-1 0 1,1 0-1,0 1 1,0-1-1,0 1 1,5 2 37,1 0 1,-1 0-1,6 5 1,-5-3 47,14 8-89,-1-2 1,1 0-1,1-1 1,36 10-1,-46-16 37,1-1-1,0-1 1,-1 0 0,1-1-1,0 0 1,0-1 0,-1 0-1,1-1 1,0-1 0,14-3-1,3-4 67,0-1-1,54-26 1,-79 32-111,0 0 1,1 0-1,6-8 0,0-3 149,-12 15-132,0 0 0,0 0 0,0 0 0,1 0 1,-1 0-1,0-1 0,0 1 0,0 0 0,0 0 1,0 0-1,0 0 0,1-1 0,-1 1 0,0 0 0,0 0 1,0 0-1,0-1 0,0 1 0,0 0 0,0 0 1,0 0-1,0-1 0,0 1 0,0 0 0,0 0 1,0 0-1,0-1 0,0 1 0,0 0 0,0 0 1,0 0-1,-1-1 0,1 1 0,0 0 0,0 0 0,0 0 1,0 0-1,0-1 0,0 1 0,-1 0 0,0 0-11,-1 0 0,0 0 0,0 0 0,1 0-1,-1 0 1,0 0 0,0 1 0,1-1 0,-1 1-1,0-1 1,1 1 0,-1 0 0,1-1 0,-4 3-1,-19 13 74,8-1-68,0 1 0,0 0 0,2 1 0,0 0 0,1 1 1,-12 22-1,17-27 25,2 0 0,-1 0 0,-6 21 0,11-29-9,0 1-1,1 0 1,-1-1 0,1 1-1,1 0 1,-1 0 0,1 0-1,0 0 1,0 0-1,1-1 1,2 12 0,-3-16-2,0 0 0,1 0 0,-1 0 0,0 0 0,1 0 0,-1 0 0,1 0 0,-1 0 0,1 0 0,0-1 0,-1 1 0,1 0 0,0 0 0,-1 0 0,1-1-1,0 1 1,0 0 0,0-1 0,0 1 0,0-1 0,0 1 0,0-1 0,0 0 0,0 1 0,0-1 0,0 0 0,0 1 0,0-1 0,0 0 0,0 0 0,0 0 0,0 0 0,1 0 0,1-1 8,0 0 0,0 0 0,-1 0 0,1 0 0,0 0-1,-1-1 1,1 1 0,-1-1 0,0 1 0,1-1 0,3-4 0,10-12-13,-2-1-1,0-1 1,0 0 0,14-31 0,-13 23-105,28-38-1,-38 60 127,3-9-232,-6 12 41,-2 9 123,-2 10 98,1-4-53,-1 0 0,2 0 0,-1 0 0,2 0 0,0 0 0,0 0 0,1-1 0,0 1 0,1 0 0,0-1 0,1 0 0,9 19 0,-12-29 2,0 1 0,0-1 0,-1 0 0,1 0 0,0 0 0,0 1 0,0-1 0,0 0 0,0 0 0,1-1 0,-1 1 0,0 0 0,0 0 1,1 0-1,-1-1 0,0 1 0,1-1 0,-1 1 0,1-1 0,-1 0 0,0 1 0,1-1 0,-1 0 0,1 0 0,-1 0 0,1 0 0,2 0 0,2-2 9,0 1 0,0-1-1,0-1 1,-1 1 0,9-5 0,-12 6-5,36-21-66,-2-2 0,60-50-1,-87 66 39,9-6-47,0-1-1,-2 0 1,1-1 0,-2-1-1,-1-1 1,0 0 0,23-40-1,-5-13-147,36-117-1,-59 161 211,65-208 103,-39 68-144,-34 162 69,0 1 0,-1 0 1,0-1-1,0 1 0,-1-9 1,1 13-21,0 0 0,0 0 0,0 0 0,0-1 0,0 1 0,0 0 0,0 0 0,0 0 0,0 0 0,0 0 1,0 0-1,0-1 0,0 1 0,0 0 0,0 0 0,0 0 0,0 0 0,0 0 0,-1 0 0,1 0 0,0-1 0,0 1 0,0 0 0,0 0 1,0 0-1,0 0 0,0 0 0,-1 0 0,1 0 0,0 0 0,0 0 0,0 0 0,0 0 0,0 0 0,0 0 0,-1 0 0,1 0 1,0 0-1,0 0 0,0 0 0,-1 0 0,-5 4-21,-4 10-80,3-3 109,0 1 0,1 0 0,1 0 0,0 1 0,-6 23 0,4-11-10,-76 313 60,53-146 389,27-163-394,2 0 1,1 1-1,2-1 1,8 48-1,-9-70-22,1 0 1,0 0-1,1 0 1,3 9-1,-5-15-34,-1 0 0,0 0 0,1 0 0,-1 0 0,1 0 0,-1-1 0,1 1 0,0 0 0,-1 0 0,1 0 1,0 0-1,0-1 0,-1 1 0,1 0 0,0-1 0,0 1 0,0-1 0,0 1 0,0-1 0,0 1 0,0-1 0,0 0 0,0 1 0,0-1 0,0 0 0,0 0 0,0 0 0,0 0 0,0 0 0,0 0 0,0 0 0,0 0 0,1 0 0,-1 0 0,0-1 0,0 1 0,0 0 0,1-1 0,3-2-9,-1-1-1,0 1 0,1-1 0,-1 1 0,0-1 1,-1-1-1,7-8 0,20-35-248,-27 44 236,5-12 4,-1 1 0,5-19 0,5-7 48,-14 34-78,-1 0 0,0 0 0,0-1 1,0 1-1,1-13 0,-3 20 50,0-1 0,0 1 0,0-1 0,0 1 0,0 0 1,0-1-1,0 1 0,0-1 0,1 1 0,-1 0 0,0-1 0,0 1 0,0 0 0,1-1 0,-1 1 0,0 0 0,0-1 0,1 1 1,-1 0-1,0 0 0,1-1 0,-1 1 0,0 0 0,1 0 0,-1-1 0,0 1 0,1 0 0,-1 0 0,1 0 0,-1 0 0,0 0 1,1 0-1,-1 0 0,1 0 0,0 0 0,17 1 48,-9 0-35,116 1 108,77-1 9,-185-2-210,-3 0 204,0 1 0,-1 0 0,22 2 0,-35-1-121,1-1 1,-1 0-1,0 0 1,1 0-1,-1 0 1,1 0-1,-1 0 1,0 0-1,1 1 1,-1-1-1,0 0 1,0 0-1,1 0 1,-1 1-1,0-1 1,1 0-1,-1 0 1,0 1-1,0-1 1,1 0-1,-1 1 0,0-1 1,0 0-1,0 1 1,0-1-1,1 0 1,-1 1-1,0-1 1,0 0-1,0 1 1,0-1-1,0 1 1,0-1-1,0 0 1,0 1-1,0-1 1,0 0-1,0 1 1,0-1-1,0 1 1,0-1-1,-1 0 1,1 1-1,0-1 1,0 1-1,-12 18 128,10-15-81,-15 18 92,14-18-134,-1 0 0,1 0 0,0 0 0,0 0 1,1 1-1,-1-1 0,1 1 0,0 0 0,0-1 0,1 1 1,-1 0-1,1 0 0,-1 5 0,2-9-9,0 0 1,0 0-1,0 0 0,0-1 0,1 1 0,-1 0 1,0 0-1,0 0 0,1-1 0,-1 1 1,0 0-1,1-1 0,-1 1 0,1 0 1,-1 0-1,1-1 0,-1 1 0,1-1 1,-1 1-1,1-1 0,0 1 0,0 0 0,1 0 14,0 0 0,0 0 0,0 0 0,0-1 0,0 1 0,0-1 0,1 1-1,2-1 1,4 0 3,-1 0-1,0-1 1,12-2-1,-7 0 4,0-1 0,0-1 0,-1 0 0,19-11 0,-18 9-7,2-2-12,0 0 1,0-1 0,25-24 0,32-40-143,108-150-130,-95 112 160,56-87-100,-117 158 173,-2-1 0,-1-1 0,17-55 0,20-99-180,-54 172 191,-5 17-24,1 8 46,0 0-1,0 0 1,-1 0 0,1 0-1,0 1 1,-1-1-1,1 0 1,0 0 0,-1 0-1,1 0 1,0 1-1,0-1 1,-1 0 0,1 0-1,0 1 1,0-1 0,0 0-1,-1 0 1,1 1-1,0-1 1,0 0 0,0 1-1,0-1 1,-1 1-1,-10 18-51,-13 29-1,-7 14 75,-93 123-66,100-150 79,-11 20-1,2 2 1,-34 81-1,62-128-17,-71 173 220,67-158-214,2 1 1,0 0-1,2 1 1,1 0-1,-1 37 1,5-57 15,0 0 0,1 1 0,-1-1 0,1 0 0,1 0 1,0 1-1,0-1 0,5 11 0,-6-15-18,0-1 0,1 1-1,0-1 1,0 0 0,0 1-1,0-1 1,0 0 0,0 0 0,0 0-1,0-1 1,1 1 0,-1-1 0,1 1-1,-1-1 1,1 0 0,0 0 0,0 0-1,-1 0 1,1 0 0,0-1-1,0 1 1,0-1 0,0 0 0,5 0-1,12 0-30,1-2 0,-1-1 0,0 0 0,0-1 0,0-1 1,23-10-1,-13 3 3,-1-2 1,0-1 0,31-21 0,-57 34-13,0 0 0,-1 0 1,1 1-1,1-1 0,-1 1 0,4-2 0,-7 3 20,1 0-1,-1 0 1,0 0 0,1 0 0,-1 0-1,1 0 1,-1 0 0,0 0 0,1 0 0,-1 0-1,0 0 1,1 0 0,-1 1 0,1-1-1,-1 0 1,0 0 0,1 0 0,-1 0 0,0 0-1,1 1 1,-1-1 0,0 0 0,1 1-1,-1-1 3,1 1 0,-1 0-1,0 0 1,0-1 0,1 1-1,-1 0 1,0 0-1,0-1 1,0 1 0,0 0-1,0 0 1,0 0 0,0-1-1,0 1 1,0 0-1,-1 1 1,-13 53 175,10-44-100,1 1-1,0 0 0,0 0 0,0 24 0,2-35-68,1 0 0,0 1 0,0-1 0,1 1 0,-1-1 0,0 0 0,0 1 0,1-1 0,-1 0 0,1 1 0,-1-1 0,1 0 0,-1 1 0,1-1 0,0 0 0,0 0 0,-1 0 0,1 0 0,0 0 1,0 0-1,0 0 0,0 0 0,1 0 0,-1 0 0,0-1 0,0 1 0,0 0 0,1-1 0,-1 1 0,0-1 0,0 1 0,1-1 0,-1 1 0,1-1 0,1 0 0,2 0 3,-1 0 0,1 0 0,-1 0 1,1-1-1,-1 1 0,1-1 0,-1-1 0,0 1 1,7-3-1,13-8-6,-1-1 0,0-1 0,-1-1 0,21-19 0,-18 13-27,-2-1 0,41-51 1,115-168 74,-59 46-400,-101 158 303,-1 0-1,-2-1 1,17-66-1,-30 97 84,3-16 88,-6 22-127,0 0 0,0 1 0,0-1 0,0 0 0,0 0 0,0 0 0,0 1-1,0-1 1,0 0 0,0 0 0,0 0 0,0 0 0,0 1 0,-1-1-1,1 0 1,0 0 0,-1 1 0,1-1 0,-1-1 0,1 2 1,0 0-1,-1 0 1,1 0 0,0-1 0,0 1-1,-1 0 1,1 0 0,0 0 0,0 0-1,-1 0 1,1 0 0,0 0 0,0 0 0,-1 0-1,1 0 1,0 0 0,0 0 0,-1 0-1,1 0 1,0 0 0,0 0 0,-1 1-1,1-1 1,0 0 0,0 0 0,-1 0 0,1 0-1,0 1 1,-8 4-33,1 0-1,-1 1 0,1 0 1,1 1-1,-8 7 1,0 1 81,-12 12-28,2 1 1,1 1 0,1 1-1,1 1 1,2 1 0,1 1-1,-15 37 1,-96 276 266,113-298-244,-12 46 213,26-85-189,0 1-1,1 0 0,0 0 0,1 1 0,0-1 1,1 0-1,2 14 0,-3-23-49,1 1 0,-1 0 1,0-1-1,1 1 0,0-1 0,-1 1 0,1-1 1,0 1-1,-1-1 0,1 0 0,0 1 0,0-1 1,0 0-1,0 1 0,0-1 0,1 0 0,-1 0 0,0 0 1,0 0-1,1 0 0,-1 0 0,1-1 0,-1 1 1,1 0-1,-1-1 0,1 1 0,2 0 0,1-1 7,1 1-1,0-1 1,-1-1 0,1 1-1,0-1 1,6-1-1,-8 1-8,31-7 14,-2-1-1,49-19 1,59-37-253,-23-4 420,-118 69-197,0-1 1,0 1 0,1 0 0,-1 0-1,0 0 1,0-1 0,1 1 0,-1 0-1,0 0 1,1 0 0,-1 0-1,0 0 1,1 0 0,-1 0 0,0 0-1,1 0 1,-1-1 0,0 1-1,1 1 1,-1-1 0,0 0 0,1 0-1,-1 0 1,1 0 0,-1 0 0,0 0-1,0 0 1,1 1 0,3 8-78,-7 19 192,3-28-94,-7 31 24,-2-2 1,-18 45 0,-6 21 71,32-89-60,-1 0 0,1 0 0,0 11 0,1-16-48,0-1-1,0 0 0,-1 0 0,1 0 1,0 0-1,0 1 0,0-1 0,0 0 1,0 0-1,0 0 0,0 0 0,0 1 1,1-1-1,-1 0 0,0 0 0,0 0 1,0 0-1,0 1 0,0-1 0,0 0 1,0 0-1,0 0 0,0 0 0,0 0 1,1 1-1,-1-1 0,0 0 1,0 0-1,0 0 0,0 0 0,0 0 1,1 0-1,-1 0 0,0 0 0,0 1 1,6-5 31,4-7-28,21-37-57,-20 30-8,14-19 1,-21 32 32,7-8-12,-1 0 1,2 0-1,-1 1 1,22-16-1,-33 31 33,1 0 0,-1 0 0,0 0 1,0 0-1,0 0 0,-1 0 0,1 0 0,-1 0 0,1 0 0,-2 3 0,-12 39-147,-1-1 0,-34 65 0,31-74 89,-2-1 0,-1 0-1,-1-2 1,-2-1 0,-45 46 0,-16 3 22,-112 84 0,195-163 44,-1 2-6,1-1 0,-1 0 0,0 0 0,0 0 0,0 0 0,0 0 0,0-1 0,0 1 0,-1-1 0,1 0 0,0 0 0,-5 1 0,7-2 5,1 0 0,-1 0-1,1 0 1,-1 0 0,1 0 0,0 0-1,-1 1 1,1-1 0,-1 0-1,1 0 1,-1 0 0,1-1 0,-1 1-1,1 0 1,-1 0 0,1 0-1,0 0 1,-1 0 0,1 0 0,-1-1-1,1 1 1,-1 0 0,1 0-1,0-1 1,-1 1 0,1 0-1,0-1 1,-1 1 0,1 0 0,0-1-1,-1 1 1,1 0 0,0-1-1,0 1 1,0-1 0,-1 1 0,1 0-1,0-1 1,0 1 0,0-1-1,0 1 1,0-1 0,0 1-1,0-1 1,0 1 0,0-1 0,0 0-1,0-1 25,1-1-1,0 0 1,0 1-1,0-1 1,0 0-1,1 1 0,-1-1 1,3-2-1,8-11 59,1 1 0,0 1 0,21-18 0,51-36 94,-7 6-20,0-7-147,64-53-728,-44 55-4868,-76 53 1194,-19 13 3302,0-1 1,0 0-1,0 0 0,0 0 0,-1 0 0,1 0 0,0 0 0,-1-1 0,0 1 0,1-1 0,-1 0 0,0 0 0,2-5 0,5-4-2309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17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35 9984,'-31'-27'3205,"26"21"-1022,9 5-1295,7 3-166,-11-2-579,72 15 4230,36 0-2600,-15-2-1461,54 8-705,-48-9-4200,-45-7-2506,-35-1 4177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17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909 80 12128,'-10'8'5503,"2"9"-4799,3-10 480,10 6-800,-5-1-96,0-1-160,0 6-2784,3-2 1440,-3-4-4927,5 6 3423</inkml:trace>
  <inkml:trace contextRef="#ctx0" brushRef="#br0" timeOffset="1">158 43 10464,'-36'-34'4736,"-22"29"-4096,34 1-928,11 8 32,-5-4-896,9 0 672,14 0-2752,12 8 1792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18.9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386 466 3808,'-9'-3'9476,"4"3"-6536,-5 0-2243,1 1 0,-1 0 0,1 1 0,-1 0 0,1 0 0,0 1 1,-10 4-1,6-1-263,-1 1 1,1 0 0,-23 18-1,12-5-205,2 1-1,0 1 0,-30 39 1,35-39 80,-25 43 1,37-57-201,1 1 0,0 0 0,0 0 0,1 1 0,0-1 0,0 1 0,1-1 0,-1 13 0,3-17-53,0-1 0,0 0 1,1 1-1,-1-1 0,1 0 1,0 1-1,0-1 0,0 0 1,1 0-1,0 0 0,-1 0 1,1 0-1,1-1 0,-1 1 1,1 0-1,4 5 1,-2-5-10,-1 0 0,1 0 0,0-1 1,0 1-1,0-1 0,0 0 0,0-1 1,1 1-1,-1-1 0,1 0 1,10 2-1,-4-1 19,0-1 1,0 0-1,0-1 1,0-1-1,21-1 1,-29 0-87,1 1 0,0-1 0,-1-1 0,1 1 0,-1-1 0,1 1 1,-1-1-1,0-1 0,0 1 0,0 0 0,0-1 0,0 0 0,0 0 0,-1 0 1,1-1-1,-1 1 0,0-1 0,3-5 0,3-5-10,-2-1-1,0-1 1,-1 1-1,-1-1 1,0 0-1,3-20 1,-3 10 77,0-1 0,-2 0 1,-1 1-1,-1-1 0,-1 0 0,-5-34 0,4 55-73,-1 0 0,0-1 0,0 1-1,0 0 1,-4-7 0,4 10 8,1 0 0,-1 0 0,1 1 0,-1-1 1,0 0-1,0 1 0,-1 0 0,1-1 0,0 1 1,-1 0-1,1 0 0,-5-2 0,7 4 20,-1-1-1,1 1 0,-1 0 1,0 0-1,1-1 1,-1 1-1,1 0 0,-1 0 1,0 0-1,1 0 1,-1 0-1,0-1 0,1 1 1,-1 1-1,0-1 1,1 0-1,-1 0 0,-1 0 1,2 0 2,0 1 0,0-1 0,-1 0 0,1 0 0,0 1 0,0-1 0,0 0-1,0 0 1,-1 1 0,1-1 0,0 0 0,0 1 0,0-1 0,0 0 0,0 1 0,0-1 0,0 0 0,0 1 0,0-1 0,0 0 0,0 1 0,0-1 0,0 0 0,0 1 0,0 1 16,1 0 0,-1 0 0,1 0 0,-1-1 0,1 1 0,0 0 0,0 0 0,0-1 0,2 3-1,-2-2 15,1 0 0,0 0 0,-1 0-1,1-1 1,0 1 0,0-1-1,0 0 1,0 1 0,0-1 0,1 0-1,-1 0 1,0 0 0,0-1-1,1 1 1,-1 0 0,1-1 0,-1 1-1,0-1 1,1 0 0,-1 0-1,1 0 1,-1 0 0,1-1 0,-1 1-1,1 0 1,-1-1 0,4-1-1,26-10 311,0-2-1,50-28 0,-61 30-263,113-64 283,-103 56-265,-1-2-1,35-32 1,-29 18-94,-2-2 0,-2-1 0,52-82 0,-80 115-1,-1 1 0,1 0 0,0 0 1,8-7-1,-10 11 17,-2 5-8,0-4-12,-3 21-3,-8 22 0,-2-7-114,-29 57 0,-105 169 355,106-191-178,-159 262 260,118-199-137,-68 104 45,0-48 177,145-185-158,11-16-120,-6 10-126,136-188 84,-119 169-103,1 1 0,1 1 0,1 1 0,0 0 0,1 2-1,0 0 1,26-13 0,-11 12-20,1 2 1,76-20-1,-56 19-14,126-28-632,-61 20-7331,-103 19 2981,-1 3 1621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53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1053 5888,'-8'10'1898,"8"-10"-1866,0 0-1,-1 0 1,1 0-1,0 1 1,0-1-1,0 0 1,0 0-1,0 1 1,0-1-1,0 0 1,0 0-1,0 1 1,0-1-1,0 0 1,0 0-1,0 1 1,0-1-1,0 0 1,0 0-1,0 0 1,0 1-1,0-1 1,0 0-1,1 0 1,-1 1-1,0-1 1,3 3 2856,0-8-545,3-1-1219,8-20 614,0 0 1,16-46-1,3-7-986,43-62 231,-5 6-542,27-99 21,-3 8 858,-85 208-920,-6 14-250,-2 7-23,-2 10-31,-1-1 0,0 1 0,-5 17 0,-99 385 340,82-334-413,-52 161 942,-119 256 0,185-476-955,2-5-64,0 0-1,-1-1 1,-12 18-1,9-23-395,11-11 427,0 0-1,-1 0 1,1 0-1,0 0 1,0 0-1,-1 0 1,1 0 0,0 0-1,0 1 1,-1-1-1,1 0 1,0 0-1,0 0 1,-1-1-1,1 1 1,0 0-1,0 0 1,-1 0-1,1 0 1,0 0-1,0 0 1,-1 0-1,1 0 1,0 0-1,0-1 1,-1 1 0,1 0-1,0 0 1,-1-2-35,0 1 0,1-1 1,-1 1-1,1 0 1,-1-1-1,1 1 0,-1-1 1,1 1-1,0-1 1,0 0-1,0 1 0,0-1 1,0 1-1,1-4 1,1-8-27,0 0 1,2 1-1,-1-1 1,2 1-1,-1-1 1,2 1-1,0 1 1,0-1-1,1 1 1,0 0 0,1 0-1,1 1 1,10-10-1,16-14 24,3 1 0,48-33 0,-48 38 70,367-302 1035,-372 304 566,-31 27-1215,-2 3-175,-5 11-64,3-6-83,-13 53 166,-8 80 0,22-129-244,1 0-1,0 0 1,1 0 0,0 0-1,1-1 1,0 1 0,1 0 0,1-1-1,9 24 1,-11-34-10,-1 1 0,1-1 0,0 0-1,-1 0 1,1 0 0,0 1 0,0-2 0,1 1 0,-1 0-1,0 0 1,1-1 0,-1 1 0,1-1 0,-1 0 0,4 1-1,-5-1-3,1 0-1,0-1 0,-1 1 0,1-1 1,0 1-1,-1-1 0,1 0 0,0 0 1,-1 0-1,1 0 0,0 0 0,-1 0 0,1 0 1,0-1-1,-1 1 0,1 0 0,-1-1 1,1 0-1,0 1 0,-1-1 0,1 0 1,-1 0-1,0 0 0,1 0 0,2-2 1,-2-1-29,1 0 0,-1 0 0,1 0 0,-1 0 0,0 0 0,0-1 0,-1 1 0,0-1 0,2-8 0,-1-1-40,0 0 0,-1-18 0,-1-1 200,-2 0-1,-1 1 1,-1-1 0,-2 1 0,-1 0-1,-22-61 1,28 89-90,-1 1 1,0-1-1,1 1 0,-1-1 1,-1 1-1,1 0 0,0-1 0,-1 1 1,0 0-1,-5-4 0,8 7-26,0 0 0,0-1 0,0 1-1,-1 0 1,1 0 0,0 0 0,0-1 0,0 1 0,-1 0-1,1 0 1,0 0 0,0 0 0,0-1 0,-1 1-1,1 0 1,0 0 0,0 0 0,-1 0 0,1 0 0,0 0-1,0 0 1,-1 0 0,1 0 0,0 0 0,0 0-1,-1 0 1,1 0 0,0 0 0,0 0 0,-1 0 0,1 0-1,0 0 1,0 0 0,-1 0 0,1 0 0,0 1 0,0-1-1,-1 0 1,1 0 0,0 0 0,0 0 0,0 1-1,-3 12 93,3-8-51,0 0 1,1-1-1,-1 1 1,3 7-1,0-7-26,-1 0 0,1 0 0,0 0 0,1-1 0,-1 1-1,1-1 1,0 0 0,0 0 0,0 0 0,0-1 0,1 1 0,0-1 0,-1 0-1,1-1 1,0 1 0,1-1 0,-1 0 0,0 0 0,1 0 0,-1-1 0,11 2-1,12-2 21,-1-2-1,1 0 1,0-2-1,34-7 1,109-35 77,-66 7 249,-38 13-49,-47 16 555,-19 9-842,-1 1-1,0-1 1,0 1 0,0-1 0,1 1 0,-1-1-1,0 1 1,0-1 0,0 1 0,0-1 0,0 1-1,0 0 1,0-1 0,0 1 0,0-1 0,0 1-1,0-1 1,-1 2 0,1 3 22,0-4-134,-8 3-17,7-2-208,4-4 152,7-10 144,14-19 159,44-81-167,-55 85 18,-1 0 0,14-46 0,61-284-532,-75 302 586,-11 49-27,6-33 102,-7 37-107,1-1 0,-1 0 0,0 0 0,-1 1 0,1-1 0,0 0 0,-1 0 0,1 1 0,-1-1 0,0 0 0,-2-3 0,3 6-11,0 0 0,0-1 0,-1 1 0,1 0 0,0-1 0,0 1 0,-1 0 0,1-1 0,0 1 0,0 0 0,-1-1 0,1 1 0,0 0-1,-1 0 1,1 0 0,0-1 0,-1 1 0,1 0 0,-1 0 0,1 0 0,0 0 0,-1 0 0,1 0 0,-1 0 0,1 0 0,0 0 0,-1 0 0,1 0 0,-1 0 0,1 0 0,0 0 0,-1 0 0,1 0 0,-1 0 0,-12 9-2,11-7 5,-4 3-9,1 0 0,0 0 0,0 1-1,0 0 1,1 0 0,0 0 0,0 1-1,1-1 1,0 1 0,-4 12 0,1-6-8,-34 96 64,-33 138 0,63-211-98,-60 254 103,59-222 97,2 0-1,0 90 1,9-145-181,0 0 0,2 0 0,-1-1 0,1 1 0,8 23 0,-9-32-5,0-1-1,1 0 1,0 0-1,-1 0 0,1 0 1,0 0-1,0-1 1,0 1-1,1-1 0,-1 1 1,6 3-1,-6-5 14,0 1 0,0-1 0,1 0-1,-1 0 1,0-1 0,1 1 0,-1 0 0,1-1-1,-1 0 1,1 1 0,-1-1 0,1 0 0,-1 0-1,1 0 1,-1-1 0,1 1 0,-1-1 0,3 0-1,6-3-36,0 0-1,0 0 1,0-2-1,-1 1 0,0-1 1,0 0-1,-1-1 1,13-12-1,7-9-131,30-36 0,-17 16 86,184-230-393,-203 244 486,-2-1 0,-2-1 0,-1-1 0,-1 0 0,12-47 0,-9 14 244,21-145 0,-40 214-235,1-14-7,-1 1 1,0-1-1,-1-16 0,0 30 10,0 0 1,0 0-1,0 0 0,0 0 0,0 0 1,0 0-1,0 0 0,-1 0 0,1 0 1,0 0-1,0 0 0,-1 0 0,1 0 1,-1 0-1,1 1 0,-1-1 0,1 0 1,-1 0-1,0 1 0,1-1 0,-1 0 1,0 1-1,0-1 0,1 0 0,-1 1 1,0-1-1,-1 0 0,0 1 10,1 1-1,-1-1 1,1 0-1,-1 0 1,1 1-1,-1-1 1,1 1-1,-1-1 1,1 1-1,-1 0 1,1 0-1,0 0 1,-1-1-1,1 1 1,0 0-1,0 1 1,0-1-1,0 0 1,-1 1-1,-16 20 104,1-1-1,-18 32 0,19-29-45,-58 82 173,34-51-39,3 1-1,-38 75 1,56-87-106,1 1 0,3 0 0,2 1 0,1 1 0,3 0 0,1 0 0,-1 78 0,9-115-116,0-1 0,1 0 1,0 0-1,0 0 1,1 0-1,0-1 0,1 1 1,0 0-1,0-1 0,8 14 1,-7-16-24,0-1 1,0 0 0,1 0-1,-1 0 1,1 0-1,0 0 1,0-1 0,1 0-1,0 0 1,-1-1-1,1 0 1,0 0 0,1 0-1,10 3 1,-6-3-13,0 0 0,0-1 0,0-1 1,0 1-1,1-2 0,-1 0 0,0 0 0,0-1 1,0 0-1,1-1 0,-1 0 0,-1-1 0,1 0 1,0-1-1,-1 0 0,16-9 0,-11 4 12,-1 0 0,-1 0 0,0-2 0,0 1 0,-1-2 0,0 1 0,-1-2 0,0 1 0,-1-2 0,14-23-1,-4-1 211,-1 0 0,18-57 0,-36 94-158,-1 0 0,0 0-1,1 0 1,-1 0 0,0 1 0,0-1 0,1 0-1,-1 0 1,0 0 0,0 0 0,0 0 0,0 0-1,0 0 1,0 0 0,-1 0 0,1 0-1,0 0 1,0 0 0,-1 0 0,1 0 0,0 1-1,-2-3 1,2 3-6,0 0-1,0 0 1,-1 0 0,1 0-1,0 0 1,0 0 0,-1 0-1,1-1 1,0 1 0,0 0-1,-1 0 1,1 0 0,0 0-1,-1 0 1,1 0 0,0 0-1,0 0 1,-1 1 0,1-1-1,0 0 1,0 0 0,-1 0-1,1 0 1,0 0 0,0 0-1,-1 0 1,1 1 0,-10 10 96,-1 9 28,1 1-1,1 0 1,1 1-1,1 0 1,1 1 0,1-1-1,1 1 1,-2 28-1,5-46-132,1 0-1,0 1 1,1-1-1,-1 0 1,1 0-1,0 0 0,0 0 1,1 0-1,-1 0 1,5 8-1,-5-11-15,0-1 0,0 1 1,0-1-1,0 1 0,0-1 0,0 0 0,1 1 0,-1-1 0,0 0 0,1 0 0,-1 0 0,1 0 1,-1 0-1,1 0 0,0 0 0,-1 0 0,1-1 0,0 1 0,-1 0 0,1-1 0,0 0 0,0 1 1,0-1-1,-1 0 0,1 0 0,0 0 0,0 0 0,0 0 0,-1-1 0,1 1 0,0 0 0,0-1 1,0 0-1,1 0 0,1-1-27,-1 0 0,1 0 1,0 0-1,-1 0 0,0-1 0,0 1 1,1-1-1,-2 0 0,1 0 0,0 0 1,0-1-1,-1 1 0,0-1 0,0 1 1,0-1-1,0 0 0,0 0 0,-1 0 1,0 0-1,1-4 0,2-7-4,-2-1 0,1 1 0,-2-1 0,0-17-1,-2 17 123,1 0-1,-2 0 0,0 0 0,-1 0 1,-7-22-1,9 36-65,1 1 0,-1-1 0,1 1 0,-1 0 0,1-1 0,-1 1 0,0 0 0,0-1 0,0 1 0,0 0 0,0 0 0,0 0 0,0 0 1,0 0-1,0 0 0,-1 0 0,1 0 0,0 0 0,-1 0 0,1 1 0,0-1 0,-1 0 0,-2 0 0,3 1 2,-1 0-1,1 0 0,0 0 1,-1 1-1,1-1 1,-1 0-1,1 1 1,-1-1-1,1 0 1,0 1-1,-1 0 1,1-1-1,0 1 0,0 0 1,-1 0-1,1-1 1,0 1-1,0 0 1,0 0-1,0 0 1,0 1-1,0-1 1,0 0-1,-1 2 0,0 2 7,0-1 0,0 0 0,0 1 0,1-1 0,-1 1 0,1 0 0,0-1 0,1 1 0,-1 6 0,0 2 15,1 0 0,3 16 0,-3-26-21,0 1-1,1-1 1,0 0 0,0 1 0,0-1-1,0 0 1,0 0 0,1 0 0,0 0 0,-1 0-1,1 0 1,0 0 0,0-1 0,0 1-1,1-1 1,-1 1 0,1-1 0,4 4 0,-3-4-19,-1 0 1,1-1 0,0 1 0,0-1 0,0 1 0,0-1 0,0 0 0,0-1 0,1 1 0,-1-1 0,0 0 0,0 0 0,0 0 0,1 0 0,3-1 0,17-5 43,-1-1 0,0-1-1,37-17 1,-35 13 79,0 2-1,44-12 0,-66 21-77,-1 1-1,1-1 1,0 1-1,0-1 1,-1 1-1,1 0 1,0 1-1,0-1 1,-1 1-1,6 0 1,-7 0-3,0 0 0,0 0 1,0 0-1,-1 0 0,1 1 0,0-1 1,0 0-1,-1 1 0,1-1 1,-1 1-1,1 0 0,-1-1 1,0 1-1,1 0 0,-1 0 1,0 0-1,0 0 0,1 4 1,3 9 110,-1 1-1,0 0 1,-1 1 0,1 19 0,-2-17-65,0 0 1,11 37-1,-12-53-112,-1-1-1,1 1 1,1 0 0,-1-1-1,0 1 1,1-1 0,-1 0-1,1 1 1,-1-1 0,1 0-1,0 0 1,0 0-1,0 0 1,1 0 0,-1-1-1,0 1 1,5 2 0,-4-3-17,0-1 0,-1 1 0,1-1 0,0 1 0,-1-1 1,1 0-1,0 0 0,-1 0 0,1 0 0,0 0 0,-1-1 0,1 1 1,0-1-1,-1 0 0,1 0 0,-1 0 0,1 0 0,3-2 0,-2 0-28,1 0-1,-1 0 0,0 0 1,0 0-1,-1-1 0,1 0 1,0 1-1,3-7 0,20-36-90,-10 17 82,-9 16 332,2 0 0,19-21-1,-22 45 314,-5-5-495,0-1 1,-1 1-1,0-1 1,0 1-1,0 0 0,0 9 1,-1-10-24,0 1 0,1-1 0,-1 1 1,1-1-1,0 0 0,1 0 0,-1 1 0,1-1 1,3 6-1,0-1 10,8 9-640,-12-18 563,0-1 1,0 1-1,0 0 1,0-1-1,0 1 1,0-1-1,0 1 1,0-1-1,0 1 1,0-1-1,0 0 1,0 1-1,0-1 1,0 0-1,0 0 1,1 0-1,-1 0 1,0 0-1,1 0 1,2-1-49,-1 0 0,1 0 0,-1 0 0,1-1 0,-1 1 0,0-1 0,0 0 0,0 0 0,0 0 0,0 0 0,0 0 0,4-5 0,3-4-208,15-20-1,-25 30 290,43-65-73,-33 47 235,2 1 1,0 0-1,1 1 1,22-23-1,-34 39-124,0 1-1,0-1 0,0 0 1,0 1-1,0-1 1,0 1-1,0-1 0,0 1 1,0 0-1,0 0 1,0-1-1,0 1 0,1 0 1,-1 0-1,0 0 1,0 0-1,0 0 0,0 0 1,1 0-1,-1 1 1,0-1-1,0 0 0,0 0 1,0 1-1,0-1 1,0 1-1,0-1 0,0 1 1,0 0-1,0-1 1,1 2-1,5 3 47,-1 1-1,1 0 1,7 9 0,0-1 22,-2-3-127,1-1-1,0-1 1,1 0-1,0 0 0,27 11 1,-34-17-3,1 0 0,0-1 0,0 0 0,0 0 0,1-1 0,-1 0 0,0 0 0,0-1 0,1 0 0,-1-1 0,0 1 0,0-2 0,11-2 0,-15 3-8,0-1-1,-1 0 0,1 0 1,-1 0-1,1 0 1,-1-1-1,0 1 1,0-1-1,0 0 0,0 0 1,-1 0-1,1 0 1,-1 0-1,0-1 1,0 1-1,0-1 0,0 1 1,-1-1-1,1 0 1,1-7-1,-1 4 31,0 0-1,-1-1 1,0 1 0,0 0 0,-1-1-1,1 1 1,-2-1 0,1 1-1,-1-1 1,-3-10 0,4 17 13,0 0 1,0 1-1,0-1 1,-1 0 0,1 0-1,0 1 1,-1-1-1,1 0 1,-1 1 0,1-1-1,0 0 1,-1 1-1,1-1 1,-1 1-1,0-1 1,1 1 0,-1-1-1,1 1 1,-1-1-1,0 1 1,1-1-1,-1 1 1,-1-1 0,0 1-4,1 0 1,0 0-1,0 0 1,-1 0 0,1 0-1,0 1 1,0-1 0,0 0-1,-1 1 1,1-1 0,0 1-1,0-1 1,-2 2-1,-4 2 54,0 1 0,0 1 0,-9 9 0,11-10 43,-16 15 41,0 1 0,2 1 1,0 1-1,2 1 0,-18 32 1,33-53-155,1-1 0,-1 1 0,1 0-1,0 0 1,0 0 0,1 0 0,-1 0 0,0 0 0,1 0 0,0 0 0,0 0 0,0 0 0,0 0 0,0 0 0,1 0 0,-1 0 0,2 3 0,-1-3-21,0-1 0,0 0 1,0 0-1,1 0 0,-1 0 1,1 0-1,-1 0 1,1 0-1,0 0 0,0-1 1,0 1-1,0-1 0,0 1 1,0-1-1,0 0 1,1 0-1,-1 0 0,0 0 1,1 0-1,3 1 0,3 0-46,0-1 0,0 0 0,0 0 0,0-1 0,0 0 0,1 0 0,13-3 0,5-3-92,30-10 0,-33 8 50,4-1 27,-1-2 0,0-1 1,50-30-1,-70 37 96,0-1 0,0 0 0,-1 0 0,0-1 0,10-11-1,-17 18-3,1-1 0,0 1-1,-1-1 1,1 0-1,-1 1 1,1-1 0,-1 0-1,0 1 1,1-1-1,-1 0 1,0 0 0,1 1-1,-1-1 1,0 0-1,0 0 1,0 1 0,0-1-1,0 0 1,0 0-1,0 0 1,0 1 0,0-1-1,0 0 1,0-1-1,-1 2-8,1-1 0,-1 1 0,1 0 0,-1-1 0,1 1 0,-1 0 0,1 0 0,-1-1 0,0 1 0,1 0 0,-1 0 0,1 0 0,-1 0 0,1 0 0,-1 0 0,0 0 0,1 0-1,-1 0 1,0 0 0,1 0 0,-1 0 0,1 0 0,-1 0 0,1 1 0,-1-1 0,0 0 0,1 0 0,-1 1 0,1-1 0,-2 1 0,-12 7 41,0 1 0,1 1 1,0 0-1,0 1 0,1 0 1,-14 17-1,15-17 11,1 1-73,1 0-1,1 0 1,0 0 0,1 1 0,0 0-1,-6 18 1,-1 0-486,13-29 441,0 0 0,0 0 0,1 1 0,-1-1 0,0 0 0,1 1 0,-1 3 0,2-6 47,-1 1 0,0-1 0,1 0 0,-1 0 1,1 1-1,-1-1 0,0 0 0,1 0 0,-1 0 0,1 0 0,-1 0 0,0 0 0,1 0 0,-1 0 0,1 0 0,-1 0 0,1 0 1,-1 0-1,0 0 0,1 0 0,-1 0 0,1 0 0,0 0 0,-1 0-24,5-1-38,-1-1-1,1 1 1,-1-1 0,0 1-1,1-1 1,-1-1 0,0 1-1,5-4 1,31-27-265,-40 33 348,17-16-55,-1-1 1,-1-1-1,24-36 0,31-65 101,-61 103-64,12-20-51,108-220-594,11-186 637,-115 354 504,-22 77-364,15-63 704,-17 55-491,-3 16-211,-1 7 39,-2 7 34,1 1 1,0 0-1,-3 15 1,-4 14 11,-54 143 625,-30 105-517,60-110-387,31-143-497,2-1-1,1 1 1,4 39 0,-2-65-87,1 1 1,0-1-1,0 0 0,1 0 1,1 0-1,0 0 1,0 0-1,0-1 0,10 14 1,-10-17-70,0-1 0,1 0 0,-1 0 0,1 0 0,0 0 0,0-1 1,1 0-1,-1 0 0,1 0 0,0-1 0,0 0 0,0 0 0,0 0 0,1-1 1,10 3-1,-8-4-1021,-1 0 0,15-1 0,-23 0 1752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55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65 7232,'-4'-54'4042,"4"53"-3858,0 1 0,0-1 0,0 1 0,0-1-1,0 0 1,0 1 0,0-1 0,1 1 0,-1-1 0,0 0-1,0 1 1,0-1 0,1 1 0,-1-1 0,0 1 0,1-1-1,-1 1-80,0 0-1,1 0 0,-1 0 0,0 0 0,0 0 0,0 0 0,1 0 1,-1 0-1,0 0 0,0 0 0,0 0 0,1 0 0,-1 0 0,0 1 0,0-1 1,0 0-1,0 0 0,1 0 0,-1 0 0,0 0 0,0 1 0,0-1 1,0 0-1,0 0 0,0 0 0,1 1 0,-1-1 0,0 0 0,0 0 0,0 0 1,0 1-1,0-1 0,0 0 0,0 0 0,0 0 0,0 1 0,0-1 1,0 0-1,0 0 0,0 5 324,1-1 0,-1 1 0,0-1 0,0 1 0,-1 4 0,1 1-129,-7 146 2385,-12 149 311,-21-25-1290,-6 55-697,45-328-1085,1 0 1,-1 0-1,2 0 1,0 12-1,-1-19 67,0 0 1,0 1-1,0-1 1,1 1-1,-1-1 1,0 1-1,0-1 0,0 0 1,0 1-1,1-1 1,-1 1-1,0-1 1,0 0-1,1 1 1,-1-1-1,0 0 0,1 1 1,-1-1-1,0 0 1,1 1-1,-1-1 1,0 0-1,1 0 0,-1 1 1,1-1-1,-1 0 1,0 0-1,1 0 1,0 1-1,0-2-11,1 1 0,-1-1 0,0 0 0,1 1 0,-1-1-1,0 0 1,0 1 0,1-1 0,-1 0 0,0 0 0,0 0 0,0 0 0,0 0 0,0-1 0,0 0-1,13-17-242,-1-1-1,14-31 0,-4 8 11,-8 16 198,2 0-1,0 2 0,2 0 1,29-30-1,-45 52 120,0 0 0,0 0 0,1 1 1,0-1-1,-1 1 0,1 0 0,0 0 0,0 0 0,0 1 0,0-1 0,0 1 0,1 0 0,4-1 1,-6 2-22,0 0 0,-1 0 0,1 0 0,-1 0 0,1 1 0,-1-1 0,0 1 0,1-1 0,-1 1 0,1 0 0,-1 0 0,0 0 0,0 0 0,1 1 0,-1-1 0,0 0 0,0 1 0,0 0 0,0-1 0,-1 1 0,1 0 0,0 0 0,-1 0 0,2 3 0,1 1 30,-1 1-1,0 0 1,-1 0-1,1 0 1,-2 0-1,1 0 1,-1 0-1,1 14 1,-1-3 98,-1 0 0,-4 28 1,0-24 5,0 0 1,-2 0-1,-11 30 1,12-39-183,-1 0 1,0-1-1,-1 1 1,0-1-1,-1-1 1,-16 19-1,21-28-64,1 1 0,-1-1 0,0 1-1,0-1 1,0 0 0,-1 0 0,1 0 0,0 0-1,-1-1 1,1 0 0,-1 1 0,0-1 0,1 0-1,-1-1 1,0 1 0,0-1 0,1 0 0,-1 0 0,-5 0-1,3-1-26,1 0-1,-1 0 0,1-1 0,0 1 0,0-1 0,-1 0 1,1-1-1,1 0 0,-1 1 0,0-1 0,1-1 1,-8-5-1,10 6 30,0 0 1,-1 0-1,1-1 1,0 1-1,1 0 1,-2-5-1,2 7 59,1 1 0,0-1 0,-1 0-1,1 0 1,0 0 0,0 0-1,0 0 1,0 1 0,0-1 0,0 0-1,0 0 1,0 0 0,0-1-1,0 1 15,1 1 1,-1 0-1,0-1 0,0 1 0,1 0 0,-1-1 0,0 1 0,1 0 1,-1 0-1,0-1 0,1 1 0,-1 0 0,1 0 0,-1 0 0,0 0 1,1 0-1,-1 0 0,1-1 0,-1 1 0,0 0 0,1 0 0,-1 0 1,1 0-1,-1 0 0,0 0 0,1 1 0,-1-1 0,1 0 0,-1 0 1,0 0-1,1 0 0,36 12 288,-24-7-225,0-1 1,13 2-1,4-1 20,0-2 0,0-1 1,0-1-1,0-2 0,1-1 0,-1-2 0,0 0 0,43-14 0,-42 9-14,0-2 1,-1-2-1,0 0 1,-1-2-1,0-2 1,-2 0 0,45-37-1,-16-1 91,-9 8 186,-46 46-310,0 1 1,0-1-1,-1 0 0,1 1 0,0-1 1,0 1-1,0-1 0,0 1 1,0-1-1,0 1 0,0-1 0,1 1 1,-2 0-29,1 0 0,-1 0 0,0 0 0,0 0 0,1 0 0,-1 0 0,0 0 0,0 0 0,0 1 0,1-1 0,-1 0 0,0 0 0,0 0 0,0 0 1,1 0-1,-1 1 0,0-1 0,0 0 0,0 0 0,0 0 0,0 0 0,1 1 0,-1-1 0,0 0 0,0 0 0,0 1 0,0-1 0,0 0 0,0 0 1,0 0-1,0 1 0,0-1 0,0 5 72,0 0 1,0-1-1,0 1 0,-2 7 1,0 1 15,-28 195 269,22-160-352,3-20-18,2-12-26,-3 34-1,6-49 9,0 0-1,0-1 1,0 1-1,0 0 1,0 0-1,0 0 1,0 0-1,0 0 1,0 0-1,1 0 1,-1 0-1,0 0 1,1 0-1,-1-1 1,0 1 0,1 0-1,-1 0 1,1 0-1,0-1 1,0 2-1,-1-2 6,1 0 0,0 0 1,-1 0-1,1 0 0,-1 0 0,1 0 0,-1 0 0,1 0 1,-1 0-1,1 0 0,0 0 0,-1 0 0,1 0 1,-1 0-1,1-1 0,-1 1 0,1 0 0,-1 0 0,1-1 1,-1 1-1,1 0 0,-1-1 0,1 0 0,4-3-72,0-1 0,0 1 0,6-10-1,-10 13 87,53-78-417,15-17 249,-60 85 230,0 1 0,1 0 0,0 0 0,1 1 0,0 1 0,15-10 0,-22 16-9,-1 0 0,1 0-1,0 0 1,0 1 0,-1-1-1,1 1 1,0 0 0,5-1-1,-7 2-40,-1 0 0,1 0 0,0 1 1,-1-1-1,1 0 0,-1 1 0,1-1 0,-1 1 0,1-1 0,-1 1 0,0 0 0,1-1 0,-1 1 0,0 0 0,1 0 0,-1 0 1,0 0-1,0 0 0,0 0 0,0 1 0,0-1 0,0 0 0,2 3 0,0 2 26,-1 0 1,1-1-1,-1 1 1,0 0-1,0 1 1,-1-1-1,1 0 1,-1 1-1,-1-1 0,1 0 1,-1 1-1,0-1 1,-1 1-1,0-1 1,-1 8-1,-4 10 34,0 0-1,-18 41 1,-40 104-120,-37 85 226,96-242-176,-58 119 50,55-117-113,-1-1 1,0 0-1,0 0 1,-2-1-1,1 0 1,-25 20-1,30-28-21,0-1 1,0 1-1,-1-1 0,1 0 0,-1-1 1,0 1-1,0-1 0,0 0 0,0-1 1,-10 3-1,12-4 39,1 0 1,0 0-1,0 0 0,0-1 1,0 1-1,0-1 1,-1 1-1,1-1 0,0 0 1,0 0-1,1 0 0,-1-1 1,0 1-1,0-1 0,0 0 1,1 1-1,-1-1 1,1 0-1,0-1 0,-1 1 1,1 0-1,0-1 0,-2-2 1,1-1 42,0 1-1,0-1 1,0 0 0,1 0 0,0-1 0,0 1-1,0 0 1,1-1 0,0 1 0,0-1 0,1 1-1,0-1 1,0 1 0,0-1 0,1 0 0,0 1-1,0-1 1,4-9 0,-1 2 58,2 0 0,-1 0 0,2 1-1,0-1 1,0 1 0,1 1 0,14-17 0,-12 18-34,2-1 0,-1 2 0,2-1 0,-1 2 0,1 0 0,1 0 0,-1 1 1,1 1-1,1 0 0,25-8 0,6 2-540,2 1 0,54-5 1,119-8-5175,-74 13-2906,-93 8 5675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05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339 80 2656,'36'-21'2036,"-10"10"2728,-24 11-4462,-1 0 0,1-1 1,-1 1-1,0-1 0,1 0 0,-1 1 1,1-1-1,-1 0 0,0 0 1,0 0-1,0 0 0,1 0 0,-1 0 1,0 0-1,0 0 0,0-1 1,-1 1-1,1 0 0,0-1 0,0 1 1,-1 0-1,1-1 0,-1 1 1,1-2-1,-1 2-176,0 0 0,0 1 0,0-1 0,0 1 1,0-1-1,-1 1 0,1-1 0,0 1 0,0-1 0,-1 1 0,1-1 0,0 1 1,-1-1-1,1 1 0,-1-1 0,1 1 0,0 0 0,-1-1 0,1 1 1,-1 0-1,1-1 0,-1 1 0,1 0 0,-1-1 0,-17-4 1361,8 3-1250,0 1 0,-1 0 0,1 1 0,0 0-1,-1 0 1,-13 3 0,6 1 57,-1 0-1,-27 10 0,29-7-136,1 0 0,0 1-1,1 1 1,-1 1 0,2 0 0,0 0-1,-19 19 1,23-19-77,0 0 0,1 1 0,1 0 0,-1 0 0,2 1 0,0 0 0,0 1 0,1-1 0,-8 25 0,13-30-38,0-1 0,0 0 1,0 1-1,0-1 1,1 0-1,0 1 1,1-1-1,-1 1 1,1-1-1,0 0 1,4 11-1,-4-13-7,1 0-1,-1-1 1,1 1 0,0-1-1,0 1 1,0-1 0,0 0-1,1 0 1,-1 0 0,1 0-1,0 0 1,0-1 0,0 1-1,0-1 1,0 0 0,1 1-1,-1-2 1,1 1-1,-1 0 1,5 1 0,-5-3 1,-1 1-1,1-1 1,-1 0 0,1 0 0,-1 0-1,1 0 1,-1 0 0,1 0 0,-1-1-1,1 1 1,-1-1 0,0 0 0,1 0-1,-1 0 1,0 0 0,1 0 0,-1 0 0,0 0-1,0-1 1,0 1 0,0-1 0,0 0-1,-1 1 1,1-1 0,2-4 0,4-4 51,-1 0 0,0-1 0,9-20 0,-11 20-16,25-49 140,-2 3-103,58-89 0,-85 145-102,0 0 0,-1 0 0,1 1 0,0-1 0,0 1 0,0-1 0,-1 0 0,1 1 0,0 0 0,0-1 0,0 1 0,0 0 0,0-1 0,0 1 0,0 0 0,0 0 0,0 0 1,0-1-1,0 1 0,0 0 0,0 1 0,0-1 0,0 0 0,0 0 0,-1 0 0,1 1 0,0-1 0,0 0 0,0 1 0,0-1 0,0 0 0,0 1 0,0 0 0,-1-1 0,2 1 0,5 4 80,-1 0-1,1 0 1,6 7-1,-9-8-47,68 68 156,20 18 84,-73-73-232,2-1-1,43 27 0,-59-39-551,1-1-1,0 0 1,0-1 0,0 1-1,0-1 1,0 0-1,1-1 1,-1 1 0,0-1-1,1 0 1,-1-1 0,1 0-1,-1 0 1,1 0 0,-1-1-1,1 0 1,-1 0-1,11-3 1,6-5-3057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56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54 126 4480,'-4'-4'268,"1"1"0,0-1-1,0 0 1,0 0 0,0 0 0,1 0 0,-1-1-1,-1-5 1,0-13 3300,1 1-215,2 20-2847,1-1 1,-1 0-1,1 0 0,-1 1 1,1-1-1,0 0 1,0 0-1,0 0 0,0 1 1,1-1-1,0-4 0,-1 7-457,0 0 0,0 0 0,0 0 0,0 0 0,0 0-1,0 0 1,0-1 0,0 1 0,0 0 0,0 0-1,0 0 1,0 0 0,0 0 0,1 0 0,-1 0 0,0 0-1,0 0 1,0 0 0,0 0 0,0 0 0,0 0-1,0 0 1,0-1 0,0 1 0,0 0 0,0 0 0,0 0-1,0 0 1,0 0 0,1 0 0,-1 0 0,0 0-1,0 0 1,0 0 0,0 0 0,0 0 0,0 0 0,0 0-1,0 0 1,0 0 0,0 0 0,1 0 0,-1 0 0,0 0-1,0 0 1,0 0 0,0 0 0,0 0 0,0 0-1,0 0 1,0 1 0,0-1 0,0 0 0,0 0 0,0 0-1,1 0 1,2 7 1069,3 14-432,-5-19-307,12 61 1016,10 123 0,-10-58-804,36 474 1190,-48-545-1626,-2-1-1,-13 89 1,13-136-154,-2 5 3,-6 24-1,8-35-11,0-1-1,0 1 0,0 0 1,0-1-1,0 1 0,-1-1 0,1 1 1,-1-1-1,0 0 0,1 0 0,-1 0 1,0 0-1,-1 0 0,-3 3 0,5-4-17,0-1-1,1 0 0,-1 1 1,0-1-1,0 0 0,0 0 1,1 0-1,-1 1 0,0-1 1,0 0-1,0 0 0,0 0 0,1 0 1,-1-1-1,0 1 0,0 0 1,0 0-1,0 0 0,1-1 1,-1 1-1,0 0 0,0-1 1,1 1-1,-1 0 0,0-1 1,1 1-1,-1-1 0,0 0 1,0 0-1,-2-2-68,1 0 0,-1 0 0,1-1 0,0 1 0,-2-6 0,-1-3 0,1 0 1,1-1-1,0 1 0,0-1 1,0-17-1,2 21 60,-7-62-104,2-1 1,7-96-1,0 149 190,1-1 0,2 1 0,-1 0 0,2 0-1,1 1 1,0-1 0,1 1 0,1 1 0,1-1 0,0 1 0,2 1 0,17-23-1,-2 11 118,1 2-1,47-36 1,71-39 289,-100 72-500,1 3 0,0 2-1,2 1 1,1 3-1,1 2 1,80-18-1,71 2-2085,-178 32 942,0 1-1,1 1 0,-1 1 1,0 1-1,0 1 1,41 12-1,-55-13 316,-1 2 0,1-1 0,10 7 0,18 17-5362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00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14 175 5408,'-7'-4'760,"7"4"-725,0 0 1,0 1 0,0-1 0,0 0 0,0 0 0,0 0-1,0 0 1,0 1 0,0-1 0,0 0 0,0 0-1,0 0 1,0 0 0,0 0 0,0 1 0,0-1 0,0 0-1,0 0 1,0 0 0,0 0 0,0 0 0,0 1 0,-1-1-1,1 0 1,0 0 0,0 0 0,0 0 0,0 0 0,0 0-1,0 0 1,-1 0 0,1 0 0,0 0 0,0 1 0,0-1-1,0 0 1,0 0 0,-1 0 0,1 0 0,0 0 0,0 0-1,0 0 1,0 0 0,-1 0 0,1 0 0,0 0 0,0 0-1,0 0 1,0 0 0,0-1 0,-1 1 0,1 0 0,0 0-1,0 0 1,0 0 0,0 0 0,0 0 0,-1 0 0,1 0-1,0 0 1,0-1 0,10 6 2380,0 2-722,-6-4-1308,-1-1 1,1 1 0,0-1-1,-1 0 1,1-1-1,0 1 1,0-1 0,0 1-1,0-1 1,7 1-1,19 0-13,0-2-1,0 0 1,-1-2-1,1-1 0,-1-2 1,0-1-1,0-1 0,0-1 1,-1-1-1,36-18 0,-56 23-298,0 0 0,-1-1 0,1 1 0,-1-1 0,13-12 0,-19 16-57,0 0-1,1 0 0,-1-1 1,0 1-1,0 0 0,0-1 1,0 1-1,0 0 1,-1-1-1,1 1 0,0-1 1,-1 1-1,1-1 1,-1 0-1,1 1 0,-1-1 1,0 0-1,1 1 0,-1-1 1,0 1-1,0-1 1,0 0-1,-1 1 0,1-1 1,0 0-1,-1 1 0,1-1 1,-1 0-1,1 1 1,-1-1-1,0 1 0,1-1 1,-1 1-1,0 0 0,0-1 1,0 1-1,0 0 1,-2-2-1,1 1-3,0 1 0,0-1 0,-1 1 0,1 0 0,0 0 0,0 0 0,-1 0 0,1 0 0,-1 0 0,1 1 0,-1-1 0,-2 0 0,-30-1 58,21 3 53,0 0 1,0 1-1,0 1 1,1 0-1,-1 1 1,1 0-1,0 1 1,0 0-1,0 1 0,1 1 1,0 0-1,0 1 1,0 0-1,1 0 1,1 1-1,-1 1 0,-15 19 1,18-17 42,0 0 1,1 0-1,0 1 0,1 0 1,1 0-1,0 0 0,1 1 0,0 0 1,-2 20-1,5-26-77,1 0 1,0 0-1,0 0 0,0-1 0,1 1 1,0 0-1,1-1 0,3 10 0,-3-11-51,0-1-1,1 0 1,-1 0-1,1 0 1,0 0 0,1 0-1,-1-1 1,1 1-1,0-1 1,0 0-1,0 0 1,6 3-1,1 0 0,-1-1 0,1 0 0,0-1 0,1 0 0,-1-1-1,1 0 1,0-1 0,22 4 0,-19-5 11,0-1-1,0-1 1,0 0 0,0-1 0,0 0 0,0-1-1,16-4 1,-19 2-57,0 0-1,-1-1 1,1-1-1,20-12 1,40-34 14,-11 7 14,8 0 75,1 3-1,2 3 1,82-32 0,-127 60 107,-21 8-83,1 0-1,0 0 1,0 0 0,0 1 0,0 0-1,1 0 1,11 0 0,-18 4 387,-2 7-413,-1 0 0,0 0 0,0-1 0,-1 1 0,-1-1 0,1 0 0,-1 0 0,-5 8 0,-2 3 4,-7 17-69,-3-1 0,-1-1 0,-45 54 0,26-36 9,37-48-126,5-8-123,6-9-266,21-18 38,45-39 0,-38 38 350,-16 14 71,16-17 18,75-55-1,-103 86 54,1-1-1,-1 1 0,1 0 1,14-4-1,-21 7-30,1 0 0,-1 1-1,1 0 1,-1-1 0,0 1 0,1 0 0,-1 0 0,1-1 0,-1 1 0,1 0-1,-1 1 1,1-1 0,-1 0 0,0 0 0,1 0 0,-1 1 0,1-1 0,-1 1-1,0-1 1,1 1 0,-1 0 0,0 0 0,0-1 0,1 1 0,-1 0 0,0 0-1,0 0 1,0 0 0,0 0 0,0 0 0,0 1 0,0-1 0,-1 0 0,1 0 0,1 3-1,0 7 50,1 0-1,-2 0 0,0 0 0,0 0 0,-1 0 0,-1 16 0,0 2 2,-1 30 97,-13 68 0,15-123-168,-1 23-144,1-27 122,1 0 0,-1 0 0,1 0 0,-1 0 0,0 0 0,1 0 0,-1 0 0,1 0 0,-1 0 0,0 0 0,1 0 0,-1 0 0,1 0 0,-1-1 0,0 1 0,1 0 1,-1 0-1,0 0 0,1-1 0,-1 1 0,0 0 0,1 0 0,-1-1 0,1 1 0,1-4-69,1-1 0,0 1 0,-1 0 0,0 0 0,3-8 0,0-1-35,56-109-416,-50 103 535,1 0 0,1 2 0,1-1 1,18-18-1,-25 29 33,4-3 62,0-1 0,0 2 0,21-15 0,-31 23-77,0 1-1,0-1 1,0 1-1,0 0 0,0-1 1,0 1-1,0 0 1,-1-1-1,1 1 0,0 0 1,0 0-1,0 0 1,0 0-1,0 0 0,0 0 1,0 0-1,0 0 1,0 0-1,0 0 0,0 1 1,2 0-1,-2-1 7,0 1-1,1 0 1,-1 0 0,0 0-1,1 1 1,-1-1-1,0 0 1,0 0 0,0 1-1,0-1 1,1 3-1,2 4 76,-1 1-1,0-1 1,0 0-1,1 11 1,7 54 256,4 17-45,-13-80-268,1 0 0,1 1 0,-1-1 0,2 0 0,-1-1 0,9 13 0,-11-19-36,1 0-1,-1 1 1,1-1 0,0 0 0,0-1 0,0 1 0,0 0 0,1-1 0,-1 0 0,0 0 0,1 0-1,0 0 1,0 0 0,-1-1 0,1 0 0,0 1 0,0-2 0,0 1 0,1 0 0,-1-1 0,0 0-1,0 1 1,0-2 0,0 1 0,0 0 0,0-1 0,0 0 0,0 0 0,7-3 0,-2 1-25,0-1 1,0 0 0,0-1 0,0 0-1,-1 0 1,0-1 0,0 0 0,-1 0-1,1-1 1,-1 0 0,8-11 0,11-21-18,30-60 0,-34 58 107,36-53 0,-57 93-50,-1 0-1,1 0 1,-1 1-1,1-1 0,0 0 1,-1 0-1,1 0 0,0 1 1,-1-1-1,1 0 1,0 1-1,0-1 0,0 1 1,0-1-1,0 1 1,0-1-1,0 1 0,0 0 1,0-1-1,0 1 1,1 0-1,-2 0-3,1 0 0,0 1 0,-1-1 0,1 0 0,0 1 0,-1-1 0,1 1 0,-1-1 1,1 1-1,-1-1 0,1 1 0,-1-1 0,1 1 0,-1 0 0,0-1 0,1 1 0,-1-1 0,0 1 0,1 0 0,-1 0 0,0-1 0,0 2 0,3 7 47,-2 1 1,1-1-1,-1 14 0,0-18-54,0 20-13,1 12-1,8 42-1,-8-69 38,0 0 0,1 0 0,0 0 1,1 0-1,0 0 0,0-1 0,1 0 0,12 17 0,-14-22-37,1 0-1,0-1 0,0 1 0,0-1 1,1 0-1,-1 0 0,1-1 1,0 1-1,-1-1 0,1 0 0,0 0 1,0-1-1,1 1 0,-1-1 1,0 0-1,0-1 0,1 1 0,6-1 1,4-1-17,-1 0 0,0 0 0,1-2 1,-1 0-1,16-5 0,-15 2-4,0 0 0,0-1 0,-1-1 0,0 0 0,0-1 0,-1-1 0,20-18 0,-16 12-28,0-2 0,-2 0 1,0-1-1,22-34 0,43-66 476,-81 132-117,-5 29-230,-2 0-1,-2 0 1,-16 44 0,20-72-79,-1-1 0,-1 1 0,0-1 0,-1 0 0,-11 15 0,13-21-19,-1 0 0,0 0 0,0-1 0,0 1 0,0-2 0,-1 1 0,0-1 0,0 0 0,-13 5 0,14-7-114,-1-1 0,-1 1-1,1-1 1,0-1 0,-1 0-1,-10 1 1,14-2 65,0 0-1,0 0 1,0 0 0,1-1-1,-1 0 1,0 0 0,0 0 0,1-1-1,-1 1 1,1-1 0,-1 0-1,-4-3 1,8 4 70,0 1 0,0-1 0,0 1-1,0-1 1,1 0 0,-1 1 0,0-1 0,0 0 0,1 1 0,-1-1-1,0 0 1,1 0 0,-1 0 0,1 1 0,-1-1 0,1 0-1,0 0 1,-1 0 0,1 0 0,0 0 0,0 0 0,-1 0 0,1 0-1,0 0 1,0 0 0,0 0 0,0 0 0,0 0 0,0 0-1,1 0 1,-1 0 0,0 0 0,0 0 0,1 0 0,-1 0 0,2-1-1,-1 0 15,0 1-1,0-1 1,1 1-1,-1 0 1,1-1-1,-1 1 1,1 0-1,-1 0 1,1 0-1,0 0 1,0 0-1,0 1 1,-1-1-1,1 0 1,0 1-1,0-1 1,3 1-1,11 0 102,0 0 0,0 1 0,0 1 0,0 1 0,-1 0 0,22 8 0,37 7 78,-57-16-202,-1 0 1,1-2 0,-1 0-1,1-1 1,-1 0 0,1-1-1,-1-1 1,0-1 0,0 0-1,0-1 1,0-1 0,-1-1-1,0 0 1,-1 0 0,21-15-1,-6 2-26,-2-2-1,47-46 0,39-59-170,-105 118 181,76-101-153,-24 30 244,-37 48 64,-23 31-117,0 1 0,0 0 0,1-1 0,-1 1 0,0 0 0,1 0 0,-1-1 0,0 1 0,0 0 0,1 0 0,-1-1 0,0 1 0,1 0 0,-1 0 0,0 0 0,1 0 0,-1 0 0,1-1 0,-1 1 0,0 0 0,1 0 0,-1 0 0,0 0 0,1 0 0,-1 0 0,1 0 0,-1 0 0,0 1 0,1-1 0,-1 0 0,0 0 0,1 0 0,-1 0-1,0 0 1,1 1 0,-1-1 0,0 0 0,1 0 0,-1 0 0,0 1 0,1-1 0,-1 0 0,0 1 0,0-1 0,1 0 0,-1 0 0,0 1 0,0-1 0,0 0 0,0 1 0,1-1 0,-1 1 0,6 20 185,-5-11-149,-1 1 0,0 0 1,-2 12-1,-1 18 103,2 42 312,-21 151 0,21-229-439,0 0-1,0 0 1,0-1 0,-1 1-1,0-1 1,-4 9-1,6-12-59,-1 0 0,1-1 0,-1 1 0,0 0-1,1 0 1,-1 0 0,0-1 0,0 1 0,1 0-1,-1-1 1,0 1 0,0-1 0,0 1 0,0-1-1,0 1 1,0-1 0,0 0 0,0 0 0,0 1-1,0-1 1,0 0 0,0 0 0,0 0 0,0 0-1,0 0 1,0 0 0,0 0 0,0 0 0,0 0-1,0-1 1,0 1 0,0 0 0,0-1 0,0 1-1,0-1 1,1 1 0,-3-2 0,-1-1-53,-1 0 1,1 0 0,0-1 0,0 0-1,0 0 1,1 0 0,-1 0-1,-3-7 1,-2-4-44,-10-21 0,17 32 115,1 0 1,-1 0 0,1 0-1,0 0 1,0 0-1,0 0 1,1 0 0,-1 0-1,1 0 1,0 0 0,0-1-1,2-5 1,-2 9 27,0 1-1,1-1 1,-1 1 0,0-1 0,1 1 0,-1-1-1,1 1 1,-1-1 0,1 1 0,-1 0 0,1-1-1,-1 1 1,1 0 0,-1-1 0,1 1 0,-1 0-1,1 0 1,0 0 0,-1-1 0,1 1 0,-1 0-1,1 0 1,0 0 0,0 0 0,19 0 174,-13 0-153,3 0 21,1-1 1,0-1-1,0 0 0,-1 0 0,1-1 0,-1 0 0,0-1 0,14-7 0,10-7-12,33-25-1,6-3 99,-55 35-21,0 2 0,1 0 0,0 1-1,32-8 1,-49 15-64,0 1 0,0-1 0,-1 1 0,1 0 0,0-1 0,0 1 0,0 0 0,0 0 0,0 1 0,0-1 0,0 0 0,0 1 0,-1-1 0,1 1 0,0-1 0,0 1 0,0 0 0,-1 0-1,1 0 1,-1 0 0,1 0 0,0 0 0,-1 0 0,0 0 0,1 1 0,-1-1 0,0 1 0,1-1 0,-1 1 0,0-1 0,0 1 0,0 0 0,-1-1 0,1 1 0,0 2 0,2 6 56,0 0 0,-1 1 1,0-1-1,-1 0 0,0 13 1,-1-21-111,1 95 140,-2-52-122,10 83 0,-8-124-24,-1-1-1,1 0 1,-1 1-1,1-1 1,0 0-1,1 0 1,-1 1-1,0-1 1,1 0-1,0 0 1,0 0-1,0-1 1,0 1-1,0 0 1,0-1-1,1 1 1,-1-1-1,1 0 1,0 0 0,0 0-1,0 0 1,0 0-1,0-1 1,0 1-1,0-1 1,0 0-1,0 0 1,1 0-1,-1 0 1,0-1-1,1 1 1,-1-1-1,1 0 1,-1 0-1,1 0 1,-1-1 0,5 0-1,7-2-72,0 0 1,1-1-1,-1-1 1,-1 0-1,1-1 0,-1-1 1,0 0-1,0-1 1,18-13-1,9-12 25,54-53 0,-82 73 20,0 0 36,-8 7 59,0 1 0,1-1 0,0 1 0,0 0 1,0 1-1,8-5 0,-13 10-42,-1 0 0,0 0 1,0 0-1,0 0 0,0-1 1,0 1-1,0 0 0,0 0 0,0 0 1,0 0-1,0 0 0,-1 1 1,-10 40 230,0-3-157,-9 58 1,19-93-125,0 0 0,1 1 0,0-1 0,0 1 0,0-1 0,1 1 1,-1-1-1,1 1 0,2 6 0,-1-9-24,0-1 1,0 1-1,0-1 0,0 0 0,0 0 1,0 0-1,0 0 0,0 0 0,3 0 1,-4-1 27,2 0 12,-1 1 0,1-1 0,-1 0 0,1-1 0,-1 1 0,1 0 0,-1-1 0,1 1 0,-1-1 0,0 0 0,1 0 0,-1 0 0,0 0 0,4-2 0,9-4-74,-4 3 66,0-1 0,0 0 0,0 0 0,-1-1 0,0-1 0,0 0 0,0 0 0,-1-1 0,0 0 0,-1-1 0,0 0 0,0 0 0,-1-1 0,0 1 0,0-2 0,-2 1 0,1-1 0,-1 0 0,0 0 0,3-16 0,-4 15 31,-2-1 0,0 1 0,0-1 0,-1 1 0,-2-25 0,1 32 1,-1 0 0,0 0 0,-1 1 0,1-1 0,-1 0 0,0 1 0,0-1 0,0 1 0,-1-1 0,0 1 1,1 0-1,-2 0 0,1 0 0,0 1 0,-1-1 0,1 1 0,-8-5 0,5 4 42,0-1 0,0 2 0,0-1 0,-1 1 0,0 0 0,0 0 0,0 1 0,0 0 0,0 0 0,0 1 0,0 0 0,-1 0 0,-13 0 0,9 2 54,1 1 1,0 0 0,-1 1 0,1 0-1,1 0 1,-1 1 0,0 1-1,-11 6 1,20-9-113,-1 0 0,1 0 0,-1 0 0,1 1 0,0-1 0,0 1 0,0-1 0,0 1 0,0 0 0,0 0 0,1 0 0,0 0 0,-1 0 0,1 0 0,-1 5 0,2-7 7,0-1 0,0 1 0,0-1 1,0 1-1,0-1 0,0 1 0,0-1 0,0 1 0,1-1 0,-1 1 0,0-1 1,0 1-1,0-1 0,1 1 0,-1-1 0,0 1 0,0-1 0,1 1 0,-1-1 0,0 1 1,1-1-1,-1 0 0,1 1 0,-1-1 0,1 0 0,-1 1 0,0-1 0,1 0 1,0 1-1,14 4-272,-11-4 248,1-1 0,0 0 0,-1 0 0,1-1 0,-1 1 0,1-1 0,0 0 0,-1 0 0,0-1-1,8-2 1,18-6-38,168-41-253,-97 22 611,105-14 0,-198 41-199,0 1 0,1 1 0,-1 0 0,1 0 0,-1 0 1,10 3-1,-15-3-42,0 1 1,0 0 0,0 0-1,-1 0 1,1 0 0,0 1 0,-1-1-1,1 1 1,-1-1 0,1 1-1,-1 0 1,0 0 0,0 0-1,0 0 1,0 0 0,0 1 0,0-1-1,-1 0 1,1 1 0,1 4-1,0 1-4,0 0 0,-1 0 0,0 1 0,0-1 0,-1 0 0,1 17-1,-8 50-26,1-5-10,5-70-11,0 1 0,0 0 0,0 0 0,0 0 0,0 0 0,0 0 1,0-1-1,0 1 0,1 0 0,-1 0 0,0 0 0,1 0 0,-1-1 0,0 1 0,1 0 0,-1 0 0,2 0 0,-2 0-10,0-1 0,1 0-1,-1 0 1,1 0 0,-1 1-1,1-1 1,-1 0-1,1 0 1,-1 0 0,1 0-1,-1 0 1,1 0 0,-1 0-1,0 0 1,1 0 0,-1 0-1,1 0 1,-1-1-1,1 1 1,-1 0 0,1 0-1,-1 0 1,1-1 0,4-2-122,0 0-1,-1 0 1,1-1 0,5-5 0,-4 3 123,26-22-135,37-24 0,-56 44 193,0 0-1,0 1 1,0 0-1,1 1 1,0 0-1,25-5 1,-35 10 4,1 0 0,-1 1 0,1-1 0,-1 1 0,1 0 0,-1 1 0,1-1 0,-1 1 0,1 0-1,-1 0 1,1 0 0,3 3 0,-1-1-7,-1 0 0,0 0 0,0 1-1,0 0 1,-1 0 0,1 1 0,4 5-1,5 8-9,0 0-1,-2 1 0,19 34 0,-29-49-33,87 148-2334,-88-149 1580,0 1-1,0 0 0,-1 0 1,1 0-1,-1 0 1,0 0-1,0 0 1,0 0-1,0 9 0,-1-11 164,0 1-1,-1-1 1,1 1-1,0-1 1,-1 1-1,0-1 1,0 1-1,1-1 1,-1 1-1,-1-1 1,1 0-1,0 1 1,0-1-1,-1 0 1,0 0-1,1 0 1,-1 0-1,-2 2 1,-25 18-2996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00.5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1753 257 12288,'-54'-52'4575,"45"40"-3583,4-4-256,10 7-3007,0 3 1087,-5 1-2400,0 1 2016,-5 19-4064</inkml:trace>
  <inkml:trace contextRef="#ctx0" brushRef="#br0" timeOffset="1">104 41 9056,'-95'-35'3360,"87"30"-2624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28.3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1047 5152,'-2'2'3189,"7"0"579,11 3-1227,-12-6-2246,1 1 0,0-1 0,-1 0-1,1 0 1,-1-1 0,0 1 0,1-1-1,-1 0 1,0 0 0,0 0 0,0-1 0,-1 1-1,1-1 1,0 0 0,-1 0 0,5-6-1,5-6 386,-1 0-1,16-26 0,-21 30-379,13-21 452,21-45 1,-33 58-511,-1 1 0,0-1 0,-1-1 0,3-22 0,-1 8 14,-5 26-167,-1-1 0,0 1 1,1-18-1,-2 21-190,2 6-139,3 9-16,3 33 248,6 66 0,-13-82 51,4 37 159,-4 106 1,-2-166-176,0 12 151,-1-1-1,-1 1 1,-1 0 0,0-1-1,-6 19 1,9-33-163,0 0-1,-1-1 1,1 1-1,0 0 1,-1 0-1,1 0 0,-1-1 1,1 1-1,-1 0 1,1 0-1,-1-1 1,0 1-1,1-1 1,-1 1-1,0 0 1,0-1-1,1 1 1,-1-1-1,0 0 1,-1 1-1,1-1-15,1 0 0,-1 0 0,0 0-1,0 0 1,1 0 0,-1 0 0,0 0 0,0 0 0,1-1-1,-1 1 1,0 0 0,0-1 0,1 1 0,-1 0 0,0-1-1,1 1 1,-1-1 0,0 0 0,-3-3-34,0-1 1,0 1-1,0-1 1,-4-9-1,7 13 49,-12-24-236,1 0-1,-17-52 1,28 76 212,1 1-1,0 0 1,0 0-1,0 0 1,0-1 0,0 1-1,0 0 1,-1 0-1,1-1 1,0 1-1,0 0 1,0-1-1,0 1 1,0 0 0,0 0-1,0-1 1,0 1-1,0 0 1,0 0-1,0-1 1,0 1-1,0 0 1,0 0 0,1-1-1,-1 1 1,0 0-1,0 0 1,0-1-1,0 1 1,0 0-1,0 0 1,1-1 0,-1 1-1,0 0 1,0 0-1,0 0 1,1 0-1,-1-1 1,0 1-1,0 0 1,1 0 0,-1 0-1,0 0 1,0 0-1,1 0 1,-1 0-1,0-1 1,0 1-1,1 0 1,-1 0 0,0 0-1,0 0 1,1 0-1,-1 0 1,0 0-1,0 0 1,1 1-1,-1-1 1,0 0 0,1 0-1,-1 0 1,0 0-1,0 0 1,0 0-1,1 0 1,-1 1-1,0-1 1,20 9-309,17 21 267,-28-22 154,1 0 0,0-1 1,21 12-1,-23-15-40,0-1-1,1-1 1,-1 1 0,1-1-1,-1-1 1,1 1-1,0-1 1,0-1 0,0 0-1,-1 0 1,1-1-1,0 0 1,0 0 0,-1-1-1,1 0 1,-1-1-1,0 0 1,1 0 0,13-9-1,16-10 206,-1-3 0,62-53 0,-14 10-81,-13 8-181,-61 51-5,-9 7-21,1 0-1,-1 0 1,1 0-1,-1 1 1,1-1 0,0 1-1,0 0 1,0 0-1,0 0 1,0 0-1,0 0 1,0 0 0,0 1-1,0 0 1,0-1-1,0 1 1,0 0-1,0 1 1,1-1 0,-1 0-1,3 2 1,5 1-21,0 1 1,-1 1-1,0-1 1,14 10-1,-15-9 76,-6-3 12,1-1 0,-1 1 0,1-1 0,-1 0-1,1 0 1,0-1 0,-1 1 0,1-1 0,0 1 0,6-2 0,-7 1 41,-2 0 185,-1-4 234,-2 1-471,1 0-1,0 0 1,-1 0-1,0 0 1,0 0-1,0 0 1,0 0-1,0 0 1,-1 1-1,-4-5 1,5 6-66,0 0 1,0 0 0,0 0-1,0 0 1,-1 1 0,1-1-1,0 1 1,0-1 0,-1 1-1,1 0 1,0 0 0,-1 0-1,1 0 1,0 0 0,-1 0-1,1 0 1,0 1-1,-4 1 1,-87 26-506,81-24 522,1 1 1,0 1-1,0 0 0,1 0 0,-20 16 0,26-19 8,1 0 0,-1 1-1,1 0 1,-1 0-1,1 0 1,1 0-1,-1 0 1,0 1 0,1-1-1,0 1 1,0 0-1,1-1 1,-1 1-1,-1 10 1,3-9 14,-1 0 1,1 0-1,1 1 0,-1-1 1,1 0-1,0 0 0,0 0 1,1 0-1,0 0 0,5 11 1,-2-7 1,0-1 0,0-1 0,1 1 1,1-1-1,-1 0 0,1 0 1,0-1-1,1 0 0,0 0 0,0-1 1,0 0-1,1 0 0,0-1 1,13 6-1,-16-9 1,1 1 0,-1-2 0,1 1 1,-1-1-1,1 0 0,0 0 0,-1-1 0,1 0 1,0 0-1,7-1 0,-2-1-1,-1-1-1,1 0 1,0-1-1,21-10 0,381-177 333,-387 180-331,-1-1 1,-1-2-1,0-1 1,-1 0 0,24-22-1,-44 34 49,0-1 0,0-1 0,-1 1 0,6-9 0,-9 12-56,1 1-1,0-1 0,-1 0 0,0 0 1,1 0-1,-1 0 0,0 0 0,1 0 1,-1-1-1,0 1 0,0 0 0,0 0 1,0 0-1,0-1 0,-1 1-12,1 1 0,0-1 0,0 0 1,-1 1-1,1-1 0,-1 1 0,1-1 0,0 1 0,-1-1 0,1 1 0,-1-1 0,1 1 0,-1-1 0,0 1 0,1 0 1,-1-1-1,1 1 0,-1 0 0,0 0 0,1-1 0,-1 1 0,0 0 0,1 0 0,-1 0 0,-1 0 0,-1 0-39,-1 0 0,0 1 0,0-1 0,0 1 0,1 0 0,-1 0 0,1 1 0,-1-1 0,1 1 0,-7 4 0,-1-1-32,-15 7 9,0 2-1,1 1 0,-42 33 0,53-36 57,1 1 0,0 0 1,0 1-1,1 0 0,1 1 1,1 1-1,-10 17 0,8-10 23,-18 48 0,28-64 6,-1 0 0,2 1-1,-1-1 1,1 1 0,0 0 0,0-1 0,1 1-1,0 0 1,0 0 0,1-1 0,2 10-1,-3-15 1,0 0-1,1 0 0,0 0 0,0 0 1,-1 0-1,1 0 0,0 0 0,1 0 0,-1 0 1,0 0-1,1-1 0,-1 1 0,0 0 1,1-1-1,0 1 0,-1-1 0,1 0 0,3 2 1,-3-2 6,0-1 1,0 1-1,1-1 0,-1 1 1,0-1-1,0 0 1,0 0-1,1 0 0,-1 0 1,0 0-1,0-1 1,0 1-1,1-1 1,-1 0-1,0 1 0,0-1 1,4-2-1,3-2-23,-1 0 0,1-1 0,-1 0 0,-1-1 0,1 1 0,-1-1-1,12-14 1,38-61-122,-56 81 126,53-89-85,22-34 19,-50 96-351,-26 32 307,0-1 0,0 1 0,0-1 0,0 1 0,1-1 0,1 5 0,13 84 35,-12-63 125,14 56-1,-15-80-33,0 5 8,1-1 0,0 0 0,0 0 0,1-1 0,1 1 0,9 14 0,-13-22-8,0 0 1,-1 0-1,1 0 1,0 0-1,0 0 1,0 0 0,1-1-1,-1 1 1,0 0-1,0-1 1,0 1 0,0 0-1,1-1 1,-1 0-1,0 1 1,0-1 0,1 0-1,-1 0 1,0 1-1,1-1 1,-1 0-1,0 0 1,1-1 0,-1 1-1,0 0 1,1 0-1,-1-1 1,0 1 0,0 0-1,1-1 1,-1 1-1,0-1 1,0 0-1,2-1 1,3-2 34,0-1 0,0 0 0,0 0-1,8-11 1,6-7 25,95-99-138,-82 92-3,-5 6 111,-2-1 0,-1-2-1,36-46 1,-38 35 3,-1 0 1,31-76-1,18-90-126,-29 80-10,-10 24 278,-32 99-210,0 0 0,0 1 1,0-1-1,1 0 0,-1 1 0,0-1 0,0 0 0,0 0 0,0 1 1,0-1-1,0 0 0,0 1 0,-1-1 0,1 0 0,0 1 0,0-1 1,0 0-1,-1 1 0,0-2 0,1 2-2,0 0-1,-1 0 1,1 0 0,-1 0-1,1 0 1,-1 0 0,1 0-1,0 0 1,-1 0 0,1 0-1,-1 0 1,1 1 0,-1-1-1,1 0 1,0 0 0,-1 0-1,1 1 1,0-1 0,-1 0-1,1 1 1,0-1 0,-1 0-1,1 0 1,0 1 0,-1-1-1,1 1 1,0-1 0,0 0-1,0 1 1,-1-1 0,1 1-1,-5 7-62,1 0 1,-1 0-1,1 0 0,1 1 0,-4 10 0,-1 4 26,-46 132-108,-16 40 202,52-147-57,2 1 0,-14 74 0,25-97 103,2 0 0,1 0 0,1 0 1,2 0-1,0 0 0,8 45 0,-8-66-60,1 0 0,-1 0 0,1 0-1,-1-1 1,1 1 0,1 0 0,-1-1-1,1 1 1,0-1 0,3 4 0,-5-6-18,1-1 0,-1 1 1,1-1-1,0 0 0,-1 0 1,1 0-1,0 0 0,0 0 1,0 0-1,0 0 0,0 0 1,0-1-1,0 1 0,0-1 1,0 1-1,0-1 0,0 0 1,0 0-1,0 0 0,0 0 1,0 0-1,0-1 1,0 1-1,0-1 0,0 1 1,0-1-1,3-1 0,0 0-6,0-1 0,0 1 0,-1-1 0,1 0 0,-1 0-1,1-1 1,-1 0 0,5-5 0,28-39-81,-22 26 46,14-18-37,-2-2-1,-2 0 0,-2-2 1,18-47-1,-5-3 12,56-137 188,-47 134-66,41-98-88,-77 172 311,-1 0 0,10-47-1,-18 68-274,0-1 1,0 1-1,1 0 0,-1 0 1,-1 0-1,1 0 0,0 0 1,0 0-1,-1 0 0,0-2 1,1 4-17,-1-1 0,1 1 0,0-1 1,0 1-1,-1-1 0,1 1 1,0-1-1,-1 1 0,1-1 1,-1 1-1,1 0 0,-1-1 1,1 1-1,0 0 0,-1-1 0,1 1 1,-1 0-1,1 0 0,-1-1 1,0 1-1,1 0 0,-1 0 1,1 0-1,-1 0 0,1 0 1,-1 0-1,0 0 0,1 0 1,-1 0-1,1 0 0,-1 0 0,1 0 1,-1 0-1,1 0 0,-1 1 1,0-1-1,1 0 0,-1 0 1,1 1-1,-1-1 0,-6 4-52,1 0 1,-1 0-1,1 1 0,0 0 1,0 0-1,1 0 0,0 0 1,-6 9-1,-4 5-18,-18 32 0,21-28 75,0 1 0,2 1 0,1 0 0,-7 27 1,-18 106 80,29-127-35,-5 18 27,-15 95 350,22-113-306,0 0 0,4 51-1,-1-73-87,1-1-1,1 0 0,-1 0 0,2-1 0,4 14 0,-6-19-5,0 1 0,0-1 0,0 0 0,0 0 0,0 1 0,1-1 0,0 0 1,-1 0-1,1 0 0,0-1 0,0 1 0,0 0 0,0-1 0,0 1 0,0-1 0,0 0 0,1 0 0,-1 1 0,0-2 0,1 1 0,4 1 0,4-1 7,1 0-1,-1-2 1,1 1-1,-1-1 0,0-1 1,16-4-1,66-23-271,-87 27 225,16-6-14,0-2-1,0 0 0,-1-1 0,23-16 0,-32 18 52,-1 1 0,0-1 0,-1-1 0,0 0 0,-1-1 0,0 0 0,0 0 0,10-18 0,-17 25-7,0-1 0,0 0 0,0 0 0,-1 0 0,1 0 0,-1 0 1,-1-1-1,2-7 0,-2 10-10,0 0 0,0-1 1,-1 1-1,1 0 0,-1 0 1,1 0-1,-1 0 0,0 0 1,0 0-1,0 0 0,-1 0 1,1 0-1,-1 1 0,1-1 1,-4-3-1,5 5-6,-1 0 1,0 1-1,0-1 0,1 0 1,-1 1-1,0-1 0,0 1 1,0-1-1,0 1 0,0 0 1,0-1-1,0 1 0,0 0 1,0-1-1,0 1 0,0 0 1,0 0-1,0 0 0,0 0 1,0 0-1,0 0 0,0 0 1,0 1-1,0-1 0,0 0 1,0 0-1,0 1 0,0-1 1,0 1-1,-1 0 0,-3 2-43,0 0-1,0 1 0,0-1 1,-5 6-1,7-7 21,-10 10 16,1 1 1,0 0-1,-17 26 0,23-32 30,2 1 0,-1 0 0,1 0-1,0 1 1,1-1 0,0 1 0,0 0 0,1 0-1,-1 10 1,2-14 9,1 0 0,1 0 0,-1 0 0,1 0 0,-1 0-1,1 0 1,1 0 0,-1 0 0,1 0 0,0-1 0,0 1 0,0-1 0,1 1-1,-1-1 1,1 0 0,0 0 0,1 0 0,-1 0 0,0 0 0,1-1 0,0 1-1,0-1 1,7 4 0,-5-4 29,-1 1 0,1-1 0,0-1 0,0 1 0,1-1 0,-1 0 0,0-1 0,1 1 0,-1-1 0,1 0 0,-1-1 0,1 0 0,-1 0 0,1 0 0,-1-1 0,1 0 0,12-3 0,-6 0-39,0-1 1,-1-1 0,1 0-1,-1 0 1,-1-1 0,1-1-1,15-13 1,24-26-13,-3-2-1,45-59 1,-89 100 49,-4 7-55,1 0 1,-1 0 0,0 0-1,0 1 1,1-1-1,-1 0 1,0 0 0,1 1-1,-1-1 1,1 0-1,-1 0 1,1 1 0,0-1-1,0 0 1,12 14-69,-8-6 67,0 0 0,0 1-1,-1 0 1,0 0 0,4 9-1,1 3 72,1 2-49,1-1-1,0-1 0,2 0 1,1 0-1,18 20 0,-26-34 9,0-1-1,1 1 1,-1-1 0,1 0-1,0 0 1,0-1-1,15 6 1,-17-8 2,2 0 0,-1 0 0,0-1 1,0 0-1,0 0 0,1 0 0,-1-1 0,0 0 0,1-1 0,-1 1 0,10-3 0,-6 1-24,1-2 0,-1 1-1,0-1 1,-1 0 0,1-1-1,-1-1 1,1 1 0,-2-1-1,1-1 1,8-8 0,8-9 14,38-50 0,-17 19-13,-36 42 7,13-13 40,-22 25-52,0 0 1,0 0-1,1 0 0,-1 0 1,0 0-1,1 0 0,-1 0 1,1 0-1,-1 1 0,1-1 0,0 0 1,-1 1-1,1-1 0,3 1 1,-4 0-6,-1 0 1,1 0 0,0 0-1,0 0 1,0 0-1,0 0 1,-1 1 0,1-1-1,0 0 1,0 0-1,-1 1 1,1-1 0,0 1-1,0-1 1,-1 1-1,1-1 1,-1 1 0,1-1-1,0 1 1,-1-1-1,2 2 1,-2 0 9,1-1 0,0 1 1,0 0-1,-1 0 0,1-1 0,-1 1 0,1 0 0,-1 0 0,0 2 1,1 4 60,-2-1 0,1 1 0,-3 12 1,-6 19 42,-3 20-183,11-26 158,1-33-87,1 0 0,-1 0-1,0 0 1,1 0-1,-1 0 1,0 1-1,1-1 1,-1 0-1,1 0 1,-1 0 0,0 0-1,1 0 1,-1 0-1,0 0 1,1 0-1,-1 0 1,1 0-1,-1 0 1,0-1-1,1 1 1,-1 0 0,0 0-1,1 0 1,3-2-7,0-1 1,0 1 0,0 0-1,6-7 1,9-5-20,18-7-30,1 1-1,48-18 0,-84 37 58,0 0 1,0 1-1,0-1 0,0 1 0,0-1 0,0 1 0,0 0 0,0 0 0,0 0 0,0 0 0,0 0 0,0 0 0,0 1 1,0-1-1,3 2 0,-4-2 5,0 1-1,-1-1 1,1 1 0,0-1 0,-1 1 0,1-1 0,-1 1 0,1 0-1,-1 0 1,1-1 0,-1 1 0,1 0 0,-1 0 0,0-1 0,1 1-1,-1 0 1,0 0 0,0 0 0,1-1 0,-1 1 0,0 0 0,0 0-1,0 0 1,0 0 0,0 0 0,0-1 0,-1 1 0,1 0 0,0 0-1,0 0 1,-1 0 0,1-1 0,0 1 0,-1 0 0,1 0 0,-1 0-1,-2 5 12,1 0-1,-2 0 0,1 0 0,0-1 1,-8 9-1,10-14 44,15-1-228,1-3 67,-2 0 1,20-10 0,9-2 62,-21 8 91,-14 5-64,0 0 0,1 1 0,0 0 0,-1 0 0,9-1 0,-14 3 17,1 0-1,-1 0 1,0 0-1,0 0 1,1 1-1,-1-1 1,0 1-1,0-1 1,0 1-1,0 0 1,0 0-1,0 0 1,0 0-1,0 0 1,0 0-1,0 1 0,0-1 1,-1 0-1,1 1 1,-1 0-1,1-1 1,1 4-1,1 1 26,0 0 0,-1 1-1,0-1 1,0 1 0,-1 0-1,1 0 1,1 11 0,-4-15-29,1-1 0,-1 0 0,1 1 0,0-1 0,0 0 0,0 1 0,0-1 0,0 0-1,2 3 1,2 2-53,-5-6 63,0-1-1,1 1 0,-1 0 0,1-1 1,-1 1-1,1-1 0,-1 1 1,1-1-1,0 1 0,-1-1 0,1 0 1,-1 1-1,1-1 0,0 0 0,-1 1 1,1-1-1,0 0 0,-1 0 1,1 0-1,0 0 0,0 1 0,-1-1 1,2 0-1,0-1-6,0 1 0,1 0 0,-1-1-1,0 1 1,0-1 0,1 0 0,2-1 0,5-4-51,0 1 0,12-11 0,-15 11 48,29-20-52,8-5-2,46-42 0,-78 59-184,-21 15-17,-21 17 102,9 0 154,1 1 0,-20 26-1,24-28 62,10-10 106,-5 5-62,10-12-91,5-8-16,17-16-115,-2 3 190,-18 19-98,1-1 0,0 0 0,-1 0 0,1 1 0,0-1 0,0 1 0,0-1 0,3-1 0,-4 3 24,-1 0 0,1 0 0,-1-1-1,1 1 1,-1 0 0,1 0 0,-1 0 0,1 0 0,-1 0-1,1 0 1,-1 0 0,1 0 0,-1 0 0,1 0 0,-1 1-1,1-1 1,-1 0 0,1 0 0,-1 0 0,0 0-1,1 1 1,-1-1 0,1 0 0,-1 0 0,0 1 0,1-1-1,-1 0 1,1 1 0,-1-1 0,0 1 0,0-1 0,1 0-1,-1 1 1,0-1 0,0 1 0,1-1 0,-1 1-1,0-1 1,0 1 0,0-1 0,0 1 0,0-1 0,0 1-1,0-1 1,0 1 0,0-1 0,0 1 0,1 8 20,-1 0 1,0-1-1,-1 1 0,1-1 1,-2 1-1,1-1 1,-1 1-1,-1-1 0,-3 9 1,-3 13 25,-7 32-20,-16 54-81,24-91 86,-2-1 0,-23 41 0,19-42-46,-2-1 0,0-1 0,-1 0 0,-1-1 0,-1-1 1,-1-1-1,-1-1 0,-33 22 0,30-24 14,-2 0 1,0-2-1,-1-1 1,0-1-1,0-1 1,-1-1-1,-47 8 1,68-16-8,-1 0 0,1-1 0,0 1 1,0-2-1,-1 1 0,1-1 0,0 0 1,0 0-1,-12-4 0,15 3 12,-1 0-1,0 0 0,1-1 1,0 0-1,-1 1 1,1-1-1,0-1 0,1 1 1,-1-1-1,1 1 1,-1-1-1,1 0 0,0 0 1,-3-7-1,0-1-17,0 1 0,1-1 0,1-1 0,0 1 0,1 0-1,0-1 1,1 0 0,-2-21 0,4 5-34,1 0-1,7-49 1,-5 62-75,0 1 0,0 1 0,2-1 1,0 0-1,1 1 0,0 0 0,1 0 0,12-18 0,-8 17-1354,0 1 1,1 0-1,26-23 0,-17 21-980,-14 10 213,0 1-1,0-1 1,9-10 0,-15 14 1688,0 0 1,0 0 0,-1 1-1,1-1 1,0 0-1,-1 0 1,0 0 0,1 0-1,-1 1 1,0-1 0,0 0-1,0 0 1,0 0 0,-1-3-1,-1-8-1369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28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67 10048,'-14'-12'3712,"19"9"-2880,-5-5-224,4-4-1024,1 4 96,0-1-1376,-5 6 960,-5-5-5632,-9 4 3040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29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40 8480,'-60'-5'2730,"57"5"-2573,0 0 1,-1 0-1,1 1 0,0-1 0,0 1 0,0 0 0,-6 2 0,2-1 357,26 8 1678,15 6-1316,1-2 0,0-1-1,1-2 1,0-2 0,56 7 0,-4-7-352,101-3 1,218-32-906,-3-34-4561,4 5-4471,-296 50 5616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31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26 304 1984,'-3'4'140,"1"0"0,0-1-1,0 1 1,0 0 0,0 0 0,0 0 0,1 1-1,0-1 1,0 0 0,-1 7 0,0 5 1328,1 25 0,0-21-435,0-14-341,1 0 0,-1 0-1,1-1 1,1 1 0,-1 0 0,1 0-1,0 0 1,3 9 0,-4-15-602,1 0 0,-1 0 0,1 0 0,-1 1 0,1-1 0,-1 0 0,0 0 0,1-1 0,-1 1 0,1 0 0,-1 0 0,1 0 0,-1 0 0,1 0 0,-1 0 0,0-1 1,1 1-1,-1 0 0,1 0 0,-1-1 0,0 1 0,1-1 105,1 0-75,-1 0 0,0 0 0,0 0 0,1-1-1,-1 1 1,0 0 0,0-1 0,0 1 0,-1-1 0,1 1 0,1-4 0,3-4 318,10-17-95,2 1-1,0 0 0,2 2 1,0 0-1,2 1 0,0 1 1,2 2-1,0 0 1,26-16-1,37-25 251,133-87 2073,-219 146-2659,3-1 119,0 1 0,0-1-1,0 0 1,0 1-1,5-2 1,-7 3-107,-1 0 1,1 0 0,-1 0-1,1 0 1,-1 0 0,1 0-1,0 0 1,-1 0 0,1 0-1,-1 0 1,1 0 0,-1 0-1,1 0 1,-1 0 0,1 1 0,-1-1-1,1 0 1,-1 0 0,1 1-1,-1-1 1,1 0 0,-1 1-1,1-1 1,-1 0 0,0 1-1,1-1 1,-1 1 0,1-1-1,-1 1 1,0-1 0,0 0-1,1 1 1,-1 0 0,0-1-1,0 1 1,0-1 0,1 1-1,-1-1 1,0 1 0,0 0 0,0 9 49,1-1 1,-2 1 0,1-1 0,-1 1 0,-1-1 0,-4 18 0,2-13 11,0 2 34,-1 0 0,-13 26 0,6-14 52,13-29-151,1-1 0,-1 0 0,1 1 0,-1-1 0,1 1 0,0-1 0,2 0 0,7-7-10,-5 2-9,79-77 53,-74 76-82,-1-1 0,2 1 0,-1 1 0,1 0 0,0 1 0,21-9 1,-30 14 35,0 0 1,1 1 0,-1-1 0,0 0-1,0 1 1,0 0 0,1 0 0,-1 0 0,0 0-1,0 0 1,0 1 0,1-1 0,-1 1-1,0 0 1,0 0 0,0 0 0,0 0 0,0 1-1,3 1 1,-4-1 16,0-1 1,0 1-1,-1 0 0,1-1 1,0 1-1,-1 0 1,0 0-1,1 0 0,-1 0 1,0 0-1,0 0 0,0 1 1,0-1-1,0 0 0,-1 0 1,1 1-1,-1-1 0,1 1 1,-1-1-1,0 0 0,0 1 1,0-1-1,0 1 0,-1-1 1,0 5-1,-3 7 88,-1 0-1,0 0 0,0-1 1,-2 0-1,-8 14 1,15-26-147,1-1-4,8-4-10,0 0 1,0-1-1,10-7 0,-9 6-30,1 0 0,11-5-1,-7 5 38,-5 1 8,-1 1 0,0 1 0,1 0 1,15-3-1,-23 6 38,0-1 0,0 1 1,0 0-1,0 0 0,0 0 1,0 0-1,0 1 1,0-1-1,0 0 0,0 1 1,0-1-1,0 1 0,0 0 1,0 0-1,0 0 0,0 0 1,0 0-1,-1 0 0,1 0 1,0 1-1,-1-1 0,1 0 1,-1 1-1,0-1 0,1 1 1,-1 0-1,2 3 0,4 11 48,0 1-1,-1-1 1,-1 2-1,5 32 1,-6-30-11,1 1 0,0-1 0,10 23 0,-13-40-14,-1 0 0,1 0 0,0 0 0,0 0 0,0 0 0,0 0 0,0 0 0,0-1 0,1 1 0,0-1 0,-1 0 0,5 3 0,-5-4-10,0 0 0,0 0 0,0 0 0,0-1 0,1 1 0,-1-1 0,0 1 0,0-1 0,1 0 0,-1 0 0,0 0 0,0 0 0,1 0 0,-1 0 0,0-1 0,0 1 0,1-1 0,-1 0 0,4-1 0,4-3 38,0 0 0,0-1 0,0 0 0,-1-1 0,17-14 0,37-47 99,-34 35-102,-6 5-68,0-1-1,23-44 0,-41 65 44,0-1 0,-1 1 0,0-1 0,-1 0-1,3-12 1,-5 18-27,0 0 0,-1 0 0,1 0 0,-1 0 0,1 0 0,-1 0 0,0 0 0,-1 0 0,1 0 0,0 0 0,-1 0 0,0 0 0,0 0 0,1 0 0,-2 1 0,1-1 0,0 0 0,-1 0 0,1 1 0,-3-4 0,3 6-1,1-1-1,-1 0 0,0 0 1,0 1-1,0-1 0,1 1 1,-1-1-1,0 1 0,0-1 1,0 1-1,0-1 0,0 1 1,0 0-1,0 0 0,0-1 0,0 1 1,0 0-1,0 0 0,0 0 1,0 0-1,0 0 0,0 0 1,0 0-1,0 1 0,0-1 1,0 0-1,0 0 0,0 1 1,0-1-1,0 1 0,0-1 0,0 1 1,1-1-1,-1 1 0,0 0 1,0-1-1,-1 2 0,-3 4 8,0-1 0,0 1 0,0-1 0,-4 9 0,6-10-32,-9 14-21,1 0 0,1 1 0,-8 20-1,14-29 56,0 0 1,1 0-1,0 0 0,1 0 0,1 0 0,-1 0 0,2 1 1,-1 12-1,2-20 23,-1 1 1,1-1 0,-1 1-1,1-1 1,0 1 0,0-1-1,1 1 1,-1-1 0,1 0-1,-1 0 1,1 0-1,4 5 1,-5-6-26,1-1-1,-1 1 1,1-1-1,-1 0 1,1 0 0,0 1-1,0-1 1,-1 0-1,1 0 1,0-1 0,0 1-1,0 0 1,0-1-1,0 1 1,0-1 0,0 1-1,0-1 1,0 0-1,0 0 1,1 0 0,-1 0-1,2-1 1,30-6-57,59-21-1,-32 8 180,-30 11-64,53-15-126,150-66-1,-215 82 76,8-5 58,0-1 0,44-31 0,-71 45-67,1-1 0,-1 1 1,0 0-1,1 0 0,-1 0 0,0-1 1,1 1-1,-1 0 0,0-1 1,1 1-1,-1 0 0,0-1 0,0 1 1,0 0-1,1-1 0,-1 1 1,0 0-1,0-1 0,0 1 0,0-1 1,0 1-1,1 0 0,-1-1 0,0 0 1,0 1-2,0-1 0,-1 1 0,1 0 0,0 0 1,0 0-1,0-1 0,0 1 0,0 0 0,0 0 1,0 0-1,-1-1 0,1 1 0,0 0 0,0 0 0,0 0 1,-1 0-1,1 0 0,0-1 0,0 1 0,0 0 1,-1 0-1,1 0 0,0 0 0,0 0 0,0 0 0,-1 0 1,1 0-1,0 0 0,0 0 0,-1 0 0,1 0 1,0 0-1,0 0 0,-1 0 0,1 0 0,0 0 0,0 0 1,0 0-1,-1 0 0,1 0 0,0 1 0,-11 2-31,11-3 23,-86 40-339,82-37 347,-37 17-36,-75 52 0,105-63 33,0 0 1,0 0-1,1 1 0,0 0 1,1 1-1,0 0 0,1 0 1,0 1-1,1 0 0,-10 24 1,15-31 1,0 0 0,1 0 0,0-1-1,0 1 1,0 0 0,1 0 0,-1 0 0,1 0 0,1 0 0,0 10 0,0-13-3,-1 0 1,1 0-1,-1-1 1,1 1-1,0 0 0,-1-1 1,1 1-1,0-1 1,0 1-1,0-1 1,0 1-1,1-1 0,-1 1 1,0-1-1,0 0 1,1 0-1,-1 0 1,1 0-1,-1 0 0,1 0 1,0 0-1,-1 0 1,1-1-1,0 1 1,-1-1-1,1 1 0,0-1 1,0 1-1,-1-1 1,1 0-1,0 0 1,0 0-1,3-1 0,2 0 18,0 0-1,0-1 0,0 0 0,-1 0 0,1-1 0,0 0 0,-1 0 0,0 0 0,0-1 0,0 0 1,7-6-1,2-2-28,0-2 0,23-26-1,-19 15 29,-2-1 0,24-43-1,-5 5-231,-32 77 319,-2 0-1,3 20 1,0 11-10,13 51 1,-17-90-53,0 0 1,1-1-1,0 1 1,0-1-1,4 7 0,-6-10-33,1 0-1,-1 0 0,1 0 0,0 0 1,-1 0-1,1 0 0,0-1 1,0 1-1,-1 0 0,1 0 1,0-1-1,0 1 0,0-1 1,0 1-1,0-1 0,0 1 0,0-1 1,0 0-1,0 1 0,0-1 1,0 0-1,1 0 0,-1 0 1,0 0-1,0 0 0,0 0 1,0 0-1,0 0 0,0 0 0,0 0 1,2-1-1,6-3 6,1-1-1,-1 0 1,16-12-1,-2 1 1,24-12-6,0 2 0,2 2 0,93-32 0,-137 54-1,-1 1 0,0 0 0,1 0 0,0 0 0,-1 1 0,10-1 0,-13 1 2,0 0 0,0 1 0,0-1 0,0 0 0,0 0 0,0 1 0,0-1 0,0 0 0,0 1 0,0-1 0,0 1 1,-1-1-1,1 1 0,0 0 0,0-1 0,0 1 0,-1 0 0,1 0 0,0 0 0,-1-1 0,1 1 0,-1 0 0,1 0 0,-1 0 0,1 0 0,-1 0 0,0 0 1,1 0-1,-1 0 0,0 0 0,0 0 0,0 0 0,1 0 0,-1 0 0,0 0 0,-1 2 0,0 14 48,0 0-1,-2 1 0,0-1 1,-1 0-1,0-1 1,-10 23-1,-47 91 136,60-129-191,-10 25 28,10-25-33,1 0 1,-1 0 0,1 0 0,0 0 0,-1 0 0,1 0 0,0 0-1,0 0 1,0 1 0,0-1 0,0 0 0,0 0 0,0 0 0,0 0-1,0 0 1,0 1 0,1 0 0,0-1 4,-1-1 0,1 0 0,-1 0 0,0 0 0,1 1 0,-1-1 0,1 0 0,-1 0 0,0 0 0,1 0-1,-1 0 1,1 0 0,-1 0 0,1 0 0,-1 0 0,0 0 0,1 0 0,-1 0 0,1 0 0,-1-1 0,1 1 0,-1 0 0,0 0 0,1 0 0,-1-1 0,0 1 0,1 0 0,-1 0 0,1-1-1,12-9-11,-2-1-17,0-2 0,0 1-1,-1-2 1,13-22-1,5-6-141,-21 32 129,7-10-20,19-19-1,-29 35 56,0 0 0,0 0 1,0 0-1,0 1 0,1 0 1,-1 0-1,1 0 0,0 0 0,0 1 1,0 0-1,5-2 0,-8 4 13,-1-1 1,1 1-1,0 0 0,-1 0 1,1 0-1,-1 0 0,1 1 1,0-1-1,-1 0 0,1 1 1,-1-1-1,1 1 0,-1-1 1,1 1-1,-1 0 0,0 0 1,1-1-1,-1 1 0,0 0 1,1 0-1,-1 0 0,0 1 1,0-1-1,0 0 0,0 0 1,0 1-1,0-1 0,0 0 1,0 2-1,4 6 29,-1 0-1,-1 1 1,5 16-1,-2-8 31,-3-11-64,0 4-25,1 0-1,1 0 1,8 13-1,-13-23 29,1 0 1,-1-1-1,0 1 0,1 0 1,0 0-1,-1-1 1,1 1-1,-1-1 0,1 1 1,0-1-1,0 1 0,-1-1 1,1 1-1,0-1 0,0 1 1,-1-1-1,1 0 0,0 1 1,0-1-1,0 0 0,0 0 1,-1 0-1,2 0 0,0 0 8,-1 0 0,1-1 0,-1 1-1,1 0 1,-1-1 0,0 0 0,1 1-1,-1-1 1,0 0 0,1 0 0,-1 0-1,2-1 1,4-5 49,-1 0 1,1 0-1,7-14 0,-8 13-42,15-19-10,1 1 1,1 2-1,1 0 0,33-26 1,31-28 78,-60 50-31,2 2-1,48-33 0,-77 57-51,1 1 1,-1 0-1,1 1 1,-1-1-1,1 0 1,-1 0-1,1 1 0,0-1 1,-1 1-1,1-1 1,3 1-1,-4 0 3,0 0-1,0 0 1,0 1-1,-1-1 1,1 1 0,0-1-1,0 1 1,-1-1 0,1 1-1,0 0 1,-1-1 0,1 1-1,0 0 1,-1-1-1,1 1 1,-1 0 0,1 0-1,-1-1 1,0 1 0,1 0-1,-1 0 1,0 0 0,1 0-1,-1 0 1,0 1-1,2 6 4,-1 1-1,0 0 0,-1 0 0,0 0 0,0 0 1,-1 0-1,0-1 0,-4 17 0,3-9 56,-5 20-22,0-1 0,-3 0-1,0-1 1,-3 0 0,0-1-1,-2 0 1,-26 40 0,37-67-80,1-1 1,-1 0-1,0 0 1,-1 0-1,-7 6 1,10-10 29,1 0 1,0 0 0,-1 0-1,1 0 1,-1 0-1,1 0 1,-1-1-1,0 1 1,1 0-1,-1-1 1,0 1-1,1-1 1,-1 0-1,0 0 1,0 1-1,1-1 1,-1 0-1,0-1 1,1 1-1,-1 0 1,0 0 0,0-1-1,1 1 1,-4-2-1,1 0-8,1-1 1,-1 1-1,1-1 0,0 0 1,0 0-1,0 0 0,0 0 1,1 0-1,-1-1 0,1 0 1,0 1-1,0-1 0,0 0 0,0 0 1,1 0-1,0 0 0,-1 0 1,1 0-1,0-8 0,-1-1 3,1 0-1,1-1 1,0 1-1,1 0 0,2-15 1,-2 25 24,-1-1 0,1 0 0,0 1 0,0 0 0,0-1 0,1 1 0,-1 0 0,1-1 0,3-4 0,-4 7 7,0 0-1,1-1 1,-1 1 0,1 0 0,-1 0 0,1-1 0,-1 1 0,1 1 0,0-1-1,-1 0 1,1 0 0,0 1 0,0-1 0,0 1 0,0-1 0,0 1-1,-1 0 1,1 0 0,3 0 0,6 0 25,0 1 1,0 1-1,0 0 0,0 1 0,-1 0 0,1 0 1,16 9-1,69 41 21,-85-46-37,13 8-404,0-1 1,1-1-1,1-1 0,27 8 1,-26-16-773,-22-4 93,-1 0-1,1-1 1,0 1 0,-1-1-1,10-3 1,-7 1-715,0 0 0,0 0 0,0-1 0,-1 0 0,1 0 0,6-6 0,10-7-3540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40.1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551 726 3808,'-12'-13'11171,"10"11"-10701,0 0 0,-1 1 0,1 0 1,-1-1-1,1 1 0,-1 0 0,-3-1 1,-5 1-60,1 0 1,-1 0-1,1 1 1,0 1 0,-1 0-1,1 0 1,-17 5-1,9-3-247,-23 7 319,-75 27 1,90-28-427,12-4-41,-1 1 0,1 1 1,0 0-1,1 1 0,0 0 1,0 1-1,0 0 1,-16 17-1,21-17-23,1 0-1,-1 0 1,1 1-1,1 0 1,0 0 0,0 1-1,1-1 1,0 1-1,1 0 1,0 1 0,-3 18-1,6-22-15,0-1-1,0 1 1,1-1-1,-1 1 0,2-1 1,-1 1-1,1-1 1,1 0-1,-1 1 1,4 9-1,-3-12 23,0 0 0,0-1 0,1 0 0,-1 1 0,1-1 0,0 0 0,0 0 0,1 0-1,-1-1 1,1 1 0,-1-1 0,1 0 0,0 0 0,1 0 0,-1-1 0,8 4 0,-4-2 9,1-1-1,-1-1 1,1 0-1,0 0 1,0 0 0,0-1-1,0-1 1,0 1 0,0-2-1,0 1 1,0-1-1,0 0 1,0-1 0,0 0-1,-1-1 1,1 0 0,-1 0-1,1 0 1,13-9-1,-4 1-68,-1-1-1,0-1 0,-1 0 1,0-1-1,-1-1 0,0 0 0,17-25 1,-12 13-48,-2 0 1,-1-1 0,-2-1 0,0-1 0,-2 0 0,14-47-1,5-65 184,22-224 0,-45 145 917,-9 219-987,0-1 0,0 1 0,-1-1 0,1 0 0,-1 1 0,1-1 0,-2-3 0,2 6-9,0 0 0,0 0 0,0 0 0,-1-1 0,1 1 0,0 0 0,0 0 0,0 0 0,0 0 0,0 0 0,0 0 0,0-1 0,-1 1 0,1 0 0,0 0 0,0 0 0,0 0 0,0 0 1,0 0-1,-1 0 0,1 0 0,0 0 0,0-1 0,0 1 0,0 0 0,-1 0 0,1 0 0,0 0 0,0 0 0,0 0 0,-1 0 0,1 0 0,0 0 0,0 0 0,0 0 0,0 1 0,-1-1 0,-7 11-131,4 0 141,0 0 0,0 0 0,1 0 0,1 1 0,0-1 0,0 18 0,0-15-5,-8 110 244,5 1 1,16 183-1,-9-287-168,1-1-1,8 30 1,-9-43 12,1 1 0,0-1 0,0 1 0,1-1 0,-1 0 0,1 0 0,1-1 0,-1 1 0,8 6 0,-10-11-70,1 0 1,0 0 0,-1 0-1,1 0 1,0-1-1,0 1 1,0-1-1,0 0 1,0 0 0,0 0-1,0 0 1,1-1-1,-1 1 1,0-1-1,0 0 1,6 0 0,5-1 4,0-1 0,22-5 0,-25 4-66,15-3-10,0-1 1,0-1 0,-1-2 0,37-19 0,-58 27 25,1-1 1,-1 0 0,0 0 0,0 0 0,0 0 0,-1-1 0,7-6 0,-9 9 30,0-1 0,-1 1 0,1 0 0,-1 0 0,1 0 0,-1-1 0,1 1 1,-1 0-1,1 0 0,-1-1 0,0 1 0,0 0 0,0-1 0,0 1 1,0 0-1,0-1 0,0 1 0,0 0 0,0-1 0,-1 1 0,1 0 1,-1 0-1,1-1 0,-1 1 0,1 0 0,-1 0 0,0 0 0,1-1 1,-1 1-1,0 0 0,0 0 0,0 0 0,0 0 0,0 1 0,-1-2 1,-2-2 28,-1 1 1,0 0 0,0 0-1,0 0 1,0 1 0,0 0-1,-1 0 1,1 0 0,0 0 0,-1 1-1,0 0 1,1 0 0,-1 1-1,0-1 1,-7 2 0,4-1-46,0 1 0,0 0 1,0 0-1,0 1 0,0 1 0,0-1 1,1 1-1,-16 8 0,18-7 20,1-1 0,0 1 0,-1 0 0,2 0 0,-1 0 0,0 1 0,1-1 0,0 1 0,0 0 0,0 1 0,-5 9 0,8-12 2,0 0 0,-1 0 0,2 0 0,-1 0-1,0 0 1,0 0 0,1 0 0,0 0 0,0 0-1,-1 0 1,2 0 0,-1 0 0,0 0 0,1 0 0,-1 0-1,1 0 1,0 0 0,0-1 0,0 1 0,0 0-1,1 0 1,-1-1 0,1 1 0,-1 0 0,1-1-1,4 4 1,0 0 15,1 0-1,0 0 1,1 0-1,0-1 1,0 0 0,0-1-1,0 0 1,1 0-1,-1-1 1,1 0-1,0 0 1,0-1-1,12 1 1,-3-1 5,-1 0 0,1-1 1,0-2-1,-1 0 0,1 0 0,18-5 0,-3-1-75,0-2 1,-1-2-1,0 0 0,49-26 1,17-8 203,-17 9-22,-75 31 119,-11 3-184,-15 1-83,18 1 32,-2 0-4,0 1 1,0-1 0,-1 1 0,1 0 0,0 0 0,0 1 0,0-1 0,-7 5 0,-30 19 190,32-18-108,1-2-102,1 0 1,0 1 0,1 0-1,-1 1 1,1 0 0,0 0-1,1 0 1,0 0 0,0 1-1,0 0 1,1 0 0,0 0-1,1 1 1,0-1 0,0 1-1,-2 15 1,2-5-30,0-1 0,2 0 1,0 1-1,4 30 0,-3-46 20,1 0 0,0 0 0,-1 1 0,1-1-1,0 0 1,1 0 0,-1 0 0,1 0 0,-1 0 0,1-1 0,0 1 0,3 4 0,-4-6 20,0 0 0,0 0 0,1 0 1,-1 0-1,0 0 0,0 0 0,1 0 1,-1-1-1,1 1 0,-1 0 0,0-1 0,1 1 1,-1-1-1,1 1 0,-1-1 0,1 0 1,0 0-1,-1 0 0,1 0 0,-1 0 0,1 0 1,-1 0-1,1 0 0,-1 0 0,1-1 0,0 1 1,-1-1-1,2 0 0,13-8-38,-1 0-1,0 0 1,16-14 0,10-7 13,28-14 53,3 4-1,104-43 0,-19 8 374,-139 64-379,-13 7-20,1 1 0,0 0 0,-1 0 0,9-3 0,-11 5-34,0 0 0,0 1 0,0-1 0,0 1 1,0 0-1,0 0 0,0 0 0,0 0 0,0 0 1,0 1-1,0-1 0,0 1 0,5 1 0,-6 0 26,0-1-1,0 0 0,0 1 0,-1-1 0,1 1 0,0 0 1,-1-1-1,1 1 0,-1 0 0,1 0 0,-1 0 0,0 0 1,0 0-1,0 0 0,0 1 0,1 1 0,0 2 32,-1 0-1,1-1 1,-1 1 0,0 0-1,1 10 1,-2-8-32,6 134-6,-5-136 17,0 0 1,0-1-1,1 1 1,2 7-1,-4-12-14,1 0 0,-1 0-1,0 0 1,1 0 0,-1 0 0,1 0-1,0 0 1,-1 0 0,1 0-1,0 0 1,-1-1 0,1 1 0,0 0-1,0 0 1,0-1 0,0 1 0,-1 0-1,1-1 1,0 1 0,0-1 0,0 1-1,0-1 1,0 1 0,1-1-1,-1 0 1,0 0 0,0 0 0,0 1-1,0-1 1,2 0 0,17-7-28,0 0 0,-1-1 0,1-1-1,-2 0 1,20-14 0,-2 2-70,6-4 45,0-1 0,65-55-1,-99 74 35,0-1 0,-1 0-1,0 0 1,0-1 0,0 0-1,-1 0 1,8-16 0,-14 23 30,1 1 0,-1 0 1,1 0-1,-1-1 0,0 1 1,1 0-1,-1-1 0,0 1 1,0 0-1,0-1 0,0 1 1,0 0-1,0-1 0,0 1 1,-1 0-1,1 0 0,0-1 1,-1 1-1,1 0 0,-1 0 1,1-1-1,-1 1 0,0 0 1,1 0-1,-1 0 0,0 0 1,0 0-1,0 0 0,0 0 1,0 0-1,0 0 0,0 0 1,0 1-1,0-1 0,0 0 1,0 1-1,-1-1 0,1 1 1,-2-1-1,-1-1 25,0 1-1,0 0 1,0 0-1,0 0 1,0 1-1,-1-1 1,1 1-1,0 0 1,-1 0-1,1 1 1,-6 0-1,2 1-33,0 1 0,0 0-1,0 0 1,0 0 0,1 1-1,0 0 1,-1 1 0,-10 8-1,16-11-8,0 0 0,0 0 0,0 0 1,0 1-1,0-1 0,0 0 0,1 1 0,-1-1 0,1 1 0,0 0 0,0-1 0,0 1 0,0 0 0,0 0 0,1 0 0,-1-1 0,1 1 0,0 0 0,-1 0 0,2 0 0,-1 0 0,0 0 0,0 0 1,1 0-1,0 0 0,-1-1 0,1 1 0,2 4 0,-1-2 3,1-1 1,0 1 0,0-1-1,0 0 1,1 0 0,-1 0-1,1 0 1,0 0-1,0-1 1,1 0 0,-1 0-1,1 0 1,-1 0 0,1-1-1,0 0 1,0 0-1,0 0 1,0 0 0,9 1-1,-1 0 12,0-1-1,0-1 0,1 0 1,-1 0-1,1-1 0,21-4 1,8-5-71,-1-2 0,81-33-1,-66 22 35,-32 13 57,80-34 312,-105 43-333,1 0 0,-1 0-1,0 0 1,1 0 0,-1-1 0,1 1 0,-1 0-1,0 0 1,1 0 0,-1-1 0,1 1 0,-1 0-1,0 0 1,1-1 0,-1 1 0,0 0-1,0-1 1,1 1 0,-1-1 0,0 1 0,0 0-1,1-1 1,-1 1 0,0-1 0,0 0-1,0 1-5,0-1 0,-1 1 0,1 0-1,-1-1 1,1 1 0,-1 0-1,1 0 1,0-1 0,-1 1-1,1 0 1,-1 0 0,1 0 0,-1-1-1,1 1 1,-1 0 0,1 0-1,-2 0 1,-27-2-2,28 2 16,-9 1 33,1 0 0,-1 0 0,0 1 0,1 0 0,-1 1 0,1 0 0,0 0 0,0 1 0,0 0 1,1 1-1,-15 9 0,13-7-16,0 1-1,0 1 1,1-1 0,0 1 0,1 1 0,0 0 0,0 0 0,-9 18 0,13-21-75,1 0 0,0 0 0,-4 13 0,7-18 23,-1 0 0,1 0 1,-1 1-1,1-1 0,0 0 1,-1 1-1,1-1 0,1 0 1,-1 1-1,0-1 0,0 0 1,1 1-1,-1-1 0,1 0 0,0 0 1,1 3-1,-2-4 13,1-1 1,-1 1-1,1 0 0,-1-1 1,1 1-1,-1-1 1,1 1-1,0-1 0,-1 1 1,1-1-1,0 0 0,-1 1 1,1-1-1,0 0 0,-1 1 1,1-1-1,0 0 0,0 0 1,-1 1-1,1-1 0,0 0 1,0 0-1,-1 0 0,1 0 1,0 0-1,0 0 0,0-1 1,-1 1-1,1 0 0,0 0 1,-1 0-1,1-1 0,0 1 1,0 0-1,-1-1 0,1 1 1,0-1-1,-1 1 0,1-1 1,-1 1-1,2-2 0,3-2-69,-1 0-1,1-1 0,7-10 0,-9 10-8,1 1 26,21-28-159,49-48-1,-74 79 222,1 0 0,-1 1 0,1-1 0,0 1 0,-1-1 0,1 1 1,-1-1-1,1 1 0,0-1 0,0 1 0,-1-1 0,1 1 0,0 0 0,0-1 0,-1 1 0,1 0 0,0 0 0,0 0 0,0-1 0,-1 1 0,1 0 0,0 0 0,0 0 0,0 0 0,-1 1 0,1-1 0,0 0 0,0 0 1,0 0-1,-1 1 0,1-1 0,0 0 0,0 1 0,-1-1 0,1 1 0,0-1 0,-1 0 0,1 1 0,0 0 0,-1-1 0,1 1 0,-1-1 0,1 1 0,-1 0 0,1-1 0,0 2 0,2 5 41,0 0-1,0 0 1,-1 0-1,3 11 1,0-1 70,5 14-74,-6-14-10,1-1 0,1-1 0,0 1 0,9 14 0,-13-27-15,-1 0 1,1 0 0,0 0-1,0 0 1,1-1 0,-1 1-1,0-1 1,1 1 0,0-1-1,-1 0 1,1 0 0,0 0-1,0-1 1,0 1 0,0-1-1,0 1 1,1-1 0,-1 0-1,0 0 1,1 0 0,-1-1-1,1 1 1,-1-1 0,0 0-1,5 0 1,-1-1 24,0 0 0,0-1 0,-1 0 0,1 0 0,0 0 0,-1-1 0,9-5 0,43-29 120,-35 21-80,14-12-6,-2-1-1,52-56 0,-54 52-48,-13 11 19,-15 16-5,1-1 1,0 1 0,0 0-1,0 1 1,1-1 0,0 1-1,0 1 1,7-5-1,-12 8 57,-5 14 134,-1 7-148,0-1 1,-9 25-1,-2 9 103,-2 8-391,-44 107 1,61-166 193,-2 0 0,1 1 0,0-1 0,0 0 0,-1 0 0,1-1 0,-1 1 0,1 0 1,-3 1-1,4-2 9,-1-1 0,1 0 0,0 0 0,0 0 1,0 0-1,-1 1 0,1-1 0,0 0 0,0 0 1,-1 0-1,1 0 0,0 0 0,0 0 0,-1 0 1,1 0-1,0 0 0,0 0 0,-1 0 0,1 0 0,0 0 1,0 0-1,-1 0 0,1 0 0,0 0 0,0 0 1,-1 0-1,1 0 0,0 0 0,0 0 0,-1-1 1,1 0-8,-1 1 0,1-1 0,-1 0 1,1 0-1,0 0 0,0 1 1,-1-1-1,1 0 0,0 0 1,0 0-1,0 0 0,0 0 1,0 0-1,0-1 0,0-15-27,0 0 0,2 0 0,0 0 0,6-26 0,-6 39 31,-1-1 1,0 1-1,1 0 0,0-1 1,0 1-1,0 0 0,0 0 1,1 0-1,0 1 1,0-1-1,0 0 0,0 1 1,0 0-1,1 0 0,-1 0 1,1 0-1,0 1 1,0-1-1,0 1 0,0 0 1,0 0-1,6-2 0,232-69-170,-149 30 347,-89 41-158,-1 0-1,1 0 1,-1 0 0,0-1-1,0 1 1,0-1 0,5-6 0,-7 8-8,0-1 1,0 1-1,0-1 1,0 0 0,0 0-1,0 0 1,0 1 0,-1-1-1,1 0 1,-1 0 0,1 0-1,-1 0 1,0 0 0,0 0-1,0 0 1,0-2-1,0 3 0,0 0-1,-1 0 1,1 1-1,-1-1 1,1 0-1,-1 0 1,1 1-1,-1-1 0,1 0 1,-1 1-1,0-1 1,1 0-1,-1 1 1,0-1-1,0 1 1,1-1-1,-1 1 1,0 0-1,0-1 0,0 1 1,1 0-1,-1 0 1,0-1-1,0 1 1,0 0-1,0 0 1,0 0-1,-1 0 0,-32 1 120,27-1-62,-4 1 49,-1 1-1,0 0 1,1 0-1,-1 1 1,1 0 0,-13 6-1,19-6-58,0-1 0,1 1 0,-1 0 0,1 0 0,0 0 0,-1 0 1,-3 5-1,6-6-39,1 1 0,-1-1 0,0 0 1,0 1-1,1 0 0,0-1 0,-1 1 1,1 0-1,0 0 0,0-1 0,1 1 1,-1 0-1,0 5 0,1-5-3,0 1 0,0-1-1,1 1 1,0-1 0,-1 0 0,1 1-1,0-1 1,0 0 0,1 0 0,-1 1-1,1-1 1,0 0 0,0 0 0,0-1-1,0 1 1,0 0 0,0-1 0,1 1 0,4 3-1,3 2 1,1 0 0,-1-1 0,2-1 0,12 6 0,-6-3-79,1-2 0,0 0 0,1-1-1,-1-1 1,1-1 0,0 0 0,28 0-1,-33-3-633,1-2-1,-1 0 1,1 0-1,-1-2 1,0 0-1,1 0 0,-1-2 1,-1 0-1,1 0 1,17-11-1,-14 7-1897,-1-2-1,-1 0 1,0-1-1,26-25 1,-3-2-3079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41.4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48 474 3808,'14'18'21636,"-14"-17"-21066,-5 6-1417,1-4 1382,3-2-477,0 0 1,0 0-1,1-1 1,-1 1 0,0-1-1,0 1 1,0 0-1,0-1 1,1 0-1,-1 1 1,0-1 0,-2 1-1,-7 11 588,7-9-625,0 1 1,0 0-1,0 0 1,1 0 0,-1 1-1,1-1 1,0 0 0,0 1-1,1-1 1,0 1-1,-1 0 1,2 0 0,-1-1-1,0 1 1,1 0 0,0 0-1,0 0 1,0 0-1,2 6 1,-1-6-13,0 0 1,0 0-1,0 0 0,1-1 0,-1 1 1,1-1-1,1 1 0,-1-1 0,0 0 0,1 0 1,0 0-1,0 0 0,0 0 0,1-1 1,-1 1-1,1-1 0,0 0 0,7 5 0,-9-7 1,-1-1-1,1 1 0,0-1 0,0 1 0,-1-1 0,1 0 1,0 1-1,0-1 0,0 0 0,0 0 0,-1-1 0,1 1 1,0 0-1,0-1 0,0 1 0,-1-1 0,1 1 0,0-1 1,0 0-1,-1 1 0,1-1 0,-1 0 0,1 0 0,-1-1 1,2 0-1,4-4 38,-1 1-1,0-1 1,9-12 0,-15 18-46,9-12-33,0-1 0,-1 0 0,0 0 0,-1 0 0,7-20 0,-12 28 3,0 0 0,0 0 1,-1 0-1,0 0 0,0 0 0,0 0 0,-1 0 1,0 0-1,0 0 0,0-1 0,0 1 1,-1 0-1,0 0 0,0 0 0,0 0 0,-1 0 1,0 0-1,0 1 0,-3-7 0,-11-4-167,14 14 113,1 0-1,-1-1 1,0 1-1,1 0 1,-1-1-1,1 0 1,-2-1-1,3 2 75,0 1-1,0-1 1,0 0-1,0 1 0,0-1 1,0 1-1,0-1 1,0 1-1,1-1 1,-1 1-1,0 0 1,0-1-1,1 1 1,-1-1-1,0 1 1,1-1-1,-1 1 0,0 0 1,1-1-1,-1 1 1,0 0-1,1-1 1,13-11 71,-10 9-1,99-99 650,-18 17-531,-41 44-88,1 1 1,93-61-1,-129 96-24,0-1-1,1 2 1,-1 0-1,1 0 1,19-5-1,-27 9-50,0 0 0,-1-1 0,1 1 0,0 0 0,-1 0 0,1 0 0,0 0 0,-1 1 0,1-1 0,0 0 0,-1 1 0,1-1 0,-1 1 0,1-1 0,-1 1 0,1 0 0,-1 0 0,1 0 0,-1 0-1,0 0 1,1 0 0,-1 0 0,0 0 0,0 0 0,0 1 0,0-1 0,0 0 0,0 1 0,1 1 0,1 4 2,-1-1 0,1 1-1,-1 0 1,0 0 0,-1 0 0,1 7-1,0 7-43,0 1-1,-2-1 1,-1 0-1,0 1 1,-2-1-1,-5 23 1,-42 132-191,16-75 98,-91 188 1,78-204 313,-4-2-1,-80 102 1,128-181-210,1-1 7,-1 1 0,0-1-1,1 0 1,-1 0 0,0 0-1,-1 0 1,1-1 0,0 1-1,-1-1 1,1 1 0,-6 1-1,8-4 9,0 0 0,1 0 0,-1 0 0,0 0 0,0 0 0,1 0 0,-1 0 0,0 0 0,0 0 0,0 0-1,1-1 1,-1 1 0,0 0 0,0 0 0,1-1 0,-1 1 0,0-1 0,1 1 0,-1 0 0,0-1 0,1 1-1,-1-1 1,1 0 0,-1 1 0,1-1 0,-1 1 0,1-1 0,-1 0 0,1 1 0,0-1 0,-1 0 0,1 0-1,0 1 1,0-1 0,-1 0 0,1-1 0,-1-2-2,0 0-1,0-1 1,0 1 0,1-9-1,0 0-24,1 1 0,1-1 0,0 1 0,1 0 0,0 0 0,0 0 0,2 0 0,-1 1 0,2-1 0,-1 1 0,1 1 0,1-1 0,0 1 0,1 0 0,11-11 0,-7 11-17,0 0 0,1 1-1,0 1 1,0 0 0,1 1 0,0 1-1,23-8 1,109-24-3290,-118 32 1786,-5 1-1041,1 1 0,0 2 0,24-1 0,-8 3-4169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15.2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331 56 2144,'5'-8'10736,"-10"12"-9211,-8 13-895,1-1 1,0 2-1,-9 19 0,-22 56 91,-61 164 887,88-216-1477,-14 37 272,-32 140-1,44-142 14,22-84-353,-1 0 0,-1 0 0,1 0-1,-1 0 1,1-17 0,2-1-2,30-112 45,-13 54-68,49-142-186,-49 171 213,2 1 0,34-55 1,-55 104-66,15-25 373,0 1 0,38-44 1,-55 72-367,0 0 0,0 0 0,-1 1 0,1-1 0,0 0 0,0 1 0,0-1-1,0 1 1,0-1 0,0 1 0,0 0 0,0-1 0,0 1 0,0 0 0,0 0 0,1 0 0,-1 0 0,0 0 0,0 0 0,0 0 0,0 0 0,0 0 0,0 0 0,0 0 0,0 1 0,0-1 0,0 1 0,0-1 0,0 0 0,0 1 0,0 0 0,1 0 0,2 1 1,-1 1 0,0 0 0,1-1-1,-1 1 1,0 0 0,-1 1 0,5 4 0,0 3 8,-1 1 0,0 0 0,-1 0 1,6 19-1,12 56 258,-18-65-213,21 101 313,15 59 217,-20-104-556,15 121 0,-34-177-304,-1 30 0,-5-2-4415,3-39 3020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09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10 772 4064,'-9'0'1758,"32"-4"10745,-17 1-12028,-1 0 0,1 0 1,-1-1-1,1 1 0,-1-1 1,0 0-1,-1-1 0,1 1 1,-1-1-1,8-10 0,2-6 0,16-32 0,-20 36-253,8-17-52,0 0-10,2 1 0,28-38 0,-14 32 109,1 2 0,2 1 0,1 3-1,81-57 1,-114 87-255,2-2-5,0 0 0,13-6 0,-19 11-5,0-1 0,0 1 0,1-1 0,-1 1-1,0-1 1,0 1 0,1-1 0,-1 1 0,0 0 0,1 0 0,-1 0 0,0 0 0,1 0 0,-1 0 0,0 0 0,0 0 0,1 0-1,-1 1 1,0-1 0,1 1 0,-1-1 0,0 1 0,0-1 0,2 2 0,-1 0 5,0 0 0,-1 0-1,1 0 1,0 1 0,-1-1 0,0 0 0,0 1 0,0-1 0,0 1 0,0-1 0,0 1-1,-1 0 1,1-1 0,-1 1 0,1 0 0,-1 4 0,-1 5 21,0 0-1,-3 18 1,1-9 18,-1 11 34,-2 0 0,-1 0 0,-1-1 0,-21 50 0,-41 64 446,67-134-448,3-11-76,0 0-1,0 1 1,0-1-1,1 0 0,-1 0 1,0 0-1,0 0 1,0 0-1,0 0 1,0 1-1,0-1 1,0 0-1,0 0 1,1 0-1,-1 0 1,0 0-1,0 0 0,0 0 1,0 0-1,0 0 1,0 0-1,1 1 1,-1-1-1,0 0 1,0 0-1,0 0 1,0 0-1,0 0 1,1 0-1,-1 0 0,0 0 1,0 0-1,0 0 1,0 0-1,1 0 1,-1-1-1,19-8 216,-12 6-208,10-7 1,0-1 0,0-1 0,-1 0 1,-1-1-1,27-28 0,60-86-105,-75 92-15,-12 14 173,-9 13-65,0-1 1,0 1-1,1 1 1,0-1-1,0 1 1,1 0 0,11-8-1,-19 14 2,1 1 0,-1 0 0,1 0 0,-1-1-1,1 1 1,-1 0 0,0 0 0,1-1 0,-1 1 0,1 0 0,-1 0-1,1 0 1,0 0 0,-1 0 0,1 0 0,-1 0 0,1 0 0,-1 0-1,1 0 1,-1 0 0,1 0 0,-1 0 0,1 0 0,-1 0 0,1 0-1,-1 1 1,1-1 0,-1 0 0,1 0 0,-1 1 0,0-1 0,1 0-1,-1 1 1,1-1 0,-1 0 0,0 1 0,1-1 0,-1 1 0,0-1-1,1 1 1,-1-1 0,0 0 0,0 1 0,0-1 0,1 1 0,-1-1-1,0 1 1,0-1 0,0 1 0,0 0 0,1 4 13,0 1 0,-1-1 0,1 1 0,-2 5 1,1-3-16,-16 186 371,7-127-300,9-65-70,0 0 7,-1 0-1,1 0 1,0 0 0,-1 0-1,1 0 1,0 0 0,0 0 0,1 0-1,-1 0 1,0 0 0,1 0-1,-1 0 1,1 0 0,-1 0 0,1 0-1,0-1 1,0 1 0,0 0-1,2 3 1,-2-5 6,-1 0 1,1 0-1,-1 0 0,0 0 1,1 0-1,-1 0 0,1 0 1,-1 0-1,1 0 0,-1-1 1,0 1-1,1 0 0,-1 0 1,0 0-1,1-1 0,-1 1 1,1 0-1,-1 0 0,0-1 1,1 1-1,-1 0 0,0-1 1,0 1-1,1 0 0,-1-1 0,0 0 1,13-15 178,-12 15-186,18-29 30,20-38 1,-24 39-38,2 1-1,21-30 1,-19 36-66,-10 11 4,1 0 0,-2-1 0,9-14 0,-17 26 61,0 0 1,0 0 0,0 0 0,0 0-1,0 0 1,0 0 0,0 1-1,0-1 1,0 0 0,0 0-1,0 0 1,0 0 0,0 0-1,0 0 1,0 0 0,0 0 0,0 0-1,0 0 1,0 0 0,0 0-1,1 0 1,-1 0 0,0 0-1,0 0 1,0 0 0,0 0 0,0 0-1,0 0 1,0 0 0,0 0-1,0 0 1,0 0 0,0 0-1,0 0 1,0 0 0,0 0-1,0 0 1,1 0 0,-1 0 0,0 0-1,0 0 1,0 0 0,0-1-1,0 1 1,0 0 0,0 0-1,0 0 1,0 0 0,0 0 0,0 0-1,0 0 1,0 0 0,0 0-1,0 0 1,0 0 0,0 0-1,0 0 1,0 0 0,1 9-41,-2 13-55,-4 31 32,-4 89 251,9-135-161,0 0 1,0 0 0,1 0 0,1 1-1,-1-1 1,1 0 0,0-1 0,6 13-1,-7-16-4,0-1 1,1 1-1,0-1 0,-1 1 0,1-1 0,0 0 0,0 0 1,0 0-1,0 0 0,1 0 0,-1-1 0,0 1 0,1-1 1,-1 1-1,1-1 0,0 0 0,-1 0 0,1 0 0,0 0 1,0 0-1,-1-1 0,1 1 0,0-1 0,4 0 0,4 0 1,-1-1-1,1-1 0,-1 1 1,0-2-1,1 1 0,-1-2 1,0 1-1,0-1 0,-1-1 1,1 0-1,-1 0 1,17-13-1,-12 6-23,0 0 1,-1-1 0,0 0-1,-1-1 1,-1 0 0,16-26-1,43-86 44,-41 68-187,-26 55 65,-2 9 26,-1 13-7,-12 77-115,5-56 244,2 1 0,2 0 0,3 52 0,0-89-47,1 1-1,0 0 0,0 0 1,0-1-1,0 1 0,1-1 1,-1 1-1,1-1 0,1 0 1,2 5-1,-4-8-16,0 1 1,0-1-1,0 0 1,0 0-1,0 0 1,1 0-1,-1 0 1,0 0-1,1 0 1,-1-1-1,1 1 1,-1 0-1,1-1 1,-1 1-1,1-1 1,0 0-1,-1 1 1,1-1-1,-1 0 1,1 0-1,0 0 1,-1 0-1,1 0 1,-1-1-1,1 1 1,0 0-1,-1-1 1,1 1-1,-1-1 1,1 1-1,-1-1 1,3-2-1,43-22 94,-2-3-1,52-41 0,-8 5-318,-36 27 213,-26 16-72,57-31 0,-64 39 244,-21 12-171,1 0 0,-1 1-1,0-1 1,0 1 0,0-1 0,0 1-1,0-1 1,0 1 0,0 0 0,0-1-1,0 1 1,0 0 0,0 0 0,0 0-1,0 0 1,0 0 0,0 0 0,0 0-1,0 0 1,0 0 0,-2 1 0,-25 10-113,20-8 114,-6 4-6,1 0 0,-1 1 1,1 0-1,0 1 0,1 0 0,-21 22 1,25-24 7,2 1 1,-1 0 0,1 0 0,1 1 0,-1 0 0,1 0-1,1 0 1,0 0 0,0 1 0,1 0 0,-3 14-1,5-21 7,1 0-1,-1 0 1,1 0-1,0 0 0,0 0 1,0 0-1,0 0 1,0 0-1,1 0 1,0 0-1,-1 0 0,1 0 1,0-1-1,0 1 1,1 0-1,-1 0 0,1-1 1,-1 1-1,1-1 1,0 1-1,0-1 1,0 0-1,0 0 0,0 0 1,0 0-1,1 0 1,-1 0-1,1-1 0,-1 1 1,1-1-1,3 2 1,6 2 29,0-1 0,1-1 0,-1 0 0,1-1 0,0 0 1,13 0-1,-8-1-16,0 0 1,-1-1-1,1-1 1,0-1-1,0 0 1,-1-2-1,1 0 1,-1-1-1,0 0 1,-1-1-1,1-1 0,-1-1 1,0 0-1,-1-2 1,0 1-1,0-2 1,16-14-1,125-145 7,-38 39-16,-105 117 9,181-202 57,-188 209-137,0-1 0,0 0 1,-1 0-1,0 0 0,-1-1 0,0 0 0,0 0 1,3-13-1,-7 22 53,0 0 1,0-1 0,0 1-1,0 0 1,1 0 0,-1-1-1,0 1 1,0 0 0,0-1-1,0 1 1,0 0 0,0-1-1,0 1 1,0 0 0,0-1-1,0 1 1,0 0 0,0-1-1,0 1 1,0 0 0,-1-1-1,1 1 1,0 0 0,0 0-1,0-1 1,0 1 0,-1 0-1,1 0 1,0-1-1,0 1 1,-2 0-23,1 0 0,0 0 1,-1 0-1,1 1 0,0-1 0,-1 0 0,1 1 0,0-1 0,0 1 1,-2 1-1,-16 7-32,1 1 0,0 0 0,0 2 0,1 0 0,1 1 0,0 0 0,1 1 0,1 1 0,-18 23 0,16-16 78,1 2 0,1-1 0,1 2 0,1 0 0,2 0 0,0 1 0,2 0 1,0 1-1,2 0 0,1 0 0,1 0 0,2 1 0,1 42 0,1-63-3,1 0 0,0 1 1,0-2-1,1 1 0,0 0 0,0 0 0,0 0 0,1-1 0,0 1 1,0-1-1,1 0 0,0 0 0,8 10 0,-6-10 8,0-1 1,1 1-1,-1-1 0,1 0 0,0 0 1,1-1-1,-1 0 0,1 0 1,0-1-1,16 5 0,-5-3 14,0-2 0,0 0 0,0 0 0,0-2 0,1-1 0,-1 0 0,0-1 0,0-1 0,1-1 0,21-6 0,-33 7-26,-1-1 1,0 0-1,1 0 1,-1-1-1,0 0 1,0 0-1,-1 0 1,1-1-1,-1 0 1,10-11-1,-9 7 13,0 0 1,0 0-1,-1 0 0,0-1 0,-1 0 1,7-20-1,-10 27-42,-1-1-1,0 0 1,-1 0 0,1 1 0,0-1 0,-1 0-1,0-5 1,0 7-8,0 0 0,0 0-1,-1 0 1,1 1 0,-1-1-1,1 0 1,-1 0 0,1 1-1,-1-1 1,0 1 0,0-1-1,0 1 1,0-1 0,0 1-1,0-1 1,0 1 0,0 0-1,-1-1 1,-1 0 0,2 1 16,0 1-1,0-1 1,0 1 0,0 0-1,-1-1 1,1 1 0,0 0 0,0 0-1,-1 0 1,1 0 0,0 0 0,-1 0-1,1 0 1,0 0 0,0 0 0,-1 1-1,1-1 1,0 0 0,0 1-1,0-1 1,-2 2 0,-27 17 72,-46 45-120,67-55 47,1 0 0,0 0 0,0 0 1,1 1-1,0 0 0,-6 14 0,12-22 29,0 0-1,0 0 0,0 0 1,0 0-1,0 0 1,1 0-1,-1 1 0,1-1 1,0 0-1,-1 1 0,1-1 1,0 0-1,1 0 0,-1 1 1,0-1-1,1 0 0,-1 0 1,1 1-1,-1-1 0,1 0 1,0 0-1,0 0 0,0 0 1,0 0-1,1 0 0,-1 0 1,0 0-1,1-1 0,-1 1 1,1 0-1,0-1 0,0 1 1,-1-1-1,5 3 1,0-1 23,-1-1 1,1 1-1,0-1 1,0 0-1,0 0 1,0 0-1,1-1 1,-1 0-1,0-1 1,0 1-1,9-1 1,-3-2 27,1 0 1,-2 0-1,1-1 1,0 0-1,21-10 1,52-31 30,-74 37-100,114-65 4,-70 35 0,-58 46-76,0 0 0,0-1 0,-7 10 0,-39 61 7,48-76 85,-1 0-1,1 0 1,0 1 0,0-1 0,0 0 0,1 0-1,-1 1 1,0 3 0,1-6-5,0-1 0,0 1 0,0 0 0,0 0 0,0 0 0,0-1 0,1 1 0,-1 0 0,0 0 0,0-1 0,1 1 0,-1 0 0,0-1 0,1 1 0,-1 0 0,0-1 0,1 1 0,-1 0 0,1-1 0,-1 1 0,1-1 0,0 1-1,-1-1 1,1 1 0,0-1 0,-1 1 0,1-1 0,0 0 0,-1 1 0,1-1 0,0 0 0,-1 0 0,1 0 0,0 1 0,0-1 0,0 0 0,-1 0 0,1 0 0,1 0 0,12-1 29,1 0 0,-1-1 1,0 0-1,0-1 0,0-1 0,-1 0 0,1-1 1,-1 0-1,13-8 0,4-4-122,-1-2-1,42-33 1,-17 10-212,-53 41 290,-1 1 0,0 0 0,1 0 0,-1-1-1,0 1 1,1 0 0,-1 0 0,0 0-1,1-1 1,-1 1 0,1 0 0,-1 0 0,0 0-1,1 0 1,-1 0 0,1 0 0,-1 0-1,0 0 1,1 0 0,-1 0 0,1 0-1,-1 0 1,0 0 0,1 0 0,-1 0 0,1 0-1,-1 1 1,0-1 0,1 0 0,0 1 1,0 0 0,0 0-1,0 0 1,-1 0 0,1-1 0,0 1 0,-1 0 0,1 0 0,-1 0 0,1 3 0,6 28 94,-5-7 86,-2-18-145,0 1 0,1-1-1,0 1 1,1-1 0,-1 0 0,6 14 0,-5-17-1,0 0 1,0-1-1,0 1 1,0 0-1,1-1 0,-1 1 1,1-1-1,0 0 1,0 0-1,5 4 0,-6-6-10,0 0-1,0 0 0,0 0 0,0 0 0,0 0 1,0 0-1,1-1 0,-1 1 0,0-1 0,0 0 0,1 0 1,-1 1-1,0-1 0,0-1 0,1 1 0,-1 0 0,0-1 1,0 1-1,1-1 0,-1 1 0,2-2 0,11-6 21,0 0 0,0 0-1,-1-2 1,-1 0 0,0 0-1,0-1 1,11-14 0,159-170 63,-104 107-406,-71 79 226,13-13-96,-20 20 151,1 1 1,-1 0 0,1 0-1,-1 0 1,1 0 0,0 1-1,-1-1 1,1 0 0,0 1-1,0-1 1,0 1 0,-1-1-1,5 1 1,-5 0 17,0 0-1,0 0 1,-1 1-1,1-1 1,0 1 0,0-1-1,0 0 1,0 1-1,0-1 1,-1 1 0,1 0-1,0-1 1,-1 1-1,1 0 1,0-1 0,-1 1-1,1 0 1,-1 0-1,1-1 1,-1 1 0,1 0-1,-1 0 1,1 0 0,-1 0-1,0 0 1,0 0-1,0-1 1,1 1 0,-1 0-1,0 2 1,2 33-36,-2-34 39,0 16 9,-1 0 0,-1 0 0,0 0 0,-2 0 0,0-1 0,-1 1 0,0-1 0,-2 0 0,0-1 0,0 1 0,-2-1 0,-15 22 0,21-35 4,1 0 0,-1 0 0,0 0-1,0 0 1,0-1 0,0 1 0,0-1-1,-1 0 1,1 0 0,-1 0 0,1 0-1,-1 0 1,0-1 0,0 0 0,1 0-1,-1 0 1,-7 1 0,7-2-11,1 0 0,-1-1 0,0 1-1,1-1 1,-1 0 0,1 0 0,-1 0 0,1 0 0,0 0 0,-1-1-1,1 0 1,0 1 0,0-1 0,0 0 0,0-1 0,0 1-1,1 0 1,-1-1 0,-3-5 0,2 3-10,0 1 0,0-1-1,-5-11 1,9 15 6,0 1 0,-1-1 0,1 1 0,0-1 0,0 1 1,0-1-1,-1 1 0,1-1 0,0 0 0,0 1 0,0-1 0,0 1 0,0-1 0,0 0 0,0 1 0,1-1 0,-1 1 0,0-1 0,0 0 0,1 0 0,-1 0 5,1 1 0,-1 0 0,1-1 0,0 1 0,-1-1 0,1 1-1,0 0 1,0 0 0,-1-1 0,1 1 0,0 0 0,0 0 0,-1 0-1,1 0 1,0 0 0,0 0 0,-1 0 0,1 0 0,0 0 0,0 0-1,1 0 1,12 3 0,1 1 0,0 0 0,26 12 0,-7-3-4,7 2-363,50 16 779,-74-26-1284,0-1 1,1 0-1,23 0 0,8-2-5129,-39-2 3002,1-1-1,-1 0 1,1 0-1,19-6 0,2-2-1653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15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27 148 10048,'-18'-11'4544,"10"11"-3264,16-4 287,5 0-863,10 0 32,9-7-416,8-1-448,10-1 64,0 1-64,-6 0 64,-4 1-2975,2-6 1663,-7 6-3264,-4-1 2656,6-1-2496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16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0 459 6816,'0'-2'528,"1"-1"0,-1 1 0,1-1 1,-1 1-1,1-1 0,0 1 0,1-4 0,5-13 436,0-7 622,1 0 0,13-28 0,-12 37-1253,-1 0-1,2 1 1,0 0-1,1 0 1,1 1-1,0 1 1,17-16-1,8-3 454,2 2 0,77-49 0,-108 76-629,0-1 1,1 1 0,16-5 0,-23 8-128,-1 1 1,1-1-1,0 1 0,-1-1 1,1 1-1,0 0 1,-1 0-1,1 0 1,0 0-1,0 0 1,-1 0-1,1 0 1,0 1-1,-1-1 1,1 0-1,0 1 1,-1 0-1,1-1 1,-1 1-1,1 0 1,-1 0-1,1 0 0,-1 0 1,0 0-1,1 0 1,-1 0-1,0 0 1,2 3-1,-1-1 15,0 1 1,-1 0-1,1 0 0,-1 0 0,1 0 0,-1 1 0,-1-1 1,1 0-1,-1 0 0,1 0 0,-1 1 0,0-1 0,-1 0 1,1 0-1,-1 1 0,0-1 0,0 0 0,-3 8 0,-3 5 211,0 0-1,-20 32 1,24-44-243,-8 10 49,0 1 87,11-16-148,0 0 1,0 0-1,0 0 1,0 0-1,0 0 1,0-1-1,0 1 1,0 0-1,0 0 1,1 0-1,-1 0 1,0 0-1,0 0 1,0 0-1,0 0 1,0 0-1,0 0 1,0 0-1,0 0 1,0 0-1,0 0 1,0 0-1,0 0 1,0 0-1,0 0 1,0 0-1,0 0 1,0 0-1,0 0 1,1 0-1,-1 0 1,0 0-1,0 0 1,0 0-1,0 0 1,0 0-1,0 0 1,0 0-1,0 0 1,0 0-1,0 0 1,0 0-1,0 0 1,0 0-1,0 0 1,0 0-1,0 0 1,0 0-1,0 0 1,0 0-1,0 1 1,0-1-1,0 0 1,1 0-1,-1 0 1,0 0-1,0 0 1,0 0-1,0 0 1,0 0-1,0 0 1,0 0-1,0 0 1,0 0-1,0 0 1,0 0-1,0 0 1,11-7 117,72-57 453,45-33-1054,-127 96 477,0 0 0,1 0-1,-1 0 1,1 0 0,-1 0 0,1 1-1,-1-1 1,1 1 0,-1-1-1,1 1 1,0 0 0,-1-1 0,1 1-1,0 0 1,-1 0 0,1 0-1,0 0 1,-1 0 0,1 0 0,-1 1-1,3 0 1,-1 0 11,-1 0 1,1 1-1,-1-1 0,0 1 1,0-1-1,1 1 1,-1 0-1,0 0 0,0 0 1,-1 0-1,4 4 0,1 4 154,-1 0-1,1 0 1,-2 1-1,8 20 1,-6 4 157,-5-28-316,-1-1 0,2 0 1,-1 0-1,0 0 0,1-1 0,4 10 0,-4-13-8,-2 0-203,1-1 0,0 0 0,0 0 0,-1 1 0,1-1 0,-1 0 0,1 1 0,-1-1 0,1 3 0,-1-3-48,1-1-1,-1 1 0,1 0 0,-1-1 1,1 1-1,-1-1 0,1 1 1,0-1-1,-1 1 0,1-1 1,0 1-1,0-1 0,-1 0 0,1 1 1,0-1-1,0 0 0,1 1 1,-1-1-259,3 1-506,1 0-1,-1 0 1,1 0 0,-1-1 0,1 0-1,-1 0 1,7 0 0,22-3-2433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17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40 404 4736,'-40'29'8618,"49"-33"-6682,-4 1-1580,-1 0 0,1 0 1,-1 0-1,0-1 0,-1 1 0,1-1 0,-1 0 0,6-8 0,1-4 491,9-20 0,6-9 195,-24 45-1032,17-30 360,2 2 0,41-45 0,62-55 564,-120 124-899,0 2 57,-1 0 0,0-1 0,0 1 0,1-1 0,-2 1 0,1-1 0,0 0 1,2-5-1,-5 7 94,-1 3-188,-1 4-108,-27 31-236,18-14 435,2-1 1,0 2-1,1-1 1,2 1-1,0 1 0,2-1 1,0 1-1,-1 44 1,5-58-67,1 1 0,0 0 1,1-1-1,0 1 0,1 0 0,1-1 0,4 15 1,-6-23 4,0 0 0,0 0 0,0 0 1,1 0-1,0 0 0,-1 0 0,1 0 1,0-1-1,0 1 0,0-1 0,1 1 1,-1-1-1,0 0 0,1 0 0,0 0 1,-1 0-1,1-1 0,0 1 0,0-1 1,0 1-1,0-1 0,0 0 0,0 0 1,1 0-1,-1-1 0,0 1 0,0-1 1,1 0-1,-1 0 0,6-1 0,-2 0 15,0 0 0,0-1-1,0 0 1,-1 0 0,1-1-1,-1 0 1,1 0-1,-1 0 1,7-6 0,8-7 72,23-21 0,-30 24-57,170-174 363,-95 101-421,-89 86-11,1-1-1,-1 1 0,0-1 1,1 1-1,-1 0 1,0-1-1,1 1 1,-1 0-1,1 0 1,-1-1-1,1 1 0,-1 0 1,1 0-1,-1 0 1,1-1-1,-1 1 1,1 0-1,-1 0 1,1 0-1,-1 0 0,1 0 1,-1 0-1,1 0 1,-1 0-1,1 0 1,-1 0-1,1 1 0,0-1 4,-1 1-1,1-1 1,-1 1-1,0-1 0,1 1 1,-1-1-1,1 1 1,-1 0-1,0-1 0,1 1 1,-1 0-1,0-1 1,0 1-1,0 0 0,1-1 1,-1 2-1,0 27-33,-18 105 549,17-133-502,-1 7 46,1 1-1,-1-1 0,1 1 0,1-1 1,0 1-1,1 14 0,-1-23-44,0 0 1,0 0-1,0 0 0,0 0 1,1 0-1,-1 0 0,0 1 1,0-1-1,0 0 0,0 0 1,0 0-1,0 0 0,0 0 1,1 0-1,-1 0 0,0 0 0,0 0 1,0 0-1,0 0 0,0 0 1,1 0-1,-1 0 0,0 0 1,0 0-1,0 0 0,0 0 1,0 0-1,0 0 0,1 0 0,-1 0 1,0 0-1,0 0 0,0 0 1,0 0-1,0 0 0,0 0 1,1 0-1,-1 0 0,0-1 1,0 1-1,0 0 0,0 0 1,0 0-1,0 0 0,5-4 14,26-38-33,-19 25-13,0 0 0,1 1 0,1 1-1,26-23 1,-32 31 6,1 1 0,0 0 0,1 0 0,13-5 0,-20 9 14,0 1 1,0 0-1,0 0 0,0 0 1,1 0-1,-1 1 0,0-1 1,0 1-1,1 0 0,-1 0 1,0 0-1,1 0 0,-1 1 1,0-1-1,1 1 0,-1 0 1,0 0-1,4 2 0,-2-1-6,-1 1 0,0 0 0,1 0-1,-1 0 1,-1 1 0,1-1 0,0 1 0,-1 0 0,0 0-1,0 0 1,0 0 0,0 1 0,-1-1 0,1 1-1,-1 0 1,0 0 0,-1 0 0,1 0 0,-1 0 0,0 0-1,0 0 1,-1 6 0,1 10-860,-1 0-1,-2 0 1,0 0-1,-6 23 1,3-14-2064,3-22 1917,1 4-1764,-1 1 1,-1-1-1,-8 24 1,2-24-1314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17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56 105 8640,'-29'-28'3200,"16"19"-2496,0-2-192,13 3-832,0-4 64,0 4-736,5-1 544,8-2-1536,10 2 1120,4 9-3712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19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279 36 8064,'-56'-20'4410,"40"14"-1221,14 5-2888,-1-1 0,1 1 0,-1 0 0,0 0 0,1 0 0,-1 0 0,0 1 0,0-1 1,0 1-1,1 0 0,-1 0 0,0 0 0,0 0 0,0 0 0,0 0 0,1 1 0,-1 0 0,0-1 1,-2 2-1,-2 1-175,1 0 0,0 1 1,1 0-1,-1 0 0,1 0 0,0 0 1,-5 6-1,-30 38 195,25-28-132,10-14-163,1 0 1,-1 1 0,1-1-1,0 1 1,0-1 0,1 1-1,0 1 1,0-1 0,1 0-1,0 1 1,0-1 0,1 1-1,-1-1 1,2 1 0,-1 0-1,1 0 1,1 11 0,1-12-8,-1 0 1,1 0 0,0 1 0,0-1 0,6 11 0,-7-17-3,-1 1 0,1-1 0,0 1 0,0-1 0,0 1 1,0-1-1,0 0 0,0 0 0,0 1 0,0-1 0,0 0 0,1 0 0,-1 0 0,1 0 0,-1 0 1,1-1-1,-1 1 0,1 0 0,-1-1 0,1 1 0,-1-1 0,1 1 0,0-1 0,-1 0 1,1 1-1,0-1 0,-1 0 0,1 0 0,0 0 0,-1-1 0,4 0 0,2-2 31,-1 0-1,1-1 0,-1 0 1,0 0-1,0 0 0,0-1 0,-1 0 1,0 0-1,0-1 0,5-6 1,21-19-57,-3 6-52,2 1 0,58-34-1,-72 49 15,1 1-1,0 0 0,0 1 1,1 1-1,0 1 0,0 0 1,32-3-1,-45 7 30,0 1 0,0 0 0,1 1 0,-1-1 0,0 1 0,0 0 0,0 0 0,0 1 0,0-1 0,0 1 1,-1 0-1,1 1 0,0-1 0,-1 1 0,0 0 0,0 0 0,5 4 0,4 6 125,-1 1 0,0 0 0,16 24 0,-15-18 6,17 17 0,-29-36-118,3 4 68,1 0 0,-1-1 0,1 1 0,0-1 0,0 0 0,6 3 0,-9-6-20,0 0 1,0 0 0,0-1 0,0 1-1,0-1 1,0 1 0,1-1-1,-1 0 1,0 0 0,0 0-1,0 0 1,0 0 0,1-1-1,-1 1 1,0 0 0,0-1-1,0 0 1,0 0 0,0 1-1,0-1 1,3-2 0,1-1-26,-1 1 1,0-1-1,0-1 1,0 1-1,-1 0 1,1-1-1,-1 0 1,0 0-1,-1 0 1,1-1-1,-1 1 1,0-1-1,3-9 1,-1 4-59,-2 0 0,0 0 0,0 0 0,-1-1 0,0 1 0,0-21 0,-2 27 77,0 0 1,0 0 0,-1 0 0,0 0 0,1 0 0,-2 0 0,1 0 0,-3-7 0,4 12-41,0 0 1,0-1-1,0 1 0,0 0 0,-1-1 1,1 1-1,0 0 0,0 0 1,0-1-1,0 1 0,-1 0 1,1 0-1,0 0 0,0-1 1,-1 1-1,1 0 0,0 0 1,0 0-1,-1 0 0,1-1 1,0 1-1,0 0 0,-1 0 1,1 0-1,0 0 0,-1 0 0,1 0 1,0 0-1,-1 0 0,1 0 1,0 0-1,0 0 0,-1 0 1,1 0-1,0 0 0,-1 0 1,1 0-1,0 0 0,0 0 1,-1 1-1,1-1 0,0 0 1,-1 0-1,1 0 0,0 0 1,0 1-1,0-1 0,-1 0 0,1 1 1,-11 12-324,10-11 301,-4 7-3,0-1 1,0 1-1,1 1 1,0-1 0,0 1-1,1-1 1,0 1 0,1 0-1,0 0 1,1 0-1,0 1 1,1-1 0,0 0-1,2 16 1,-1-21 51,0-1 0,1 0 0,-1 0 0,1 1 0,0-1 0,0 0 0,5 6 1,-6-8 0,0-1 1,1 1 0,-1 0-1,1 0 1,-1-1 0,1 1-1,0-1 1,0 0 0,0 1-1,0-1 1,0 0 0,0 0-1,0 0 1,0 0 0,0 0 0,4 0-1,3-1-9,0-1 1,-1 0-1,1 0 0,-1-1 0,1 0 1,-1 0-1,16-8 0,-3 3 62,80-27 63,168-67 150,-84 4 733,-198 117-1120,-25 29-50,-39 54-70,67-88 238,1 0 0,1 1 0,0 0 0,1 0 0,1 0 0,-6 25 0,12-40-15,-1 0-1,1-1 1,0 1-1,0 0 1,0-1-1,0 1 1,0 0 0,0 0-1,0-1 1,0 1-1,0 0 1,0 0-1,0-1 1,0 1-1,0 0 1,0 0-1,1-1 1,-1 1 0,0 0-1,1-1 1,-1 1-1,0 0 1,1-1-1,-1 1 1,1 0-1,0-1 4,0 0-1,0 1 0,0-1 1,-1 0-1,1-1 0,0 1 1,0 0-1,-1 0 0,1 0 1,0 0-1,0 0 0,-1-1 1,1 1-1,0 0 0,-1-1 1,1 1-1,0-1 0,-1 1 1,2-1-1,2-2-4,0-1 1,0 1-1,0-1 1,-1 1-1,1-1 0,2-5 1,5-12 90,-9 16-122,0 0 1,1 0-1,0 0 0,4-6 1,-2 5-19,-4 4 12,1 0 1,-1 0-1,1 0 0,0 0 0,0 0 0,0 0 0,2-2 0,-3 4 26,-1 0 0,0 0 0,1 0-1,-1 0 1,1 0 0,-1 0 0,1 0 0,-1 1 0,0-1-1,1 0 1,-1 0 0,1 0 0,-1 0 0,0 0-1,1 1 1,-1-1 0,0 0 0,1 0 0,-1 1 0,0-1-1,1 0 1,-1 1 0,1 0 0,0 0-17,8 7 9,0 0 0,11 14 0,-14-14 121,1 0-1,0-1 1,0 0 0,13 9 0,-17-14-90,0-1 1,0 1 0,0-1 0,0 1 0,0-1 0,0 0 0,0-1 0,0 1 0,0 0 0,0-1 0,1 0 0,-1 1 0,0-1 0,0-1 0,1 1 0,-1 0 0,0-1 0,5-1-1,1-1 28,-1 0-1,0-1 0,1 0 1,-2 0-1,16-11 0,33-32 351,-38 30-301,29-21-1,3 3-75,-28 18-61,2 0 0,0 2 0,34-16 0,-57 30 42,0 1 1,0-1 0,0 1-1,0 0 1,0-1 0,0 1-1,0 0 1,0 0 0,1 0-1,-1 0 1,0 0 0,0 0-1,0 0 1,0 0 0,0 0-1,1 0 1,-1 1 0,0-1-1,0 1 1,0-1 0,0 0-1,0 1 1,0 0 0,0-1-1,0 1 1,0 0 0,0-1-1,-1 1 1,1 0 0,0 0-1,0 0 1,-1-1-1,1 1 1,0 0 0,-1 0-1,1 0 1,0 2 0,1 1-16,-1 0-1,0 0 1,0 0 0,0 0-1,0 0 1,-1 1 0,1-1-1,-1 0 1,0 6 0,-3 25 33,-1 0 0,-2 0-1,-1 0 1,-2-1 0,-20 52 0,26-78-56,-1-1-1,0 0 1,0 0 0,-1 0-1,0-1 1,0 1 0,-6 5-1,10-11 21,0-1 0,0 1 0,0 0 0,1-1 0,-1 1 0,0-1 0,0 1 0,0-1 0,0 1 0,0-1 0,0 0 0,0 0 0,0 1 0,0-1 0,0 0 0,-1 0 0,1 0 0,0 0 0,0 0 0,-1 0 0,0-1 11,0 1 0,0-1-1,0 0 1,0 0 0,0 0 0,0 0 0,0 0 0,0 0-1,-2-3 1,0 1-24,-1-1 1,1-1-1,1 1 0,-1-1 0,1 1 0,-6-10 0,5 5-38,1-1 0,0 1 0,0 0 0,1-1-1,-1-10 1,3 19 59,0-1 0,-1 1 0,1 0 0,1-1-1,-1 1 1,0 0 0,0-1 0,0 1 0,1 0 0,-1-1 0,0 1-1,1 0 1,0-1 0,-1 1 0,1 0 0,0 0 0,-1 0 0,1 0 0,0 0-1,0 0 1,0 0 0,0 0 0,0 0 0,0 0 0,0 0 0,0 1-1,0-1 1,1 0 0,-1 1 0,0-1 0,0 1 0,1-1 0,-1 1-1,2-1 1,3 0 45,1 0 0,-1 0 0,1 0 0,-1 1 0,13 0 0,35 5 121,65 1-217,-103-6 107,0-1 0,0-1 0,0 0-1,0-1 1,22-8 0,-12 2 74,0-2-1,-1-1 0,-1-2 1,31-20-1,-52 31-105,0 1 0,-1 0-1,1 0 1,-1-1 0,0 0 0,0 1-1,0-1 1,0 0 0,0 0-1,2-4 1,-4 6-4,0 0 1,1 0-1,-1 0 0,0 1 0,0-1 0,1 0 0,-1 0 0,0 0 1,0 0-1,0 0 0,0 0 0,0 0 0,0 0 0,-1 0 0,1 0 1,0 1-1,0-1 0,-1 0 0,1 0 0,0 0 0,-1 0 0,1 0 1,-1 1-1,1-1 0,-1 0 0,1 0 0,-1 1 0,0-1 0,1 0 1,-1 1-1,0-1 0,0 1 0,1-1 0,-1 1 0,0-1 0,0 1 1,0 0-1,0-1 0,1 1 0,-1 0 0,0-1 0,-2 1 0,1-1 20,0 1 0,-1-1 0,1 1 0,-1 0 0,1 0 0,-1 0 0,1 0 0,-1 0 0,1 0-1,-1 1 1,1-1 0,-1 1 0,1 0 0,-1 0 0,1-1 0,0 2 0,0-1 0,-1 0 0,1 0-1,0 1 1,0-1 0,0 1 0,0-1 0,1 1 0,-1 0 0,0 0 0,1 0 0,-1 0 0,1 0 0,0 0-1,-2 5 1,-1 1-14,0 1-1,1-1 0,0 1 1,1 0-1,0 0 1,0 0-1,-1 16 0,3-18 2,0 0-1,0 0 0,0 0 0,1 0 0,0 0 1,0 0-1,1 0 0,0-1 0,0 1 0,4 7 1,-5-11-45,1 0 1,0 0-1,0-1 1,0 1-1,0-1 1,1 1-1,-1-1 1,1 0 0,-1 0-1,1 0 1,0 0-1,0-1 1,-1 1-1,1-1 1,0 1-1,1-1 1,-1 0 0,0 0-1,0-1 1,0 1-1,1-1 1,-1 1-1,0-1 1,5 0-1,5-1-483,1 0 0,0-1 0,-1 0 0,19-6 0,52-22-3838,-54 19 2135,-12 5 68,-1-1-1,0-1 1,0 0-1,-1-1 1,28-20-1,-20 8-2038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20.5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72 608 5888,'0'-5'16374,"0"5"-16242,-8-1 1108,7 1-1155,-1 0 1,0 0-1,0 0 0,0 0 0,0 0 0,1 0 0,-1 0 0,0 1 0,0-1 1,0 1-1,1-1 0,-1 1 0,0 0 0,-1 0 0,-9 8 305,10-8-360,1-1 0,0 1 0,0 0 0,-1 0-1,1 0 1,0 0 0,0 0 0,0 0 0,0 0 0,0 0-1,0 0 1,1 1 0,-1-1 0,0 0 0,1 0 0,-1 1-1,0-1 1,1 1 0,-1 1 0,0 8 86,0 0 1,1 0 0,0 0-1,0 0 1,2-1-1,2 16 1,-3-19-67,0-1 0,1 1-1,0 0 1,0-1 0,0 0 0,1 1 0,0-1 0,0 0 0,1 0 0,-1-1-1,1 1 1,1-1 0,-1 1 0,1-1 0,0-1 0,0 1 0,0-1-1,1 0 1,9 6 0,-12-9-7,-1 0 0,0 0 0,0-1 1,1 1-1,-1-1 0,0 1 0,1-1 0,-1 0 0,0 0 0,1 0 0,-1 0 0,1-1 1,-1 1-1,0-1 0,0 1 0,1-1 0,-1 0 0,0 0 0,0 0 0,0 0 0,1 0 1,-1 0-1,0 0 0,2-3 0,0 1-9,-1-1-1,0 1 1,1 0-1,-2-1 1,1 1 0,0-1-1,-1 0 1,1 0-1,-1 0 1,-1 0 0,1-1-1,1-4 1,0-5-106,-1 0 1,0-1-1,-1 1 1,-1-1-1,0 0 0,-1 1 1,-1-1-1,0 1 1,-1 0-1,0 0 1,-7-18-1,7 26-3,0 0-1,0 0 1,-1 0 0,0 0-1,0 1 1,0-1 0,-1 1-1,0 0 1,0 1 0,0-1-1,-8-4 1,4 3-21,-1 0 1,0 1-1,0 0 1,0 1-1,-21-6 1,28 10 43,1-1 0,0 1 0,-1-1-1,1 0 1,0 0 0,-1 0 0,1 0 0,0 0 0,0-1 0,0 1 0,0 0 0,-3-4 0,5 5 58,0-1 0,0 1 1,0 0-1,0-1 1,0 1-1,1 0 1,-1 0-1,0-1 1,0 1-1,0 0 0,0-1 1,0 1-1,1 0 1,-1 0-1,0-1 1,0 1-1,0 0 1,1 0-1,-1-1 0,0 1 1,0 0-1,1 0 1,-1 0-1,0 0 1,1-1-1,-1 1 1,0 0-1,1 0 0,-1 0 1,0 0-1,0 0 1,1 0-1,-1 0 1,1 0-1,16-5 165,-14 4-130,9-3 28,0-1 1,-1 0-1,0 0 1,0-2 0,0 1-1,-1-1 1,0-1-1,13-12 1,3-6 75,35-45 1,57-69 162,-90 112-265,0 1 0,52-38 0,-75 61-31,4-2-25,0 0 0,0 1-1,9-5 1,-16 9 6,0 0 0,1 0 0,-1 0 0,0 1-1,0-1 1,0 1 0,0-1 0,0 1 0,1 0 0,-1 0-1,0 0 1,0 0 0,1 0 0,-1 1 0,0-1-1,0 1 1,0-1 0,0 1 0,0 0 0,4 1-1,-4 0 6,1 0-1,-1 0 0,1 1 1,-1-1-1,0 1 0,0-1 1,0 1-1,0 0 0,-1-1 1,1 1-1,-1 0 0,2 5 1,1 4-8,0 0 0,1 13 0,1 10 10,-2 1 0,-2 0-1,-2 51 1,-22 111 39,0-78-14,-6-1 0,-63 173-1,-58 75 862,143-355-856,3-4-14,0-1-1,-1 1 1,0-1-1,0 0 1,-1 0-1,0-1 1,-9 10-1,13-15-17,1-1 0,-1 1 0,1-1 0,-1 1 0,0-1 0,1 0 0,-1 1 0,1-1 0,-1 0 0,0 1 0,1-1 0,-1 0 0,0 0 0,0 0 0,1 0 0,-1 0 0,0 0 0,1 0 0,-1 0 0,0 0 0,1 0 0,-1 0 0,0 0 0,0 0 0,1 0 0,-1-1 0,0 1 0,1 0 0,-1-1 0,1 1 0,-1 0 0,0-1 0,-1-1-3,0 0 0,0 0 0,0-1 0,0 1 0,1 0 0,-1-1 0,0-2 0,-5-9-16,2 1-1,-1-2 1,2 1 0,0-1 0,1 1-1,-2-18 1,-1-95-225,6 112 199,1-1-1,0 1 1,1-1-1,1 1 1,0 0-1,1 0 1,8-18-1,-9 27 25,0-1 0,0 1-1,0 0 1,1 0 0,0 1 0,0-1-1,1 1 1,-1 0 0,1 0 0,0 0 0,1 0-1,-1 1 1,1 0 0,0 1 0,0-1-1,0 1 1,0 0 0,11-3 0,22-3-992,-1 2 1,1 2-1,62 0 0,-65 5-1330,0 1 0,-1 2-1,67 13 1,-41 0-2993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46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587 3 5312,'1'0'84,"-1"-1"1,0 1-1,1 0 1,-1 0-1,1-1 1,-1 1-1,0 0 1,1 0 0,-1 0-1,1 0 1,-1 0-1,0 0 1,1-1-1,-1 1 1,1 0-1,-1 0 1,1 0-1,-1 1 1,0-1-1,1 0 1,-1 0-1,1 0 1,-1 0-1,1 0 1,10 6 6852,-10-5-6696,0 0 0,-1 1-1,1-1 1,-1 0-1,1 1 1,-1-1 0,0 0-1,1 1 1,-1-1 0,0 0-1,0 1 1,0-1 0,0 1-1,0 1 1,-6 23 1205,3-15-1051,-5 20 260,-2 0 0,-1-1 0,-1 0 0,-2-1 0,-30 49 0,-31 27 136,-11 16 157,32-29-497,4 2 0,4 3 0,4 1 1,-43 152-1,66-180-436,3 0 0,3 1 0,4 1 0,-2 111-1,12-162-19,0 0-1,1 0 0,10 39 1,-7-46-33,0 1 0,1-1 0,0 0 0,1-1 0,0 1 0,12 13 0,4 2-333,1-1-1,35 31 1,-25-28-309,73 52 0,-64-57-339,2-1 1,59 24-1,-28-20-736,96 25 1,128 4-5889,48-32 2475,43-18 1478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44.5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414 641 4800,'0'0'69,"0"0"0,0 0 0,1-1 0,-1 1 0,0 0-1,1 0 1,-1-1 0,0 1 0,1 0 0,-1 0 0,0-1 0,1 1 0,-1 0 0,0 0 0,1 0 0,-1 0 0,0 0 0,1 0 0,-1 0-1,1 0 1,-1 0 0,0 0 0,1 0 0,-1 0 0,1 0 0,-1 0 0,0 0 0,1 0 0,-1 0 0,1 0 0,-1 0 0,0 1 0,1-1 0,-1 0-1,0 0 1,1 1 0,-1-1 0,0 0 0,1 1 0,0-1 121,-1 0 0,1 0 0,0 0 0,0 0 0,-1 0 0,1 0 0,0 0 0,0 0 0,-1 0-1,1-1 1,0 1 0,0 0 0,-1 0 0,1-1 0,0 1 0,-1 0 0,1-1 0,0 1 0,0-2 0,15-10 4758,-16 12-4774,0-1 0,1 0 0,-1 0 0,1 1 0,-1-1 0,0 0 0,0 0 1,1 1-1,-1-1 0,0 0 0,0 0 0,0 0 0,0 1 0,0-1 1,0 0-1,0 0 0,0 0 0,0 0 0,-1 1 0,1-2 0,-1-1 74,0 1-1,0 0 0,0-1 0,-1 1 1,1 0-1,-3-4 0,-2 0 202,1 0 0,-2 0 0,-7-6 0,6 6-314,-1 0 0,0 0-1,0 1 1,0 1 0,-1-1-1,1 1 1,-1 1 0,0 0-1,0 0 1,0 1 0,0 1-1,-1-1 1,1 2 0,0-1-1,-1 1 1,1 1 0,0 0-1,-1 0 1,-13 5 0,9-2-125,0 0 1,1 2-1,-1-1 1,1 2 0,1 0-1,-1 1 1,-22 17 0,30-20 10,0 0 0,0 1 0,0 0 0,1 0 0,0 0 0,0 1 0,1 0 0,-1 0 0,1 0 0,1 0 0,0 1 0,0-1 0,0 1 0,1 0 0,0 0 0,-1 13 0,3-17 4,-1 1-1,2-1 1,-1 0 0,0 0-1,1 0 1,0 1-1,0-1 1,0 0 0,0 0-1,1 0 1,0 0-1,-1-1 1,2 1 0,-1 0-1,0-1 1,1 1-1,-1-1 1,1 0 0,0 0-1,0 0 1,0 0-1,1 0 1,-1-1 0,0 0-1,1 1 1,4 1-1,8 3 54,0 0-1,0-1 0,1 0 1,33 5-1,-15-5-1,0-2 1,1-1-1,-1-2 0,0-2 1,47-5-1,174-42 74,-169 29-33,-78 18-97,364-92 680,-371 93-623,1-1 1,-1 0-1,0 0 0,0 0 0,0 0 1,0 0-1,3-3 0,-5 4-70,1 0 0,-1 0 0,0 0 0,0 0-1,0-1 1,0 1 0,0 0 0,0 0 0,0 0 0,0 0 0,0 0 0,0-1 0,0 1-1,1 0 1,-1 0 0,0 0 0,0 0 0,0-1 0,0 1 0,0 0 0,0 0 0,0 0-1,0 0 1,0 0 0,0-1 0,-1 1 0,1 0 0,0 0 0,0 0 0,0 0 0,0-1-1,0 1 1,0 0 0,0 0 0,0 0 0,0 0 0,-1 0 0,-11-6 30,4 6-19,0-1-1,0 1 0,0 0 1,0 0-1,-11 3 0,-3-1 39,-18 2-59,1 1-1,-48 13 0,61-11-17,1 1 0,0 2 0,0 0-1,-30 19 1,47-25 20,2 1 0,-1 0 1,0 1-1,1-1 0,-11 14 0,14-16 6,1 1-1,-1-1 1,1 1-1,0 0 1,0 0-1,0-1 1,0 1 0,1 1-1,-1-1 1,1 0-1,0 0 1,0 1-1,0 4 1,1-8-4,0-1 1,0 1-1,0 0 0,1 0 1,-1 0-1,0-1 1,0 1-1,0 0 1,0 0-1,1-1 0,-1 1 1,0 0-1,1 0 1,-1-1-1,1 1 1,-1 0-1,1-1 0,-1 1 1,1-1-1,-1 1 1,1 0-1,-1-1 1,1 1-1,1 0 0,-1-1 2,1 1 0,0-1-1,-1 1 1,1-1 0,0 0-1,-1 1 1,1-1 0,0 0-1,0 0 1,3-1-1,3 0 14,0-1 0,0 0 0,12-4 0,130-60 152,1 0-102,-151 66-66,1 0-1,-1-1 0,1 1 0,-1 0 1,1 0-1,-1-1 0,1 1 0,-1 0 1,1 0-1,0 0 0,-1 0 0,1 0 0,-1 0 1,1-1-1,-1 1 0,1 1 0,0-1 1,-1 0-1,1 0 0,-1 0 0,1 0 1,-1 0-1,1 0 0,-1 1 0,1-1 1,-1 0-1,1 0 0,-1 1 0,1-1 0,-1 0 1,1 1-1,-1-1 0,1 1 0,-1-1 1,0 1-1,1-1 0,-1 0 0,0 1 1,1-1-1,-1 1 0,0 0 0,0-1 0,1 1 1,-1-1-1,0 2 0,0 2 16,1 0-1,-1 0 0,-1 1 1,1-1-1,-2 6 1,2-4 13,-16 74 140,10-58-112,1 1 0,1 0 0,2 0 0,-1 43 0,3-63-51,0 0 0,1 0 0,-1 0 1,1 0-1,-1-1 0,1 1 0,0 0 0,0 0 0,0-1 0,0 1 0,1 0 0,-1-1 0,1 1 0,0-1 0,-1 0 0,1 0 0,0 1 0,0-1 0,1 0 0,-1-1 0,0 1 0,1 0 0,-1-1 0,1 1 0,-1-1 0,1 0 0,0 0 0,-1 0 0,1 0 0,0 0 0,0-1 0,0 1 0,0-1 0,4 1 0,2-2 17,0 0 0,0 0-1,17-6 1,18-2-103,-42 9 77,-1 0 0,1 0 0,-1 0 0,0 0 1,1 0-1,-1 0 0,0 0 0,1 1 0,-1-1 0,0 1 1,1-1-1,-1 0 0,0 1 0,0 0 0,1-1 1,-1 1-1,0 0 0,0 0 0,0 0 0,1 1 0,0 0-5,-1 0-1,0 0 1,1 0-1,-1 0 1,0 0-1,-1 0 1,1 1-1,0-1 1,0 0-1,-1 0 1,1 3-1,-1 5-14,1 0-1,-2-1 1,1 1-1,-1-1 1,-3 11-1,-1 0 37,0 1-1,-2-1 0,-17 33 1,-36 58 71,23-46-46,-10 17 30,-3-1 1,-72 87-1,108-151-61,14-17-5,0 0 0,0 1-1,0-1 1,0 0 0,-1 0 0,1 0 0,0 0 0,0 0 0,0 1 0,0-1 0,0 0 0,-1 0 0,1 0 0,0 0 0,0 0 0,0 0-1,0 0 1,-1 0 0,1 1 0,0-1 0,0 0 0,0 0 0,0 0 0,-1 0 0,1 0 0,0 0 0,0 0 0,0 0 0,-1 0 0,1 0-1,0 0 1,0 0 0,0 0 0,-1-1 0,1 1 0,0 0 0,0 0 0,0 0 0,0 0 0,-1 0 0,1 0 0,0 0 0,0 0 0,0-1-1,0 1 1,0 0 0,0 0 0,-1 0 0,1 0 0,0 0 0,0-1 0,0 1 0,0 0 0,0 0 0,0 0 0,0-1 0,0 1 0,0 0-1,0 0 1,0 0 0,0 0 0,0-1 0,0 1 0,0 0 0,-1-17 17,1 16-16,3-20-7,0 0 1,1 0-1,1 1 1,1-1-1,0 1 1,12-23-1,67-116-118,-36 70 27,46-118 0,-67 140 53,3 2 1,71-112-1,-90 160 39,0 0 0,16-15 0,-22 27-10,-1-1 1,1 1 0,0 1-1,0-1 1,1 1-1,0 0 1,-1 0-1,14-4 1,-19 7 7,1 1 0,0-1 0,-1 1 1,1-1-1,0 1 0,-1 0 0,1 0 1,0 0-1,0 0 0,-1 0 0,1 0 1,0 0-1,-1 1 0,1-1 0,2 1 1,-3 0-4,0-1 1,0 1 0,0 0-1,0 0 1,0 0 0,0 0-1,0 0 1,0 0 0,-1 0 0,1 0-1,0 0 1,0 0 0,-1 0-1,1 1 1,-1-1 0,1 0-1,-1 0 1,0 1 0,1-1-1,-1 2 1,0 6-4,0-1 0,0 0-1,0 1 1,-1-1 0,-1 0 0,1 0 0,-2 0-1,-5 16 1,3-7 10,-3 6 43,0 0 0,-2 0 0,-12 21 0,15-32-109,0 0 1,-1-1-1,-1 0 0,0 0 1,0-1-1,-20 16 1,28-25 49,0 0 1,0 0-1,0 0 1,0 0-1,-1 0 1,1-1-1,0 1 0,-1 0 1,1-1-1,0 1 1,-1-1-1,1 1 1,-1-1-1,1 0 1,-1 0-1,1 0 1,0 0-1,-1 0 0,1 0 1,-1 0-1,1 0 1,-1 0-1,1-1 1,-1 1-1,1 0 1,0-1-1,-1 0 1,1 1-1,0-1 1,-2-1-1,2 1 3,0 0 0,0 0 0,0 0 1,0 0-1,0-1 0,0 1 0,1 0 0,-1-1 0,0 1 0,1 0 0,-1-1 1,1 1-1,0-1 0,-1 1 0,1-1 0,0 1 0,0-1 0,0 0 1,0 1-1,0-1 0,0 1 0,0-1 0,1 1 0,-1-1 0,1 1 1,-1-1-1,2-2 0,-1 2-5,0 0 0,1 0 0,-1 0-1,1-1 1,0 1 0,0 1 0,0-1 0,-1 0 0,2 0 0,-1 1 0,0-1 0,0 1 0,0 0 0,1-1 0,-1 1 0,1 0 0,-1 1-1,6-2 1,4-1 45,1 1 0,21-1 0,-25 2 4,17-1-15,135-14-63,-128 11 87,-1-1 1,-1-2-1,33-12 0,-33 7 76,0-2 1,-1-1-1,35-24 1,79-68 121,-119 89-173,2-3-10,-1 0-1,-1-2 0,-1 0 1,-1-2-1,27-39 1,151-265-14,-159 258-100,-33 58 99,-1 0-1,-1-1 0,0 0 1,-1 0-1,0 0 0,-1-1 1,3-21-1,-8 36-26,1 0 1,-1 0-1,0-1 0,0 1 0,0 0 1,0 0-1,0 0 0,-1 0 0,1-1 1,0 1-1,0 0 0,-1 0 1,0-2-1,1 3-19,-1-1 1,1 1-1,0 0 1,-1-1-1,1 1 1,-1 0 0,1-1-1,0 1 1,-1 0-1,1 0 1,-1-1-1,1 1 1,-1 0-1,1 0 1,-1 0-1,1 0 1,-1 0-1,1-1 1,-1 1 0,1 0-1,-2 0 1,-2 1-50,0 0 0,0 0 0,0 0 0,0 0 0,1 1 0,-8 3 0,-2 3 7,-1 0 1,2 0-1,-1 1 1,1 1-1,1 0 1,0 1-1,-17 20 1,5 0 52,-38 64 0,28-34 116,3 2 0,2 0-1,-29 105 1,53-151-71,0-1 1,-2 28-1,6-36-25,-1 1-1,2-1 1,-1 0-1,1 0 1,0 0-1,1 0 1,3 10-1,-4-15-8,0-1-1,1 1 0,-1-1 0,1 1 1,-1-1-1,1 0 0,0 0 0,0 1 1,0-1-1,0-1 0,0 1 0,0 0 0,1 0 1,-1-1-1,0 0 0,1 1 0,0-1 1,-1 0-1,1 0 0,0 0 0,-1-1 1,1 1-1,0-1 0,0 1 0,-1-1 1,5 0-1,6 0 20,0 0 0,0-1 0,0-1 0,16-4 0,10-3-67,0-2 1,0-1-1,-1-2 0,-1-2 0,70-40 0,-100 51 114,8-4-11,-11 10-114,-7 8-64,1-5 107,-1 0 0,0 0 0,1 0-1,-1 0 1,-5 4 0,-11 16 90,13-15-36,1 0 1,0 0 0,1 0 0,0 1-1,0 0 1,1 0 0,1 0 0,-4 20-1,6-28-49,0-1-1,0 0 0,0 0 0,0 0 0,0 0 0,0 0 1,0 0-1,0 0 0,0 1 0,1-1 0,-1 0 0,0 0 1,1 0-1,-1 0 0,1 0 0,-1 0 0,1 0 1,-1 0-1,1-1 0,0 1 0,0 0 0,-1 0 0,1 0 1,0-1-1,0 1 0,0 0 0,0-1 0,0 1 0,0 0 1,0-1-1,0 0 0,0 1 0,0-1 0,0 0 0,0 1 1,0-1-1,0 0 0,0 0 0,0 0 0,0 0 1,1 0-1,-1 0 0,0 0 0,0 0 0,2-1 0,3 0 14,0-1-1,1 0 1,-1-1-1,0 1 1,-1-1-1,10-5 0,6-7-96,35-33-1,-3 3 117,-33 28 71,8-6-36,-25 21-293,-9 12 174,-5 21 66,7-20 35,0-1-1,-3 19 0,3-11-76,-3 22 50,7-38-20,0 1-1,0 0 0,0 0 1,0-1-1,0 1 1,1 0-1,-1-1 1,1 1-1,0 0 0,0-1 1,1 4-1,-1-5 4,0 0 0,-1 0 0,1 0 0,-1 0 0,1-1 0,0 1 0,0 0 0,-1-1 0,1 1 0,0 0 0,0-1-1,0 1 1,0-1 0,0 1 0,0-1 0,0 0 0,-1 1 0,1-1 0,0 0 0,1 0 0,-1 1 0,0-1 0,0 0-1,0 0 1,1 0 0,3-1 1,0 0-1,-1 0 0,1 0 0,6-3 1,-1 0-86,75-22-124,66-22 221,-101 31-3,58-22-216,-96 34 237,0 0-1,1 1 0,13-3 1,-25 7-38,-1-1 1,1 1-1,-1 0 1,1 0-1,0 0 0,-1 0 1,1 0-1,-1 0 1,1 0-1,-1 0 1,1 1-1,-1-1 1,1 0-1,-1 0 1,1 0-1,-1 0 0,1 1 1,-1-1-1,1 0 1,-1 1-1,1-1 1,-1 0-1,1 1 1,-1-1-1,0 0 1,1 1-1,-1-1 0,0 1 1,1-1-1,-1 1 1,0-1-1,0 1 1,1-1-1,-1 1 1,0-1-1,0 1 1,0-1-1,0 1 0,6 9-39,17 30 162,-2-4-101,-11-17-140,-7-17 135,-1 0 0,1-1 0,0 1 0,0-1 0,-1 0 0,6 2 0,-3-1-56,-4-2 34,0 1 0,0 0-1,0 0 1,0-1 0,0 1 0,-1 0-1,1 0 1,0 0 0,0 0 0,-1 0-1,1 0 1,-1 0 0,1 0 0,-1 0-1,1 2 1,7 23 17,-3-10 17,-3-14-93,-2-1 63,1 0 0,-1-1 0,1 1-1,0 0 1,-1-1 0,1 1 0,-1-1-1,1 1 1,0-1 0,0 1 0,-1-1-1,1 0 1,0 1 0,0-1-1,-1 0 1,1 0 0,0 1 0,0-1-1,0 0 1,0 0 0,-1 0 0,1 0-1,0 0 1,0 0 0,0 0 0,0 0-1,-1-1 1,3 1 0,0-1 0,3-1 0,0 0-1,-1 0 1,1-1-1,0 1 1,-1-1-1,0 0 1,1-1-1,6-6 1,38-37-14,-33 29 16,-11 12 2,0 0-1,-1 0 0,0-1 0,0 0 0,0 0 1,-1 0-1,0 0 0,-1-1 0,0 1 1,0-1-1,3-12 0,-6 19-3,1-1 0,-1 1-1,0 0 1,0-1 0,0 1-1,0-1 1,0 1 0,0 0 0,0-1-1,-1 1 1,1 0 0,0-1 0,-1 1-1,1 0 1,-1 0 0,1-1 0,-1 1-1,0 0 1,0 0 0,1 0 0,-1 0-1,0 0 1,-1-2 0,0 2-4,0 0 0,0 0 0,0 0 0,0 0 0,-1 0 0,1 0 0,0 1 0,0-1 0,0 1 0,-1-1 0,1 1 0,-5 0 0,1 0-2,0 1 0,-1-1 0,1 1 0,-1 1 0,1-1 0,0 1 0,0 0 0,0 1 0,-7 3 0,10-4 35,1-1 0,-1 1 0,1 0 0,0 0 0,-1 0-1,1 0 1,0 1 0,0-1 0,1 0 0,-1 1 0,0 0 0,1-1 0,0 1 0,-1 0 0,1 0 0,-1 5 0,1-3 6,1-1 0,-1 0 0,1 1-1,0-1 1,1 1 0,-1-1 0,1 0 0,0 1 0,0-1 0,3 8-1,-1-5 5,0 0-1,1 0 1,0 0-1,0 0 0,0-1 1,1 1-1,0-1 0,0 0 1,1-1-1,0 1 0,0-1 1,12 8-1,-2-5-299,0-1 0,0 0 0,1-1 0,0-1 0,1 0 0,-1-1 0,0-2 0,1 1 0,0-2 0,0 0 0,-1-1 0,1-1 0,0-1 0,34-8-1,-43 8-760,-1-1 1,1 0-1,-1-1 0,0 0 0,14-10 0,-20 13 575,1 0 0,-1-1 0,0 1 0,-1-1 0,1 0 0,0 1 0,0-1 0,-1 0 0,1 0 0,-1 0 0,0 0 0,1 0 0,-1 0-1,0-1 1,0 1 0,0 0 0,-1-1 0,1 1 0,-1 0 0,1-1 0,-1 1 0,0-1 0,1 1 0,-1-1 0,-1-4 0,-1 3-105,1 0-1,-1 0 0,0 0 0,0 0 1,-3-3-1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44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48 13536,'-49'-3'5023,"54"6"-3903,26-3-320,1 0 288,18 0-768,8-3 1344,18-2-928,45-2-544,27-1-160,-13 0-1856,9-1 1024,4 6-5823,-8-2 3679,-32 13-4224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47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7 181 2912,'-1'-3'199,"0"-1"-48,0 1 0,0 0 0,0-1 0,0 1 0,0-6 1,1 8-95,0-1 0,1 1 1,-1 0-1,0 0 0,0 0 1,1 0-1,-1 0 1,0-1-1,1 1 0,-1 0 1,1 0-1,-1 0 0,1 0 1,0 0-1,0 0 1,-1 0-1,1 1 0,0-1 1,0 0-1,0 0 0,1-1 1,8-5 663,-2-1 1,1 0-1,-1-1 1,10-13-1,-7 8 387,17-15 0,-25 25-904,1 1 0,0 0 0,0 0 0,1 0 0,-1 0 0,1 1-1,-1 0 1,10-3 0,-12 4-128,1 1 0,-1-1 0,0 1 0,0 0 0,1 0 0,-1 0 0,0 0 0,1 0 0,-1 1 0,0-1 0,1 1 0,-1 0 0,0-1 0,0 1 0,0 0 0,0 0 0,3 2 0,2 2 137,1 1 0,-1 0 0,7 7 0,-7-6-102,0 0 51,114 111 1542,-97-92-1432,-2 2 0,36 55 0,-20-15 312,-2 2 0,-4 1 0,32 106 0,-51-128-249,-2 0-1,-2 1 1,-2 0-1,-3 0 1,-1 1-1,-7 75 1,0-91-29,-1 1 1,-2-1 0,-15 43 0,4-26 189,-36 68-1,5-19-456,-96 187-294,39-99-5934,66-128 3267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19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12 411 3488,'-12'0'8080,"16"5"-4710,-3-4-2996,1-1 0,0 1 0,0-1-1,-1 1 1,1-1 0,0 0 0,0 0 0,-1 0-1,1 0 1,3 0 0,16-4 171,-1-1 0,0 0 0,0-2 1,-1 0-1,0-1 0,0-1 0,25-16 0,-22 10-475,0-2-1,0 0 1,-2-1-1,0-1 1,20-25 0,-5 1 124,47-79 1,-76 112 39,2-4 295,-10 19-428,-14 77 152,-6 88 1,21-160-167,1 0 0,0-1 0,0 1 0,1-1 0,1 1 0,-1-1 0,7 18 0,-8-24-42,1-1 0,1 1-1,-1-1 1,0 1-1,1-1 1,-1 0 0,1 1-1,-1-1 1,1 0 0,0 0-1,0 0 1,0 0-1,0-1 1,1 1 0,-1 0-1,0-1 1,1 0-1,-1 1 1,1-1 0,-1 0-1,1 0 1,0-1 0,-1 1-1,1 0 1,0-1-1,-1 0 1,1 1 0,0-1-1,0 0 1,3-1-1,-1 0-8,0 0-1,0 0 0,0 0 1,-1-1-1,1 0 0,-1 0 1,1 0-1,-1 0 0,8-6 1,1-2 5,18-18 1,-22 20 1,17-19 66,0-2 0,34-51 0,-20 25-73,64-85-132,-95 127 42,1 0-173,-7 15 101,-2 10 21,-1 22 32,-2-1 0,-1 1 0,-1 0 0,-14 49 0,14-68 122,-1 0 0,-1-1 0,0 0 0,-1 0 0,0 0 0,-1-1 0,-1 0 0,0-1 0,0 0 0,-2 0 0,1-1 0,-16 13 0,22-21-5,0-1-1,0 0 1,0 1-1,0-1 1,0-1-1,0 1 1,-7 1-1,10-2-28,0-1 0,-1 0 0,1 1 0,0-1-1,0 0 1,0 0 0,0 0 0,-1 0 0,1 0 0,0 0-1,0 0 1,0 0 0,-1 0 0,1-1 0,0 1-1,0-1 1,0 1 0,0 0 0,0-1 0,0 0 0,0 1-1,0-1 1,0 0 0,0 1 0,0-1 0,0 0-1,0 0 1,0 0 0,1 0 0,-1 0 0,0 0 0,0-1-1,1 1-12,0 0-1,-1 0 0,1-1 0,0 1 1,0 0-1,1 0 0,-1 0 0,0 0 1,0-1-1,1 1 0,-1 0 0,0 0 1,1 0-1,-1 0 0,1 0 0,-1 0 1,1 0-1,0 0 0,-1 0 0,1 0 1,0 0-1,0 0 0,0 1 0,0-1 1,0 0-1,-1 0 0,1 1 0,2-2 1,30-16-81,-14 11 83,0 1 1,0 0-1,0 1 1,0 2-1,36-4 1,99 6-278,-60 8 36,-47 3-2025,-37-7 4,-1 1 0,16 7-1,-23-10 1737,-1-1 259,0 0 0,0 1 0,-1-1 0,1 1 0,0-1 1,0 0-1,-1 1 0,1-1 0,-1 1 0,1 0 1,0-1-1,-1 1 0,1-1 0,-1 1 0,1 0 0,-1-1 1,0 1-1,1 0 0,-1 0 0,0-1 0,1 1 0,-1 0 1,0 0-1,0 1 0,3 9-2430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09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97 725 1728,'10'-11'13601,"-14"-6"-11765,-1 0-1316,-3-57 369,2-115 0,3 55-411,2 109-343,0 6 144,2-33 0,0-30 433,-1 52-213,0 25-430,-1-1 0,0 1 0,0 0 0,0-1-1,-2-5 1,1 7-30,1 0 0,0-1 0,0 0 0,0-8 0,1 7 66,1 9 27,1 13-33,8 182 263,3-58-234,9 56 310,-16-156 103,1 64 0,-21-109-205,11 2-348,0 1 0,0-1 1,0 0-1,1 0 0,-1-1 0,1 1 0,0-1 0,0 1 0,0-1 0,0 1 0,1-1 0,-2-6 1,-48-189 240,25 132-186,20 54-173,6 13 121,3 1-2,1 24 139,4 5 214,6 46-1,-5-20-10,23 88-81,-27-116-291,-4-20 32,0 1-1,5 15 1,-1-9 134,-5-14-49,0 0 1,0 0-1,0 1 1,1-1 0,-1 0-1,1 0 1,-1 0-1,1 1 1,-1-1-1,1 0 1,-1 0-1,3 2 1,80-101-13,-12 15-99,12-15 166,-83 97-130,1 0 14,0-1 1,1 1-1,-1-1 0,0 0 1,-1 1-1,1-1 1,0 0-1,0-2 0,-1 3-7,0 1 0,0-1 0,0 0 0,0 1 0,0-1-1,0 1 1,0-1 0,0 0 0,0 1 0,-1-1 0,1 1-1,0-1 1,0 1 0,-1-1 0,1 1 0,0-1-1,-1 1 1,1-1 0,-1 1 0,1-1 0,-1 1 0,1-1-1,-1 1 1,1 0 0,-1-1 0,1 1 0,-1 0 0,1 0-1,-1-1 1,1 1 0,-1 0 0,0 0 0,1 0-1,-1 0 1,0-1 0,-5 0 39,0 0 0,0-1 0,1 2 0,-1-1 0,0 1 0,0 0 0,0 0 0,-8 2 0,-5 1-1,-24 8 0,6-1-12,-22 10 39,40-13-269,0-1-1,-26 5 0,41-10-203,-7 0-458,4-6-5068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11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9 353 3232,'-8'0'7056,"8"-16"-2336,9-22-3606,24-70 0,-25 87-1026,1 0 1,1 2 0,1-1 0,24-32-1,-30 46-61,0 0 0,1 0-1,-1 0 1,1 1 0,0 0-1,1 1 1,11-7 0,-16 9-11,0 1 1,0 0-1,0 0 0,1 1 1,-1-1-1,0 0 0,0 1 1,1-1-1,-1 1 0,0 0 1,1 0-1,-1 0 0,0 0 1,1 0-1,-1 0 0,0 1 1,1-1-1,-1 1 0,0 0 1,0 0-1,0-1 0,1 1 1,-1 1-1,0-1 0,0 0 1,0 0-1,-1 1 0,1-1 1,0 1-1,2 2 0,0 1 30,-1 0 0,1 1 0,-1-1 0,0 1 0,0 0 0,0 0-1,-1 0 1,0 1 0,0-1 0,-1 0 0,0 1 0,1 8 0,-1 6 50,0 1 0,-4 30 1,0-28 34,-1 0 0,-1 0 1,-1 0-1,-18 43 1,-51 86 774,71-146-859,-46 73 780,49-77-727,0 0-1,-1 0 1,1 0-1,-1-1 1,0 1-1,0-1 1,0 1-1,-4 2 1,6-5-94,0 0-1,-1 0 1,1 0 0,0 0-1,0 0 1,0 0 0,0 0 0,0 0-1,0 0 1,0 0 0,0 0-1,0 0 1,-1 0 0,1 0-1,0 0 1,0 0 0,0 0-1,0 0 1,0 0 0,0-1 0,0 1-1,0 0 1,0 0 0,0 0-1,0 0 1,0 0 0,0 0-1,0 0 1,0 0 0,-1 0 0,1-1-1,0 1 1,0 0 0,0 0-1,0 0 1,0 0 0,0 0-1,0 0 1,0 0 0,0 0-1,0-1 1,1 1 0,-1 0 0,0 0-1,0 0 1,0 0 0,0 0-1,0 0 1,0 0 0,0 0-1,0 0 1,0 0 0,0-1 0,6-8 222,9-7 201,-7 12-296,0 0-1,0 0 0,0 0 1,1 1-1,-1 0 0,1 1 1,0 0-1,-1 1 1,1-1-1,0 1 0,15 1 1,6 2 81,0 2 0,34 7 1,27 4 44,-78-14-247,1 2 1,17 5-1,-27-7-12,4-1-1878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16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50 130 2976,'4'-11'15757,"-24"48"-14011,14-23-1418,0 1 0,1 1 0,0-1 1,2 1-1,-4 21 0,6-27-244,1 0 0,0-1 1,0 1-1,1 0 0,0 0 1,0-1-1,1 1 0,0 0 1,1-1-1,4 10 0,-5-15-42,0 0 0,0 0 0,0 0 0,0-1-1,0 1 1,4 3 0,-5-6-13,1 0-1,-1 0 1,1 0-1,-1 0 1,1 0-1,-1 0 1,1-1 0,0 1-1,-1 0 1,1-1-1,0 1 1,0-1 0,-1 0-1,1 0 1,0 0-1,3 0 1,3 0 24,0-1 1,0 0-1,0 0 0,0-1 1,0 0-1,0-1 0,0 0 1,-1 0-1,1 0 1,-1-1-1,0 0 0,11-9 1,0-1 44,-1-2 1,-1 0-1,19-23 1,-24 26 16,0-2 0,-2 1 0,1-2 1,-2 1-1,0-1 0,-1 0 0,-1-1 0,0 0 1,5-28-1,-10 41-83,-1-1 1,1 0-1,-1 1 0,0-1 1,0 0-1,-1 0 0,1 1 1,-1-1-1,0 0 0,-3-6 1,3 8-13,0 1 1,-1-1-1,1 0 1,-1 1-1,0-1 1,0 1-1,1 0 1,-2-1 0,1 1-1,0 0 1,0 0-1,-1 1 1,1-1-1,-1 0 1,1 1-1,-1-1 1,-4-1-1,-11-2-49,0 1 0,1 1 0,-1 0 0,-1 2 0,1 0 0,-26 2 0,17-1-45,6 4-91,2 0-5089,37 21-9849,-5-10 12015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16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1 3328,'-14'11'1092,"8"-7"-211,1 0 0,0 0 0,0 1 0,0 0 0,-5 6 0,-14 24 3068,5-9-1949,2 1-1,0 0 1,2 1-1,-18 47 1,31-69-1889,1-1 0,0 1 0,0 0 1,0-1-1,1 1 0,-1 0 0,2 7 1,-1-11-74,0 0 0,1 0 1,-1 0-1,0 0 0,1 0 1,0 0-1,-1 0 1,1 0-1,0 0 0,0-1 1,0 1-1,0 0 1,0-1-1,0 1 0,0-1 1,1 1-1,-1-1 0,1 1 1,-1-1-1,1 0 1,-1 0-1,1 0 0,0 0 1,-1 0-1,3 1 1,2-1 3,0 1 0,0-1 1,1-1-1,-1 1 0,0-1 1,0 0-1,0-1 1,1 1-1,9-3 0,0-1 23,1-1 0,21-9 0,69-39 588,-81 39-452,-2-3-17,-22 16-174,-1 0 0,0 0 0,0 0 0,0 0 0,0 0 0,0 0 0,0 0-1,0-1 1,-1 1 0,1 0 0,0-1 0,-1 1 0,1-1 0,-1 1 0,1-1-1,-1 1 1,0-2 0,0 1-2,0-1 0,0 1 0,-1 0 0,1 0 0,-1 0 0,0 0 0,1 0 0,-1 0 0,0 0 0,0 1 0,0-1 0,-1 0-1,1 0 1,0 1 0,-1-1 0,1 1 0,-1-1 0,1 1 0,-1 0 0,0-1 0,1 1 0,-4-2 0,-2 0-80,0 0 0,0 0 1,0 1-1,-14-4 0,14 5 11,1 0-1,-1 1 0,0 0 1,0 0-1,1 0 0,-1 1 1,0 0-1,1 0 0,-12 4 1,10-2-807,0 0 0,0 0 0,0 1-1,0 0 1,1 1 0,-13 9 0,12-4-3015,6 1 1276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17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174 1 7712,'-15'0'2506,"10"2"-1524,-46 56 5476,-22 36-2271,69-88-4032,0 0 0,1 0 0,0 0 1,0 1-1,0-1 0,0 1 0,1 0 1,-2 9-1,4-13-116,0-1 0,-1 0 0,1 1 0,0-1 0,0 1 0,1-1 0,-1 0 0,0 1 0,1-1 0,0 0 0,-1 1 0,1-1 1,0 0-1,0 0 0,0 1 0,0-1 0,1 0 0,-1 0 0,1 0 0,-1 0 0,1-1 0,-1 1 0,1 0 0,0-1 0,0 1 0,0-1 0,3 2 0,4 1 26,0 0 0,1-1 0,-1-1 0,0 1 0,1-1 0,-1-1-1,1 0 1,0 0 0,-1-1 0,1 0 0,16-3 0,-21 2-29,0 0 0,0 0-1,-1 0 1,1-1 0,0 0 0,0 0 0,-1 0 0,1 0 0,-1-1-1,0 0 1,6-4 0,-1-2 94,0 0 0,0-1-1,7-11 1,-13 17-107,-1 0-1,0 0 1,1-1-1,-1 1 1,-1-1 0,1 1-1,-1-1 1,0 0-1,0 1 1,0-1-1,0 0 1,-1 0 0,0-9-1,-1 3 27,0 1 0,-1-1 0,0 0-1,-7-19 1,6 24-112,1 1 1,-1 0-1,0-1 0,0 1 0,-1 1 1,0-1-1,0 0 0,0 1 0,0 0 1,0 0-1,-1 0 0,-5-3 0,8 6-33,1 0-1,-1 0 0,1 0 0,-1 1 1,0-1-1,1 1 0,-1-1 1,0 1-1,1 0 0,-1 0 1,0-1-1,1 1 0,-1 0 1,0 1-1,0-1 0,1 0 0,-1 0 1,0 1-1,1-1 0,-1 1 1,1-1-1,-1 1 0,0 0 1,1 0-1,-1-1 0,1 1 1,-2 2-1,2-2-342,0 0-1,-1 0 1,1 0 0,0 0 0,1 0 0,-1 1-1,0-1 1,0 0 0,0 0 0,1 1 0,-1-1-1,1 1 1,-1-1 0,1 0 0,-1 1 0,1-1-1,0 4 1,1 0-3587,6 3 1370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23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13 235 6240,'-13'0'9018,"27"1"-6133,-6 0-2528,1 1 0,-1-1 0,1 0 0,-1 0-1,1-1 1,11-2 0,4 2 164,0-1-280,1 0 0,0-2 0,0-1 0,-1 0-1,31-11 1,-46 12-151,0 0 0,0-1 0,0-1 0,-1 1 0,1-1 0,11-9-1,-17 11-55,0 0-1,0 0 1,0 1-1,-1-1 0,0-1 1,1 1-1,-1 0 1,0-1-1,0 1 1,-1-1-1,1 1 0,-1-1 1,0 0-1,0 0 1,0 0-1,0 0 0,-1 0 1,1-6-1,-1 2-13,0-1-1,-1 1 0,0 0 1,-1-1-1,-3-13 0,4 20-33,1 0 1,-1 0-1,0 0 0,0 0 0,0 0 1,0 0-1,0 0 0,-1 0 1,1 1-1,-1-1 0,1 0 0,-1 1 1,1 0-1,-1-1 0,0 1 0,0 0 1,1-1-1,-1 1 0,0 0 0,0 0 1,0 1-1,0-1 0,-1 0 0,1 1 1,0-1-1,0 1 0,0 0 0,-3-1 1,-1 2-23,0-1 0,0 1 0,0 0 0,0 0 0,0 1-1,1 0 1,-1 0 0,1 0 0,-1 1 0,1-1 0,0 1 0,-6 4 0,-5 6 93,0 0-1,-16 19 0,13-14 78,12-11-78,1 0 1,0 0-1,0 1 0,0 0 0,1 0 0,0 0 1,-6 17-1,9-22-29,1-1 0,0 1 0,0 0 0,1 0 0,-1 0 0,0 0 0,1 1 0,0-1 0,0 0 0,0 0 0,0 0 0,0 0 0,1 0-1,-1 0 1,1 0 0,0 0 0,0 0 0,0 0 0,0 0 0,1 0 0,-1-1 0,1 1 0,0-1 0,-1 1 0,1-1 0,0 1 0,0-1 0,4 3 0,3 1 53,1 1 0,-1-2 0,1 0 0,0 0-1,0 0 1,13 2 0,-1 0 14,44 6 0,-50-10-12,1-1-1,0-1 1,0 0 0,-1-1 0,22-3 0,-32 1-389,0 0 1,0 0-1,-1-1 1,1 1-1,-1-1 1,8-5-1,15-12-5074,-22 15 3574,7-3-1056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24.9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95 3648,'10'-8'13983,"1"29"-12505,20 89 845,56 162-764,-76-245-1439,0-1-1,2 0 0,2 0 1,0-2-1,1 0 0,1-1 1,24 24-1,-38-43-57,0-2 0,1 1 0,-1 0 0,1-1 0,0 0 0,5 3 0,6 3 235,-14-7 375,7-18 517,7-12-966,-1-1 0,-1 0 0,-2-1 0,8-37-1,-7 19-132,51-173 140,-58 210-282,72-202-360,-71 199-140,-5 13 76,0 0 1,0 0-1,0-1 1,0 1-1,0 0 0,-1-1 1,1-3-1,-1 2-1268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29.8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12 169 2720,'-4'-6'890,"3"12"3393,-5-5 522,7-7-1834,9 3 1893,31 1-3805,-5 1-668,-31 1-351,8-2 104,0 2-1,22 1 0,-21 0-130,0-1 1,0 0-1,0-1 1,0 0-1,17-5 1,70-22-110,-11 3 63,-14 10 158,83-5 0,-132 17-125,58-2 0,7 12 166,-91-7-209,1 6 122,-1-3 799,-9-1-331,3-1-470,0-1 1,0 1-1,0-1 1,-7-1-1,-19 0 165,13 1-183,0 0-1,1-2 1,-1 0-1,1-1 1,-21-6 0,-9-1-128,-2-2 181,-10 0 112,52 11-196,-1-1 1,1 1-1,-10-5 1,11 4-36,-4-4 156,24 4 84,-1 1 0,23 1 0,27 5-174,-11-2 50,80 17 0,-56-9 88,-67-9-252,-6-2 84,-1 1-1,1-1 1,-1 1-1,0 0 0,1 0 1,3 2-1,-6-3-11,0 1 0,1-1 0,-1 1 0,0-1-1,0 0 1,0 1 0,0-1 0,0 1 0,0-1 0,0 1-1,0-1 1,0 1 0,0-1 0,0 1 0,0-1 0,0 1-1,0-1 1,0 1 0,-1-1 0,1 1 0,0-1 0,-1 1 0,1 1 32,-1 2-29,0 0 0,-1 0-1,1 1 1,-1-1-1,0 0 1,0 0 0,0-1-1,-1 1 1,1 0-1,-1-1 1,0 0 0,-4 5-1,-6 3 74,-27 20 0,9-9-427,8-5-53,16-13-601,0 1-1,0 1 0,1-1 0,0 1 0,-7 7 0,8-3-4536,4 1 1723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31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10 112 3328,'-3'2'246,"3"-2"-223,0 0 1,0 0-1,0 0 0,0 0 1,0 1-1,0-1 0,0 0 0,0 0 1,0 0-1,0 0 0,0 0 1,0 0-1,-1 0 0,1 1 1,0-1-1,0 0 0,0 0 0,0 0 1,0 0-1,0 0 0,0 0 1,-1 0-1,1 0 0,0 0 1,0 0-1,0 0 0,0 0 0,0 0 1,0 0-1,-4-2 2808,4 2-2524,0 1 1,0 0-1,0-1 0,0 1 0,0-1 0,0 1 0,0 0 1,0-1-1,0 1 0,0 0 0,0-1 0,0 1 0,0-1 0,0 1 1,1 0-1,-1-1 0,0 1 0,1-1 0,-1 1 0,0-1 1,1 1-1,-1-1 0,0 1 0,1-1 0,-1 1 0,1-1 0,-1 0 1,1 1-1,-1-1 0,1 0 0,-1 1 0,1-1 0,0 0 0,-1 1 1,1-1-1,-1 0 0,1 0 0,0 0 0,-1 0 0,1 0 1,0 0-1,41 0 1646,22 1-745,0-3 1,81-12-1,83-13 195,-216 26-1369,-3 0 20,1 1 0,0 0 0,18 2 0,-27-2-42,1 0 0,0 0 0,0 0 0,-1 0 0,1 0 0,0 0 0,0 0 0,-1 0 0,1-1 0,0 1 0,-1-1 0,1 1-1,-1-1 1,1 0 0,0 1 0,1-2 0,-10 2-1528,0 1 1,0-1-1,-10 0 0,-4-1 161,-29-1 697,26 1 851,-26 1 0,-89 3 769,102-3-607,26 1-83,0 0 1,-15 3-1,13-1-59,0-1 0,-18 0 0,14-1 25,0 1 0,0 0 0,0 1-1,-29 9 1,9 0 466,33-10-509,2-1-95,1 0 0,-1 0 1,1-1-1,-1 1 0,0 0 1,1-1-1,-1 1 0,0-1 1,0 0-1,1 0 0,-1 0 1,-2 0-1,16-1 251,-1 0 1,1-2-1,0 1 0,-1-1 1,1-1-1,19-9 0,74-41-189,-91 47-21,59-39 109,-69 44-244,-5 7 15,0 0-1,-1 1 1,0-1-1,0 0 1,-3 5-1,-7 6-9,0-2-1,-2 0 1,0 0 0,0-1-1,-1-1 1,-1 0 0,0-1-1,0-1 1,-30 13 0,41-21 27,1 0 0,0 0 0,0 1 0,0-1 0,0 1 0,-4 3 0,9-4 165,5 0-15,14-1 130,-4-1-115,157 11 128,-156-7-742,-16-4 246,-1 0-1,1 1 1,0-1 0,0 0 0,0 1 0,0-1 0,-1 0 0,1 0 0,0 0 0,0 0 0,0 0 0,0 0 0,0 0 0,0 0 0,-1 0 0,1 0 0,0-1 0,0 1 0,0 0 0,0 0 0,0-1 0,3-2-1866,-3 3 1532,0-1-1,-1 1 1,1-1 0,0 1-1,0-1 1,0 1 0,0 0-1,-1-1 1,1 1 0,0 0-1,0 0 1,0 0-1,0-1 1,0 1 0,0 0-1,0 0 1,0 0 0,0 1-1,0-1 1,1 0 0,10 3-3341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37.8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6 693 2400,'0'1'72,"1"0"0,-2-1 0,1 1 1,0 0-1,0-1 0,0 1 0,0 0 0,0-1 1,0 1-1,-1 0 0,1-1 0,0 1 0,-1 0 0,1-1 1,0 1-1,-1-1 0,0 2 0,0-2 74,1 4 904,-1 1 0,1-1 0,0 0 0,0 0 0,1 6 0,-1-8-923,0 0-1,0 0 1,1 0 0,-1 0-1,0 0 1,1 0 0,0 0-1,-1 0 1,1 0 0,0 0-1,0 0 1,0 0 0,0-1-1,0 1 1,0 0 0,3 2-1,-2-3-7,1-1-1,-1 1 0,0 0 1,1-1-1,-1 0 1,1 1-1,0-1 0,-1 0 1,1 0-1,-1 0 1,1-1-1,3 0 0,0 0 35,0-1 0,0 0 0,0 0 0,7-4 0,-2 0-59,-1-1 0,0 0 0,0-1 0,-1 0 0,0-1 0,0 0 0,12-16-1,1-5 118,22-40 1,65-136 283,-100 183-391,0 0-1,-1-1 0,-2 0 1,0 0-1,-1 0 0,-2-1 1,1-29-1,-5 38-13,0-1 0,-1 0-1,-1 1 1,0 0 0,-10-26 0,13 40-77,-1 0 0,0 0 0,0-1 0,0 1 0,0 0 0,0 1 0,0-1 0,-1 0 0,1 0 0,-1 0 0,1 1 0,-4-3 0,4 3-18,1 1-1,-1 0 1,0-1-1,0 1 1,0 0-1,0-1 1,0 1-1,0 0 1,1 0 0,-1 0-1,0 0 1,0 0-1,0 0 1,0 0-1,0 0 1,0 0-1,0 0 1,0 0-1,0 1 1,0-1-1,0 0 1,1 1-1,-1-1 1,0 0-1,0 1 1,0-1-1,1 1 1,-2 1-1,-6 5-26,0 1 0,1 0-1,0 0 1,1 1-1,0 0 1,0 0 0,-5 13-1,-2 1-12,3-3 125,0 0-1,2 1 1,0 0-1,1 0 0,2 1 1,0 0-1,1 0 0,1 0 1,1 0-1,1 0 0,3 29 1,2 2 87,3 0 0,3-1 1,24 81-1,-29-116-79,1 1 0,0-1 0,1 0 0,1-1 0,15 25 0,-13-26 14,-6-8-14,1-1 0,0 1-1,7 7 1,-11-14-61,0 1-1,-1-1 1,1 0 0,0 1-1,0-1 1,0 0 0,-1 1-1,1-1 1,0 0 0,0 0-1,0 0 1,0 0 0,0 0-1,-1 0 1,1 0 0,0 0-1,0 0 1,0 0 0,0 0-1,0-1 1,-1 1 0,1 0-1,0 0 1,0-1 0,0 1-1,-1-1 1,1 1 0,0-1-1,-1 1 1,1-1 0,0 1-1,-1-1 1,2-1 0,1 0 22,0-1 1,-1 0-1,1 0 1,0-1-1,-1 1 1,4-6-1,12-33 159,19-64 0,-8 19-394,9 1 76,-34 78 116,0 0 0,1 1 1,1-1-1,-1 1 0,1 0 0,0 0 1,1 1-1,7-6 0,-10 9 9,-1 1 0,1 1-1,0-1 1,-1 0 0,1 1 0,0 0-1,0 0 1,0 0 0,0 1-1,0-1 1,0 1 0,0 0-1,1 0 1,-1 0 0,0 1-1,0-1 1,6 3 0,3 0 39,-1 1-1,0 0 1,0 1 0,13 8 0,83 55 292,-93-55-199,-7-6 24,-6-6 47,-2-2 137,-2-2-328,0-1 0,0 1 0,0 0 1,0 0-1,0 0 0,-1 1 0,0-1 0,1 0 0,-1 1 0,-5-4 1,-2 0 50,0 0 0,-12-5 0,14 7-103,0 0-1,0 1 0,-1 1 1,1-1-1,-1 1 0,0 1 1,0 0-1,0 0 0,0 1 1,0-1-1,1 2 0,-1 0 1,0 0-1,0 0 0,-15 6 1,16-5-3,1 2 0,-1-1 0,1 1 0,0 1 0,0-1 0,0 1 0,1 0 0,0 0 0,0 1 0,0 0 0,0 0 1,1 1-1,0-1 0,0 1 0,1 0 0,-6 13 0,4-8 22,2 1-1,-1 0 1,1 1 0,1-1 0,1 1-1,-2 21 1,3-28 5,1 1-1,0 0 1,0-1-1,1 1 1,0-1-1,1 1 1,0-1 0,0 0-1,0 1 1,1-1-1,0 0 1,0 0-1,7 9 1,-4-7-13,-2-3 42,0 0-1,0-1 1,0 1-1,1-1 1,0 0-1,0 0 0,1 0 1,-1-1-1,1 0 1,11 7-1,-12-9 27,0 0-1,0-1 1,0 1-1,0-1 1,0 0-1,0-1 1,0 1-1,0-1 1,0 0-1,0 0 1,1 0 0,-1-1-1,0 0 1,0 0-1,0 0 1,0-1-1,-1 1 1,1-1-1,0 0 1,-1-1 0,1 1-1,-1-1 1,8-6-1,-5 1-37,0 0 0,-1 0-1,1-1 1,-2 0 0,1 0-1,-2-1 1,1 1 0,-1-1-1,3-13 1,3-13 31,7-49 0,-2-62-399,-8 198 212,-3-23 140,11 43 1,17 20 84,-27-78-58,1-1 0,1 0-1,0 0 1,0-1 0,11 11 0,-18-21-14,1 0 1,0 0 0,-1 0-1,1-1 1,0 1 0,0 0-1,0 0 1,0-1 0,0 1-1,0-1 1,0 1 0,0-1 0,0 1-1,0-1 1,0 0 0,0 1-1,0-1 1,0 0 0,0 0-1,0 0 1,0 0 0,0 0-1,0 0 1,1 0 0,-1 0-1,0 0 1,0 0 0,0-1 0,0 1-1,0 0 1,0-1 0,0 1-1,0-1 1,0 1 0,0-1-1,0 0 1,0 1 0,-1-1-1,1 0 1,0 1 0,0-1-1,-1 0 1,1 0 0,1-1-1,2-4 25,1-1 0,-1 1 0,0-1 0,0 0-1,3-9 1,10-35-36,-1 0-1,10-69 1,-19 89-65,-4 12 49,-3 14 17,1 1 0,0-1 0,-1 1 0,2-1 0,-1 1 0,0 0 0,4-7 0,-5 9 52,2 9-24,1-2-22,0 0 0,-1 0 0,0 0 0,0 0 1,-1 0-1,3 9 0,2 39 122,-2-22-140,20 101 339,-20-117-287,0-2 0,1 1-1,0 0 1,1-1 0,1 0 0,0-1-1,12 17 1,-17-27-25,-1-1 0,1 1 0,0 0 1,0-1-1,1 1 0,-1-1 0,0 0 0,0 0 0,1 0 0,-1 0 0,0 0 0,1 0 0,-1-1 0,1 1 1,-1-1-1,1 1 0,0-1 0,-1 0 0,1 0 0,-1 0 0,1-1 0,3 0 0,7-1-31,0-1-1,-1-1 1,15-6-1,-20 8-33,112-49 96,-99 41-30,0-2 1,-1 0 0,28-25 0,-36 28-17,-1 0-1,-1 0 1,0-1 0,0-1-1,-1 1 1,0-1 0,-1-1-1,0 0 1,-1 0 0,0 0-1,4-14 1,-9 23 51,0 0 0,0-1 1,-1 1-1,1-1 0,-1 1 1,0-1-1,0 0 0,0 1 1,0-1-1,-1-5 0,1 8-56,-1-1 0,1 1 0,0 0-1,0-1 1,-1 1 0,1 0 0,-1 0 0,1 0-1,-1-1 1,0 1 0,1 0 0,-1 0 0,0 0 0,0 0-1,0 0 1,1 0 0,-1 0 0,0 0 0,0 0-1,-1 1 1,0-2 0,1 2 1,-1-1 1,1 1-1,0 0 0,-1 0 0,1 0 1,-1 0-1,1 0 0,0 0 1,-1 0-1,1 0 0,0 1 0,-1-1 1,1 0-1,0 1 0,0-1 1,-1 1-1,1 0 0,0-1 0,0 1 1,0 0-1,-2 1 0,-8 7-68,1 0-1,0 0 1,0 1 0,-14 20-1,-30 50 23,47-68 6,-1 1 0,2 0 0,-1 1 0,2-1 0,0 1 0,-4 19 0,8-28 23,0 0 0,1 0-1,-1 1 1,1-1 0,0 0 0,1 1 0,-1-1 0,1 0 0,2 6 0,-2-8 12,0 0 1,1 1-1,-1-1 1,1 0-1,0 0 1,0 0 0,0 0-1,0 0 1,1 0-1,-1-1 1,1 1-1,0-1 1,-1 0 0,6 3-1,-3-1 29,1-1-1,-1 0 1,1-1-1,0 1 1,0-1-1,0 0 1,0-1-1,10 2 1,-14-2-12,1-1 0,0 0 0,-1 0 0,1 0 0,-1 0 1,1-1-1,0 1 0,-1-1 0,1 0 0,-1 1 0,1-1 0,-1 0 0,0 0 0,1-1 1,-1 1-1,0 0 0,0-1 0,0 1 0,0-1 0,0 0 0,0 0 0,0 0 0,2-3 1,2-6 59,-1 1 1,0-1-1,-1 0 1,0 0-1,-1-1 1,0 1-1,0-1 1,0-15 0,2-77-329,-5 100 179,12 150-102,0-29 29,-12-102 161,3 90 199,-4-86-151,0 0-1,-2 0 0,-6 28 0,7-42-21,1 0 1,-1 0-1,-1 0 0,1 0 1,0 0-1,-1 0 0,0-1 0,0 1 1,-6 5-1,7-8-30,1-1 0,0 0 0,-1 0 0,1 1 0,-1-1 0,1 0 0,-1 0 0,0-1 0,1 1 0,-1 0 0,0 0 0,0-1 0,1 1 0,-1-1 1,0 0-1,0 1 0,0-1 0,0 0 0,0 0 0,1 0 0,-1 0 0,0-1 0,0 1 0,0 0 0,0-1 0,1 1 0,-1-1 0,0 0 0,-2-1 0,-2-1-1,-1-1 0,0-1 0,1 1 0,0-1 0,0 0 0,1-1 0,-1 1 0,-7-11 0,12 14-30,-1 0 0,1-1 1,-1 1-1,1 0 0,0-1 1,0 1-1,0 0 0,0-1 0,1 0 1,-1 1-1,0-1 0,1 1 1,0-1-1,0 0 0,0 1 0,0-1 1,0 1-1,0-1 0,1 0 1,-1 1-1,1-1 0,0 1 0,0-1 1,0 1-1,0-1 0,0 1 1,0 0-1,3-4 0,5-4 23,1 1-1,-1 0 1,1 1 0,1 0-1,0 1 1,0 0-1,23-10 1,14-10-101,-17 7 190,0-2 1,-2 0 0,0-2-1,-2-2 1,-1 0 0,-1-2-1,-1 0 1,26-42 0,-44 60-58,0-1 0,-1 0 0,0 0 0,5-20 0,-8 25 5,0 0-1,-1 0 1,0-1-1,-1 1 1,1 0 0,-1 0-1,-1 0 1,1 0-1,-1-1 1,0 1 0,-2-6-1,3 10-29,-1 1 0,1-1 1,-1 0-1,0 1 0,0-1 0,0 0 0,0 1 0,0-1 1,0 1-1,0 0 0,0-1 0,-1 1 0,1 0 0,-1 0 1,1-1-1,-1 1 0,1 0 0,-1 1 0,1-1 0,-1 0 1,0 0-1,0 1 0,-2-1 0,1 0-2,1 1 0,-1 0-1,1 0 1,0 0 0,-1 1 0,1-1-1,0 1 1,-1-1 0,1 1 0,0 0-1,-1 0 1,1 0 0,0 0-1,0 0 1,0 0 0,0 0 0,0 1-1,-2 2 1,-4 3 5,1 1-1,0 0 0,0 1 1,1 0-1,0 0 1,-7 14-1,2 2 55,-13 35 0,20-50-67,1 1 1,0 0-1,0 0 1,1 0-1,0 15 0,2-23 22,0 0 1,0 1-1,0-1 0,1 0 0,-1 0 0,1 1 1,0-1-1,0 0 0,0 0 0,1 0 1,-1 0-1,1 0 0,-1-1 0,1 1 0,0 0 1,0-1-1,0 1 0,1-1 0,-1 0 0,0 1 1,1-1-1,4 3 0,0-2 36,-1 1 0,1-1 0,0-1 0,0 1 0,0-1 0,14 2-1,46 2 186,-55-5-217,18 0-15,0 0-1,-1-3 0,1 0 1,54-12-1,-72 11 84,39-8-1392,-39 8-531,-1 2 1,16-1 0,-9 4-3869,-4 4 1815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19.9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77 7136,'-28'-40'3232,"20"27"-2816,3 6-1344,10 7 416,8-8-2112,5-1 1472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0.1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69 342 2240,'-15'-8'2328,"12"7"-1758,1 0 0,0 0 0,0 0 0,0-1 0,0 1-1,0 0 1,1-1 0,-1 1 0,0-1 0,-1-2 0,1 2 249,0-1-1,-1 0 1,1 1 0,0 0-1,-4-3 1,5 4-725,1 1-1,0 0 1,-1 0 0,1-1 0,0 1-1,-1 0 1,1 0 0,0 0-1,-1 0 1,1 0 0,0 0 0,-1-1-1,1 1 1,0 0 0,-1 0-1,1 0 1,0 0 0,-1 0 0,1 0-1,-1 0 1,1 1 0,0-1-1,-1 0 1,1 0 0,-1 1-13,1-1 0,-1 1 1,1-1-1,0 1 0,-1-1 1,1 1-1,0 0 0,-1-1 1,1 1-1,0 0 0,0-1 1,0 1-1,0 0 0,0-1 1,-1 1-1,1 0 0,0-1 0,1 2 1,0 23 461,2 0 0,1 0 0,10 35 0,-1 1-187,51 257 1052,-43-175-715,-20-142-659,-1 0-1,0 0 1,0-1-1,0 1 1,0 0-1,0 0 1,0 0 0,0-1-1,0 1 1,0 0-1,0 0 1,0 0-1,0-1 1,-1 1 0,1 0-1,-1 1 1,1-2-22,0 0 0,-1-1 0,1 1 1,0 0-1,0 0 0,-1 0 0,1 0 0,0 0 1,0 0-1,-1 0 0,1-1 0,0 1 0,0 0 1,-1 0-1,1 0 0,0-1 0,0 1 0,0 0 1,-1 0-1,1-1 0,0 1 0,0 0 0,0 0 1,0-1-1,0 1 0,0 0 0,0 0 0,-1-1 1,1 1-1,0 0 0,0-1 0,0 1 1,0 0-1,0 0 0,0-1 0,0 1 0,1-1 1,-8-25 128,-3-11-166,-6-57-1,-20-315 458,36 393-336,-1-1 0,2 1 0,0-1 0,1 1 0,8-32 0,-9 44-62,1 1 0,0-1-1,-1 0 1,1 1 0,0 0-1,1-1 1,-1 1 0,0 0 0,1 0-1,0 0 1,0 1 0,0-1-1,0 1 1,0-1 0,0 1-1,1 0 1,5-2 0,6-3-7,1 1 0,28-7 0,-38 11-5,21-5 18,1-1 0,-1-2 0,-1 0 0,0-2 0,-1-1 0,0-1 0,42-31-1,-25 14 42,-25 20-12,18-16 0,-35 26-66,1 1 0,0-1-1,-1 1 1,1-1 0,-1 1 0,1-1 0,0 1-1,-1-1 1,1 1 0,0 0 0,-1-1-1,1 1 1,0 0 0,0 0 0,-1 0-1,1-1 1,0 1 0,0 0 0,-1 0 0,1 0-1,0 0 1,0 0 0,-1 0 0,2 1-1,-1-1 9,0 1-1,0-1 0,0 1 0,0 0 0,-1-1 0,1 1 0,0 0 1,0 0-1,-1 0 0,1-1 0,-1 1 0,1 0 0,0 0 1,-1 0-1,1 1 0,2 6 74,-1-1-1,0 1 1,1 14-1,-2-19-62,7 58 371,1 90 0,-8-123-397,10 47 0,-4-29-396,-1-12-2578,3 1-4379,-7-25 4437,3 10-972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3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3488,'10'0'10702,"40"-3"-8466,13-10-1277,-10 2-537,139-11 528,-145 23-754,-39 0-2504,-25 15-2844,8-2 2971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4.2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97 7040,'1'-1'213,"-1"0"0,0 0 0,1 0 0,-1 0 0,1 0 0,-1 0 1,1 0-1,-1 0 0,1 0 0,0 0 0,-1 0 0,1 0 0,0 1 0,0-1 0,0 0 1,0 0-1,0 1 0,-1-1 0,1 1 0,0-1 0,0 1 0,2-1 0,27-10 3211,-24 9-2517,35-15 1206,-30 12-1623,23-8 0,0 4-529,1 2 0,55-4 0,-19 8-7455,-50 3 4860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4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8 177 5216,'0'0'58,"0"0"0,-1 0 1,1 0-1,0 1 0,0-1 0,0 0 0,0 0 1,0 0-1,0 0 0,0 0 0,0 0 1,0 0-1,-1 0 0,1 0 0,0 0 1,0 0-1,0 0 0,0 0 0,0 0 0,0 0 1,0 0-1,-1 0 0,1 0 0,0 0 1,0 0-1,0 0 0,0 0 0,0 0 1,0 0-1,0 0 0,0 0 0,-1 0 1,1 0-1,0 0 0,0 0 0,0-1 0,0 1 1,0 0-1,0 0 0,0 0 0,0 0 1,0 0-1,0 0 0,0 0 0,-1 0 1,1 0-1,0 0 0,0-1 0,0 1 0,0 0 1,0 0-1,0 0 0,0 0 0,0 0 1,-2-2 1195,5 11 753,1 1-1432,0 0 1,-1 0 0,-1 1 0,0-1 0,2 18 0,0 1 33,8 50 445,25 140 798,-36-210-1753,2 3 120,-1-1 1,0 13-1,-2-24-214,0 0 0,0 0 0,0 0 0,0 0-1,0 0 1,0 0 0,0 0 0,0 0 0,0 0-1,0 0 1,-1 0 0,1 0 0,0 0 0,0 0-1,0 0 1,0 0 0,0 0 0,0 0 0,0 0-1,0 0 1,0 0 0,0 0 0,0 0 0,0 0-1,0 0 1,0 0 0,0 0 0,-1 0 0,1 0-1,0 0 1,0 0 0,0 0 0,0 0 0,0 0-1,0 0 1,0 0 0,0 0 0,0 0 0,0 0-1,0 1 1,0-1 0,0 0 0,0 0 0,0 0-1,0 0 1,0 0 0,0 0 0,0 0 0,0 0-1,0 0 1,0 0 0,0 0 0,0 0 0,0 0-1,0 0 1,0 0 0,0 1 0,0-1 0,0 0-1,0 0 1,0 0 0,0 0 0,0 0 0,0 0-1,-3-9 260,2-28 40,-10-62-114,6 60-134,-2-18 26,-26-157 156,29 194-80,-2-32 1,1 1 366,4 46-311,1 0-1,-1-1 1,1 1-1,2-11 1,-2 14-166,0 1 0,0 0 0,0 0 0,0 0 0,1-1 0,-1 1-1,0 0 1,1 0 0,-1 0 0,1 0 0,-1 0 0,1 0 0,0 0 0,-1 0 0,1 0 0,0 0 0,0 0 0,0 0 0,0 0 0,0 1 0,0-1 0,0 0 0,0 1 0,0-1 0,0 1 0,2-2 0,4 1 43,1 0-1,0 0 1,0 0 0,-1 1-1,14 1 1,8 1-22,32-1-1,-35-2-46,-1 2 0,30 4 0,-15-2-68,-34-3 75,1 0 0,-1 0 0,1 1 0,-1 0 0,0 0-1,1 0 1,-1 1 0,0 0 0,0 0 0,8 5 0,-12-6 19,0 1 1,0 0-1,0 0 1,0 0 0,0 0-1,-1 1 1,1-1 0,0 1-1,-1-1 1,2 3 0,10 30 145,-10-28-97,0 2-49,-1 0 0,1 0 0,-1 0 0,-1 1 0,1 16 0,-2-21-92,1 0-1,-1 0 0,1 0 1,0-1-1,2 7 0,4 0-4241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5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19 2976,'-5'-19'12176,"18"43"-8262,19 91-362,-31-115-3543,-1 1 1,0-1-1,0 0 0,0 1 1,0-1-1,0 0 1,0 1-1,0-1 0,0 0 1,1 1-1,-1-1 1,0 0-1,0 1 0,0-1 1,1 0-1,-1 0 0,0 1 1,0-1-1,1 0 1,-1 0-1,0 0 0,0 1 1,1-1-1,-1 0 0,0 0 1,1 0-1,-1 0 1,0 0-1,1 0 0,-1 1 1,0-1-1,1 0 0,-1 0 1,0 0-1,1 0 1,-1 0-1,0 0 0,1 0 1,-1-1-1,0 1 0,1 0 1,-1 0-1,0 0 1,1 0-1,-1 0 0,0 0 1,1-1-1,-1 1 0,1 0 1,16-16 252,-7 7-220,-6 6-31,-1 1-1,0-1 0,1 0 0,-1-1 0,0 1 1,4-7-1,10-10-44,-16 19 117,0 1 0,1 0 0,-1-1 0,0 1 0,1 0 0,-1 0 0,0 0 0,1 0 1,-1 0-1,0 0 0,1 0 0,-1 0 0,0 1 0,1-1 0,-1 0 0,0 1 0,0-1 0,2 2 1,0-1 49,-1 0 0,1 0 0,0 0 1,-1 1-1,1-1 0,-1 1 1,4 3-1,-2 1-40,0 0 0,0 1 1,-1 0-1,0 0 0,4 13 1,-5-12-165,1 0 0,7 13 0,-7-15-2495,16-3-10633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6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5 3968,'4'-4'1111,"-6"5"-395,-3 2 1446,6-2-1506,0 0-1,0 0 1,-1 0-1,1 0 1,0 0-1,0 0 1,-1 1-1,1-1 1,-1 0-1,1 3 1,-1 59 3157,1 83 98,15 73-3465,-14-208-819,4 35 668,-4-15-5918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6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0 133 6720,'3'0'6112,"8"-4"-3295,16-10-141,-19 8-1833,2-2 252,1 1 0,19-10 0,-12 9-432,-9 3-449,0 1 0,0 0 0,1 1 0,16-4 0,-8 4-338,33-11 0,-21 2-4247,2 1-3570,-15 5 4667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7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1 109 5632,'2'-2'3646,"-2"2"-3598,0 0 0,0 0 0,0 0 0,1 0 0,-1 0 0,0 0 0,0 0 0,0 0 0,0 0 0,0 0 0,1 0 0,-1 0 0,0 0 0,0 0 0,0 0 0,0 0 0,0 0 0,0 0 0,1 1 0,-1-1 1,0 0-1,0 0 0,0 0 0,0 0 0,0 0 0,0 0 0,0 0 0,0 1 0,0-1 0,0 0 0,1 0 0,-1 0 0,0 0 0,0 0 0,0 1 0,0-1 0,0 0 0,0 0 0,0 0 0,0 0 0,0 1 0,0-1 0,0 0 0,0 0 0,0 0 0,-1 0 0,1 0 0,0 1 1,0-1-1,0 0 0,0 0 0,0 5 860,1 1 0,0-1 0,0 0 0,3 9-1,2 10 15,5 77 1108,-4-27-1186,0 68 227,-7-92-862,8 52-1,-5-88-122,-2-12 778,-1-14-747,-7-96-382,4 70 263,-15-123 2,13 118-5,0 8 51,2 0 0,2-51 1,1 20 662,0 65-664,0 1 0,1-1 1,-1 0-1,0 1 0,0-1 0,0 0 0,1 1 1,-1-1-1,0 0 0,1 1 0,-1-1 1,0 0-1,1 1 0,-1-1 0,1 1 0,-1-1 1,1 1-1,-1-1 0,1 1 0,-1 0 1,1-1-1,0 1 0,-1 0 0,1-1 0,-1 1 1,1 0-1,0-1 0,1 1 0,25-5 487,-5 2-407,83-25 264,-93 23-308,1 1-1,-1 1 1,1 0 0,0 0-1,0 2 1,0 0-1,1 0 1,12 2 0,-1 1-45,-21-3-8,0 2-1,0-1 0,0 0 1,-1 1-1,1 0 1,0 0-1,7 2 1,6 6 224,0 1 0,0 0 0,-1 1-1,0 1 1,-1 0 0,-1 1 0,22 25 0,-28-28-130,-1 1 0,7 14 0,2 2-4093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8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52 4736,'-5'-31'11226,"6"31"-11057,-1 0 0,1 0 0,-1 0-1,0-1 1,1 1 0,-1 0 0,1 0-1,-1 0 1,0 0 0,1 0 0,-1 0 0,1 0-1,-1 0 1,0 0 0,1 1 0,-1-1-1,1 0 1,-1 0 0,0 0 0,1 0-1,-1 1 1,0-1 0,1 0 0,-1 0 0,0 1-1,1-1 1,-1 0 0,0 0 0,1 1-1,-1 0 1,13 17 1728,6 24-610,-5-5-628,0-3-437,-2 1 0,-1 0 0,9 57 0,-16-63-167,9 87 138,-12-94-71,0 0 0,-2 0 0,-4 28 0,5-48-116,-1 1 0,1-1 1,-1 0-1,1 0 1,-1 1-1,0-1 0,0 0 1,0 0-1,0 0 1,0 0-1,0 0 0,0 0 1,-1 0-1,1 0 1,-1-1-1,1 1 0,-1 0 1,0-1-1,-2 2 1,3-3-17,0 0 1,-1 0 0,1 0-1,0 0 1,0 0 0,-1 0-1,1 0 1,0 0 0,0-1-1,-1 1 1,1 0 0,0-1 0,0 1-1,0-1 1,0 1 0,0-1-1,0 0 1,0 0 0,0 1-1,0-1 1,0 0 0,0 0-1,0 0 1,-1-2 0,-19-24-110,16 17 96,0 0 1,1-1 0,0 0 0,1 0 0,0 0 0,1 0 0,0 0 0,0 0 0,1-1 0,1 1 0,0-1 0,3-17 0,-2 18 92,1 1 1,0 1 0,1-1-1,0 0 1,1 1 0,0-1-1,0 1 1,1 0 0,1 0-1,-1 1 1,1 0 0,0 0-1,1 0 1,8-7 0,43-33 608,-28 23-560,-1-1-1,36-40 0,4-19-3771,-46 60 1621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0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57 3136,'0'-25'2912,"0"1"4970,0 17-3765,-1 7-3693,-2 5-45,-4 13 173,1 8-77,-91 341 2405,60-279-2501,8-21-161,-14 33 33,43-99-365,0 0 1,-1 0 0,1 0-1,0-1 1,-1 1 0,1 0 0,-1-1-1,1 1 1,-1 0 0,0-1-1,1 1 1,-1-1 0,-1 2 0,2-2-78,0 0 1,-1 0-1,1 0 1,0 0-1,-1 0 1,1 1-1,0-1 1,-1 0-1,1 0 1,0 0-1,-1 0 1,1 0-1,0 0 1,-1 0-1,1 0 1,0 0-1,-1 0 1,1 0-1,0-1 1,-1 1-1,1 0 1,0 0-1,-1 0 1,1 0-1,0 0 1,-1-1-1,1 1 1,0 0-1,-1-1 0,0-3-2256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4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6816,'5'0'3072,"48"0"-2656,-21 0 672,4 5-672,18-5 256,5 0-384,21-5 96,-4 5-224,11-6 480,-7 1-352,-12-7-704,-10 9 224,-17-10-3680,-9 6 2112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21.2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21 333 2976,'-1'0'402,"0"0"1,0-1-1,1 1 0,-1 0 1,0 0-1,0 0 0,1 1 1,-1-1-1,0 0 1,0 0-1,0 0 0,1 0 1,-1 1-1,0-1 0,1 0 1,-1 1-1,0-1 0,1 1 1,-1-1-1,0 1 1,1-1-1,-1 1 0,1-1 1,-1 1-1,1-1 0,-1 1 1,1 0-1,-1 0 0,1 0-295,0-1 1,0 0-1,0 1 0,0-1 0,0 1 0,0-1 0,0 0 0,0 1 0,1-1 0,-1 0 0,0 1 0,0-1 0,0 0 0,0 1 0,1-1 0,-1 0 0,0 0 0,0 1 0,1-1 0,-1 0 0,0 0 0,1 1 0,-1-1 0,17 6 1245,-10-6-1159,0 0 1,0 0-1,1 0 0,-1-1 1,0 0-1,0 0 1,0-1-1,0 0 0,0 0 1,0-1-1,0 0 1,-1 0-1,8-5 0,6-5 98,0-1-1,31-27 0,-37 29-181,-1-2-1,0 0 0,16-22 1,-22 26-32,-1-1-1,0 1 1,0-1 0,-1-1 0,-1 1-1,5-17 1,-8 24-60,0 0 0,0 0 0,-1 0 0,1 0 0,-1 0 0,0 0 0,-1-1 0,1 1 1,-1 0-1,0 0 0,0 0 0,0 0 0,0 0 0,-3-6 0,3 8-15,0 0 1,-1 1-1,1-1 0,0 0 1,-1 1-1,1-1 1,-1 1-1,1 0 0,-1-1 1,1 1-1,-1 0 1,0 0-1,0 0 0,0 0 1,0 0-1,0 0 1,0 1-1,0-1 0,0 1 1,0-1-1,0 1 1,0 0-1,0 0 0,0-1 1,0 2-1,0-1 0,0 0 1,-3 1-1,1 0 6,0 0 0,0 1-1,0 0 1,0-1 0,0 1-1,0 1 1,1-1 0,-1 0-1,1 1 1,0 0 0,-1 0-1,1 0 1,-4 5 0,-2 4 150,1 0 0,-10 18 0,7-10 3,1 1 1,1 0 0,-8 27 0,13-36-112,1-1 0,1 1 1,0 1-1,1-1 1,0 0-1,1 0 1,2 22-1,-2-31-4,1 0 1,-1 1-1,1-1 0,0 0 0,0 0 1,0 1-1,0-1 0,0 0 0,1 0 0,0 0 1,-1 0-1,1 0 0,0-1 0,0 1 1,1 0-1,-1-1 0,1 0 0,-1 0 0,1 1 1,0-1-1,-1-1 0,1 1 0,0 0 1,0-1-1,0 1 0,1-1 0,-1 0 0,0 0 1,5 0-1,10 3 83,0-2-1,0 0 1,0-1-1,23-2 1,70-14 33,-84 9-136,0-1 0,-1-1 1,0-2-1,0 0 0,-1-2 0,0-1 0,-1-1 0,-1-1 0,30-23 0,-26 15 23,-12 10-80,0 1 0,1 1 1,27-16-1,-42 27 33,0-1-1,0 1 1,1-1 0,-1 1 0,0 0 0,0 0-1,0 0 1,0 0 0,0-1 0,0 1 0,1 1-1,-1-1 1,0 0 0,0 0 0,0 0-1,0 1 1,0-1 0,0 0 0,1 1 0,-1-1-1,0 1 1,0-1 0,0 1 0,0 0 0,-1-1-1,1 1 1,0 0 0,0 0 0,0 0 0,-1-1-1,1 1 1,0 0 0,-1 0 0,1 0-1,0 2 1,3 4-23,0 1 0,-1-1-1,4 17 1,-5-17 47,2 5 66,0 0 1,0 0-1,1-1 0,1 1 0,0-1 0,0 0 0,1-1 1,0 1-1,1-2 0,1 1 0,-1-1 0,1 0 1,21 15-1,-19-16-4,1-1 1,0 0 0,0-1-1,1 0 1,0-1 0,0-1-1,22 5 1,-17-5-284,-1-2 1,1 0-1,0-1 0,0-1 1,32-4-1,-48 4-168,0 0 0,1-1 1,-1 1-1,0-1 0,0 0 0,0 1 0,0-1 0,3-1 0,1-6-3841,-6 7 3601,0 0 1,0 0 0,0 0-1,0 0 1,0 0 0,0 0-1,0 0 1,0 0 0,0 0-1,-1 0 1,1 0 0,-1-1-1,-6-15-5311,3 2 1978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0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27 167 5472,'-3'-1'741,"0"0"0,0-1 1,0 1-1,0 0 0,0 1 1,-6-2-1,30-6 5124,8-3-4514,425-65 3205,-218 40-4099,-171 25-262,-14 2-1260,-18 3-3297,-23 5 853,-2 3 1168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1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0 3392,'5'0'6240,"-4"4"-3275,0-2-2688,-1 0 0,1 0-1,-1 0 1,1-1 0,-1 1 0,0 0-1,0 0 1,0 0 0,0 0 0,0 0 0,0 0-1,0 0 1,-1-1 0,0 4 0,-13 26 1605,5-15-1292,-26 59 922,-27 84 0,38-87-1069,-9 23 122,-31 152 0,57-203 214,11-44-243,4-6-232,12-11-138,-16 13-175,118-95 96,-35 29-185,-76 62 31,1-1-1,24-13 1,-36 22 54,0 0 0,1 0 0,-1-1 0,0 1 0,1 0 1,-1 0-1,0 0 0,1-1 0,-1 1 0,1 0 0,-1 0 1,1 0-1,-1 0 0,0 0 0,1 0 0,-1 0 0,1 0 1,-1 0-1,1 0 0,-1 0 0,0 0 0,1 0 0,-1 0 1,1 1-1,-1-1 0,0 0 0,1 0 0,-1 0 0,0 1 1,1-1-1,0 1 4,-1 0 0,1 0 0,-1 0 0,1 0 0,-1 0 0,0 0 0,1 0 0,-1 0 0,0 0 1,0 0-1,0 0 0,0 1 0,-3 34 100,2-34-90,-9 39 280,7-27-139,-5 22 1,8-31-144,-1 2 35,0-1-1,1 1 0,-1 0 0,2 0 0,0 10 0,0-15-18,-1 0 0,1 0 0,0 0 0,-1 0-1,1-1 1,0 1 0,0 0 0,0 0 0,1-1 0,-1 1-1,0-1 1,0 1 0,1-1 0,-1 0 0,1 0 0,0 1-1,-1-1 1,1 0 0,0 0 0,-1 0 0,1-1 0,0 1-1,2 0 1,2 1 41,-1-1-1,0 1 0,1-2 0,-1 1 1,1 0-1,-1-1 0,1 0 1,-1-1-1,1 1 0,-1-1 0,0 0 1,1 0-1,-1-1 0,0 1 1,0-1-1,0-1 0,9-4 1,2-3-20,-1-1 1,0 0-1,23-24 1,-29 26-22,16-17-217,-24 27 190,-1-1 0,0 0 0,1 0 0,-1 0 0,0 1 0,1-1 0,-1 0 0,0 0 0,1 1 0,-1-1 0,0 0 0,0 1 0,1-1 0,-1 0 0,0 1 0,0-1 0,0 0 0,0 1-1,1-1 1,-1 0 0,0 1 0,0-1 0,0 1 0,0 0 0,6 17-40,-3-9 26,3 8 128,-5-13-48,0 1-1,1-1 1,-1 0 0,1 0-1,0 0 1,0 0-1,0 0 1,1-1 0,-1 1-1,1-1 1,0 1-1,0-1 1,0 0 0,0 0-1,0 0 1,5 2-1,-7-4-30,0-1 0,0 0 0,0 1-1,-1-1 1,1 0 0,0 1-1,0-1 1,0 0 0,0 0 0,0 0-1,0 0 1,0 0 0,0 0-1,0 0 1,0-1 0,0 1 0,0 0-1,0 0 1,0-1 0,0 1-1,0-1 1,0 1 0,0-1 0,0 1-1,0-1 1,-1 1 0,1-1-1,0 0 1,0 1 0,-1-1 0,2-1-1,2-3 49,0-1-1,0 1 1,5-10 0,-6 10-51,2-4-12,98-173 69,-102 179-92,0 0 0,1 1 0,-1-1 0,1 1 0,3-4 0,-4 5 13,-1 1 0,0 0 0,0 0 1,1 0-1,-1-1 0,0 1 0,1 0 0,-1 0 0,0 0 0,0 0 0,1-1 0,-1 1 1,0 0-1,1 0 0,-1 0 0,0 0 0,1 0 0,-1 0 0,0 0 0,1 0 1,-1 0-1,1 0 0,-1 1-5,1-1 1,-1 0-1,1 1 1,-1-1-1,0 0 1,1 1 0,-1-1-1,1 1 1,-1-1-1,0 1 1,1-1-1,-1 0 1,0 1-1,0 0 1,1-1-1,-1 1 1,0-1 0,0 1-1,3 13-27,-1 0 0,0-1-1,-1 1 1,-1 0 0,0 0-1,-2 17 1,2-30 34,-4 45 120,-18 83 0,21-127-113,-7 21 281,8-22-278,0-1-1,0 0 1,-1 1 0,1-1 0,0 0 0,0 1 0,-1-1-1,1 0 1,0 0 0,0 1 0,-1-1 0,1 0-1,0 0 1,-1 0 0,1 0 0,0 1 0,-1-1 0,1 0-1,0 0 1,-1 0 0,0 0 0,1 0 2,-1 0-1,0 0 1,1 0-1,-1-1 1,1 1 0,-1 0-1,1-1 1,-1 1-1,1 0 1,-1-1 0,1 1-1,-1 0 1,1-1 0,-1 1-1,1-1 1,-1 1-1,0-2 1,0 0-1,-1-1-1,1 1 1,-1-1-1,1 0 1,0 1-1,0-1 1,0 0-1,1 0 1,-1 0-1,0-5 1,1 6-16,0 0 0,0 0 1,0 0-1,0 0 1,0 0-1,0 0 0,1 0 1,-1 0-1,1 0 1,-1 0-1,1 0 0,0 0 1,0 0-1,0 0 1,0 1-1,1-3 0,1 0-18,0 1 0,0 0 0,0 0-1,0 0 1,0 0 0,0 1 0,1-1 0,-1 1-1,1 0 1,0 0 0,0 0 0,0 1-1,7-3 1,15-2 0,1 2 0,-1 1 0,0 1 1,40 2-1,49 12-3841,-114-12 3711,6 1-1036,0 0 0,0 1-1,12 5 1,-18-7 817,0 1-1,1-1 1,-1 1-1,0 0 1,1-1 0,-1 1-1,0 0 1,0 0-1,0 0 1,0 0 0,0 0-1,0 0 1,0 0 0,0 0-1,-1 1 1,1-1-1,0 0 1,-1 0 0,1 1-1,0-1 1,-1 0 0,0 1-1,1-1 1,-1 1-1,0 2 1,0 7-1825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2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63 251 7648,'-39'-71'3456,"29"28"-3008,6 23 1728,4 7-1280,-10-7 288,10 5-736,0-2-672,10 5 64,-1-4-640,-1 8 448,15-4-4288,9 9 2560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4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1 739 5984,'18'-6'7291,"40"-13"-3943,-33 6-2395,-1 0-1,44-33 0,-11 7-97,-56 39-829,0-1 0,0 0 0,0 1 0,0-1 0,1 1 0,-1-1 0,0 1 0,0 0 0,0-1 0,0 1 0,0 0 0,0 0 0,1 0 0,1 0 0,-3 0-8,1 0 1,-1 0-1,1 0 0,-1 1 0,1-1 0,-1 0 0,1 0 1,-1 1-1,1-1 0,-1 0 0,0 1 0,1-1 0,-1 1 1,0-1-1,1 0 0,-1 1 0,0-1 0,1 1 0,-1-1 1,0 1-1,1 0 0,-1 2 32,1 0 1,0 1-1,-1-1 0,0 0 1,0 0-1,0 0 0,0 1 1,0 2-1,-3 12 181,-1 0 0,-11 34 1,-20 38 229,2-5-69,-89 245 856,115-309-535,14-36 232,16-48-494,62-142-86,-59 152-342,38-81-30,4-37-104,16-37 121,-82 202-9,1 0-4,0-1 0,0 1 0,0 0 0,1-1 0,0 1 0,0 1 0,0-1 0,1 1 0,0 0 0,10-9 0,-14 13 4,0 1 0,0-1 1,0 1-1,0-1 0,0 1 0,0-1 0,-1 1 1,1 0-1,0 0 0,0-1 0,0 1 0,0 0 1,0 0-1,0 0 0,0 0 0,0 0 1,0 0-1,0 1 0,0-1 0,0 0 0,0 0 1,0 1-1,0-1 0,0 0 0,0 1 0,0-1 1,0 1-1,-1-1 0,1 1 0,0 0 1,0-1-1,0 1 0,-1 0 0,1-1 0,-1 1 1,1 0-1,0 0 0,-1 0 0,1 0 0,-1 0 1,0-1-1,1 1 0,-1 2 0,3 4 50,0 0 0,-1 0 0,0 1 0,1 8-1,-3-14-42,3 17 40,-1 0 1,-1 0 0,-1 0 0,-4 32 0,-1-21 36,-1 1 1,-11 34 0,9-46-1,1-1 0,-2 1 1,-17 26-1,24-43-63,1 0 1,0 0-1,-1-1 0,0 1 0,1 0 1,-1 0-1,0-1 0,0 1 0,0-1 1,0 0-1,0 1 0,0-1 0,0 0 1,0 0-1,-1 0 0,-2 0 0,3-1-15,1 1 0,-1-1-1,1 0 1,0 0 0,-1 0-1,1 0 1,-1 0-1,1-1 1,0 1 0,-1 0-1,1-1 1,-1 1 0,1-1-1,0 1 1,0-1 0,-1 0-1,1 1 1,0-1-1,0 0 1,0 0 0,0 0-1,0 0 1,0 0 0,0 0-1,0 0 1,0 0 0,0 0-1,0-3 1,0 4-18,1-1 0,-1 0 0,1 1 0,-1-1 0,1 0 0,0 0 0,-1 0 0,1 1 0,0-1 0,0 0 0,-1 0 0,1 0 0,0 0 0,0 1 0,0-1 0,0 0 0,0 0 0,0 0 0,0 0 0,0 0 0,1 0 0,-1 1 0,0-1 0,0 0 0,1 0 0,-1 0 0,1 0 0,0 0-5,0 1-1,0-1 1,-1 1-1,1 0 1,0-1 0,0 1-1,0 0 1,0 0-1,0 0 1,0-1-1,0 1 1,0 0-1,0 0 1,-1 1-1,1-1 1,0 0-1,0 0 1,0 0-1,0 0 1,0 1-1,0-1 1,0 1-1,-1-1 1,1 0-1,1 2 1,9 2 30,1 1 0,-1-2 0,1 1 0,0-2 0,0 1 0,0-2 1,22 1-1,6-2 81,41-7 1,-18 0 18,63-16 1,-118 21-95,-1 0 0,1-1 0,-1 0 0,1 0 0,-1-1 0,0 1 0,-1-2 1,1 1-1,-1-1 0,1 0 0,-1 0 0,-1-1 0,1 0 0,-1 0 0,0 0 0,0-1 0,-1 1 0,0-1 0,0 0 0,-1 0 0,1-1 0,-2 1 0,1-1 0,-1 0 0,0 1 0,-1-1 0,1 0 0,-1-13 0,-1 13-80,-1 0 0,1 0 0,-1 0 0,-1 0 0,0 1-1,-3-11 1,4 17 51,1 0-1,0 0 1,-1 1 0,1-1-1,-1 0 1,0 0 0,1 1-1,-1-1 1,0 0 0,1 1-1,-1-1 1,0 0 0,0 1-1,0-1 1,1 1 0,-1-1-1,0 1 1,0 0 0,0-1-1,0 1 1,0 0-1,0 0 1,0-1 0,0 1-1,0 0 1,0 0 0,0 0-1,1 0 1,-1 0 0,0 1-1,0-1 1,0 0 0,0 0-1,0 1 1,0-1 0,0 0-1,0 1 1,0-1 0,0 1-1,-3 1 9,0 1 0,1-1-1,-1 0 1,1 1 0,0 0 0,0 0-1,-5 5 1,3-1-6,-1 1 0,1 0 0,0 0 0,1 0 0,0 1 0,0-1 0,1 1 0,0 0 0,-3 14 0,6-19 9,-1 1-1,1-1 1,0 1 0,0 0 0,0-1-1,0 1 1,1-1 0,0 1 0,0-1-1,0 0 1,0 1 0,1-1-1,0 0 1,-1 0 0,2 0 0,-1 0-1,0 0 1,1 0 0,0 0 0,0-1-1,6 6 1,-4-5 24,0 1 0,0-1 0,1 0 0,0-1-1,0 0 1,0 0 0,0 0 0,0 0 0,14 2 0,-15-4 5,0 0 1,0 0-1,0-1 0,0 0 1,0 0-1,0-1 1,0 1-1,0-1 1,0 0-1,0 0 0,0-1 1,0 1-1,7-5 1,17-9 50,-1-2 1,-1-1 0,28-24-1,-44 33-111,0 1 0,1 0 0,0 0-1,0 1 1,1 1 0,20-8 0,-27 12 20,0 0 1,0 1-1,0 0 1,1 0-1,-1 0 1,0 1-1,0 0 1,1 0-1,-1 1 1,0-1-1,0 1 1,1 1 0,-1-1-1,0 1 1,0 0-1,0 0 1,5 4-1,9 6 10,-15-8 4,1-1 0,-1 1 0,1-1 1,0-1-1,8 4 0,-7-4 229,-7-2-82,-4-6-15,-1 0-155,-1 0 0,0 0 0,-1 1 0,1 0 0,-1 0-1,0 0 1,0 1 0,0 0 0,-1 1 0,0-1 0,1 1 0,-13-2 0,16 4 1,0 1 0,0 0-1,0 0 1,0 0 0,-1 1 0,1 0-1,0-1 1,0 1 0,0 1 0,0-1-1,0 0 1,0 1 0,1 0 0,-1 0-1,0 0 1,-5 5 0,0 0-27,1 1 1,0-1-1,1 2 1,-1-1-1,-5 11 0,10-15 50,0 1-1,0 0 0,1 0 1,0 0-1,0 0 0,0 1 1,0-1-1,1 0 0,-1 10 1,1-10-2,1-1-1,0 0 1,0 0 0,1 0 0,-1 1 0,1-1-1,0 0 1,0 0 0,0 0 0,0 0 0,1 0 0,0 0-1,3 5 1,-4-7 24,1-1-1,-1 0 1,1 1 0,0-1-1,0 0 1,0 0-1,0 0 1,0 0 0,0 0-1,0 0 1,0-1 0,0 1-1,0-1 1,0 1-1,0-1 1,0 0 0,1 0-1,-1 0 1,0 0-1,0 0 1,0 0 0,3-1-1,5-1 65,0 0 0,0 0 0,14-6 0,-7 1-85,0-2 1,-1 0 0,1 0 0,-2-2-1,0 0 1,0 0 0,-1-1-1,22-25 1,-13 11-136,-20 25-49,-2 6 36,0 9-113,-2-13 197,2 3 57,-1-1-1,0 1 1,1-1 0,-1 1-1,1-1 1,0 1 0,0-1 0,0 0-1,1 1 1,-1-1 0,1 0 0,0 0-1,0 0 1,4 5 0,-2-3 8,0-1 0,1-1 0,-1 1 0,1-1 0,0 1 1,0-1-1,0-1 0,9 5 0,-8-5 38,0 0-1,1 1 1,-1-2-1,1 1 1,-1-1-1,1 0 1,-1-1-1,13 1 1,-15-2-25,0 1 0,0-1 1,0 0-1,0 0 1,0-1-1,0 1 0,-1-1 1,1 1-1,0-1 1,-1-1-1,0 1 0,1 0 1,-1-1-1,0 1 1,0-1-1,3-4 0,2-3-13,0-1 0,-1 0-1,-1 0 1,0 0-1,8-20 1,16-62 171,-27 82-190,27-102 37,20-67-15,1 15-96,-50 161 49,0 0 1,-1 1 0,1-1-1,-1 0 1,0-7-1,0 11 31,0 0 0,0 0 0,0 0 0,0 0 0,0 0 0,0 0 0,0-1 0,0 1 0,0 0 0,0 0 0,0 0 0,0 0-1,0 0 1,0 0 0,0 0 0,0-1 0,0 1 0,0 0 0,0 0 0,0 0 0,-1 0 0,1 0 0,0 0 0,0 0 0,0 0 0,0 0 0,0 0-1,0 0 1,0-1 0,0 1 0,0 0 0,-1 0 0,1 0 0,0 0 0,0 0 0,0 0 0,0 0 0,0 0 0,0 0 0,0 0 0,-1 0 0,1 0 0,0 0-1,0 0 1,0 0 0,0 0 0,0 0 0,0 0 0,0 0 0,-1 0 0,-7 11-191,2 1 165,1-1-1,0 1 1,1 0-1,-6 24 1,-3 53 62,9-55-28,-13 90 153,-13 115 83,15-122-250,13-89 116,2-23-50,0 0 0,0 0-1,-1 0 1,0 0 0,0 0 0,0 0-1,0 0 1,-4 8 0,57-112 827,-15 26-996,-25 49 27,2 1 1,0 0 0,2 0-1,21-24 1,-35 45 70,1 0 0,-1 0 0,0 0 0,0 1 0,1-1 0,-1 1 0,0-1 0,1 1 0,0 0 0,-1 0 0,5-1 0,-5 1 8,-1 1 0,1 0 0,0 0 0,-1 0 0,1 0-1,-1 0 1,1 0 0,0 0 0,-1 1 0,1-1 0,0 0 0,-1 1-1,1 0 1,-1-1 0,1 1 0,-1 0 0,1 0 0,-1 0 0,0 0-1,0 0 1,1 0 0,1 2 0,-1-1 2,0 1-1,-1-1 1,1 1-1,-1-1 0,0 1 1,1-1-1,-1 1 1,0 0-1,0 0 1,-1 0-1,1-1 1,-1 1-1,1 0 1,-1 0-1,0 0 1,0 0-1,0 0 1,-1 0-1,1 0 1,-2 5-1,1-3 3,-1 0 0,0 1 0,0-1 0,0 0 0,-1 0 0,0 0 0,0-1 0,0 1 0,0-1 0,-6 6 0,-12 10 69,9-9-20,-16 19-1,25-27-45,2-2 0,1-1 0,-1 1 1,1-1-1,0 1 1,-1-1-1,1 1 1,-1-1-1,1 1 1,0-1-1,-1 1 1,1 0-1,0-1 0,-1 1 1,1-1-1,0 1 1,0 0-1,0-1 1,0 1-1,0 1 1,1-1 13,0 0 0,0 0 0,0 1 0,1-1-1,-1 0 1,1 0 0,-1 0 0,0 0 0,3 0 0,-2 1 9,8 3 57,-1 0 0,1 0 0,0-1 0,18 5 0,45 6 71,-34-7-130,-32-7-154,64 12 340,-35-11-1676,-2-6-3286,-24 4 2393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6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1 464 4992,'0'0'1589,"18"0"6880,-16-1-8028,1 1-1,-1 0 1,1-1-1,-1 1 1,1-1-1,-1 0 1,0 0-1,1 0 1,-1 0-1,0-1 1,4-2-1,22-20 1158,-17 14-1085,18-15-39,-2-1-1,-1-2 1,-1 0 0,35-53-1,-50 67-412,-7 10-35,0 0 1,0 0-1,0 0 1,0 0-1,-1-1 1,0 1-1,0-1 1,0 0-1,-1 0 1,1 1-1,0-11 1,-3 13 55,-3 4-83,-2 8-80,6-10 82,-8 17 26,0 1 0,1-1 0,-5 23 0,11-36-20,0 1 1,0-1-1,1 1 0,-1-1 1,1 1-1,0-1 0,0 1 1,1-1-1,-1 1 0,1-1 1,0 1-1,0-1 1,0 0-1,1 1 0,0-1 1,-1 0-1,2 0 0,-1 0 1,4 5-1,-2-4 59,1-1 1,-1 0-1,1 0 1,0 0-1,0 0 0,0-1 1,0 0-1,1 0 1,-1 0-1,1-1 0,0 0 1,-1 0-1,10 2 1,-6-3 84,1 1 0,-1-2 0,1 1 0,-1-1 0,1-1 0,-1 0 0,18-4 0,-22 4-102,0-1-1,0 0 0,0 0 0,-1-1 1,1 0-1,-1 1 0,1-2 0,-1 1 1,0 0-1,0-1 0,-1 0 0,1 1 0,3-7 1,2-1 11,-1-2 1,-1 1-1,9-19 1,47-127 5,-20 44 294,-43 113-359,0 1-1,0 0 0,0 0 0,0 0 1,0 0-1,0-1 0,0 1 0,0 0 1,1 0-1,-1 0 0,0 0 0,0-1 1,0 1-1,0 0 0,0 0 0,0 0 1,0 0-1,0 0 0,0-1 0,0 1 1,1 0-1,-1 0 0,0 0 0,0 0 1,0 0-1,0 0 0,0 0 0,1-1 1,-1 1-1,0 0 0,0 0 0,0 0 1,0 0-1,1 0 0,-1 0 0,0 0 1,0 0-1,0 0 0,0 0 0,1 0 1,-1 0-1,0 0 0,0 0 0,0 0 1,0 0-1,1 0 0,3 10 34,1 19-5,10 184 51,-15-188-18,-4 28 0,3-46-19,0 0-1,-1 0 1,1 0-1,-2 0 1,1 0-1,-1 0 1,0 0-1,-4 6 1,7-12-32,-1 0 0,1-1 0,-1 1 0,1 0 0,-1-1 0,1 1 0,-1-1 0,1 1 0,-1-1 1,1 1-1,-1-1 0,0 1 0,1-1 0,-1 0 0,0 1 0,1-1 0,-1 0 0,0 0 0,1 1 0,-1-1 0,0 0 1,0 0-1,1 0 0,-1 0 0,0 0 0,0 0 0,1 0 0,-1 0 0,0 0 0,0 0 0,1-1 0,-1 1 0,0 0 0,1 0 1,-1-1-1,0 1 0,1 0 0,-1-1 0,0 1 0,1-1 0,-1 1 0,1-1 0,-1 1 0,1-1 0,-2 0 0,0-2-16,-1 0-1,0 0 0,1-1 0,0 1 1,0-1-1,-3-4 0,1-2-20,1 4 15,0 0 1,1 0 0,0 0-1,-2-10 1,3 15 10,1 0-1,0 1 1,0-1 0,0 0-1,0 0 1,0 0 0,0 0 0,0 0-1,0 0 1,0 1 0,0-1-1,1 0 1,-1 0 0,0 0-1,1 1 1,-1-1 0,0 0-1,1 0 1,-1 0 0,1 1-1,-1-1 1,1 0 0,-1 1-1,1-1 1,0 1 0,-1-1 0,1 0-1,0 1 1,-1 0 0,1-1-1,0 1 1,0-1 0,0 1-1,-1 0 1,1-1 0,0 1-1,0 0 1,0 0 0,1 0-1,15-1-2,1 1-1,-1 0 1,0 2-1,25 4 0,-1 0 12,97 13 274,-104-16-577,0-2 0,66-7-1,-74 4-711,-18 1-110,1 0-1,-1-1 1,13-4 0,5-5-5278,-25 10 5985,0 1 0,0 0 0,0-1 0,-1 1 0,1-1 0,0 1 0,0-1 0,-1 1 0,1-1 0,0 0-1,-1 1 1,1-1 0,-1 0 0,1 1 0,0-1 0,-1 0 0,0 0 0,1-1 0,4-7-2822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6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6 10720,'-55'-5'4864,"50"5"-4256,10 0-97,9 0-415,4 0-511,8 0 191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9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322 663 3648,'3'-19'1543,"-2"15"-542,-1-1 0,1 1 0,-1 0 0,1-1 0,-2-7 1,1 11-860,0 0-1,0 0 1,-1 0 0,1 0 0,0 1 0,-1-1 0,1 0 0,-1 0 0,1 0 0,-1 1 0,1-1 0,-1 0 0,1 1 0,-1-1-1,0 0 1,1 1 0,-1-1 0,0 1 0,0-1 0,1 1 0,-1 0 0,0-1 0,0 1 0,0 0 0,1-1 0,-1 1-1,0 0 1,0 0 0,0 0 0,0 0 0,0 0 0,0 0 0,1 0 0,-2 0 0,-3 0 41,1 1 0,0 0 0,0 0-1,0 0 1,0 1 0,0-1 0,0 1 0,0 0 0,1 0 0,-1 0 0,0 1 0,-5 5 0,0-2 47,-25 18 239,2 1 0,1 2 1,1 1-1,-47 57 0,76-84-466,-4 6 59,0 0-1,0 0 1,1 0-1,-6 14 1,9-20-39,1 0 0,-1 0 0,1 0 1,0 0-1,-1 0 0,1 0 0,0 0 0,0 1 1,0-1-1,0 0 0,0 0 0,0 0 1,0 0-1,0 0 0,0 0 0,0 1 0,1-1 1,-1 0-1,0 0 0,1 0 0,-1 0 0,1 0 1,-1 0-1,1 0 0,-1 0 0,1 0 0,0 0 1,0-1-1,-1 1 0,1 0 0,0 0 0,0-1 1,0 1-1,0 0 0,0-1 0,0 1 0,0-1 1,0 1-1,0-1 0,0 1 0,0-1 0,0 0 1,0 0-1,3 1 0,5 0 50,1 0 0,-1-1-1,0 0 1,1-1 0,-1 1 0,1-2 0,-1 1-1,0-2 1,0 1 0,0-1 0,0 0 0,0-1 0,-1 0-1,1 0 1,-1-1 0,0 0 0,0-1 0,-1 0-1,0 0 1,0 0 0,0-1 0,9-13 0,-5 4-65,-1-1 0,-1 0 0,0-1 0,-1 0 0,-1-1 0,-1 1 0,6-35 0,-28 112-670,10-32 789,1 0 0,2 0-1,-1 50 1,5-71-76,0 0 1,0-1-1,0 1 1,1-1-1,-1 1 1,1-1-1,0 0 1,1 0-1,0 0 1,-1 0-1,1 0 1,7 8-1,-8-11 8,0 0 0,1 0 0,-1 0 0,0 0-1,1 0 1,-1 0 0,1-1 0,-1 1-1,1-1 1,0 0 0,0 0 0,-1 0-1,1 0 1,0 0 0,0 0 0,0-1-1,0 1 1,0-1 0,0 0 0,0 0-1,0 0 1,0-1 0,0 1 0,0-1-1,5-1 1,3-2 18,0-1 0,0 0-1,-1-1 1,0 0 0,0 0 0,-1-1-1,0-1 1,14-13 0,2-6 39,29-42 0,-11 6 33,57-109 0,-64 108-118,45-94-99,-69 130 95,-1 0 0,-1 0-1,11-56 1,-15 48-225,3-58 1,-9 93 197,-3-24-240,3 24 226,0 1 0,0-1 0,0 1 0,0-1 0,0 1 0,-1-1 1,1 1-1,0 0 0,0-1 0,0 1 0,-1-1 0,1 1 0,0 0 0,0-1 1,-1 1-1,1 0 0,0-1 0,-1 1 0,1 0 0,-1-1 0,1 1 0,0 0 0,-1 0 1,1-1-1,-1 1 0,1 0 0,-1 0 0,1 0 0,0 0 0,-1 0 0,1 0 1,-1 0-1,1 0 0,-1 0 0,1 0 0,-1 0 0,1 0 0,-1 0 0,1 0 1,-1 0-1,1 0 0,0 0 0,-1 0 0,1 1 0,-1-1 0,1 0 0,-1 1 1,-2 0-34,1 1 1,-1 0 0,1 0 0,0 0 0,0 1 0,0-1 0,0 0 0,0 1 0,-3 4 0,-14 30 29,12-20 63,-45 98-167,44-92 185,1 0-1,1 1 0,-3 31 1,3-5-48,3 1 1,6 95 0,-1-118 49,2 1 1,1-1 0,2 0 0,0 0 0,2-1-1,21 45 1,-25-63 4,0 1-1,1-1 1,1 0-1,-1 0 1,2-1-1,7 8 1,-12-13-23,0-1 0,-1 1 0,1-1 0,0 0 0,0 0 0,1 0 1,-1 0-1,0 0 0,1-1 0,-1 0 0,1 0 0,-1 0 0,1 0 0,0 0 0,-1-1 1,1 1-1,0-1 0,-1 0 0,1 0 0,0 0 0,4-2 0,-2 1 3,0-1-1,0-1 0,-1 1 1,1-1-1,0 0 1,-1 0-1,0-1 1,0 0-1,0 0 0,0 0 1,5-6-1,0-2-29,0 0 0,-1-1-1,8-16 1,-3 5-8,14-41-1,-7 17 11,-17 39-32,7-17-9,1 1 0,1 0 1,29-40-1,-41 64 15,-1 0 0,1 0 0,0 0-1,-1 1 1,1-1 0,0 0 0,-1 1 0,1-1-1,0 0 1,0 1 0,0-1 0,-1 1 0,1-1 0,0 1-1,0-1 1,0 1 0,0 0 0,0-1 0,0 1-1,0 0 1,0 0 0,0 0 0,0-1 0,1 1-1,-1 1 8,0-1-1,0 1 0,0 0 1,0-1-1,0 1 0,0 0 0,-1-1 1,1 1-1,0 0 0,-1 0 0,1 0 1,0 0-1,-1 0 0,1-1 0,-1 1 1,1 0-1,-1 0 0,1 2 0,1 4 7,0 1 0,0 0 0,-1 0 0,1 12 0,-1 8 92,-2 0-1,-1 0 1,-6 27 0,-22 81 99,29-131-184,0 0 0,0-1-1,1 1 1,0 0 0,0 0 0,1 8-1,-1-12-9,0-1 0,0 1 0,0-1 0,0 0 0,1 1 0,-1-1 0,0 1 0,0-1 0,1 0 0,-1 1 0,0-1 0,1 0 0,-1 1 0,0-1 0,1 0 0,-1 1 0,0-1 0,1 0 0,-1 0 0,1 0 0,-1 1 0,1-1 0,-1 0 0,0 0 0,1 0 0,-1 0 0,1 0 0,-1 0 0,1 0 0,-1 0 0,1 0 0,-1 0 0,0 0 0,1 0 0,-1 0 0,1 0 0,-1 0 0,1 0 0,-1-1 0,1 1 0,-1 0 0,0 0 0,1-1 0,23-12 135,-21 11-128,25-18 38,28-25-1,-21 16-90,-5 3 33,-20 16 0,0 1 0,1 1 0,0 0 0,0 0 0,18-9 0,-27 16-19,1 1 1,-1-1 0,0 0-1,1 0 1,-1 1-1,1 0 1,-1-1-1,1 1 1,-1 0 0,6 1-1,-7-1 17,0 0 1,0 0-1,0 1 0,0-1 0,0 1 0,0-1 1,0 1-1,0-1 0,0 1 0,0 0 0,0-1 0,0 1 1,0 0-1,0 0 0,0 0 0,0 0 0,-1 0 1,1 0-1,0 0 0,-1 0 0,1 0 0,-1 0 0,1 0 1,0 2-1,1 8 11,0 1 0,0-1 0,-2 1 1,0 23-1,0-17 87,1-18-69,0 0 0,0 0 0,0 0-1,0 0 1,0 0 0,0-1 0,0 1-1,0 0 1,0-1 0,-1 1-1,1-1 1,0 1 0,0-1 0,0 1-1,-1-1 1,2 0 0,17-12 48,-4 0-96,-1 0 1,23-29-1,-4 5-149,-32 36 165,1-1 1,-1 1 0,0-1-1,1 1 1,0 0 0,-1 0-1,1 0 1,0 0 0,-1 0 0,1 0-1,0 0 1,0 0 0,2 0-1,-3 1 7,-1 0 0,1 0 0,-1 0 0,1 0 0,0 0 0,-1 0 1,1 0-1,-1 1 0,1-1 0,-1 0 0,1 0 0,-1 0 0,1 1 0,-1-1 0,1 0 0,-1 1 0,1-1 0,-1 0 0,1 1 0,0 1-2,0-1 0,0 0 0,0 1 1,-1-1-1,1 0 0,0 1 0,-1-1 0,1 1 0,0 3 0,2 11-13,-2 1 0,1 0 0,-3 23 0,1-16 116,2 23-1,-2-46-88,0 0 0,0 0 0,0-1 0,0 1 0,1 0 0,-1 0 0,0 0 0,0 0 0,1-1 0,-1 1 0,0 0 0,1 0 0,-1-1 0,1 1 0,-1 0 0,1-1 0,-1 1 0,1 0 0,-1-1 0,1 1 0,1 0 0,-1 0-1,0-1-1,-1 0 1,1 0 0,0 0-1,0 0 1,0 0 0,-1 0 0,1 0-1,0 0 1,0 0 0,-1 0-1,1-1 1,0 1 0,0 0 0,0 0-1,-1-1 1,1 1 0,1-1-1,2-2 19,0 0-1,0 0 0,0-1 0,0 1 0,5-6 0,38-50-245,75-125 0,-119 178 271,4-5-233,-7 11 170,0 0 1,0 0-1,0 1 1,0-1-1,0 0 1,0 0-1,0 0 1,0 0-1,0 0 0,0 0 1,0 0-1,0 0 1,0 0-1,1 0 1,-1 0-1,0 0 1,0 0-1,0 0 0,0 0 1,0 0-1,0 0 1,0 0-1,0 0 1,0 0-1,0 0 1,0 0-1,0 0 0,0 0 1,0 0-1,1 0 1,-1 0-1,0 0 1,0 0-1,0 0 1,0 0-1,0 0 0,-4 16-114,-1 0 0,-11 27 0,-5 15 146,16-39 27,0-1 1,2 1 0,-2 33-1,5-50-25,0 1-1,0-1 1,0 0-1,0 1 0,1-1 1,-1 0-1,1 1 0,-1-1 1,1 0-1,0 0 1,0 0-1,0 0 0,0 0 1,1 0-1,-1 0 1,0 0-1,1 0 0,-1 0 1,1-1-1,0 1 0,-1 0 1,1-1-1,0 0 1,3 2-1,-2-2 8,-1 0 0,1 0 0,0 0 0,-1 0 1,1-1-1,0 0 0,-1 1 0,1-1 0,0 0 0,0 0 0,-1 0 0,1-1 1,0 1-1,0-1 0,-1 1 0,1-1 0,-1 0 0,1 0 0,3-2 0,-1 0-32,0 0 0,-1-1-1,1 1 1,-1-1 0,0 0-1,0 0 1,0-1 0,0 1 0,-1-1-1,0 1 1,0-1 0,0 0-1,-1 0 1,1-1 0,-1 1-1,-1 0 1,3-9 0,-2 3-26,0 0 1,-1 0 0,0 0-1,0 0 1,-1-1 0,-1 1 0,0 0-1,-2-12 1,2 21 0,0 0 0,0-1 0,0 1 0,0-1 0,0 1 0,-1 0 0,1 0 0,-1 0 0,1 0 0,-1 0 0,-3-3 0,4 4 15,0 0 0,0 0 1,0 0-1,0 0 0,-1 0 0,1 1 0,0-1 0,0 0 0,-1 1 1,1-1-1,0 1 0,-1 0 0,1-1 0,-1 1 0,1 0 0,-1 0 1,1 0-1,0 0 0,-1 0 0,1 0 0,-1 0 0,-2 1 0,3-1 4,-1 1 0,1-1-1,-1 1 1,0 0-1,1-1 1,0 1-1,-1 0 1,1 0-1,-1 0 1,1 0-1,0 0 1,0 0-1,0 1 1,0-1-1,-1 0 1,2 1-1,-1-1 1,0 0-1,0 1 1,0-1 0,1 1-1,-1-1 1,0 4-1,1-3 13,0 0 0,0 1 0,0-1-1,1 1 1,-1-1 0,0 0 0,1 0 0,0 1-1,0-1 1,0 0 0,0 0 0,0 0 0,0 0 0,0 0-1,1 0 1,-1 0 0,3 2 0,-1-1 2,1 1 1,-1-1-1,1-1 1,0 1 0,-1 0-1,2-1 1,-1 0-1,0 0 1,0 0-1,1 0 1,-1-1-1,1 1 1,4 0-1,3 0 95,1-1 0,-1 0 0,24-1-1,-28 0-55,0-1 0,1 0-1,-1 0 1,0 0 0,0-1-1,0-1 1,0 1 0,-1-1-1,1-1 1,-1 1 0,0-1-1,14-10 1,-4 0 9,-1-1-1,-1 0 1,0-1-1,0-1 1,20-33-1,-6 9 12,-13 20-36,15-27 1,-29 43-30,1 0-14,0 0 1,-1 1-1,1-1 0,7-6 1,-10 11 15,0-1-1,0 1 1,0 0 0,0 0 0,0 0 0,0 0-1,0 0 1,0 0 0,0 0 0,0 0 0,0 0-1,0 0 1,1 0 0,-1 0 0,0 0 0,0 0-1,0 0 1,0 0 0,0 0 0,0 0 0,0 0-1,0 0 1,0 0 0,0 0 0,0 0 0,0 0-1,1 0 1,-1 0 0,0 0 0,0 1 0,0-1-1,0 0 1,0 0 0,0 0 0,0 0 0,0 0-1,0 0 1,0 0 0,0 0 0,0 0 0,0 0-1,0 0 1,0 0 0,0 0 0,0 0-1,0 0 1,0 1 0,0-1 0,0 0 0,0 0-1,0 0 1,0 0 0,0 0 0,0 0 0,0 0-1,0 0 1,2 9 23,-2 13 5,0-21-30,-8 203 23,3-172 49,-10 35-1,10-45 0,4-18-54,0-1 0,0 1 0,0-1 0,0 1-1,-1-1 1,1 1 0,-1-1 0,-4 5 0,6-7-23,0-1 1,0 0-1,0 0 1,0 0-1,-1 0 1,1 0-1,0 0 0,0 0 1,0 0-1,0 0 1,-1 0-1,1 1 1,0-1-1,0 0 1,0 0-1,0 0 1,-1 0-1,1 0 1,0 0-1,0 0 1,0 0-1,0 0 0,-1-1 1,1 1-1,0 0 1,0 0-1,0 0 1,0 0-1,-1 0 1,1 0-1,0 0 1,0 0-1,0 0 1,0 0-1,0-1 0,-1 1 1,1 0-1,0 0 1,0 0-1,0 0 1,0 0-1,0-1 1,0 1-1,0 0 1,0 0-1,0 0 1,-1 0-1,1-1 1,0 1-1,-5-16-555,1-17-65,11-21 126,-7 53 500,0 1-1,0-1 1,0 1 0,0-1-1,0 0 1,0 1-1,0-1 1,0 1-1,1-1 1,-1 0-1,0 1 1,0-1-1,1 1 1,-1-1-1,0 1 1,0-1-1,1 1 1,-1-1-1,1 1 1,-1-1-1,0 1 1,1-1-1,-1 1 1,1 0-1,-1-1 1,1 1-1,-1 0 1,1-1-1,0 1 1,-1 0-1,1 0 1,23-1-53,-3 1 152,-4-1-7,1-2 0,-1 0 1,0-1-1,-1-1 0,1 0 0,-1-2 0,0 0 0,0 0 0,23-16 0,10-11 171,-1-2 0,60-58 0,-84 70-162,-2 0 1,-1-2-1,0 0 0,-2-2 0,-1 0 0,14-32 1,-15 22-189,-2-1 0,13-52 0,-25 82-12,-7 26 21,-28 136 194,25-113-48,-1 78-1,8-37-1005,4 0-1,26 140 1,-23-196-1946,1-1-6068,-7-19 5006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9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52 11552,'-10'-12'5215,"42"4"-4511,-9 3 2560,-1 5-1920,19-3 448,-1-1-1088,5-4-288,0 8-256,9-5-128,0 5 0,9-7-1248,-5 7 672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22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8 281 3968,'0'0'49,"-1"-1"0,1 1 1,0 0-1,-1 0 0,1 0 0,0 0 1,0 0-1,-1 0 0,1 0 0,0 1 0,-1-1 1,1 0-1,0 0 0,0 0 0,-1 0 1,1 0-1,0 0 0,0 0 0,-1 1 1,1-1-1,0 0 0,0 0 0,0 0 0,-1 1 1,1-1-1,0 0 0,0 0 0,-1 1 1,2 8 1756,1 2 101,-2-9-1705,0 0 1,0-1-1,1 1 0,-1 0 0,0 0 1,1 0-1,-1-1 0,1 1 0,0 0 1,0-1-1,0 1 0,0-1 1,0 1-1,0-1 0,0 1 0,0-1 1,0 1-1,1-1 0,-1 0 0,1 0 1,-1 0-1,1 0 0,-1 0 1,1 0-1,-1 0 0,1 0 0,0-1 1,0 1-1,-1-1 0,1 1 0,0-1 1,0 0-1,-1 1 0,1-1 1,0 0-1,0 0 0,0 0 0,0-1 1,-1 1-1,4-1 0,1-1 11,0-1 0,0 1 0,-1-1 1,1 0-1,-1-1 0,0 1 0,1-1 0,-2 0 0,7-6 0,5-8 304,16-22-1,-14 17-181,45-62 130,-9 11-109,-46 67-282,-5 8 30,-3 7-10,-41 203 576,27-150-508,-22 79 388,-6 32-87,25-83-181,-10 48 215,25-115 232,2-20 120,0-13-416,1-28-12,10-72 0,2 55-424,33-87-1,-25 83-85,-1-2 17,3 1-1,3 2 1,3 0-1,66-100 1,-88 148 55,2 0 1,16-16 0,-21 23-13,0 1 0,0-1 0,1 1 1,-1 0-1,1 0 0,-1 1 1,1-1-1,0 1 0,8-3 1,-11 5 29,-1 0 0,0-1 1,1 1-1,-1 0 1,0 0-1,1 0 1,-1 0-1,1 1 1,-1-1-1,0 0 1,1 1-1,-1-1 1,0 0-1,0 1 1,1 0-1,-1-1 1,0 1-1,0 0 1,0-1-1,1 1 1,-1 0-1,0 0 1,0 0-1,0 0 1,-1 0-1,1 0 0,0 0 1,0 0-1,-1 1 1,2 1-1,1 4 35,-1-1 0,1 1-1,-1-1 1,2 14 0,-1 2 38,-1 0 0,-1 0 0,-1 0 0,-4 40 0,-1-30 39,-1 1 0,-16 49 0,17-70-86,1 0 1,-1 0-1,-1 0 1,-1 0-1,1-1 1,-10 11-1,13-18-5,0-1-1,0 1 1,-1-1-1,0 0 1,0 0-1,0 0 1,0 0-1,-5 2 1,6-4-7,0 1 1,0-1-1,0-1 1,0 1-1,0 0 1,0-1-1,0 1 1,0-1-1,-1 0 1,1 0-1,0 0 1,0-1-1,-6 0 0,6 0-27,0 0 0,0 0-1,0 0 1,0-1 0,0 1-1,0-1 1,0 1 0,1-1-1,-1 0 1,1 0 0,-1 0-1,1-1 1,0 1 0,0 0-1,-4-6 1,6 8 5,0-1 1,0 1-1,0-1 0,0 1 0,0 0 1,0-1-1,0 1 0,0-1 0,0 1 1,0-1-1,0 1 0,0-1 0,0 1 0,0 0 1,0-1-1,0 1 0,0-1 0,1 1 1,-1-1-1,0 1 0,0 0 0,0-1 1,1 1-1,-1 0 0,0-1 0,1 1 1,-1 0-1,0-1 0,1 1 0,-1 0 1,0-1-1,1 1 0,-1 0 0,1 0 0,-1 0 1,1-1-1,19-5-101,-18 6 98,57-11-108,-36 8 159,0-1-1,35-12 1,-51 13-17,1 0-1,-1 0 1,-1-1 0,1 0 0,-1 0 0,1 0 0,-1-1 0,0 0 0,-1 0 0,1 0 0,-1-1 0,5-7 0,59-96 192,11-14 80,-76 118-282,-3 4-17,0 0 0,0 0 0,0-1 0,0 1 0,0 0 0,-1 0 0,1 0 0,0-1-1,-1 1 1,1 0 0,-1-1 0,1 1 0,-1 0 0,0-2 0,-10 48 163,3-4-70,-4 58 1,11-78 3,0 0 0,1 0 0,1-1-1,9 38 1,-11-56-82,0-1 0,0 0-1,1 1 1,-1-1-1,0 0 1,1 0 0,0 0-1,-1 1 1,1-1-1,-1 0 1,1 0 0,0 0-1,0 0 1,0 0-1,0 0 1,-1 0-1,1 0 1,0-1 0,1 1-1,-1 0 1,0 0-1,0-1 1,0 1 0,1 0-1,1-1 18,-1 0 0,0 0 0,0 0 0,0 0 0,0-1 0,0 1 0,0 0 0,1-1 0,-1 0 0,0 1 0,0-1 0,3-2 0,1 0 17,-1-1 0,0 1-1,1-1 1,-1 0 0,-1 0-1,1-1 1,7-8 0,26-41 59,-24 33-128,37-53 30,57-90-51,-105 158 21,-3 5 18,1 0-1,-1 0 0,0 0 0,1 0 0,-1 1 0,0-1 0,1 0 0,0 0 0,-1 1 0,1-1 1,-1 0-1,1 1 0,0-1 0,-1 1 0,1-1 0,1 0 0,-2 1 1,1 0 0,-1 0 0,0 1 0,1-1-1,-1 0 1,0 0 0,1 1 0,-1-1 0,0 0 0,0 1 0,0-1-1,1 0 1,-1 1 0,0-1 0,0 0 0,0 1 0,0-1 0,1 1-1,-1-1 1,0 0 0,0 1 0,0-1 0,0 0 0,0 1 0,0-1-1,0 1 1,0 0 0,-7 85-108,0 2 299,7-76-191,0 0 0,1 0 0,1 1 0,0-2 0,4 15 0,-4-20 16,0 4 39,1-2 0,0 1 1,1 0-1,5 9 0,-9-17-41,1 0-1,0 0 0,-1 1 1,1-1-1,0 0 0,-1 0 1,1 0-1,0 0 1,0-1-1,0 1 0,0 0 1,0 0-1,0 0 0,0-1 1,0 1-1,0 0 1,0-1-1,1 1 0,-1-1 1,0 0-1,0 1 0,0-1 1,1 0-1,-1 0 0,0 0 1,0 0-1,1 0 1,-1 0-1,0 0 0,1 0 1,-1 0-1,0 0 0,0-1 1,0 1-1,1-1 1,-1 1-1,0-1 0,0 1 1,2-2-1,1-2 17,1-1 0,-1 1-1,0-1 1,0 0 0,0 0 0,-1-1 0,1 1 0,-1-1-1,-1 0 1,3-6 0,-1 3 1,39-95-6,3-8 29,-20 68-390,-26 44 338,0 0 1,0-1-1,0 1 1,0 0-1,0 0 0,0 0 1,0 0-1,1-1 1,-1 1-1,0 0 1,0 0-1,0 0 1,0 0-1,0-1 1,0 1-1,0 0 1,0 0-1,1 0 0,-1 0 1,0 0-1,0 0 1,0 0-1,0-1 1,1 1-1,-1 0 1,0 0-1,0 0 1,0 0-1,0 0 0,1 0 1,-1 0-1,0 0 1,0 0-1,0 0 1,0 0-1,1 0 1,-1 0-1,0 0 1,0 0-1,0 0 0,1 0 1,-1 0-1,0 0 1,0 0-1,0 0 1,0 1-1,1-1 1,-1 0-1,0 0 1,0 0-1,0 0 1,0 0-1,0 0 0,0 1 1,1-1-1,-1 0 1,0 0-1,0 0 1,0 0-1,0 0 1,0 1-1,0-1 1,0 0-1,0 0 0,0 0 1,0 0-1,0 1 1,6 14-113,-6-13 157,8 31 11,-1 1 0,2 40 0,-1-4-174,-6-52 165,1 2-3,0 1 0,2 0 0,13 38 0,-12-39 15,-5-18-51,-1 0 1,1 1 0,-1-1-1,1 0 1,0 0 0,0 0 0,0 0-1,0 0 1,0 0 0,1 0 0,-1 0-1,0 0 1,1 0 0,0-1-1,-1 1 1,1-1 0,0 1 0,0-1-1,0 0 1,4 3 0,-2-2 6,1 0 0,0 0-1,0 0 1,0-1 0,0 0 0,0 0 0,1 0 0,-1 0 0,0-1 0,0 0 0,0 0 0,1 0 0,-1-1 0,0 0 0,0 0-1,9-3 1,8-3 34,0-1-1,0-1 0,40-24 1,-51 25-31,1-1 0,-1-1 0,-1 0 0,0 0 0,0-1 0,-1 0 0,8-14 0,-4 3-26,0 0-1,-2-1 1,11-29-1,-19 45-2,-1-1-1,0 0 0,0 1 1,-1-1-1,1 0 0,-2 0 1,1 0-1,-1 0 0,0 0 1,-1 0-1,-3-14 0,4 21 8,0 0-1,0 0 0,0 0 1,-1 0-1,1-1 0,0 1 1,-1 0-1,1 0 0,-1 0 0,1 0 1,-1 0-1,0 0 0,1 1 1,-1-1-1,0 0 0,0 0 1,1 0-1,-1 1 0,0-1 0,0 0 1,0 1-1,0-1 0,0 1 1,0-1-1,0 1 0,0-1 1,0 1-1,0 0 0,-1-1 0,1 1 1,0 0-1,0 0 0,0 0 1,0 0-1,0 0 0,0 0 1,-1 0-1,1 0 0,0 1 1,0-1-1,0 0 0,0 1 0,-2 0 1,-2 2-30,-1 0 0,1 0 0,-1 0 0,1 1 0,0-1 0,-7 8 0,5-3 57,1-1 0,0 1-1,0 1 1,0-1 0,1 1 0,0 0 0,1 0 0,0 0-1,0 1 1,1 0 0,0-1 0,1 1 0,-2 15-1,3-18-2,0 1 1,1-1-1,0 0 0,0 0 0,1 0 0,0 0 0,0 0 0,0 0 0,1 0 0,0 0 0,1 0 0,0 0 0,0-1 0,0 1 0,1-1 0,-1 0 1,2 0-1,-1 0 0,8 7 0,-1-4 15,-1 0 1,1-2-1,1 1 1,-1-1-1,1-1 0,0 0 1,17 5-1,-19-8-39,0 0 0,1 0-1,-1-1 1,1 0 0,-1-1 0,1 0-1,0-1 1,0 0 0,18-3-1,-22 1-500,1-1 0,-1 1 0,0-1 0,0 0 0,0-1 0,-1 0 0,1 0 0,-1 0-1,0-1 1,8-7 0,12-12-1748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26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8 878 5408,'-7'14'1728,"7"-13"-1664,0-1 0,0 0-1,0 1 1,0-1 0,-1 1 0,1-1 0,0 1 0,0-1 0,0 0-1,0 1 1,0-1 0,0 1 0,0-1 0,1 1 0,-1-1 0,0 1 0,0-1-1,0 0 1,0 1 0,1-1 0,-1 1 0,0-1 0,0 0 0,0 1 0,1-1-1,-1 0 1,1 1 0,10 7 3190,-8-5-1571,-2-3-1503,0 1-1,0 0 1,0 0-1,1-1 1,-1 1 0,0 0-1,0-1 1,0 1 0,1-1-1,-1 0 1,0 1 0,1-1-1,-1 0 1,0 0-1,1 0 1,-1 0 0,0 0-1,1 0 1,-1 0 0,0 0-1,0-1 1,1 1 0,-1-1-1,0 1 1,1 0-1,-1-1 1,0 0 0,0 1-1,0-1 1,0 0 0,0 0-1,1-1 1,3-2 171,0-1 1,0 0-1,-1 0 1,7-9-1,-10 13-319,15-25 396,-1 0 0,-1-2 1,12-32-1,-10 22-173,12-28 374,3 1 1,39-61-1,-55 103-371,-11 14-130,1 2 0,0-1-1,0 0 1,1 1-1,7-8 1,-12 15-135,-1 0 0,1-1 0,-1 1 0,1 0 0,-1-1-1,1 1 1,-1 0 0,1-1 0,-1 1 0,1 0 0,-1 0 0,1 0 0,0 0 0,-1-1 0,1 1 0,-1 0 0,1 0 0,0 0 0,-1 0-1,1 0 1,-1 0 0,1 1 0,0-1 0,-1 0 0,1 0 0,-1 0 0,1 1 0,-1-1 0,1 0 0,0 0 0,-1 1 0,1-1 0,-1 0-1,0 1 1,1-1 0,-1 1 0,1-1 0,-1 1 0,1 0 0,13 22 80,-13-20-34,7 16 74,-1 0-1,0 0 0,-2 1 0,0 0 1,-2 0-1,3 32 0,-7 125 164,1-171-273,-8 76 52,7-74-10,-1 0 0,1 0 0,-2-1 0,1 1 0,-1-1 0,0 0 0,-1 1 0,-5 7 0,7-13-33,0 1 0,0-1 0,-1 0-1,1 0 1,-1 0 0,1 0-1,-1 0 1,0-1 0,0 1 0,0-1-1,0 0 1,0 0 0,0 0-1,0 0 1,0 0 0,0-1 0,-1 1-1,1-1 1,0 0 0,0 0-1,-6-1 1,-2 0 5,-1-1 0,0 0-1,0-1 1,-18-7 0,23 6-22,0 1 0,0-1-1,0 0 1,-7-6 0,12 9-23,0-1-1,0 1 0,0-1 1,0 1-1,0-1 1,0 0-1,1 0 0,-1 0 1,1 0-1,-1 0 0,1 0 1,0 0-1,0-1 1,0 1-1,0 0 0,-1-6 1,2 8 22,1 0 0,-1-1 0,1 1 0,0 0 0,-1-1 1,1 1-1,-1 0 0,1 0 0,0-1 0,-1 1 0,1 0 0,-1 0 0,1 0 0,0 0 1,-1 0-1,1 0 0,0 0 0,-1 0 0,1 0 0,-1 0 0,1 0 0,0 0 1,-1 1-1,2-1 0,0 1-2,35 3 103,1-1 1,0-2-1,42-4 0,-67 2-30,1-1 0,-1 0 0,0-1 0,0-1 0,0 0 0,0-1 0,-1 0 0,1-1 1,-1 0-1,-1-1 0,1-1 0,13-11 0,-7 1-12,-2-1-1,0 0 1,-1-1 0,-1-1 0,14-28 0,21-31-44,-39 67-56,0 0 0,0 1 0,21-19 0,-29 29 49,-1 1 0,1-1 0,0 1 0,0-1 0,1 1 0,-1 0-1,0 0 1,0 0 0,1 0 0,-1 0 0,0 1 0,1-1 0,-1 1-1,1-1 1,-1 1 0,1 0 0,-1 0 0,1 0 0,-1 0-1,1 0 1,-1 1 0,0-1 0,1 1 0,-1 0 0,4 1 0,4 3 20,-2 0 1,1 1 0,-1-1-1,1 2 1,6 6 0,15 11 22,27 23 200,-49-44-58,-6-4-31,-5-12 68,-14-15-69,16 27-157,-4-6-22,0 1 1,0 0-1,0 0 1,-1 1-1,0-1 0,0 1 1,-1 1-1,-11-7 0,13 8-13,0 0-1,-1 0 0,0 1 0,0 0 0,0 0 0,0 0 1,0 1-1,0 0 0,0 0 0,0 0 0,-9 1 0,12 0 23,0 1 0,-1 0 0,1 0-1,0 0 1,0 0 0,0 0-1,1 1 1,-1-1 0,0 1-1,0 0 1,1 0 0,-1 0 0,1 0-1,0 0 1,-1 1 0,1-1-1,0 1 1,0-1 0,1 1 0,-1 0-1,0 0 1,1-1 0,0 1-1,0 0 1,-1 4 0,-3 9 33,1-1 0,1 1 1,-2 27-1,5-39-24,-2 20 3,1 0 1,1 1 0,4 30-1,-3-44 22,1 0 0,1 1 0,0-1 1,0 0-1,1 0 0,1-1 0,0 1 0,0-1 0,9 12 0,-11-17-2,1-2-1,-1 1 0,1 0 1,0-1-1,0 1 0,1-1 1,-1 0-1,1-1 1,-1 1-1,1-1 0,0 0 1,0 0-1,0 0 1,0-1-1,0 0 0,0 0 1,9 1-1,3-1 18,1-1 1,0-1-1,32-5 0,-22 2-15,-1-2-1,0-1 1,0-2-1,0 0 1,29-15 0,-37 14-16,0-1 0,-1 0 1,-1-1-1,0-1 1,-1-1-1,0 0 0,20-23 1,9-21-45,-25 31-33,1 1 1,42-38-1,-60 61 53,0 1 0,0 0 0,0-1 0,1 1 0,-1 1 0,1-1 0,3-1 0,-6 2 19,1 1 0,-1 0 0,0-1 1,0 1-1,1 0 0,-1 0 0,0 0 0,1 0 1,-1 0-1,0 0 0,0 0 0,1 0 1,-1 1-1,0-1 0,0 0 0,1 1 0,-1-1 1,0 1-1,0-1 0,0 1 0,0 0 0,0 0 1,1-1-1,0 2 0,-1 0 26,1-1-21,-1 0 0,0-1-1,0 1 1,0 0 0,0 0-1,0 0 1,0 1 0,0-1-1,0 0 1,0 0 0,-1 0-1,1 1 1,0-1 0,-1 0-1,1 1 1,-1-1 0,0 0-1,1 1 1,-1-1 0,0 1-1,0-1 1,0 0 0,0 1-1,0-1 1,0 1-1,0-1 1,0 1 0,-1 2-1,1-4 5,-1 1 0,1-1-1,0 1 1,0-1-1,0 1 1,0-1-1,-1 1 1,1-1 0,0 1-1,-1-1 1,1 0-1,0 1 1,-1-1 0,1 1-1,0-1 1,-1 0-1,1 1 1,-1-1-1,1 0 1,-1 0 0,1 1-1,0-1 1,-1 0-1,1 0 1,-2 1 0,-16-2 8,9-1 34,1-1 0,-13-5 0,21 7-47,-4-1-6,-1 1 0,0-1 0,0 1 1,0-1-1,0 1 0,-10 0 0,13 1-6,1 0 0,-1 0 0,0 0 1,0 0-1,0 0 0,1 1 0,-1-1 1,0 1-1,0-1 0,1 1 1,-1 0-1,0 0 0,1 0 0,-1 0 1,1 0-1,-1 0 0,1 0 0,-1 0 1,1 0-1,0 1 0,0-1 1,0 1-1,-2 1 0,-5 14 19,0 1 1,1 1-1,1-1 0,1 1 0,0 0 1,-2 22-1,-2 10-10,4-29 4,-3 43 0,8-57 8,0 0-1,0 0 1,1 0 0,0 0-1,0 0 1,1 0-1,0 0 1,5 13-1,-6-19 5,-1-1-1,1 1 1,0-1-1,-1 1 1,1-1-1,0 0 1,0 1-1,0-1 1,0 0-1,0 0 0,0 1 1,1-1-1,-1 0 1,0 0-1,1-1 1,-1 1-1,0 0 1,1 0-1,-1-1 0,3 2 1,-2-2 13,-1 0 1,1 0-1,-1 0 1,1-1-1,-1 1 1,1 0-1,-1-1 1,1 1-1,-1 0 1,1-1-1,-1 0 1,1 1-1,-1-1 1,0 0-1,0 0 1,1 0-1,1-2 1,2-2 17,-1 0 0,1 0 1,-1 0-1,0-1 0,-1 0 1,1 0-1,-1 0 1,0 0-1,2-9 0,53-220-147,-53 205 16,-2 12-337,-6 39 76,2 1 308,0 0 1,2 1 0,0-1-1,9 43 1,-8-58 53,-1-1 0,1 1 0,1-1-1,-1 1 1,1-1 0,0 0 0,1 0 0,-1-1-1,1 1 1,0-1 0,1 0 0,-1 0 0,1 0 0,0 0-1,0-1 1,1 0 0,-1 0 0,1 0 0,0-1-1,0 0 1,0 0 0,0 0 0,1-1 0,-1 0-1,1 0 1,-1-1 0,1 1 0,9-1 0,-6 0 2,1-1 0,0-1 1,-1 1-1,1-2 0,-1 1 0,1-2 1,-1 1-1,0-1 0,0-1 1,0 0-1,0 0 0,-1-1 0,14-9 1,-10 3-5,1 0 1,-2-1-1,1-1 1,-2 0-1,1 0 1,-2-1-1,13-23 0,52-112-23,34-157-231,-101 285 112,-7 17 79,1 1 0,-1-1-1,0 1 1,0-1 0,0 0-1,0 1 1,-1-5 0,-8 21-454,-6 15 355,7-6 118,1 1-1,1-1 1,1 1-1,-2 41 1,3-30 22,0-8 13,-9 114 102,11-103-91,6 68 0,-4-92-7,2 1 0,0 0 1,5 14-1,-7-24 15,0 0 0,1-1 0,-1 1 0,1-1 1,0 0-1,0 1 0,0-1 0,0 0 0,1 0 1,-1 0-1,1-1 0,0 1 0,0-1 0,-1 1 1,2-1-1,3 3 0,-5-4-10,0-1 0,-1 1 0,1-1-1,0 0 1,-1 0 0,1 1 0,0-1 0,-1 0 0,1 0-1,0 0 1,-1-1 0,1 1 0,0 0 0,-1-1 0,1 1-1,2-2 1,21-13 15,-22 13-21,5-4-20,-1-1-1,1 0 1,-1 0-1,-1-1 1,1 0 0,5-9-1,-3 5-12,160-237 250,-79 113-178,-71 105-67,-2 0 0,-1-1-1,-1 0 1,-2-2 0,-1 1-1,-1-2 1,-3 1 0,0-1 0,4-64-1,-11 90-28,0 7 34,-1 0-1,0 0 1,0 0-1,0-1 1,0 1-1,0 0 1,0 0 0,0 0-1,-1 0 1,1 0-1,-2-3 1,2 5 12,0 0 1,0-1 0,0 1-1,0 0 1,0 0-1,0-1 1,-1 1 0,1 0-1,0 0 1,0 0 0,0-1-1,-1 1 1,1 0-1,0 0 1,0 0 0,-1 0-1,1 0 1,0-1 0,0 1-1,-1 0 1,1 0-1,0 0 1,0 0 0,-1 0-1,1 0 1,0 0 0,0 0-1,-1 0 1,1 0-1,0 0 1,0 0 0,-1 0-1,1 0 1,0 0 0,0 0-1,-1 0 1,1 1-1,0-1 1,0 0 0,-1 0-1,-7 7-38,-3 7 4,0 1 1,1 0-1,1 1 0,-8 17 1,-5 8 27,-8 10 4,-24 44 32,45-76-10,0 0 0,2 1 1,-7 26-1,7-14 2,1 1 0,2 0 1,-1 42-1,5-54 24,1 0 0,1 1 0,1-1 0,1 0 0,0 0 0,9 23 0,-10-37-9,0 0 0,1-1 0,-1 1 0,1-1 0,0 0 0,1 0-1,0 0 1,0-1 0,0 0 0,0 1 0,11 6 0,-13-10-20,1 1 1,0-1 0,0 0-1,0 0 1,0 0-1,1 0 1,-1-1 0,0 0-1,1 0 1,-1 0 0,1 0-1,0-1 1,-1 1-1,1-1 1,-1 0 0,1-1-1,-1 1 1,1-1-1,7-2 1,-3-1 0,-2 1 1,1-1-1,0-1 1,-1 0-1,0 0 0,0 0 1,0-1-1,-1 0 1,1 0-1,-1 0 0,-1-1 1,8-11-1,3-8-103,-1-1 0,15-34 0,-14 22 101,-2-1-1,10-50 0,-21 63-77,-3 26 48,0 0 0,0-1 0,0 1 0,0 0-1,0 0 1,-1-1 0,1 1 0,0 0 0,-1 0-1,1 0 1,-1 0 0,1 0 0,-1 0 0,1 0-1,-1 0 1,-1-2 0,1 3 16,0 0 1,1-1-1,-1 1 1,1 0-1,-1 0 0,1 0 1,-1 0-1,1 0 1,-1 0-1,1 0 0,-1 0 1,1 0-1,-1 1 0,0-1 1,1 0-1,-1 0 1,1 0-1,-1 1 0,1-1 1,0 0-1,-1 0 1,1 1-1,-1-1 0,1 0 1,-1 1-1,1-1 1,0 1-1,-1-1 0,1 1 1,0-1-1,-1 0 0,1 1 1,0-1-1,-1 2 1,-1 1-22,-4 4 13,1 0 0,0 0 0,1 1 0,0 0 0,0 0 0,0 0 0,1 0 0,0 0 0,1 1 0,0-1 0,0 1 0,1 0 0,0 17 0,0-14 42,2 0 0,0 1 0,0-1 0,1 0 0,0 0-1,1 0 1,1 0 0,0 0 0,9 18 0,-11-27-27,0 0 0,0 0 0,0 1 0,0-1 0,1-1 0,-1 1 0,1 0-1,0-1 1,3 3 0,-4-4 15,-1 0 0,1 0 0,0 0-1,0 0 1,0 0 0,0 0 0,0-1-1,0 1 1,0-1 0,0 0-1,0 1 1,0-1 0,0 0 0,0 0-1,0-1 1,0 1 0,0 0 0,2-1-1,2-1 4,0 0 0,-1 0-1,1-1 1,-1 1 0,0-1-1,0-1 1,6-4 0,33-31 209,-23 19-138,16-14-62,10-9 0,-1-1 1,57-73-1,-102 116-34,9-17-123,-8-13-12,0 34 105,-1 0 0,1 1 0,0-1 1,0-1-1,0 1 0,0 0 0,1 0 0,-1-1 1,5 5-1,13 14 61,0 7 53,-2-1-21,2-1 0,1-1 0,30 28 0,-50-51-50,1-1 0,-1 0 0,1 0 0,0 0 0,-1 1 0,1-2 0,0 1 0,0 0 0,0 0 0,-1-1 0,1 1 0,0-1 0,0 1 0,0-1 0,0 0 0,0 0 0,0 0 1,0 0-1,0 0 0,0 0 0,0 0 0,0-1 0,0 1 0,0-1 0,0 1 0,0-1 0,0 0 0,-1 0 0,1 0 0,0 0 0,0 0 0,-1 0 0,3-3 0,5-4 56,-1 0-1,0-1 1,-1 0 0,11-17-1,-10 15-41,9-14-36,-11 15-15,0 0 0,1 0 1,0 1-1,1-1 0,0 2 1,1-1-1,11-8 0,-20 16 20,1 1 0,-1 0 0,0-1-1,1 1 1,-1 0 0,0-1-1,1 1 1,-1 0 0,0 0 0,1 0-1,-1-1 1,1 1 0,-1 0 0,0 0-1,1 0 1,-1 0 0,1 0-1,-1 0 1,1 0 0,-1-1 0,0 1-1,1 0 1,-1 1 0,1-1 0,-1 0-1,1 0 1,-1 0 0,0 0 0,1 0-1,-1 0 1,1 0 0,-1 1-1,0-1 1,1 0 0,-1 0 0,0 1-1,1-1 1,-1 0 0,0 1 0,1-1-1,-1 0 1,0 0 0,1 1-1,-1-1 1,0 1 0,0-1 0,0 0-1,1 1 1,-1-1 0,0 1 0,1 3 16,-1 1 0,1-1 0,-1 0 0,-1 8 1,1-2 40,-9 194 332,8-193-337,0-9-31,0 1 1,1-1 0,0 1 0,0 0 0,-1-1 0,2 1-1,-1-1 1,0 1 0,0 0 0,1-1 0,-1 1 0,1-1-1,0 1 1,1 2 0,-1-5-15,-1 1-1,1-1 1,-1 0 0,1 0-1,-1 0 1,1 1-1,-1-1 1,1 0 0,-1 0-1,1 0 1,-1 0-1,1 0 1,-1 0 0,1 0-1,0 0 1,-1 0 0,1 0-1,-1-1 1,1 1-1,-1 0 1,1 0 0,-1 0-1,1-1 1,-1 1 0,1 0-1,-1-1 1,0 1-1,1 0 1,-1-1 0,1 1-1,-1 0 1,0-1 0,1 0-1,3-2-8,9-6 43,0-1 0,-1-1 0,14-15-1,10-9 14,-3 6-89,1 1 0,1 2 0,41-24 0,-74 50 29,-1-1-1,0 0 1,1 0-1,-1 1 1,0-1-1,1 1 1,-1-1-1,1 1 1,-1 0-1,1-1 1,-1 1-1,1 0 1,-1 0-1,1 0 1,-1 0-1,2 1 1,-2-1 5,0 1 1,-1-1-1,1 1 0,-1-1 1,1 1-1,-1-1 1,1 1-1,-1-1 1,1 1-1,-1 0 1,0-1-1,1 1 0,-1 0 1,0-1-1,0 1 1,1 0-1,-1-1 1,0 1-1,0 0 1,0 0-1,0-1 0,0 1 1,0 0-1,0 0 1,0-1-1,0 1 1,0 0-1,0 0 1,-1-1-1,1 1 0,0 0 1,-1 0-1,-28 97 79,23-81-34,3-5-5,0 0-1,0 0 0,-1 23 1,4-35-33,0 0 0,0 0 1,0 1-1,0-1 0,0 0 1,0 0-1,0 0 0,0 0 1,0 0-1,0 0 0,0 0 1,0 0-1,0 0 0,0 1 1,0-1-1,0 0 0,1 0 1,-1 0-1,0 0 0,0 0 0,0 0 1,0 0-1,0 0 0,0 0 1,0 0-1,0 0 0,0 0 1,0 0-1,1 0 0,-1 0 1,0 0-1,0 0 0,0 0 1,0 0-1,0 0 0,0 0 1,0 0-1,0 0 0,1 0 1,-1 0-1,0 0 0,0 0 1,0 0-1,8-2 53,8-7-28,-5 0-68,0 0 0,-1 0 0,14-16 0,-5 6 13,1-3-15,-15 15 12,0 1-1,1 0 0,0 1 1,0-1-1,0 1 1,12-7-1,-17 12 29,-1 0 0,0 0 0,1 0 0,-1-1 0,0 1 0,1 0 0,-1 0 0,0 0 0,1 0 0,-1 1 0,0-1-1,1 0 1,-1 0 0,0 0 0,0 0 0,1 0 0,-1 0 0,0 0 0,1 0 0,-1 1 0,0-1 0,0 0 0,1 0 0,-1 0 0,0 1 0,0-1 0,1 0 0,-1 0 0,0 1 0,0-1 0,0 0 0,1 1 0,-1-1 0,0 0-1,0 1 1,0-1 0,0 0 0,0 0 0,0 1 0,0-1 0,0 0 0,0 1 0,0 0 0,4 20-63,-4-15 72,8 124 118,-8-125-120,1 0 0,-1 0 0,1 0 1,0 0-1,1 0 0,-1-1 0,4 8 1,-4-9 11,1 0 1,-1-1 0,0 1-1,1-1 1,0 1 0,0-1-1,0 0 1,0 0 0,0 0-1,0 0 1,0 0 0,1 0-1,3 2 1,-4-3-8,1-1-1,-1 1 1,0-1 0,0 0 0,0 0-1,0 0 1,0 0 0,0 0-1,0 0 1,1 0 0,-1-1 0,0 1-1,0-1 1,0 0 0,0 0-1,2-1 1,30-18 122,91-80-205,-11 7 12,-100 83 12,-10 8 60,1-1 1,-1 0-1,0 0 1,0-1-1,0 1 1,0-1-1,0 0 1,-1 0-1,0 0 1,6-9-1,-9 12-19,0 1-1,1 0 1,-1-1 0,0 1 0,0 0-1,0-1 1,1 1 0,-1 0-1,0-1 1,0 1 0,0-1 0,0 1-1,0-1 1,0 1 0,0 0 0,0-1-1,0 1 1,0-1 0,0 1-1,0 0 1,0-1 0,0 1 0,0-1-1,0 1 1,-1 0 0,1-1-1,0 1 1,0-1 0,0 1 0,-1 0-1,1-1 1,0 1 0,0 0-1,-1-1 1,1 1 0,0 0 0,-1 0-1,1-1 1,0 1 0,-1 0-1,1 0 1,-1 0 0,1-1 0,0 1-1,-1 0 1,1 0 0,-1 0-1,1 0 1,0 0 0,-1 0 0,1 0-1,-1 0 1,1 0 0,0 0-1,-1 0 1,1 0 0,-1 0 0,1 0-1,-1 0 1,-2 1-24,0 0 0,0-1 0,0 1 0,0 0 0,0 0 0,0 1 0,0-1 0,-5 4 0,-1 3 14,-1 0 0,1 1 0,0 0 1,0 0-1,1 1 0,-11 18 0,5-5 29,1 1 0,-11 28 0,20-42 19,1-4-14,1 0 0,-1 1 0,1-1 0,1 0 0,-1 1-1,1-1 1,-1 13 0,2-18-17,0 0 1,0-1-1,0 1 1,0 0-1,0-1 1,0 1-1,0 0 0,1-1 1,-1 1-1,0 0 1,0-1-1,1 1 1,-1 0-1,0-1 0,1 1 1,-1-1-1,0 1 1,1-1-1,-1 1 1,1-1-1,-1 1 0,1-1 1,-1 1-1,1-1 1,0 1-1,0-1 0,0 1-1,0-1 0,0 0-1,1 0 1,-1 0-1,0 0 1,0 0-1,0 0 1,1 0 0,-1 0-1,0 0 1,0 0-1,0-1 1,1 1-1,-1-1 1,0 1 0,0-1-1,2 0 1,12-9 2,-1 0 0,0 0 0,-1-2 0,20-20 0,-20 19 1,1-1 11,55-54 68,84-63-1,-152 131-82,-1-1 0,1 0 0,0 0-1,-1 1 1,1-1 0,0 1-1,0-1 1,0 1 0,0-1 0,0 1-1,0 0 1,-1-1 0,1 1-1,0 0 1,0-1 0,0 1 0,0 0-1,0 0 1,0 0 0,0 0 0,0 0-1,0 0 1,0 0 0,0 1-1,2-1 1,-2 2 5,-1-1 0,1 0 1,0 1-1,0-1 0,-1 0 0,1 1 0,-1-1 1,1 1-1,-1-1 0,0 0 0,0 1 0,1-1 1,-1 1-1,0-1 0,0 1 0,-1-1 0,1 1 0,0-1 1,0 1-1,-1 1 0,-5 33 51,-1-1-1,-2 0 1,-1-1-1,-20 46 1,7-32-93,-2-1 1,-43 62-1,-64 101 274,51-76 0,66-112-307,-28 33 1,42-53 60,-1 1 1,1-1 0,-1 0-1,0-1 1,0 1 0,0 0-1,0 0 1,0-1 0,0 1-1,0-1 1,-1 0 0,1 0-1,0 1 1,-1-2 0,1 1-1,-1 0 1,1 0 0,-1-1-1,-2 1 1,3-1 9,1 0 1,0 0-1,0 0 0,0 0 0,-1-1 1,1 1-1,0 0 0,0 0 0,0-1 1,0 1-1,0-1 0,-1 1 0,1-1 1,0 0-1,0 1 0,1-1 0,-1 0 1,0 0-1,-2-1 0,1-1 3,0 0 0,0 0 0,1 0 0,-1 0-1,0 0 1,-1-6 0,-1-4 21,1 0 0,-2-21 1,5 33-20,-2-18 43,0 0 0,1 0 0,1 0 0,1 0 0,1 0 0,1 0 0,7-29 0,-9 47-37,2-11 27,0 0-1,1 1 1,10-20-1,-12 28-48,0-1 0,1 1 0,0 0 0,-1-1 0,1 1-1,0 0 1,0 1 0,1-1 0,-1 0 0,1 1 0,-1 0 0,1 0 0,0 0 0,5-2-1,3 0-269,0 1 0,0 0 0,1 1 0,-1 0 0,13 0 1,64 4-4998,-31-1-2377,-38-1 4705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21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745 6 9056,'0'-1'111,"0"1"1,0 0 0,0-1-1,-1 1 1,1 0 0,0-1-1,0 1 1,-1 0 0,1 0-1,0-1 1,0 1-1,-1 0 1,1 0 0,0 0-1,-1-1 1,1 1 0,0 0-1,-1 0 1,1 0 0,0 0-1,-1 0 1,1 0 0,0 0-1,-1 0 1,1 0 0,0 0-1,-1 0 1,1 0-1,0 0 1,-1 0 0,1 0-1,0 0 1,-1 0 0,1 0-1,0 0 1,-1 0 0,1 0-1,0 1 1,-1-1 0,1 0-1,0 0 1,-1 0 0,1 1-1,0-1 1,0 0-1,-1 0 1,1 1 0,0-1-1,-18 21 1748,11-12-853,2-4-680,-15 19 999,-25 22 0,-108 78 1752,-17-7-1303,77-54-1222,50-34-252,-43 32 83,68-45-631,-25 19-624,39-33-100,1 1 1,-1-1-1,0 0 1,1-1-1,-9 3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27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49 9056,'-32'-8'4096,"19"-4"-3552,8 4 480,5 3-672,-5-3 896,2 8-673,-7-4-927,6 1-2495,4 6 1695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27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14 149 11648,'-13'-5'5247,"26"1"-4543,0-1 864,9 5-992,46-11 2464,8 8-1728,41-14 416,-4 9-1056,26-7-256,-12 6-256,12-11-256,-18 9 32,-9-14-2496,-18 10 1376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3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26 4736,'0'-12'7920,"0"4"-1281,-1 7-6428,0 1 0,0-1 0,0 0 0,0 1 0,0 0 0,-1-1 0,1 1 0,0 0 0,0-1 0,0 1 0,0 0 0,-1 0 0,1 0 0,0 0-1,0 0 1,0 0 0,-2 1 0,-29 1 382,29-2-591,1 0 1,-1 0-1,0 1 1,1-1-1,-1 1 1,0-1-1,1 1 1,-1 0-1,1 0 1,0 1-1,-1-1 1,1 0-1,0 1 1,0-1 0,-1 1-1,1 0 1,0 0-1,-3 3 1,6-5-12,-1 0 1,0 0 0,0 0-1,0 0 1,0 0 0,0 0-1,0 0 1,1 0 0,-1 0-1,0 0 1,0 0 0,0 0-1,0 0 1,0 1 0,0-1 0,0 0-1,1 0 1,-1 0 0,0 0-1,0 0 1,0 0 0,0 0-1,0 0 1,0 0 0,0 0-1,0 1 1,0-1 0,0 0-1,0 0 1,1 0 0,-1 0-1,0 0 1,0 0 0,0 0-1,0 1 1,0-1 0,0 0 0,0 0-1,0 0 1,0 0 0,0 0-1,0 0 1,0 1 0,0-1-1,0 0 1,0 0 0,0 0-1,-1 0 1,1 0 0,0 0-1,0 0 1,0 1 0,0-1-1,0 0 1,0 0 0,0 0-1,0 0 1,0 0 0,0 0 0,-1 0-1,17-7 117,10-4 1209,-25 11-1204,-3 1-12,-7 5 6,9-6-119,0 0 0,-1 0 0,1 1 0,0-1 0,-1 0 0,1 1 0,0-1 0,0 0 1,-1 1-1,1-1 0,0 0 0,0 1 0,-1-1 0,1 0 0,0 1 0,0-1 0,0 1 1,0-1-1,0 0 0,-1 1 0,1-1 0,0 1 0,0-1 0,0 1 0,0-1 1,0 0-1,0 1 0,0-1 0,1 1 0,-1-1 0,0 0 0,0 1 0,0-1 0,0 1 1,0-1-1,1 0 0,-1 1 0,0-1 0,0 0 0,1 1 0,-1-1 0,0 0 0,1 1 1,-1-1-1,0 0 0,1 1 0,-1-1 0,0 0 0,1 0 0,-1 0 0,0 1 1,1-1-1,3 1 58,0 0-1,0-1 1,0 1 0,-1-1 0,1 1 0,0-1 0,0-1 0,0 1 0,0 0 0,-1-1 0,1 0 0,0 0-1,0 0 1,-1 0 0,1-1 0,-1 1 0,1-1 0,-1 0 0,0 0 0,1 0 0,-1-1 0,3-2 0,-1-3 617,-6 5-338,-11 9-343,-17 16-259,23-19 450,1-3-3391,23-12-9459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3 5312,'-3'-2'11945,"-4"14"-8140,-10 28-5573,11-26 3108,-6 13-1075,2 1 1,1 0-1,-8 43 0,-30 217 247,33-207-224,13-74-493,0-3-1754,16-22-9668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5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27 6816,'-21'-9'8400,"48"17"-4390,10-5-3316,0-1 0,0-1-1,39-6 1,-53 4-541,79-13 343,-25 3-229,-48 11 335,-12 1-6714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6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 8800,'-8'-3'6010,"26"6"-3007,129-9 792,2 0-2710,-64 10-1117,-83-4-43,0 1 0,0-1 1,0 1-1,-1-1 0,1 1 1,0 0-1,0 0 1,-1 0-1,1 0 0,-1 0 1,2 1-1,0 1-1408,0 0-1,-1-1 1,1 1 0,-1 0 0,0 0-1,1 0 1,-2 1 0,4 5 0,-1 2-1045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6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9056,'-6'10'8769,"-12"17"-6147,8-10-1966,0 1-1,1 0 1,1 0-1,-8 28 1,-15 79 24,29-107-967,0-1 1,1 31 0,1-31-578,1-17 671,-1 1-1,0 0 1,0-1 0,0 1 0,1 0-1,-1-1 1,0 1 0,1-1-1,-1 1 1,0 0 0,1-1-1,-1 1 1,1-1 0,-1 1 0,1-1-1,-1 1 1,1-1 0,-1 0-1,1 1 1,0-1 0,-1 0 0,1 1-1,0-1 1,-1 0 0,1 0-1,0 1 1,-1-1 0,1 0 0,0 0-1,-1 0 1,1 0 0,0 0-1,-1 0 1,1 0 0,0 0-1,0 0 1,16 0-2025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6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29 8544,'-18'-12'3872,"4"4"-3360,4 4 2176,2-1-1920,8 10-513,-5-5-1278,10 0-1889,3 9 1856,6-6-2912,9 5 2240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7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 8960,'-2'-2'5252,"2"3"-5009,0-1 1,0 1-1,0 0 1,0-1 0,0 1-1,0-1 1,1 1-1,-1 0 1,-1-1 0,1 1-1,0-1 1,0 1 0,0 0-1,0-1 1,0 1-1,0-1 1,-1 1 0,1 0-1,0-1 1,-1 1-1,-3 6 343,0 0-1,1-1 0,0 2 0,-4 10 0,2-4-44,-7 20-229,1-1 1,2 2 0,1 0-1,-5 52 1,-6 77-157,4-45-1486,15-87-1155,1-11-1147,-4-8-623,2-10 2532,0 4-693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7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9152,'2'-5'5500,"-2"5"-5372,13-3 3644,24 2-140,-17 1-2771,28-5 153,68-15 0,-10-9-6306,-74 16-1700,-19 9 3995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23.4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266 457 3552,'54'-24'5264,"-53"23"-4861,1 0 1,0 1 0,-1-1-1,1 0 1,-1 0 0,1 0-1,-1 0 1,0 0 0,1 0-1,-1-1 1,0 1 0,0 0-1,0-1 1,0 1 0,2-3-1,-3 4-281,-1-1 0,1 1-1,0-1 1,0 0 0,0 1 0,-1-1-1,1 1 1,0-1 0,-1 1-1,1-1 1,0 1 0,-1-1 0,1 1-1,-1 0 1,1-1 0,-1 1 0,1-1-1,0 1 1,-1 0 0,0-1 0,1 1-1,-1 0 1,1 0 0,-2-1-1,-16-3 1167,6 4-974,1 0 1,-1 1-1,1 0 1,0 0 0,-1 2-1,1-1 1,0 1-1,0 1 1,1 0 0,-1 1-1,-14 8 1,10-4 19,0 1 1,1 0 0,0 1-1,1 1 1,0 0-1,-22 27 1,30-31-267,-1 0 1,1 1-1,0-1 0,0 1 1,1 0-1,1 0 0,-1 1 1,1-1-1,1 1 0,-3 16 1,5-23-37,0 0-1,1-1 1,-1 1 0,0 0 0,1-1 0,-1 1-1,1 0 1,0-1 0,0 1 0,0-1-1,0 0 1,0 1 0,1-1 0,-1 0 0,1 0-1,-1 1 1,1-1 0,0 0 0,0-1-1,0 1 1,0 0 0,0-1 0,0 1-1,1-1 1,-1 1 0,0-1 0,1 0 0,-1 0-1,1 0 1,-1 0 0,1-1 0,0 1-1,2 0 1,10 0 52,-1 0 0,0 0-1,0-1 1,26-4-1,207-31-88,-210 30 74,-20 4-20,0-1 0,0-1 0,0 0 0,0-1-1,-1-1 1,18-6 0,-29 9-23,7-3 12,-1 0 0,0-1 0,0 0-1,0 0 1,-1-1 0,14-12 0,-11 7-28,0-1 0,0 0 0,18-27-1,-18 21-21,-2-1 0,16-36-1,-24 51 16,-3 4-16,0 1 0,1-1 0,-1 1 0,0-1 1,0 1-1,1-1 0,-1 1 0,0-1 0,0 0 0,0 1 0,0-1 0,1 1 0,-1-1 0,0 0 0,0 1 0,0-1 1,-1 1-1,1-1 0,0 0 0,0 1 0,0-1 0,0 1 0,0-1 0,-1 0 0,-8 12-408,2 6 378,-8 34 0,7-23-47,2-7 187,1 0 0,2 0 0,0 1 0,0 31 0,3-49-68,0 0-1,1 1 1,-1-1 0,1 0-1,0 0 1,0 0 0,1-1-1,-1 1 1,3 4 0,-3-6-4,0 0 1,0 0-1,0-1 1,0 1-1,1 0 0,-1-1 1,0 1-1,1-1 1,0 1-1,-1-1 1,1 0-1,0 0 1,0 0-1,-1 0 1,1 0-1,0 0 1,0 0-1,0-1 1,0 1-1,3 0 0,2-1 9,0 0-1,0 0 0,0 0 1,1-1-1,-1 0 0,0-1 1,9-2-1,53-21 68,-30 8-3,46-26-1,-68 32-68,1 0 1,-2-1-1,1-1 0,27-30 1,-20 14-37,-1-1 0,-2-1 0,19-34 0,48-111-35,-55 109 37,-19 34-222,16-54 1,-28 76-70,-2 10 289,0 1 0,-1 0 0,1 0 0,0 0 0,0 0-1,0-1 1,0 1 0,0 0 0,0 0 0,0 0 0,-1 0-1,1 0 1,0 0 0,0 0 0,0 0 0,0 0 0,-1-1-1,1 1 1,0 0 0,0 0 0,0 0 0,0 0 0,-1 0-1,1 0 1,0 0 0,0 0 0,0 0 0,0 0 0,-1 0-1,1 0 1,0 0 0,0 0 0,0 0 0,0 1 0,-1-1-1,-1 1-16,0 0 0,0 0-1,0 0 1,0 1-1,0-1 1,1 1-1,-1-1 1,-2 4-1,-4 4 27,1 1-1,0 0 0,0 1 1,1-1-1,-5 15 0,-22 63-35,17-39 147,3 0 0,1 2 1,-8 101-1,19-142-65,1 1 1,0-1-1,1 1 0,1-1 0,0 0 1,0 1-1,0-1 0,2 0 1,4 11-1,-5-15-19,0 0 0,0 0 0,1-1 0,0 1 1,0-1-1,0 0 0,1 0 0,0 0 0,0-1 0,0 0 1,0 0-1,1 0 0,-1 0 0,1-1 0,10 4 0,-12-5-19,0-1 0,0 0 0,0 0 0,0-1-1,0 1 1,0-1 0,1 0 0,-1 0 0,0 0 0,0 0-1,0-1 1,1 0 0,-1 0 0,0 0 0,5-2-1,6-4 63,-2 0-1,26-16 0,-30 17-58,-1 1 7,1-2-1,-1 1 0,-1-1 0,1 0 0,-1 0 0,11-17 1,-16 21-28,0 0 0,0 0 0,0 0 0,-1-1 1,0 1-1,1 0 0,-1-1 0,-1 1 0,1-1 1,0-4-1,-1 6-19,0 0 0,0 0 0,0 0 0,-1 0 0,1 0 0,0 0 0,-1 0 0,0 0 0,0 0 0,1 0 0,-1 0 0,0 0 0,0 0 0,-1 1 0,1-1 0,0 0 0,-1 1 0,-2-3 0,3 3 11,-1 0-1,1 0 1,-1 0-1,1 0 1,0 1-1,-1-1 1,0 1-1,1-1 1,-1 1 0,1-1-1,-1 1 1,0 0-1,1 0 1,-1 0-1,0 0 1,1 0-1,-1 0 1,1 0-1,-1 1 1,0-1-1,1 1 1,-1-1-1,1 1 1,-1-1-1,1 1 1,-3 1-1,-1 1 18,1 0-1,-1 0 0,0 0 1,1 1-1,0-1 0,-6 7 1,5-3 3,-1 0 1,1 0-1,1 0 1,-1 1-1,1-1 1,-4 11-1,7-14 7,0-1 0,0 1 0,0-1 0,0 1 0,1-1 0,-1 1 0,1 0 0,0-1 0,0 1 0,0 0 0,1-1 0,-1 1 0,1-1 0,0 1 0,0 0 0,0-1 0,3 6 0,-3-7-1,1 1 0,0-1 0,0 0 0,0 0 1,0 0-1,0 0 0,0 0 0,0-1 0,0 1 0,1-1 0,-1 1 0,1-1 0,-1 0 1,4 1-1,3 1 13,-1-1 1,1 0-1,15 2 0,35-1-14,84-7 0,-137 3-21,37-2-62,0-2 0,-1-2 0,1-1 0,-2-3 0,1-1 0,51-23 0,-81 30-42,-9 4 79,-1 0-1,1 0 1,0 0 0,-1 0-1,1-1 1,-1 1-1,0-1 1,1 1-1,-1-1 1,3-2-1,-6 4 36,1 0 0,0 0 0,0 0 0,0 0 1,0 0-1,0 0 0,0 0 0,0 0 0,0 0 0,0 0 0,0 0 0,0 0 0,0 0 0,0 0 0,0 0 0,0 0 0,0 0 0,0 0 0,0 0 0,0 0 0,0 0 0,-1 0 0,1 0 0,0 0 0,0 0 0,0 0 0,0 0 0,0 0 0,0 0 0,0 0 0,0 0 0,0 0 0,0 0 0,0 0 0,0 0 0,0 0 0,0 0 0,0 0 0,0 0 0,0 0 0,0 0 0,0 0 0,0 0 0,0-1 0,0 1 0,0 0 0,0 0 0,0 0 0,0 0 0,0 0 0,0 0 0,-1 0 0,1 0 0,0 0 0,0 0 0,-9 4-182,-19 11-149,21-11 300,-5 3 89,0 1 0,0 0 0,1 0 0,0 1 0,1 1 0,0 0 0,0 0 0,1 1 0,-8 12 0,15-21-35,1 0 0,0 1 0,0-1 1,1 0-1,-1 0 0,0 0 0,1 1 0,-1-1 0,1 0 0,0 1 0,0-1 1,0 0-1,0 1 0,0-1 0,0 1 0,0-1 0,1 0 0,0 0 0,-1 1 0,1-1 1,0 0-1,0 0 0,0 0 0,0 0 0,0 0 0,1 0 0,-1 0 0,1 0 0,-1 0 1,1 0-1,0-1 0,-1 1 0,1-1 0,0 0 0,0 1 0,0-1 0,0 0 0,0 0 1,1 0-1,-1 0 0,0 0 0,0-1 0,1 1 0,-1-1 0,0 1 0,1-1 1,-1 0-1,3 0 0,0 0 75,0-1 0,0 0 0,0 0 0,1 0 0,-1 0 0,0-1 0,0 0 1,9-5-1,3-3 11,18-13 0,-24 15-61,18-13-35,-2-2-1,-1 0 1,-1-2 0,-1 0 0,23-33-1,92-149-238,-118 173 205,91-155-14,-107 181-44,-1-1 0,0 1 0,0-1 0,4-17 0,-8 25 73,0 1 0,0-1 0,1 1 0,-1-1 0,0 1 1,0-1-1,0 1 0,0-1 0,0 1 0,0-1 0,0 1 1,0-1-1,0 1 0,0-1 0,0 1 0,0-1 0,0 1 0,0-1 1,0 1-1,0-1 0,-1 1 0,1-1 0,0 1 0,0-1 0,-1 1 1,1 0-1,0-1 0,-1 1 0,1-1 0,0 1 0,-1 0 0,1-1 1,-1 1-1,1 0 0,0 0 0,-1-1 0,1 1 0,-1 0 0,1 0 1,-1-1-1,1 1 0,-1 0 0,1 0 0,-1 0 0,1 0 0,-2 0 1,0 0-3,-1 1 0,1-1 1,0 1-1,-1 0 0,1 0 1,0-1-1,0 2 0,-1-1 0,1 0 1,0 0-1,-3 3 0,-16 14-10,1 1 0,1 0 0,1 2 0,-19 26 0,-60 101 67,2 21-76,76-130-331,1 0 0,-18 62 0,20-43-834,-17 59-5644,30-109 6249,3-5-87,-1 0 1,0 0-1,0 0 0,0-1 1,0 1-1,-1 0 0,1-1 1,-1 1-1,0-1 1,-3 4-1,-5 7-2753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8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244 417 5056,'-8'-5'8076,"7"5"-7621,1-1 0,-1 1 0,1 0 0,-1 0 0,1 0 0,-1 0 0,1 1 0,-1-1 0,0 0 0,-10 0-255,2 1 242,1 0 0,0 0-1,0 0 1,0 1 0,0 1-1,0-1 1,-9 5 0,-3 3 236,-28 18 1,40-24-741,0 1 1,1 1 0,0-1-1,0 1 1,0 0 0,1 1-1,0-1 1,0 1 0,-6 11-1,11-17 41,1 1-1,-1-1 1,1 1-1,-1 0 1,1-1-1,0 1 1,0 0-1,0-1 1,0 1-1,0 0 1,1-1-1,-1 1 1,0-1-1,1 1 1,-1 0-1,1-1 1,-1 1-1,1-1 1,0 1-1,0-1 1,0 0-1,2 3 1,-2-2 44,1 0 0,-1 0 0,1 0 0,0 0 0,0 0 0,0 0 1,0-1-1,0 1 0,1-1 0,-1 1 0,0-1 0,1 0 1,3 2-1,-1-2 36,-1-1 0,1 1 0,0-1-1,-1 0 1,1 0 0,0 0 0,-1-1 0,1 0 0,0 1 0,-1-2 0,1 1 0,-1 0 0,8-5 0,-9 5-60,0-1 0,0 0 1,0 0-1,0 0 0,0-1 1,-1 1-1,1-1 0,-1 1 0,0-1 1,0 0-1,0 0 0,0 0 0,0 0 1,-1 0-1,1 0 0,-1-1 0,0 1 1,0 0-1,1-5 0,-1-4 81,0 0 0,-1-19 1,-1 5 41,1 25-118,1 0 0,-1 0 0,1 0-1,-1 0 1,1 0 0,-1 0 0,1 1 0,0-1 0,-1 0 0,1 0-1,0 1 1,0-1 0,0 0 0,-1 1 0,1-1 0,2 0 0,21-13 316,-11 7 41,24-18 171,-1-2 0,39-38 1,58-69 300,-78 77-362,-16 12-163,-24 27-94,23-22 0,-38 39-213,0 1 0,0 0 0,1-1 0,-1 1 0,0 0 1,1-1-1,-1 1 0,0 0 0,1-1 0,-1 1 0,1 0 0,-1 0 0,1 0 0,-1-1 1,0 1-1,1 0 0,-1 0 0,1 0 0,-1 0 0,1 0 0,-1 0 0,1 0 0,-1 0 1,1 0-1,-1 0 0,1 0 0,-1 0 0,0 0 0,1 0 0,-1 1 0,1-1 0,0 0 1,-1 1-7,1 0 1,0 0 0,0 0 0,-1 0 0,1 0 0,-1 0 0,1 0 0,-1 0 0,1 0 0,-1 0-1,1 0 1,-1 2 0,2 5-34,-1 0-1,0 0 1,-1 8-1,-3 62-87,-4-1 0,-29 136 0,25-166 242,-1-1 0,-3 0 0,-23 50 0,25-69 47,-1 0 1,-2 0 0,-1-2 0,0 0 0,-2-1-1,-23 23 1,22-31 236,20-15-395,-1-1 0,1 0 0,0 0 0,-1 1 0,1-1 0,0 0 0,-1 0 0,1 0 0,0 0 0,-1 1 0,1-1 0,0 0 0,-1 0 0,1 0 0,0 0 0,-1 0 0,1 0 0,-1 0 0,1 0 0,0 0 0,-1 0 0,1 0-1,0 0 1,-1 0 0,1 0 0,0-1 0,-1 1 0,1 0 0,0 0 0,-1 0 0,1 0 0,0-1 0,-1 1 0,1 0 0,0 0 0,0-1 0,-1 1 0,1 0 0,0-1 0,0 1 0,-1 0 0,1 0 0,0-1 0,0 1 0,0-1 0,0 1 0,0 0 0,-1-1 0,1 1 0,0 0 0,0-1 0,0 0 0,0-1-11,0 0 1,-1-1-1,1 1 0,0 0 1,1-1-1,-1 1 1,0 0-1,1-1 1,0-1-1,2-3-3,0 0-1,0 1 0,1-1 1,0 1-1,0 0 1,0 0-1,1 1 0,0-1 1,9-6-1,2-2-33,0 0 1,22-11-1,-20 14-81,1 1-1,1 1 0,0 1 1,0 1-1,0 1 1,33-6-1,-2 4-3724,78-2 0,-84 10 1219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9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17 5056,'-1'0'159,"0"-1"0,1 1 0,-1-1 0,1 0 0,-1 1 0,0-1 1,1 0-1,-1-10 9441,6 15-6521,4 9-1880,-3 1-837,-2 0-1,0 1 0,-1-1 1,0 1-1,0 20 0,-2 77 470,-2-61-550,1-1-123,5 163 111,-4-123 67,-2-51 187,-7-45-7041,7 3 6298,-1 1 1,1 0-1,0 0 1,0-1 0,0 1-1,0 0 1,0-1-1,0 1 1,0-4 0,-9-22 339,0 5 778,1 1 1,-11-42-1,1 3 481,-37-85 2280,54 140-3547,0-1-1,0 1 1,0-1-1,1 0 1,0 0-1,0 1 1,1-1-1,0 0 1,0 0 0,1 0-1,0 0 1,0 1-1,0-1 1,1 0-1,0 1 1,0-1 0,1 1-1,0 0 1,0-1-1,0 2 1,1-1-1,0 0 1,0 1 0,8-10-1,5 0-38,1 1 0,0 1 1,1 1-1,0 0 0,1 1 0,35-13 0,-45 19-74,1 1 0,0 1 0,15-4-1,-23 7 9,0-1 0,-1 1 0,1 0-1,0 0 1,0 0 0,0 0-1,0 0 1,0 0 0,0 1 0,-1 0-1,1-1 1,0 1 0,0 0-1,-1 0 1,1 1 0,-1-1-1,1 1 1,3 2 0,-5-3 7,0 0 0,0 0 1,0 0-1,0 0 0,0 0 0,-1 0 1,1 0-1,0 1 0,-1-1 0,1 0 1,-1 0-1,1 1 0,-1-1 0,0 0 0,1 1 1,-1-1-1,0 0 0,0 3 0,0-1 14,0 0-1,-1 0 0,0 0 0,1 0 0,-1 0 0,0-1 1,0 1-1,-2 3 0,-2 3 43,-1 1 0,0-1 0,-13 15-1,15-19-28,-37 45-100,37-44-41,0 0 0,1 1 0,-1-1-1,1 1 1,1-1 0,-4 14-1,6-18 93,-1-1-1,1 1 1,0-1-1,0 1 1,0-1-1,1 1 1,-1-1-1,0 1 0,1-1 1,-1 1-1,1-1 1,-1 1-1,1-1 1,0 1-1,-1-1 0,1 0 1,2 3-1,20 19 21,-18-18-19,31 27 26,48 48-167,-74-68 218,-1-1 1,1 2-1,-2-1 1,0 1-1,11 24 0,-18-34-12,0 1 0,0 0-1,0-1 1,0 1-1,-1-1 1,1 1-1,-1 0 1,0 0-1,0-1 1,-1 1 0,1 0-1,-1-1 1,1 1-1,-1 0 1,0-1-1,-1 1 1,1-1-1,0 0 1,-1 1 0,0-1-1,0 0 1,0 0-1,0 0 1,-1 0-1,1 0 1,-6 4-1,3-2-99,-1 0-1,0 0 0,-1-1 0,1 0 0,-1 0 0,0 0 1,0-1-1,0 0 0,0 0 0,-1-1 0,1 0 1,-10 1-1,8-2-664,-1-1 0,1 0 0,0 0 0,-17-4 1,20 3-354,1 0 0,0-1 0,0 1 0,1-1-1,-1 0 1,-5-3 0,2-5-3169,7 2 1419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50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 9376,'-6'-4'1141,"-2"-4"2731,10 8-3421,1 1-1,-1-1 1,0 1-1,0-1 1,1 0 0,-1 0-1,0 0 1,0 0 0,3-1-1,8 0 340,16 3 387,29 5 0,9 0-737,-49-6-739,78 7 562,-33 4-5565,-49-8 481,-1 4 1493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51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5728,'-4'0'8475,"4"6"-4907,6 13-3338,-4-10 878,11 64 853,6 115 0,-10-75-1419,10 70 940,-18-174-1274,0-1 0,0 0 0,1 1 0,1-1 0,5 14 0,-7-20 251,-1-3-413,0 1 0,0-1 0,0 1 0,0-1 0,1 1-1,-1 0 1,0-1 0,0 1 0,0-1 0,1 1 0,-1 0 0,0-1 0,0 1 0,1 0 0,-1-1 0,0 1 0,1 0 0,-1-1 0,0 1 0,1 0 0,-1 0-1,1-1 1,6-6 199,1-8-130,0 0 1,-1-1-1,8-26 1,1-6-23,3-1-101,35-86-68,-44 113 50,2 0 0,1 0 1,27-36-1,-39 57 7,-1 0-1,1 0 1,0 0 0,0 0-1,0 0 1,0 0 0,0 0-1,0 0 1,0 1 0,0-1-1,0 0 1,0 1 0,1-1-1,-1 1 1,0-1 0,0 1-1,1-1 1,-1 1-1,0 0 1,0 0 0,1 0-1,-1 0 1,0 0 0,1 0-1,1 0 1,-1 1 1,0-1 1,-1 1-1,0 0 1,1 0-1,-1 0 0,1 0 1,-1 0-1,0 1 1,0-1-1,0 0 1,1 0-1,-1 1 0,-1-1 1,1 1-1,0-1 1,0 1-1,0-1 0,0 4 1,7 22 2,-1-1 1,-2 2-1,3 34 1,0-6-56,0 8 236,7 35-76,-14-94-22,0 0 1,0-1-1,1 1 1,2 4-1,-4-8-51,1 0 0,-1-1 0,0 1 0,1-1 0,-1 1 0,0 0 0,1-1 0,-1 1-1,1-1 1,-1 1 0,1-1 0,-1 1 0,1-1 0,-1 1 0,1-1 0,-1 0 0,1 1 0,-1-1 0,1 0 0,0 1 0,-1-1 0,1 0 0,0 0-1,-1 0 1,1 0 0,0 0 0,-1 1 0,1-1 0,0 0 0,0-1 0,-1 1 0,1 0 0,0 0 0,-1 0 0,1 0 0,0 0 0,-1-1 0,2 1-1,1-2 42,0-1-1,0 1 0,0-1 0,0 1 0,0-1 0,-1 0 0,1 0 0,-1 0 0,3-4 1,15-31 73,-17 31-103,55-134 152,-17 36-328,22-19-203,3-10-4188,-60 116 1664,3 7 896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57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157 603 3552,'2'-3'7308,"5"-5"-5090,12-16-1478,33-104 2769,-5 10-1866,-19 59-791,4 1-1,72-100 1,-101 155-704,0-1 1,0 0 0,-1 0 0,1-1-1,-1 1 1,0 0 0,-1-1 0,3-8-1,-28 30-345,7 1 149,0 1 1,2 0-1,1 1 1,-22 40-1,-32 92 313,29-62-100,-18 34 328,-81 130 1,135-250-478,-3 6 50,0-1-1,0 2 1,0-1-1,2 1 0,-1-1 1,-3 16-1,8-26-53,-1 1-1,1-1 1,0 0-1,0 0 1,0 1-1,0-1 1,0 0-1,0 0 0,0 1 1,0-1-1,0 0 1,0 0-1,0 1 1,0-1-1,0 0 1,0 0-1,0 0 1,0 1-1,0-1 1,0 0-1,0 0 0,1 1 1,-1-1-1,0 0 1,0 0-1,0 0 1,0 1-1,0-1 1,1 0-1,-1 0 1,0 0-1,0 0 1,0 1-1,0-1 1,1 0-1,-1 0 0,0 0 1,0 0-1,1 0 1,-1 0-1,0 0 1,0 0-1,0 1 1,1-1-1,-1 0 1,0 0-1,0 0 1,1 0-1,-1 0 0,0 0 1,0 0-1,1-1 1,13-4 210,-12 4-156,12-7-29,0 0-1,-1-2 1,-1 1 0,1-1-1,-2-1 1,19-20-1,-4-1-71,-1-1 1,-2-2-1,25-48 0,-25 41-4,2 2 0,35-44 0,-39 61 39,0 0 0,2 2 0,28-22 0,-11 13 24,-13 9 28,54-32 0,-72 49-96,-13 10-49,-7 9 1,-4 11 106,1 0 0,1 1 1,1 1-1,2 0 0,-13 54 0,22-80-7,-3 17 19,-2 37 0,6-52-6,0 0 0,0 0 0,0 0 0,0 0 0,1 1 0,0-1 0,-1 0 0,2 0 0,-1 0 0,0 0 0,1 0 0,0-1 0,0 1 0,0 0 0,3 3 0,-4-6 12,-1 0 0,1 0 0,0 0 0,0 0 1,0 0-1,1-1 0,-1 1 0,0 0 0,0-1 0,0 1 0,0-1 0,1 1 1,-1-1-1,0 1 0,1-1 0,-1 0 0,0 0 0,1 0 0,-1 1 0,3-2 1,-2 1-4,0-1 1,0 1-1,0-1 1,0 0-1,0 0 1,0 0-1,0 0 1,0 0 0,0 0-1,0 0 1,2-3-1,1-1 20,-1 1 1,1-1-1,-1 0 0,0-1 1,0 1-1,-1-1 0,5-9 1,0-8-16,-2-1 0,0 0 0,-1 0 0,2-27 1,-7 44-24,1 0 0,-1 0 0,0 0 0,0-1 0,-1 1 0,0 0 0,-4-14 0,3 16-39,0 0-1,-1 0 1,1 0 0,-1 1-1,0-1 1,0 1-1,-1 0 1,1 0-1,-1 0 1,0 0-1,0 0 1,0 1 0,-7-4-1,4 4-49,8 5-153,0-2 119,-1-1-159,1 1 267,-1-1 0,0 1 0,0 0 0,1-1 0,-1 1 0,0-1 0,0 1 0,1 0 0,-1-1 0,0 1 0,1 0 0,-1 0 0,1-1 0,-1 1 0,0 0 0,1 0 0,-1 0 0,1-1 0,-1 1 0,1 0 0,-1 0 0,0 0 0,1 0 0,-1 0 0,1 0 0,-1 0 0,1 0 0,-1 0 0,1 0 0,0 0 0,21 1 126,-12 0-110,50 0-43,-21 0 73,1-2 0,40-5 1,-63 3 52,1-2 1,29-12 0,-17 6-37,-24 6-61,-6 7 15,0-2 174,9 5-625,-9-4 453,1 1 0,-1-1 0,1 1 0,0 0 0,0-1 0,-1 1 0,1-1 0,2 3-1,6 11 55,-8-11-50,0 0-1,-1 0 1,1 0 0,-1 0 0,0 0 0,0 0-1,0 0 1,-1 0 0,-1 6 0,0 16-68,0 16 54,0-27 38,2 0-1,1 24 1,0-1-123,-1-32 95,-1 0 0,1 0 0,1 0 1,-1 0-1,1 0 0,2 7 1,1-5 166,4-11 32,-5 1-194,3-2 14,-1 0 1,1-1 0,-1 1-1,0-1 1,-1 0 0,1-1 0,6-10-1,6-6 35,0 1-38,1 1 0,0 0 0,2 1 0,27-20 0,-18 18-70,1 2 0,63-31-1,-86 47 20,2-1 17,1 0-1,15-3 1,-22 6-3,-1 1 0,1-1 1,-1 1-1,1 0 0,-1 0 0,1 0 1,-1 0-1,1 0 0,-1 1 0,1-1 1,-1 1-1,1-1 0,-1 1 0,0 0 1,5 2-1,-6-2 7,0 0 0,0 0 0,0 1 0,0-1 0,0 0 0,0 1 0,-1-1 0,1 0 0,0 1 0,-1-1 0,1 1 1,-1-1-1,1 1 0,-1-1 0,0 1 0,0-1 0,0 1 0,0 2 0,-1 31 105,0-31-94,-18 100-62,2-10 154,17-66-3,1-11-144,-1-17 45,0 0 0,0 0 0,0 1 0,0-1 0,0 0-1,0 0 1,0 0 0,0 0 0,0 0 0,0 1 0,0-1-1,0 0 1,0 0 0,0 0 0,0 0 0,0 0 0,0 0-1,0 0 1,0 1 0,0-1 0,0 0 0,0 0 0,1 0-1,-1 0 1,0 0 0,0 0 0,0 0 0,0 0 0,0 0-1,0 0 1,0 0 0,1 1 0,-1-1 0,0 0 0,0 0-1,0 0 1,0 0 0,0 0 0,0 0 0,1 0 0,-1 0-1,0 0 1,0 0 0,0 0 0,0 0 0,0 0 0,1 0-1,-1-1 1,0 1 0,0 0 0,0 0 0,0 0 0,0 0-1,12-8 57,-8 4-38,1 0-1,-1-1 1,6-7-1,14-24 128,36-53-253,-48 74 83,1 0-1,0 0 0,21-17 1,-33 32 21,-1 0 1,0-1-1,0 1 0,1 0 1,-1-1-1,0 1 1,1 0-1,-1-1 1,0 1-1,1 0 0,-1 0 1,0-1-1,1 1 1,-1 0-1,1 0 0,-1 0 1,1 0-1,-1-1 1,0 1-1,1 0 0,-1 0 1,1 0-1,-1 0 1,1 0-1,-1 0 1,0 0-1,1 0 0,-1 0 1,1 1-1,-1-1 1,1 0-1,-1 0 0,0 0 1,1 0-1,-1 1 1,1-1-1,-1 0 0,0 0 1,1 1-1,-1-1 1,0 0-1,1 0 0,-1 1 1,0-1-1,1 0 1,-1 1-1,0-1 1,0 1-1,0-1 0,1 0 1,-1 1-1,0-1 1,0 1-1,0-1 0,0 1 1,1 4-23,0 0 0,0-1 0,-1 1 1,0 6-1,-6 83 112,-1-2 48,7-88-126,-1-1 0,1 1 0,-1-1-1,0 1 1,1-1 0,-3 5 0,20-64 235,-4 25-276,23-48 13,-30 68-29,1 0-1,0 1 0,0 0 0,16-17 0,-23 27 42,1-1-1,-1 0 0,1 1 0,0-1 0,-1 1 0,1-1 0,0 1 0,0-1 0,0 1 0,-1-1 0,1 1 1,0-1-1,0 1 0,1 0 0,-2 0 3,1 0-1,-1 0 1,0 0 0,1 0 0,-1 0 0,0 0-1,0 0 1,1 0 0,-1 1 0,0-1 0,0 0-1,1 0 1,-1 0 0,0 1 0,0-1 0,0 0 0,1 0-1,-1 0 1,0 1 0,0-1 0,0 0 0,0 0-1,0 1 1,1-1 0,-1 0 0,0 1 0,0-1-1,0 0 1,0 1 0,1 3-30,-1 1 0,0 0-1,0-1 1,-1 8 0,1-1 51,-7 80 125,4-67-107,1 0 0,1 0 0,5 48 0,-4-71-9,0 1 0,0-1 0,1 1 1,-1 0-1,0-1 0,1 0 0,0 1 0,-1-1 0,1 1 0,0-1 0,-1 0 1,1 1-1,0-1 0,0 0 0,0 0 0,2 2 0,-2-3-9,0 1 0,-1-1 1,1 1-1,0-1 0,0 0 0,0 0 0,0 1 0,0-1 0,0 0 0,0 0 0,0 0 1,0 0-1,0 0 0,0 0 0,0 0 0,0 0 0,0 0 0,0-1 0,1 1 1,3-2-9,-1 0 0,0-1 1,0 1-1,0-1 0,0 0 1,-1 0-1,1 0 0,-1 0 1,6-7-1,82-89 40,-12 15 46,-77 80-118,1 1 0,0 0-1,0 1 1,0-1 0,0 0 0,4-1-1,-7 4 19,1-1-1,-1 1 0,1 0 1,-1 0-1,1-1 0,-1 1 0,1 0 1,-1 0-1,1 0 0,0 0 1,-1 0-1,1 0 0,-1 0 1,1 0-1,-1 0 0,1 0 1,-1 0-1,1 0 0,0 1 0,0-1 6,0 1-1,0-1 1,-1 1-1,1 0 0,-1-1 1,1 1-1,-1 0 0,1-1 1,-1 1-1,1 0 1,-1 0-1,1-1 0,-1 1 1,0 0-1,0 0 0,1 0 1,-1 0-1,1 6-6,0-1-1,-1 1 0,1-1 1,-2 11-1,1 13-157,2-6 139,7 57 15,-7-74 23,-1 1-1,2 0 0,-1-1 1,1 1-1,0-1 0,1 0 0,8 13 1,-11-18 0,0 0 0,1 0 0,-1 0 0,1 0 0,0-1 0,0 1 0,-1 0 0,1-1 0,0 0 0,0 1 0,1-1 0,-1 0 0,0 0 0,0 0 0,0 0 0,1-1 0,-1 1 0,0-1 0,1 1 0,-1-1 0,1 0 0,-1 0 0,0 0 0,1 0 0,-1 0 0,1-1 0,-1 1 0,0-1 0,1 1 0,-1-1 0,0 0 0,0 0 0,1 0 0,-1 0 0,4-3 0,1-1 2,-1-1 0,1 0 0,-1 0 0,0 0 0,0-1 0,-1 0 0,8-13 0,27-58 29,-18 31-60,-12 28 25,-1 3-2,-1-1 1,10-28-1,-15 28 76,-3 30 119,0-4-217,0-7 8,1 0 0,-1 0 0,0 0 0,0 0 0,0 1 0,0-1 0,-1 0 0,1 0 0,-1 0 0,1 0 0,-1 0 0,0 0 0,0 2 0,1 44 34,0 135 92,1-179-149,-1-1 1,1 1 0,-1-1 0,1 1-1,0 0 1,0-1 0,1 0 0,1 5-1,-2-7 33,-1 0 1,1 0-1,-1 0 0,1 0 0,-1 0 1,1 0-1,0 0 0,-1-1 0,1 1 0,0 0 1,0 0-1,-1-1 0,1 1 0,0 0 0,0-1 1,0 1-1,0-1 0,0 1 0,0-1 0,0 0 1,0 1-1,0-1 0,0 0 0,0 0 1,0 0-1,0 1 0,0-1 0,0 0 0,0 0 1,0-1-1,1 1 0,-1 0 0,1-1 0,9-3 1,-1-1 0,0-1 0,0 0 0,0 0 0,-1-1 0,0 0 0,14-15 0,53-67 144,-51 56-211,23-31 116,22-27 61,-26 37-254,62-95 0,-98 137 87,9-23 0,-15 31 31,-1 0 0,1 0 1,-1 1-1,0-1 0,0 0 1,0 0-1,-1-1 0,0 1 1,0 0-1,0-7 0,0 11 7,0-1 0,0 1 0,0 0 0,-1-1 0,1 1-1,0 0 1,0 0 0,0-1 0,0 1 0,0 0-1,-1 0 1,1 0 0,0-1 0,0 1 0,-1 0-1,1 0 1,0 0 0,0 0 0,-1-1 0,1 1-1,0 0 1,0 0 0,-1 0 0,1 0 0,0 0 0,0 0-1,-1 0 1,1 0 0,0 0 0,-1 0 0,1 0-1,0 0 1,0 0 0,-1 0 0,1 0 0,0 0-1,-1 0 1,1 0 0,0 0 0,0 0 0,-1 0 0,1 1-1,0-1 1,0 0 0,-1 0 0,1 0 0,0 0-1,0 1 1,-1-1 0,1 0 0,0 0 0,0 1-1,0-1 1,-14 13-338,13-12 366,-12 12-40,1 0-1,0 2 1,1-1-1,1 1 1,1 1-1,0 0 0,1 0 1,0 1-1,1 0 1,1 0-1,1 0 1,1 1-1,-4 28 1,-3 88 59,11-108 28,1 0 0,1 0-1,6 29 1,-7-50-22,0 1-1,1-1 1,-1 0-1,1 1 1,1-1 0,-1 0-1,1 0 1,-1 0-1,1-1 1,1 1-1,3 4 1,-5-7-26,0-1-1,0 1 1,0-1-1,0 0 1,0 0 0,0 1-1,0-1 1,0-1-1,1 1 1,-1 0 0,0 0-1,1-1 1,-1 0 0,0 1-1,1-1 1,-1 0-1,0 0 1,1 0 0,-1 0-1,0-1 1,1 1-1,-1-1 1,0 1 0,1-1-1,-1 0 1,0 0 0,0 0-1,4-2 1,2-2-8,0 0 0,1-1 0,-2 0 1,1 0-1,-1-1 0,12-13 0,34-51 12,-51 68-15,12-17 3,11-16 54,49-56 0,-50 61 202,-19 23-19,-16 19-56,4-3-191,1 0 1,1 0-1,-1 1 0,1-1 1,-4 12-1,-18 50 71,17-41 56,6-19-82,-11 30 23,-14 56 0,28-88-138,0-5 98,0 0 1,0 0-1,1-1 0,0 1 1,-1 0-1,1 0 0,0 4 0,1-7-16,-1 0-1,0 1 0,0-1 1,0 0-1,0 0 0,0 0 1,0 0-1,1 0 0,-1 0 0,0 0 1,0 1-1,0-1 0,0 0 1,0 0-1,1 0 0,-1 0 1,0 0-1,0 0 0,0 0 0,0 0 1,1 0-1,-1 0 0,0 0 1,0 0-1,0 0 0,0 0 0,1 0 1,-1 0-1,0 0 0,0 0 1,0 0-1,0 0 0,1 0 1,-1-1-1,0 1 0,0 0 0,0 0 1,0 0-1,15-10 7,-10 4-46,0 0 1,-1 0-1,1 0 0,-1-1 1,0 0-1,-1 0 0,0 0 1,0 0-1,0 0 0,1-8 0,0 3-19,0 1 0,11-20 0,-15 31 49,0-1-1,0 1 1,0 0-1,0 0 1,0 0-1,0 0 1,0 0-1,0 0 1,0 0-1,0 0 1,0 0-1,0 0 1,0-1-1,0 1 1,0 0-1,0 0 1,0 0-1,0 0 0,0 0 1,1 0-1,-1 0 1,0 0-1,0 0 1,0 0-1,0 0 1,0 0-1,0 0 1,0 0-1,0 0 1,0 0-1,1 0 1,-1 0-1,0 0 1,0 0-1,0 0 1,0 0-1,0 0 1,0 0-1,0 0 1,0 0-1,0 0 1,1 0-1,-1 0 1,0 0-1,0 0 1,0 0-1,0 0 1,0 0-1,0 0 1,0 0-1,0 0 1,0 0-1,0 1 1,0-1-1,0 0 1,1 0-1,-1 0 1,0 0-1,0 0 1,0 0-1,3 10-149,-1 13-37,0-1 170,0 0-1,0 0 0,9 30 1,-10-50 43,-1 0 0,1 0 0,0 0 1,0 0-1,0 0 0,0 0 0,0 0 1,0 0-1,0 0 0,0 0 0,1-1 1,-1 1-1,1 0 0,-1-1 0,1 1 0,3 1 1,-4-2 11,1-1 1,-1 1-1,1 0 1,-1-1-1,1 1 1,0-1-1,-1 0 1,1 1-1,0-1 1,-1 0 0,1 0-1,0 0 1,0 0-1,-1-1 1,1 1-1,0 0 1,-1-1-1,1 1 1,0-1-1,-1 1 1,2-2-1,5-2 21,0-1-1,0 0 0,-1 0 0,1-1 0,-2 0 1,1 0-1,10-14 0,38-56 66,-26 33-66,1 1-41,36-52 13,-62 88-35,-3 4 1,0 0 0,0 0 0,0 0 0,1 0 0,-1 1 0,0-1 0,1 0 1,0 1-1,-1-1 0,1 1 0,0-1 0,0 1 0,0 0 0,2-2 0,-3 3 7,-1 0 0,0 0 0,0 0 0,1 0 0,-1 0-1,0 0 1,1 0 0,-1 0 0,0 1 0,0-1 0,0 0 0,1 0 0,-1 0 0,0 0 0,0 0-1,1 0 1,-1 0 0,0 1 0,0-1 0,0 0 0,1 0 0,-1 0 0,0 1 0,0-1 0,0 0-1,0 0 1,0 0 0,1 1 0,-1-1 0,0 0 0,0 0 0,0 1 0,0-1 0,0 0-1,0 0 1,0 1 0,0-1 0,0 0 0,0 0 0,0 1 0,0-1 0,0 0 0,0 0 0,0 1-1,0-1 1,0 0 0,-1 1 0,0 21-3,0-11 10,-4 40-51,-11 49 0,10-77 83,0 1-1,-1-1 1,-1-1-1,-16 31 0,21-48 9,1-1-1,-1 0 0,-1 0 0,1 0 1,0-1-1,-1 1 0,0-1 0,0 0 1,0 0-1,0 0 0,-1 0 0,-5 2 1,8-4-26,0 0 0,1 0 0,-1-1 0,0 1 1,0-1-1,1 1 0,-1-1 0,0 0 0,0 0 1,1 0-1,-1 1 0,0-2 0,0 1 0,0 0 1,0 0-1,1-1 0,-1 1 0,0-1 0,0 1 0,1-1 1,-1 0-1,1 0 0,-1 1 0,0-1 0,1 0 1,-1-1-1,1 1 0,0 0 0,-1 0 0,1 0 1,0-1-1,0 1 0,0-1 0,0 1 0,0-1 1,-1-2-1,1 3-11,0 0 0,1-1 0,-1 1 0,1 0 0,-1-1 0,1 1 1,-1 0-1,1-1 0,0 1 0,0-1 0,-1 1 0,1-1 0,0 1 0,0-1 0,1 1 1,-1 0-1,0-1 0,0 1 0,1-1 0,-1 1 0,2-2 0,-1 1 4,0 1 0,0-1 0,0 1 0,0 0 0,1 0 0,-1 0 0,1 0 0,-1 0-1,1 0 1,-1 0 0,1 0 0,-1 0 0,1 1 0,3-2 0,3 0 3,0 1 0,0 0 1,0 0-1,0 1 0,1 0 0,10 1 1,194 36 546,-126-21-666,-64-12-233,34 2-1,-31-6-2738,0-4-3940,-18 4 3954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01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58 3232,'1'-3'670,"0"0"-1,0 0 1,0-1 0,0 1 0,0-1-1,0-5 1,-1 7-408,0 1-1,0 0 0,0 0 0,0 0 1,0-1-1,-1 1 0,1 0 1,0 0-1,-1 0 0,1 0 1,-1 0-1,1-1 0,-1 1 1,0 0-1,1 0 0,-1 0 0,0 0 1,0 1-1,1-1 0,-1 0 1,0 0-1,-2-1 0,2 2-77,-1-1 0,1 1 0,-1-1 0,0 1 1,1 0-1,-1-1 0,1 1 0,-1 0 0,0 0 0,1 0 0,-1 0 0,0 1 0,-2 0 0,-25 8 892,23-7-948,0 1 0,1 0 0,-1 0 0,1 1 0,0 0 0,0 0 0,0 0 0,1 0 0,0 1 0,-1 0 0,-4 8 0,4-5-98,0 1 1,0-1-1,1 1 0,0 0 1,1 1-1,0-1 0,-1 12 1,1-10-3,2 0 1,0 1-1,0-1 0,1 0 1,0 1-1,1-1 1,0 0-1,1 1 0,1-1 1,-1 0-1,2 0 1,0 0-1,8 16 0,-11-25 70,0 0 0,1 0 0,-1 0 0,1-1 0,0 1 0,-1 0 0,1-1 0,4 3 0,-6-3-71,1-1 0,0 0 0,-1 1 1,1-1-1,-1 0 0,1 0 0,-1 1 0,1-1 1,0 0-1,-1 0 0,1 0 0,-1 0 0,1 0 1,0 0-1,-1 1 0,1-2 0,0 1 0,-1 0 1,1 0-1,0 0 0,-1 0 0,1 0 0,-1 0 1,1-1-1,0 1 0,-1 0 0,1-1 0,-1 1 1,1 0-1,-1-1 0,1 1 0,-1 0 0,1-1 1,-1 1-1,1-1 0,-1 0 0,4-6 151,0 0-1,-1-1 1,0 1-1,-1-1 0,3-10 1,6-42 338,-10 58-502,1-14 64,3-8 301,1-43 1,-1 139-294,-9 120 406,0-132-39,-14 70-1,12-102 276,-20 52 0,25-78-674,0 0 0,0 0 1,0 1-1,0-1 0,-1 0 0,1-1 1,0 1-1,-1 0 0,0 0 0,1-1 1,-1 1-1,0-1 0,0 1 1,0-1-1,-3 2 0,3-3-54,1 1-1,-1-1 1,1 0 0,-1 1 0,0-1-1,1 0 1,-1 0 0,0 0-1,1 0 1,-1-1 0,1 1-1,-1 0 1,0-1 0,1 1-1,-1-1 1,1 1 0,-1-1 0,1 0-1,-1 1 1,1-1 0,0 0-1,-1 0 1,1 0 0,0 0-1,0-1 1,0 1 0,-1 0-1,1 0 1,1-1 0,-2-1-1,1 2-11,0 0 0,0 0 0,1 0 0,-1 0 0,1 0 0,-1 0 0,1 0 0,-1-1 0,1 1 0,0 0 0,-1 0 0,1-1 0,0 1-1,0 0 1,0 0 0,0-1 0,0 1 0,0 0 0,1-2 0,-1 1-5,1-1-1,0 0 0,0 1 1,0-1-1,1 1 1,-1 0-1,1-1 1,2-3-1,2 0-16,1-1 0,-1 1-1,1 1 1,15-11 0,0 4 78,0 1 0,1 1 0,29-9 0,-1 1 41,-22 7-73,-1-1-1,0-1 1,-1-1-1,0-1 1,25-20-1,-19 5 207,-2-2-1,-1-1 0,43-61 1,31-62 667,-100 143-450,-4 14-211,0 7-259,0 42-93,5 109 197,-6-122 7,1-31-66,-1 1-1,1-1 0,1 1 1,1 11-1,0-11-46,-1-6-129,17-1-1338,-15-2 1522,0 1 0,-1-1 0,1 0 0,-1 0 0,1 0 0,-1 0 0,4-4 0,2-1-18,-7 5 7,1 1 0,-1-1 0,0 1 0,0-1 0,1 1 0,-1-1 0,0 1 0,0-1 0,0-2 0,10-14 19,12-11-149,21-25 246,-30 39-76,11-12 82,2 0-1,54-43 0,-27 30 272,-56 44-373,1 0 0,-1 0 0,1 1 0,0-1 0,0 1-1,0-1 1,1 9 0,-3 9-18,2-20-12,-7 38 12,2 0 0,1 0 0,1 64-1,4-80 29,0 10 20,0-32-54,0 0-1,1 0 0,-1 0 1,1 1-1,-1-1 1,1 0-1,0 0 0,0 0 1,0 0-1,0 0 1,3 3-1,-3-4 3,0-1-1,0 1 0,0 0 1,0-1-1,0 1 1,0-1-1,0 1 1,0-1-1,0 0 1,1 1-1,-1-1 1,0 0-1,0 0 1,0 0-1,0 0 0,1 0 1,-1 0-1,0 0 1,0 0-1,0 0 1,1-1-1,-1 1 1,0 0-1,0-1 1,0 1-1,0-1 1,0 0-1,2 0 0,2-2 22,0 0 0,0 0-1,-1-1 1,1 1-1,4-6 1,3-4 20,0-1-1,-1 0 1,15-24 0,22-51 69,12-20-205,-55 103 4,-4 5 59,0-1 1,0 1-1,0 0 0,0 0 1,0 0-1,-1-1 1,1 1-1,0 0 0,0-4 1,14 16-230,-3 4 249,18 27 0,-20-26 9,23 26-1,-32-40 7,0-1 0,0 1 0,1-1 0,-1 0 0,0 0-1,1 0 1,-1 0 0,1 0 0,-1 0 0,1 0 0,-1 0 0,1 0 0,0-1 0,-1 1 0,1-1-1,0 1 1,-1-1 0,1 0 0,0 0 0,0 1 0,0-1 0,-1 0 0,1-1 0,0 1 0,0 0-1,-1 0 1,1-1 0,0 1 0,0-1 0,-1 0 0,1 1 0,-1-1 0,1 0 0,0 0 0,-1 0 0,0 0-1,1 0 1,-1 0 0,2-2 0,3-4 41,0 0-1,-1 0 1,1 0-1,-2 0 1,1-1 0,5-13-1,-6 12-45,0 0-1,3-18 1,-6 24-21,0-1 0,-1 1 0,1-1 0,-1 1 0,0-1 0,0 1 0,0-1 0,-1 1 0,1-1 0,-1 1 0,-1-5 0,2 8 5,0 0 1,0 0-1,0 0 1,0-1-1,0 1 0,0 0 1,0 0-1,0 0 0,0 0 1,0 0-1,-1 0 0,1-1 1,0 1-1,0 0 0,0 0 1,0 0-1,0 0 1,0 0-1,-1 0 0,1 0 1,0 0-1,0 0 0,0 0 1,0-1-1,0 1 0,-1 0 1,1 0-1,0 0 0,0 0 1,0 0-1,0 0 1,-1 0-1,1 0 0,0 0 1,0 0-1,0 0 0,0 1 1,-1-1-1,-6 5-263,-4 13 42,7-7 224,0 1-1,1-1 0,0 1 0,1 0 0,0 0 0,1 0 1,0 18-1,1-21 43,1 0 1,0 0-1,0 0 1,1 0 0,0 0-1,0-1 1,1 1 0,0-1-1,1 0 1,9 16-1,-11-21-8,0-1-1,0 1 1,1 0-1,-1-1 1,1 1-1,0-1 1,0 0-1,0 0 1,0 0-1,0 0 1,0-1-1,1 1 1,-1-1-1,0 1 1,1-1-1,-1-1 1,8 2-1,-5-1 27,1-1-1,-1 0 1,1 0-1,-1-1 1,1 0-1,-1 0 0,1-1 1,-1 1-1,10-5 1,7-6-4,0-2 0,-1 0 1,27-23-1,-41 31-61,166-132 133,-166 131-80,-4 3-44,1 0 0,0 0 0,0 1-1,0-1 1,0 1 0,1 0 0,9-4 0,-14 7 0,-1 0 0,0 0 0,1 1 1,-1-1-1,0 0 0,0 0 0,1 0 0,-1 0 0,0 0 0,0 1 1,0-1-1,1 0 0,-1 0 0,0 1 0,0-1 0,0 0 0,1 0 0,-1 0 1,0 1-1,0-1 0,0 0 0,0 1 0,0-1 0,0 0 0,0 0 0,0 1 1,1-1-1,-1 0 0,0 1 0,0-1 0,0 0 0,0 0 0,-1 1 1,1-1-1,0 0 0,0 1 0,0-1-6,-1 14-11,0 1 1,-1-1-1,-1 0 0,0 0 1,-1-1-1,-6 17 1,-40 78-1,41-89 17,-32 50 539,44-69-90,7-4-296,13-9-107,58-38-24,-71 44-3,1 1 0,0 0 0,0 0 0,1 1 0,18-5 0,64-9-139,-87 18-301,0 0 0,0 1 1,0 0-1,1 1 0,9 1 1,-17-2 188,1 0 0,-1 1 0,0-1 0,1 0 1,-1 1-1,0-1 0,1 0 0,-1 1 0,0-1 1,0 1-1,1-1 0,-1 0 0,0 1 0,0-1 0,0 1 1,1-1-1,-1 1 0,0-1 0,0 0 0,0 1 1,0-1-1,0 1 0,0-1 0,0 1 0,0-1 0,0 1 1,0-1-1,0 1 0,0-1 0,-1 1 0,1-1 0,0 0 1,0 1-1,0-1 0,-1 1 0,-7 20-4358,6-17 3034,-4 15-1440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01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43 12544,'-93'-23'5695,"62"15"-4959,21 4-192,5 4-448,5-5-800,5 5 352,13-3-2111,9 6 1375,14-6-4320,-1 3 3040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08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83 2912,'-1'-2'444,"0"-1"0,0 1 1,1-1-1,-1 1 0,1-1 0,-1-4 0,1 6-54,0 1 0,0-1-1,0 0 1,0 0 0,1 1-1,-1-1 1,0 0 0,0 1-1,0-1 1,1 0 0,-1 1-1,0-1 1,1 0 0,0 0-1,0-12 3458,-1 8-2338,0 8 596,0 2-1246,-3 44-44,2-27-582,1 27-1,2 205 1190,-4-135-785,2-43 1928,-7-233-2384,2 58-277,-7-77-80,12 131 249,1 15 153,-1 28-238,1 1 1,-1 0-1,0 0 0,1 0 1,-1 0-1,1 0 0,-1 0 1,1 0-1,0 0 0,-1 0 1,1 0-1,0 0 1,0 0-1,-1 0 0,1 0 1,0 1-1,0-1 0,0 0 1,0 1-1,0-1 0,0 1 1,0-1-1,1 1 1,-1-1-1,1 1 0,40-11-436,-28 8 564,178-37 498,-46 18-721,-137 20 130,-8 2-7,1-1 1,-1 1-1,1 0 1,0 0-1,-1-1 1,1 1-1,-1 0 1,1 0-1,0 1 1,1-1-1,-2 1-3,-1-1 0,1 1 0,0-1 0,0 1 0,-1-1 0,1 1-1,0 0 1,-1-1 0,1 1 0,0 0 0,-1 0 0,1 0 0,-1-1 0,0 1 0,1 0 0,-1 0 0,0 0 0,1 0-1,-1 0 1,0 0 0,0 0 0,0 1 0,7 47 141,-2 1 1,-2 79-1,-3-95-62,-1-31-88,4 10 8,-2-12-76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0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14 4576,'11'-14'17648,"-9"69"-16401,-11 181 223,2-99-1089,6-105 7,-2 1 0,-2-1 0,-16 63 0,20-93-356,1 0 1,-1 0-1,0 0 1,0 0-1,0 0 1,-1 0-1,1 0 1,0 0-1,-1 0 1,1-1-1,-1 1 1,-3 2-1,5-4-22,-1 1-1,0-1 1,1 0-1,-1 1 1,0-1-1,0 0 1,0 1-1,1-1 1,-1 0-1,0 0 1,0 0-1,0 0 1,0 0-1,1 0 1,-1 0-1,0 0 1,0 0-1,0 0 1,0 0-1,1-1 1,-1 1-1,0 0 0,0-1 1,1 1-1,-1 0 1,0-1-1,0 1 1,1-1-1,-1 1 1,0-1-1,1 0 1,-1 1-1,1-1 1,-1 1-1,1-1 1,-1-1-1,-2-2-13,1 0 1,-1 0-1,1 0 0,0 0 0,1 0 0,-1-1 1,1 1-1,0-1 0,0 0 0,0 1 1,1-1-1,-1 1 0,1-7 0,1-8-29,6-36-1,-6 47 31,4-13 40,0 0 0,2 0 0,0 1 0,2 0 0,0 0 0,1 1-1,1 0 1,0 1 0,2 0 0,17-19 0,-24 30-7,1 2-1,0-1 1,0 1 0,0 0-1,1 0 1,15-6 0,-8 3 28,-7 4-431,0 1 0,0 0 0,1 1-1,12-3 1,-20 5-36,0-1 1,-1 1-1,1 0 1,0 0-1,0 0 1,0 0-1,0 0 1,-1 0-1,1 0 1,0 1-1,0-1 1,0 0-1,-1 0 1,1 0-1,0 1 1,1 0-1,11 14-10144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1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38 3648,'-12'-8'11451,"3"8"-7625,1 0-1145,7 0-1972,4 0 597,-3 0-1283,1 1 1,-1-1 0,0 0 0,0 1-1,1-1 1,-1 0 0,0 1 0,1-1 0,-1 0-1,0 0 1,1 0 0,-1 1 0,1-1-1,-1 0 1,0 0 0,1 0 0,-1 0 0,1 1-1,-1-1 1,0 0 0,1 0 0,-1 0-1,1 0 1,-1 0 0,1 0 0,14 0 291,-13 0-240,34-1 327,0-2 1,-1-2 0,42-10-1,-5 8-343,-69 6-266,5-1-674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23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 10560,'0'-8'4768,"63"8"-4128,-18 0 2463,0 0-1823,28 0 448,-1 8-1024,31-3-352,0-2-224,15 0-128,-15 2 32,-14-10 32,-12 5-32,-22-3-3104,-10 3 1664,-19-3-3519,-4 6 2783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1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 6048,'-5'2'991,"-3"4"5158,16-5-2708,68-1 2911,28-12-4928,-80 11-1476,22-2-974,-16-1-4120,-18 4 3125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2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9 5472,'3'-8'13939,"-8"12"-11975,-10 9-1167,1 2-1,0-1 0,1 1 0,-12 18 0,14-17-675,0 1 0,1 1 0,1-1 0,1 1 0,1 1 0,0 0 1,-5 26-1,11-38-99,-1 1 1,1-1 0,1 1 0,0-1 0,0 1-1,0-1 1,1 1 0,2 8 0,-2-12-8,0-1-1,0 1 1,1 0 0,-1-1-1,1 1 1,0-1 0,0 0-1,0 0 1,1 0 0,-1 0-1,1 0 1,0 0 0,0-1-1,0 1 1,0-1 0,0 0-1,5 3 1,0-1 91,0 0 1,0-1 0,1 0-1,-1 0 1,1 0-1,0-1 1,-1-1 0,1 0-1,0 0 1,11 0-1,-14-2-61,-1 1-1,1-1 0,-1 0 0,0 0 0,1 0 0,-1-1 0,0 0 0,0 0 0,0 0 0,0-1 1,0 1-1,-1-1 0,1 0 0,-1-1 0,0 1 0,0-1 0,0 0 0,5-6 0,-5 4 27,0-1 0,0 0 0,-1 0 0,1 0 0,-2 0 0,1 0 0,-1 0 0,0-1 0,0 1 0,0-10 0,-1-2 2,0 0-1,-4-38 0,1 40-92,-2 0 1,-7-22-1,11 37-33,-1-1 0,0 1 0,0-1 0,-1 1 0,1-1 0,-1 1 0,1 0 0,-1 0 0,0 0 0,1 0 0,-1 0 0,0 0 0,0 0 0,-1 1 0,1-1 0,-3-1-1,4 2 6,-1 1-1,0-1 0,0 0 0,1 1 0,-1-1 0,0 1 0,0 0 0,0 0 0,0 0 0,0 0 0,0 0 1,0 0-1,1 0 0,-1 0 0,0 1 0,0-1 0,0 1 0,0 0 0,1-1 0,-1 1 0,0 0 0,-1 1 0,-7 4-704,1 0-1,0 1 0,0 0 0,-14 16 1,19-19-202,0 1 1,1 0 0,0 0-1,-4 8 1,5-8-812,0 1 0,0-1 0,0 1 0,-1 11 0,2 3-1540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2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7296,'0'-5'13898,"-1"16"-9913,1-2-1753,1-9-2209,-1 0 0,0 0 0,1 1 0,-1-1 1,1 0-1,-1 0 0,0 0 0,1 0 0,-1 0 1,0 0-1,1 0 0,-1 0 0,1 0 0,-1-1 0,0 1 1,1 0-1,-1 0 0,0 0 0,1 0 0,-1 0 1,0-1-1,1 1 0,-1 0 0,71-35 505,-69 34-356,0 1 211,-3 4-75,-1 1-211,-22 43 143,16-35-3662,29-17-8974,-5 3 9559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3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55 7648,'0'0'140,"-1"0"0,1 0 0,0 0 0,-1 0 1,1 0-1,0 0 0,0 0 0,-1 0 0,1 0 0,0 1 0,-1-1 1,1 0-1,0 0 0,0 0 0,-1 0 0,1 0 0,0 1 1,0-1-1,-1 0 0,1 0 0,0 0 0,0 0 0,0 1 0,-1-1 1,1 0-1,0 0 0,0 1 0,0-1 0,0 0 0,0 0 1,0 1-1,-1-1 0,3 13 3609,12 16 986,-13-28-4485,0 1 6,0 0 0,1 0 0,-1 0-1,0 0 1,1 0 0,-1 0-1,1-1 1,-1 1 0,1-1 0,3 3-1,-4-4-135,0 1 1,0-1-1,0 0 0,0 0 0,0 1 0,0-1 0,0 0 0,0 0 0,0 0 0,0 0 1,0 0-1,0 0 0,0-1 0,0 1 0,0 0 0,0 0 0,0-1 0,0 1 0,0 0 1,0-1-1,-1 1 0,1-1 0,0 0 0,0 1 0,1-2 0,5-4 92,0-1 0,0-1-1,-1 1 1,0-1 0,5-9 0,7-9 10,9-14 184,-27 40-410,0 0 1,0 0-1,0 0 0,0 0 1,0 0-1,0 0 1,0 0-1,0 0 0,0 1 1,0-1-1,0 0 1,0 0-1,0 0 1,0 0-1,0 0 0,0 0 1,0 0-1,0 0 1,0 0-1,0 0 0,0 0 1,0 1-1,0-1 1,0 0-1,0 0 0,0 0 1,0 0-1,0 0 1,0 0-1,0 0 0,0 0 1,0 0-1,1 0 1,-1 0-1,0 0 0,0 0 1,0 0-1,0 0 1,0 1-1,0-1 1,0 0-1,0 0 0,0 0 1,0 0-1,0 0 1,0 0-1,1 0 0,-1 0 1,0 0-1,0 0 1,0 0-1,0 0 0,0 0 1,0 0-1,0 0 1,0 0-1,0-1 0,0 1 1,1 0-1,-1 0 1,0 0-1,0 0 1,0 0-1,0 16 49,-4 29 235,3-38-279,-17 158 297,1 0-110,11-112-61,-5 108 225,11-125 14,0-26-2568,1-2-3322,-1-18 735,5 3 1499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4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96 114 4384,'-1'-1'595,"0"1"1,1-1 0,-1 1-1,0 0 1,0-1 0,0 1-1,0 0 1,0-1-1,0 1 1,0 0 0,-12 4 11075,18-4-10268,6 0-1219,0 0-1,0 0 1,0-1 0,-1-1-1,1 0 1,-1 0 0,1-1 0,19-8-1,-25 8-113,1 0 0,-1 0-1,0 0 1,0-1 0,0 0 0,-1 0-1,6-6 1,-10 9-67,1 1 1,0-1-1,0 0 0,-1 0 0,1 0 0,0 0 1,-1 0-1,1 0 0,-1 0 0,1 0 0,-1 0 1,0-1-1,1 1 0,-1 0 0,0 0 0,0 0 1,0 0-1,0 0 0,0-1 0,0 1 0,0 0 1,0 0-1,0 0 0,-1 0 0,1 0 0,0 0 1,-1-1-1,1 1 0,-1 0 0,1 0 0,-1 0 1,0 0-1,1 0 0,-1 1 0,0-1 0,0 0 0,0 0 1,1 0-1,-1 1 0,0-1 0,0 0 0,0 1 1,-2-2-1,-1 0 0,0 0 0,0 0 0,-1 0 0,1 1 1,-1-1-1,0 1 0,1 0 0,-1 1 0,0-1 0,1 1 1,-1 0-1,0 0 0,0 0 0,1 1 0,-1-1 0,0 1 1,1 0-1,-9 4 0,3-1 111,0 0-1,0 1 1,1 0 0,-1 0 0,1 1 0,1 1 0,-9 7-1,11-9-52,1 0 0,0 1 0,0 0 0,1 0 0,-1 0 0,1 0-1,1 1 1,-1-1 0,-2 9 0,5-12-29,0-1 0,0 1-1,1 0 1,-1-1 0,1 1 0,-1 0 0,1 0-1,0-1 1,0 1 0,0 0 0,0 0-1,1-1 1,-1 1 0,1 0 0,-1-1 0,1 1-1,0-1 1,0 1 0,0 0 0,1-1 0,-1 0-1,1 1 1,-1-1 0,1 0 0,0 0 0,-1 0-1,4 3 1,2 0 8,0-1 0,0 1-1,1-1 1,-1 0 0,1-1-1,0 0 1,0 0 0,0-1 0,1 0-1,15 2 1,6-2-384,52-1 0,-39-2-877,-19 0-183,27 2-3213,-17 3-2033,-20-3 2618,-1-1 1376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5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37 8640,'-7'-27'2784,"7"27"-2676,0-1 0,0 1 0,-1-1 0,-5-7 6766,8 14-4101,2 2-2317,-1-1-1,0 0 1,0 1-1,-1 0 1,0-1-1,1 14 1,4 55 762,-4-36-755,11 155 832,-2-85-541,-7-76-382,0 19 172,-1-37-310,-4-15-180,5 14 4,-5-15-31,0 0 0,1 0 0,-1 0 0,0 0 0,1 0 0,-1 0 0,0 0 0,1 0 0,-1 0 0,0 0 0,1 0 0,-1 0 0,0 0 0,1 0 0,-1 0 0,0 0 0,1 0 0,-1 0 0,0 0 0,1 0 0,-1-1 0,0 1 0,1 0 0,-1 0 0,0 0 0,0 0 0,1-1 0,9-4 193,25-20-120,-2-1 0,0-1 0,42-46 0,111-168-1678,-171 220 977,43-69-3934,-44 68 2748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8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17 119 4320,'3'-13'2768,"-1"-2"8367,-6 36-8852,-5 47-1454,1 70 1,9 70-346,1-69-14,3-40 261,-5-96-686,1 12 319,1-13-176,3-9-6,0-4-154,-1 0 1,0 0 0,-1 0 0,3-20-1,3-47 67,-8 66-77,7-114 160,-9-138 1,2 154 1192,-1 109-1358,0 0 0,1 0 0,-1 0 1,0 0-1,1 1 0,-1-1 1,1 0-1,-1 0 0,1 1 1,-1-1-1,1 0 0,-1 1 0,1-1 1,0 0-1,-1 1 0,1-1 1,0 1-1,0-1 0,-1 1 1,1-1-1,0 1 0,0 0 1,0-1-1,0 1 0,1 0 0,28-8 7,-21 7 4,258-71 24,-260 69 34,1 0-25,-1 1 0,1 0 0,-1 0 0,9 0 0,-14 2-42,-1-1 0,1 1 0,-1 0 0,1 0 0,-1 1 0,1-1 0,-1 0 0,1 0 0,-1 1 1,1-1-1,-1 1 0,1-1 0,-1 1 0,0-1 0,1 1 0,-1 0 0,0 0 0,0 0 0,1 0 0,-1 0 1,0 0-1,0 0 0,0 0 0,0 0 0,0 0 0,-1 1 0,2 1 0,3 7 128,-1 1 0,-1 0 0,0 0 0,0 0 0,1 21 0,-2 59 44,-2-61-259,4 41 0,0-24-5143,14-49-10502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9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 5632,'4'-13'2342,"-3"9"1251,-1 14 4834,1 14-7131,-2 41 16,-10 25-348,-1 48-147,12-136-825,0 0 0,0 0 0,0 0 0,0-1 0,0 1 0,1 0 0,-1 0 0,0 0-1,1-1 1,1 4 0,-2-5 11,0 0-1,1 1 1,-1-1-1,0 0 1,0 0-1,0 0 0,1 0 1,-1 0-1,0 0 1,0 0-1,1 0 1,-1 0-1,0 0 1,0 0-1,1 0 0,-1 0 1,0 0-1,0 0 1,1 0-1,-1 0 1,0 0-1,0 0 1,1 0-1,-1 0 0,0 0 1,0 0-1,0 0 1,1-1-1,-1 1 1,0 0-1,0 0 1,0 0-1,1 0 0,-1-1 1,0 1-1,0 0 1,0 0-1,0 0 1,0-1-1,1 1 1,-1 0-1,3-6 26,1 1 0,-1 0 1,0-1-1,3-8 0,13-38 48,-6 16-19,1 1 0,2 0 0,21-34 0,-21 49 399,-16 19-424,1 1 1,-1-1 0,1 0 0,0 1 0,-1-1 0,1 1-1,0-1 1,0 1 0,-1 0 0,1-1 0,0 1-1,0 0 1,0-1 0,-1 1 0,1 0 0,0 0 0,0 0-1,0 0 1,0-1 0,0 1 0,-1 0 0,3 1 0,-3-1-14,1 1 0,-1 0 0,1-1 0,-1 1 0,0 0 1,1-1-1,-1 1 0,0 0 0,1 0 0,-1-1 0,0 1 1,0 0-1,0 0 0,1-1 0,-1 1 0,0 0 0,0 1 1,0 0 3,7 93-35,-3-31-2291,-4-59 1604,1 0 1,0 1-1,0-1 0,0 0 1,3 5-1,4 6-1200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9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0 169 8480,'1'-10'13566,"10"-1"-10419,20-5-2885,41-10 893,140-32 0,-186 51-1092,160-32-1070,-180 38 1517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20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10048,'-5'11'4544,"13"-11"-3936,-3 0 1279,3 5-1151,5-5 2240,6 3-1664,9-3 224,-1 4-928,17-4-448,1 0-128,5-4 32,-2 4-32,-6-3-864,-2-2 448,-9-3-3296,-4 5 2048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24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16 11456,'-40'-15'5215,"32"18"-4543,3-3-1216,10 0 161,-2 5-193,11 2 352,22 6-3392,9 7 1984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22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13 3904,'2'-1'241,"-2"0"-36,1 1-1,0-1 1,0 0 0,0 1-1,-1-1 1,1 1 0,0-1-1,0 1 1,0-1 0,0 1-1,0 0 1,0-1 0,0 1-1,0 0 1,10-4 8770,-10 3-8577,-9 12 4320,-4 10-4141,1 0-1,2 1 1,-11 30-1,-11 70 171,18-70-403,-58 223 531,61-232-686,2-6-1077,1-12-2760,23-25-4559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22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 9728,'0'0'88,"0"0"1,0-1-1,0 1 1,0 0 0,0 0-1,0-1 1,-1 1-1,1 0 1,0 0-1,0 0 1,0-1 0,0 1-1,0 0 1,-1 0-1,1 0 1,0 0 0,0-1-1,0 1 1,-1 0-1,1 0 1,0 0-1,0 0 1,-1 0 0,1 0-1,0 0 1,0-1-1,-1 1 1,1 0-1,0 0 1,0 0 0,-1 0-1,1 0 1,0 0-1,0 0 1,-1 0-1,1 1 1,0-1 0,0 0-1,-1 0 1,1 0-1,0 0 1,0 0-1,0 0 1,-1 0 0,1 0-1,0 1 1,0-1-1,0 0 1,-1 0 0,1 0-1,0 0 1,0 1-1,0-1 1,0 0-1,-1 0 1,1 1 0,0-1-1,0 0 1,0 0-1,0 0 1,0 1-1,0-1 1,-9 23 1793,6-12-774,-4 10-431,1 1-1,0 0 1,2 1-1,1 0 1,1-1-1,1 46 1,1-61-561,1 0-1,0-1 1,1 1-1,0-1 1,0 1 0,0-1-1,1 0 1,0 0 0,0 0-1,7 11 1,-8-15-44,-1 0-1,1 0 1,0 0-1,0 0 1,0 0 0,0 0-1,0 0 1,0-1 0,0 1-1,0-1 1,1 1-1,-1-1 1,1 0 0,-1 0-1,1 0 1,-1 0 0,1-1-1,-1 1 1,1-1 0,0 1-1,-1-1 1,1 0-1,0 0 1,0 0 0,-1 0-1,1-1 1,0 1 0,4-2-1,-2 0 16,0 0 0,0-1 0,0 0 0,0 1-1,0-1 1,-1-1 0,0 1 0,1-1 0,-1 0 0,0 0 0,6-8-1,-6 5 15,0 0 0,0 0 0,0 0 0,-1 0 0,0-1 0,-1 1 0,3-14 0,-2 6 0,-2 0 1,0 0-1,-1 0 1,0 0-1,-1 0 0,0 0 1,-2 0-1,-5-21 1,7 32-173,-1 0 0,1-1 0,-1 1 0,0 0 0,0 0 0,0 0 0,0 1 0,-5-6 0,6 8 20,0 0-1,0 0 1,1 0 0,-1 1-1,0-1 1,0 0 0,-1 1-1,1-1 1,0 0 0,0 1-1,0-1 1,0 1 0,0 0-1,-1-1 1,1 1 0,0 0-1,0 0 1,-1 0 0,1 0-1,0 0 1,0 0 0,-1 0-1,1 0 1,0 0 0,0 1-1,-1-1 1,1 0 0,0 1 0,0-1-1,0 1 1,0 0 0,0-1-1,-2 2 1,-4 3-507,1 0-1,-1 0 1,1 1 0,0 0-1,-9 12 1,11-14-116,1 1-1,0 0 0,0 0 1,0 0-1,0 1 1,1-1-1,0 0 0,0 1 1,-1 6-1,3 5-3549,4 2 1382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23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97 7392,'-2'2'5216,"2"-2"-5071,7 9 4051,-2-6-3908,0 0-1,-1-1 1,1 1 0,1-1 0,-1-1-1,0 1 1,0-1 0,1 0 0,-1 0-1,1 0 1,-1-1 0,0 1 0,7-2-1,3 0 2,0-1 0,0-1 0,22-7 0,-33 9-184,1-1 0,-1 0 0,1 0 1,-1-1-1,0 1 0,5-5 0,-7 6-66,0-1-1,0 1 0,0-1 1,-1 0-1,1 1 0,-1-1 1,1 0-1,-1 0 0,1 0 1,-1 0-1,0-1 1,0 1-1,0 0 0,1-4 1,-2 4-30,0 0 1,1 0 0,-1 0-1,0 0 1,0-1-1,0 1 1,-1 0 0,1 0-1,0 0 1,-1 0 0,1 0-1,-1 0 1,0 1-1,0-1 1,0 0 0,0 0-1,0 0 1,0 1 0,0-1-1,0 0 1,-1 1-1,1-1 1,-1 1 0,1-1-1,-1 1 1,-2-2 0,1 2 9,0-1 1,0 1 0,0 0 0,-1 0-1,1 0 1,-1 0 0,1 0 0,-1 1-1,1-1 1,-1 1 0,1 0 0,-1 0-1,1 1 1,-1-1 0,-4 2 0,-6 1 125,0 1 0,0 1 0,0 0 0,-19 12 0,26-14-52,1 1-1,0 0 1,0 0 0,0 1 0,0-1 0,1 1 0,0 1 0,0-1 0,0 1 0,1 0 0,-5 8 0,8-12-63,0 0 0,0 1 1,0-1-1,0 1 0,0-1 1,1 1-1,-1-1 1,1 1-1,0-1 0,0 1 1,0-1-1,0 1 1,0 0-1,1-1 0,-1 1 1,1-1-1,0 1 0,-1-1 1,1 1-1,0-1 1,0 0-1,1 0 0,-1 1 1,0-1-1,1 0 1,0 0-1,-1 0 0,1 0 1,0 0-1,3 2 0,4 3 35,1 0-1,0 0 0,0-1 1,1-1-1,11 6 1,8 0 52,47 13 1,-50-16-124,-11-4-945,30 4 0,-3-6-4811,-26-2 3703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24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 9632,'-7'-17'3120,"5"14"-1899,2 15 2331,1 4-1449,5 30-1,1-3-1171,9 158 1967,-6-58-1738,7-32-251,-11-78-682,0-9 493,14 44 0,-19-66-176,18-7 112,-9 0-553,0 0-1,0-1 0,0 0 1,14-12-1,1-1-107,-6 6 26,-2-1 0,0-1 1,18-20-1,-33 32-16,38-40 4,-2-3-1,50-77 0,46-114-3142,-111 188 377,-4 12 826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57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1 460 3712,'0'0'11296,"19"0"-9073,-11 0-2037,0-1-1,0 0 0,0 0 0,0-1 0,0 0 0,0-1 0,11-4 0,-4 1-108,27-7-22,0 2 0,1 2 0,62-6 1,-62 10-85,416-50 706,404-64 288,-720 97-826,238-45 1322,-171 14-874,-209 53-619,0 0 1,-1 0-1,1 0 1,-1 0-1,1 0 1,-1 0-1,1 0 1,-1-1-1,1 1 1,-1 0-1,1 0 1,-1 0-1,1-1 1,-1 1-1,1 0 1,-1-1-1,0 1 1,1-1-1,-1 1 1,1 0-1,-1-1 1,0 1-1,1-1 1,-1 1-1,0-1 1,0 1-1,1-1 1,-1 1-1,0-1 1,0 1-1,0-1 1,0 0-1,0 1 1,0-1-1,0 1 1,0-1-1,0 1 1,0-1-1,0 1 1,0-1-1,0 0 1,0 1-1,0-1 1,-1 1-1,1-1 1,0 1-1,0-1 1,-1 1-1,1-1 1,0 1-1,0 0 1,-1-1-1,1 1 0,-1-1 1,-2-3-699,0 1 0,-1 0 1,1 1-1,0-1 0,-7-3 0,3 2-803,0 0 1,0 0-1,0 1 0,-15-5 0,-9 6-3469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58.7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1 262 2720,'0'-1'70,"0"1"1,0-1-1,0 0 0,0 0 1,0 1-1,0-1 0,0 0 1,0 0-1,0 1 0,1-1 1,-1 0-1,0 1 0,0-1 1,1 0-1,-1 0 0,0 1 1,1-1-1,-1 1 0,0-1 1,1 0-1,-1 1 0,1-1 1,-1 1-1,1-1 0,-1 1 1,1-1-1,0 1 0,-1 0 1,1-1-1,0 1 0,-1 0 1,1-1-1,0 1 0,-1 0 1,2 0-1,32-11 2665,-26 9-2189,19-6 1181,34-7 1709,-48 14-2210,0 0 0,13 1 1,-19 0-1017,0 0 0,0 0 0,0 0 0,0-1 0,0 0 0,-1 0 0,1 0 0,0-1 0,-1 0 0,10-5 0,74-37 63,1 4 0,1 4 1,110-27-1,-197 61-291,-4 1 17,0 1 0,0-1 0,0 1 0,0 0 0,0-1 0,1 1 0,-1 0 0,0 0 0,0 0 0,0 0 0,0 0 0,0 0 0,2 0 0,-3 0 3,0 0 0,0 0 0,1 0 0,-1 0 0,0 1 0,0-1 0,1 0 0,-1 0 0,0 0 0,0 0 0,0 0 0,1 1 0,-1-1 0,0 0 0,0 0 0,0 0 0,1 1 0,-1-1 0,0 0 0,0 0 0,0 1 0,0-1 0,0 0 0,1 0 0,-1 1 0,0-1 0,0 0 0,0 0 0,0 1 0,0-1 0,0 0 0,0 0 0,0 1 0,0-1 0,0 0 0,0 0 0,0 1 0,0-1 0,0 0 0,-1 1 0,1-1 0,0 0 0,-4 12 3,2-8 15,0-1 0,0 1 0,-1-1 0,1 0 0,-1 0 0,0 0 1,0 0-1,0 0 0,-1 0 0,1-1 0,-5 3 0,-7 3 21,-23 9-1,31-14-53,-109 44 190,-86 38 425,163-68-634,-71 22 0,8-14 58,94-24-39,0 0 0,1 0 0,-12-1 0,16 0 55,2 0 6,2 0-112,16 0 9,8 0 46,-1 0 0,1 2 0,40 7 0,-46-4 55,0-1 1,1-1-1,-1-1 0,1 0 1,-1-2-1,1 0 1,-1-1-1,1-1 0,-1-1 1,0 0-1,0-2 0,23-8 1,-36 11 29,1-1 1,-1-1 0,0 1 0,0-1 0,0 0-1,0 0 1,-1-1 0,0 1 0,0-1 0,0 0 0,0-1-1,7-10 1,-10 12-61,0 0 0,0 0 0,0 0 0,-1-1 0,1 1 0,-1 0 0,0-1 0,-1 1 0,1-1 0,-1 1 0,1-1-1,-1 1 1,-1-1 0,1 1 0,0-1 0,-1 1 0,0-1 0,0 1 0,-1 0 0,-2-7 0,0 2-41,0 1 0,0 0 0,-1 1-1,0-1 1,0 1 0,-1 0 0,0 0 0,0 0 0,-1 1 0,1 0-1,-2 0 1,1 1 0,-9-5 0,1 2 163,-4-3-4794,34 16-154,50 13-2696,-43-13 6298,36 11-2024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7:00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81 111 1664,'0'-12'210,"1"2"543,-1 0-1,-1 0 1,0 0 0,-2-10-1,2 16-32,1 0 0,0 0 0,-1 0 0,1 0 0,1-5 0,-1-1 1445,0 10-2060,-1 0-1,1 0 0,0 0 0,-1 0 1,1 0-1,-1 0 0,1 0 0,-1 1 1,1-1-1,0 0 0,-1 0 0,1 0 1,0 0-1,-1 1 0,1-1 1,-1 0-1,1 1 0,0-1 0,-1 1 1,-1 1-37,1 1 1,-1 0 0,1 0 0,0 0-1,0 0 1,0 1 0,0-1 0,1 0-1,-1 0 1,1 6 0,-3 9 215,-7 43 611,-4 91 0,7-52-14,-5 138 957,7-103-1110,4-65-544,-3 35 186,3-98-321,1-1 0,1 1-1,1 10 1,0 10 418,3-37-1139,2-13-2344,2 0 1,0 0 0,1 1-1,19-28 1,-13 25-281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7:00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21 4896,'0'-12'5824,"2"14"-4534,-1-1-1131,1 1 0,-1-1-1,0 1 1,0 0 0,0 0 0,0-1-1,0 1 1,0 0 0,-1 0-1,1 0 1,-1 0 0,1 0 0,-1 0-1,0 0 1,0 0 0,1 0-1,-2 0 1,1 0 0,0 0 0,-1 4-1,-1 6 409,-1 1-1,-5 14 0,5-15-142,-12 41 435,-11 83-1,27-117-607,-1-19-238,0 0-1,0 1 0,0-1 0,0 0 1,0 0-1,0 1 0,1-1 0,-1 0 0,0 0 1,0 0-1,0 1 0,0-1 0,0 0 1,1 0-1,-1 0 0,0 1 0,0-1 0,0 0 1,1 0-1,-1 0 0,0 0 0,0 0 0,0 0 1,1 1-1,-1-1 0,1 0 8,0-1-1,-1 1 1,1 0-1,-1 0 1,1 0 0,-1 0-1,1-1 1,-1 1-1,1 0 1,-1-1-1,1 1 1,-1 0-1,1-1 1,-1 1 0,0-1-1,1 0 1,46-50 681,-17 16-640,2 2 1,39-31-1,-70 63-65,168-122-259,-165 120 249,0 1 0,0 0 0,1 0 0,-1 0 0,1 0 0,0 1 0,-1 0 0,1 0 0,6-1 0,-9 2 45,0 0 0,-1 0-1,1 0 1,-1 0-1,1 0 1,-1 1 0,1-1-1,-1 0 1,1 1 0,-1-1-1,0 1 1,1-1-1,-1 1 1,1 0 0,-1 0-1,0 0 1,0 0 0,1-1-1,-1 2 1,0-1 0,0 0-1,0 0 1,0 0-1,0 0 1,0 1 0,-1-1-1,1 0 1,0 1 0,-1-1-1,1 1 1,-1-1-1,1 0 1,-1 3 0,2 9 189,0 0 1,-1 1-1,-1-1 1,-2 22 0,0 8-60,-1 20-118,1-40-94,1 0 0,1-1 1,5 34-1,-4-44-649,-1-10 417,0-1 0,0 1 0,0-1 0,0 0 0,1 1 1,-1-1-1,0 1 0,1-1 0,-1 0 0,1 0 0,0 2 0,6-2-2855,5-8-1234,5-4 1236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7:11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1 12128,'-72'3'4479,"62"0"-3455,-3 2-320,8-5-256,2 4-992,-2 1 288,0-2-2367,1 5 1471,-6 12-6784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46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1085 2496,'0'11'10672,"2"-11"-10032,3-2-496,0 0 1,-1 0-1,1 0 1,-1-1-1,1 0 1,-1 1-1,0-2 1,0 1-1,0 0 1,0-1-1,-1 0 1,0 1-1,4-6 1,5-9 128,18-33 1,-27 46-183,63-127 349,10-19-128,-60 121-265,-2 0 0,-2-1 0,17-62 0,10-100 9,-13 52 62,-22 120-57,2-4 11,-1-1 0,3-43 1,-8 67-105,0 0 1,0 0-1,-1 0 1,1 0-1,0-1 1,-1 1-1,1 0 1,-1 0-1,0 0 1,0 0-1,0 0 1,-1-2-1,1 3 17,1 1-1,0 0 1,0-1-1,-1 1 1,1 0-1,0-1 1,-1 1-1,1 0 1,-1 0-1,1 0 1,0-1-1,-1 1 1,1 0 0,-1 0-1,1 0 1,-1 0-1,1 0 1,0 0-1,-1 0 1,1 0-1,-1 0 1,1 0-1,-1 0 1,-1 0-3,1 1 0,0-1 0,0 1 0,0-1 0,0 1 1,0 0-1,0-1 0,0 1 0,0 0 0,0 0 0,0 0 0,-1 1 0,-4 7 10,-1-1-1,1 1 0,1 1 0,0-1 0,0 1 0,-5 15 0,-14 65 84,22-84-77,-66 359 519,61-293 150,6 136 0,2-179-550,7 35 0,-6-53-16,0 1 1,1-1-1,1 0 1,0 0-1,0-1 0,7 11 1,-10-19-74,0-1 0,-1 1 1,1-1-1,0 0 0,0 0 0,0 1 1,0-1-1,0 0 0,1 0 1,-1 0-1,0 0 0,0 0 0,1 0 1,-1-1-1,1 1 0,-1 0 0,1-1 1,-1 1-1,1-1 0,-1 1 1,3-1-1,-2 0 2,1 0 1,-1 0-1,0 0 0,0-1 1,1 0-1,-1 1 1,0-1-1,0 0 0,0 0 1,0 0-1,0 0 1,0 0-1,2-2 0,5-4 34,-1-1-1,0 1 1,0-2-1,11-14 1,46-80 299,-19 27-235,-21 41-60,-16 24-22,0-1 0,-1 0 0,0 0 0,10-26 0,-14 29-194,-3 7 133,0 0-1,0 0 1,-1 0-1,1-1 1,0 1-1,-1 0 1,1-5-1,-1 7-101,-4 4-166,-1 7 289,0-1-1,2 1 0,-1 1 1,1-1-1,1 0 0,0 1 1,0-1-1,2 1 0,-1 0 1,1-1-1,1 1 0,0 0 1,1-1-1,0 1 0,4 12 1,-1-10 50,0-1-1,1 1 1,9 14 0,-12-23-12,0 0 1,1 0-1,-1 0 0,1 0 0,0-1 0,1 1 0,-1-1 1,1 0-1,0 0 0,6 3 0,-8-6-28,0 0-1,0 0 1,0 0-1,0 0 1,0 0-1,0-1 1,0 1-1,0-1 1,0 0-1,0 0 1,0 0-1,0-1 1,0 1-1,0-1 1,0 1-1,0-1 1,0 0-1,0 0 1,0 0 0,0-1-1,-1 1 1,1-1-1,0 1 1,-1-1-1,4-3 1,5-4-1,0-2 0,0 0 0,16-21 0,-18 21-10,27-34 4,72-81 137,-102 120-143,1-1 54,-1 1-1,0-1 1,8-12-1,-14 19-55,1 0-1,-1 0 0,0 0 0,0-1 0,0 1 1,0 0-1,0 0 0,0 0 0,0-1 0,0 1 1,0 0-1,0 0 0,0-1 0,0 1 1,0 0-1,0 0 0,0 0 0,0-1 0,0 1 1,0 0-1,0 0 0,0 0 0,0-1 1,0 1-1,-1 0 0,1 0 0,0 0 0,0-1 1,0 1-1,0 0 0,0 0 0,-1 0 1,1 0-1,0-1 0,0 1 0,0 0 0,-1 0 1,1 0-1,0 0 0,0 0 0,0 0 0,-1 0 1,1 0-1,0 0 0,0 0 0,0 0 1,-1 0-1,1 0 0,0 0 0,0 0 0,-1 0 1,1 0-1,0 0 0,0 0 0,0 0 1,-1 0-1,1 0 0,0 0 0,0 0 0,-1 0 1,-15 4-36,10-1 0,0 1 1,0 1-1,0-1 1,1 1-1,-1 0 0,1 0 1,0 0-1,1 1 0,-1 0 1,-5 11-1,2-3-58,0 1 1,2 0-1,-9 28 0,13-34 91,1 0-1,0 0 1,0 0 0,1 0-1,0 0 1,2 12 0,0 13-142,-2-33 150,0 0 0,0 0 0,0 0 1,0-1-1,0 1 0,0 0 0,0 0 0,0 0 0,0-1 0,0 1 1,1 0-1,-1 0 0,0-1 0,0 1 0,1 0 0,-1 0 0,1-1 1,-1 1-1,1-1 0,-1 1 0,1 0 0,-1-1 0,1 1 0,-1-1 1,1 1-1,0-1 0,-1 1 0,1-1 0,0 0 0,-1 1 0,1-1 0,1 1 1,-1-1 2,1 0 1,-1 0 0,0 0 0,0 0 0,1-1 0,-1 1-1,0 0 1,0 0 0,0-1 0,1 1 0,-1-1 0,0 1-1,0-1 1,0 0 0,0 1 0,0-1 0,0 0 0,1-1-1,2-2 27,0 0 0,-1-1-1,1 1 1,-1-1 0,0 0-1,0 0 1,-1 0 0,1 0-1,1-7 1,-2 5-5,1 0 0,0 0 0,0 1 0,6-9 0,-6 12-41,-1-1 0,0 1 0,0-1 0,0 0-1,-1 0 1,1 0 0,-1 0 0,0 0 0,0 0-1,1-9 1,-2 13 3,0 0 0,0 0 1,0-1-1,0 1 0,0 0 0,0-1 0,0 1 0,0 0 0,0-1 0,0 1 0,0 0 0,0-1 0,0 1 0,0 0 0,1-1 1,-1 1-1,0 0 0,0 0 0,0-1 0,1 1 0,-1 0 0,0 0 0,0-1 0,1 1 0,-1 0 5,0 0 0,0 0 0,1 1 0,-1-1 0,0 0 0,0 0 0,0 1 0,0-1 0,0 0 0,1 0 0,-1 0 0,0 1 0,0-1 0,0 0 0,0 0 0,0 1 0,0-1 0,0 0 0,0 0 0,0 1 0,0-1 0,0 0 0,0 0 0,0 1 0,0-1-1,0 0 1,0 0 0,0 1 0,0-1 0,0 0 0,-1 0 0,1 1 0,-14 85-73,-8 34-42,8-66 240,-22 56 0,32-98-108,-30 68-59,29-68 111,-1-1 1,-1 0 0,0-1-1,-13 16 1,19-24-39,-1-1 1,1 0-1,0 0 1,0 0-1,0 0 1,-1 0-1,1 0 1,0-1-1,-1 1 1,-2 1-1,4-2-23,-1 0-1,1 0 1,-1 0-1,1 0 1,-1 0-1,1 0 1,-1 0 0,1 0-1,-1 0 1,1 0-1,-1 0 1,1 0 0,-1 0-1,1 0 1,-1-1-1,1 1 1,-1 0-1,1 0 1,-1-1 0,1 1-1,-1-1 1,-1-1-15,1 1 0,0-1 0,0 1 0,0-1 0,1 0 0,-1 0 0,0 0 0,1 0 0,-1 1 1,1-1-1,0 0 0,-1 0 0,1 0 0,0 0 0,0-3 0,0 2-17,1-1 0,-1 0 0,1 0-1,0 0 1,0 0 0,0 1 0,0-1 0,1 0 0,3-5 0,23-31-84,-10 16 150,45-79-177,13-18 370,-54 89-147,2 1-1,1 1 0,43-39 1,33-9 48,-70 56-45,0-2 0,-2 0 0,40-45 0,-58 57-54,-2 0 0,1-1 0,-2-1 0,1 1 1,-2-1-1,7-17 0,-12 25-16,14-36 107,20-84 1,-29 93-193,-6 29-165,-5 22 96,-24 101 100,-16 57 16,-53 238 429,95-407-393,2-5-12,0 0 0,-1 0 0,1-1 0,0 1 0,0 0 0,0 0-1,0 0 1,0-1 0,0 1 0,0 0 0,1 0 0,-1 0 0,1-1 0,0 3 0,-1-4-3,0 0-1,0 0 1,1 1 0,-1-1 0,0 0-1,0 0 1,1 0 0,-1 1 0,0-1-1,0 0 1,1 0 0,-1 0 0,0 0-1,0 0 1,1 0 0,-1 0 0,0 0-1,0 0 1,1 1 0,-1-1 0,0 0-1,1 0 1,-1 0 0,0-1 0,1 1-1,-1 0 1,0 0 0,0 0 0,1 0-1,-1 0 1,2-1 2,0 0-1,-1 0 1,1 0-1,-1 0 1,0 0-1,1 0 1,-1-1-1,2-1 1,12-16 26,-2-1 0,23-42-1,-12 18 26,-11 21 27,-3 6-109,0 0 0,1 0 0,24-28-1,-35 46 25,1-1 0,-1 0 0,0 0-1,1 0 1,-1 1 0,0-1 0,1 0 0,-1 0-1,0 1 1,1-1 0,-1 0 0,0 1 0,0-1-1,1 0 1,-1 1 0,0-1 0,0 1 0,0-1-1,1 0 1,-1 1 0,0 0 0,0-1-1,3 7 23,-1 0 1,0 1-1,0-1 1,0 0-1,-1 1 1,0 0-1,-1 7 1,5 28-27,0-21 116,-5-16-76,1 1 0,0-1 0,1 0 0,0 0 0,0 0-1,0 0 1,1 0 0,3 7 0,-5-13-20,-1 1 0,1-1 1,-1 1-1,1-1 0,-1 1 0,1-1 0,0 0 0,-1 1 0,1-1 0,0 0 0,-1 0 0,1 1 0,0-1 1,-1 0-1,1 0 0,0 0 0,0 0 0,-1 0 0,1 0 0,0 0 0,-1 0 0,1 0 0,0 0 1,0 0-1,-1-1 0,1 1 0,0 0 0,-1 0 0,1-1 0,-1 1 0,1 0 0,0-1 0,-1 1 0,1-1 1,0 0-1,3-2 67,-1 0 1,0 0 0,0 0-1,5-5 1,85-123 346,-72 104-280,61-80 242,-65 81-317,0-2 0,17-36 0,-6-9 220,30-114 1,-55 177-265,1-15 86,-4 25-114,0 0 1,1 0 0,-1 0 0,0 0-1,0-1 1,0 1 0,0 0 0,0 0 0,0 0-1,0 0 1,0 0 0,0 0 0,0 0 0,0 0-1,0 0 1,0 0 0,0 0 0,0 0-1,0 0 1,0-1 0,0 1 0,0 0 0,0 0-1,0 0 1,0 0 0,0 0 0,0 0-1,0 0 1,0 0 0,0 0 0,0 0 0,0 0-1,0 0 1,0 0 0,0-1 0,0 1 0,0 0-1,0 0 1,0 0 0,0 0 0,0 0-1,0 0 1,0 0 0,0 0 0,-1 0 0,1 0-1,0 0 1,0 0 0,0 0 0,0 0 0,0 0-1,0 0 1,0 0 0,0 0 0,0 0-1,0 0 1,0 0 0,0 0 0,0 0 0,-1 0-1,1 0 1,0 0 0,0 0 0,0 0 0,0 0-1,0 0 1,0 0 0,-6 13-30,-4 15 33,2 1 0,-6 37 0,-4 63 6,16-100-23,1-1 1,1 1-1,1 0 0,9 45 1,36 109 181,-40-162-144,13 27-1,-1-15-2231,-14-28 246,1 0 1,-1 0 0,8 7 0,-10-10 1909,2 2-3446,-4-4 3427,0 0-1,0 0 1,0 0-1,1 0 1,-1 0-1,0 0 1,0 0 0,0 0-1,0 0 1,0 0-1,0 0 1,0 0-1,0 0 1,1 0-1,-1 0 1,0-1-846,0 1 845,0-1 1,0 1-1,0 0 1,1 0-1,-1 0 1,0 0-1,0 0 1,0 0-1,0 0 1,0 0-1,-1-1 1,1 1 0,0 0-1,0 0 1,0 0-1,0 0 1,0 0-1,0 0 1,0 0-1,0 0 1,0-1-1,0 1 1,-1 0-494,-1-11-2689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25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269 90 6816,'0'-19'1856,"-1"12"-833,1-1-1,0 1 1,2-10-1,5 1 2612,-7 15-3349,1 0 0,0 0 0,-1-1 0,1 1 0,0 0 0,-1 0-1,0-1 1,1 1 0,-1 0 0,1-3 0,-6 8 1704,-46 155 678,25-57-2030,8-30-70,-28 75 0,-68 82 590,107-216-1074,4-10 25,1 1-1,0-1 1,0 0-1,1 1 1,-1 0 0,1-1-1,-2 6 1,4-8-73,-1-1 0,1 0-1,-1 0 1,0 1 0,1-1 0,-1 0 0,1 0 0,0 0 0,-1 0-1,1 0 1,-1 0 0,1 0 0,-1 0 0,1 0 0,-1 0 0,1 0-1,-1 0 1,1 0 0,-1 0 0,1 0 0,-1 0 0,1-1 0,-1 1-1,1 0 1,-1 0 0,1-1 0,0 1 0,11-9 5,1 0 0,-1 0-1,13-15 1,9-7-141,7-6 62,-29 25 0,0 0-1,1 1 1,17-11-1,-27 20 23,0 0-1,0 1 1,-1 0-1,1-1 1,0 1-1,0 0 1,0 0-1,0 1 1,1-1-1,-1 1 1,0-1-1,0 1 1,0 0-1,0 0 1,0 1-1,0-1 1,1 1-1,-1-1 1,0 1-1,0 0 1,0 0-1,0 0 1,-1 1-1,1-1 1,0 1-1,0-1 1,-1 1-1,1 0 1,-1 0-1,0 0 1,1 0 0,-1 1-1,0-1 1,0 1-1,0-1 1,-1 1-1,1-1 1,-1 1-1,1 0 1,-1 0-1,0 0 1,1 4-1,0 0 15,-1 0-1,0 0 0,-1 0 1,1 0-1,-1 0 1,-1 0-1,1 0 1,-1 0-1,-1 0 0,1 0 1,-1 0-1,0 0 1,-1-1-1,0 1 1,0-1-1,-5 10 0,1-5 65,-1-1 0,0 1 0,0-1 0,-1 0 0,0-1 0,-1 0 0,-20 14 0,26-20-44,0-1 0,-1 0-1,1 0 1,-1 0 0,1-1 0,-1 1 0,0-1 0,1 0 0,-1-1-1,0 1 1,0-1 0,0 0 0,0 0 0,0 0 0,1-1 0,-1 0-1,0 0 1,0 0 0,1 0 0,-1-1 0,0 0 0,1 0 0,0 0-1,-1 0 1,1-1 0,0 0 0,0 0 0,1 0 0,-1 0 0,-5-6-1,9 8-17,-1 1-1,1-1 1,-1 1-1,1 0 1,0-1-1,-1 1 1,1-1-1,0 1 1,0-1-1,-1 0 0,1 1 1,0-1-1,0 1 1,0-1-1,0 1 1,0-1-1,-1 0 1,1 1-1,0-1 1,0 1-1,1-1 1,-1 1-1,0-1 0,0 0 1,0 1-1,0-1 1,1 0-1,-1 0-5,1 0-1,0 1 1,0-1-1,-1 0 0,1 0 1,0 1-1,0-1 0,0 0 1,0 1-1,0-1 1,0 1-1,0-1 0,2 1 1,4-2-31,0 0 1,1 1-1,9-1 1,-14 1 48,101-4 78,-18 1 238,134-23 411,-187 20-649,0 0 1,-1-3-1,0-1 0,47-22 0,-65 25-6,18-14 0,0 0-323,-32 22 236,0 0 0,0 0 0,0 0 0,0 0 0,1 0 0,-1 0 0,0 0 0,0 0 1,0-1-1,0 1 0,0 0 0,0 0 0,0 0 0,0 0 0,0 0 0,1 0 0,-1 0 0,0 0 0,0 0 1,0 0-1,0 0 0,0 0 0,0 0 0,0 0 0,0 0 0,1 0 0,-1 0 0,0 0 0,0 0 0,0 0 0,0 1 1,0-1-1,0 0 0,0 0 0,0 0 0,0 0 0,1 0 0,-1 0 0,0 0 0,0 0 0,0 0 0,0 0 1,0 0-1,0 0 0,0 1 0,0-1 0,0 0 0,0 0 0,0 0 0,0 8-71,-4 8-49,-8 10 53,9-22 114,1 0 0,0 1 0,0-1 0,0 1 0,-1 6 0,2-7 21,0-1 0,1 1 1,-1 0-1,1 0 0,0 0 1,0 4-1,1-7-52,-1-1 0,0 1 0,0 0 0,0-1-1,0 1 1,1 0 0,-1-1 0,0 1 0,1 0 0,-1-1 0,0 1 0,1-1 0,-1 1 0,1-1 0,-1 1 0,1-1-1,-1 1 1,1-1 0,-1 0 0,1 1 0,-1-1 0,1 1 0,0-1 0,-1 0 0,1 0 0,0 1 0,-1-1 0,1 0-1,0 0 1,-1 0 0,1 0 0,0 0 0,-1 0 0,1 0 0,0 0 0,-1 0 0,1 0 0,0 0 0,-1 0 0,2-1-1,3 0 2,1 0 14,0 0 0,-1 0 0,1 0 1,0-1-1,-1 0 0,0 0 0,8-5 0,1-2-17,1 1 0,0 0 0,1 0 0,0 2 0,0 0 0,0 1 0,0 1 0,21-4 0,-33 8-72,0 0-1,1 0 0,-1 0 0,0 1 0,0-1 0,6 2 0,-9-2 60,0 0 0,0 1 0,0-1 0,0 0 0,0 1 0,0-1 0,0 1 0,0-1 0,0 1 0,0-1 0,0 1 0,-1 0 0,1-1 0,0 1 0,0 0 0,-1 0 0,1 0 0,0-1 0,-1 1 0,1 0 0,0 0 0,-1 0 0,0 0 0,1 0 0,-1 0-1,1 0 1,-1 0 0,0 3 0,-1 3 49,0 1 0,-1 0 0,0 0 0,-5 10 0,-37 78-313,-52 107 230,86-184 63,0 0 0,-2-1 0,0 0 0,-1-1 0,-1-1 0,0 0 0,-26 21 0,25-25 57,-1-1 1,0 0 0,-32 15 0,42-23-74,0 0 0,-1-1 1,1 0-1,-1 0 0,0 0 1,1-1-1,-1 0 1,0 0-1,0 0 0,1-1 1,-1 0-1,0-1 1,0 0-1,-8-1 0,13 1 1,0 0 0,0 1-1,1-1 1,-1 0 0,0 0-1,1 0 1,-1 0 0,1 0-1,-1 0 1,1 0 0,0-1-1,-1 1 1,1 0 0,0-1-1,0 1 1,0-1 0,0 1-1,0-1 1,0 0-1,0 1 1,1-1 0,-1 0-1,1 0 1,-1 0 0,1 1-1,0-1 1,-1 0 0,1 0-1,0 0 1,0 0 0,1-3-1,0-4 4,1 0-1,0 0 1,0 0-1,1 0 0,4-8 1,1-2-30,1 2 1,1 0 0,0 0 0,1 0 0,1 1-1,24-25 1,-19 24-44,1 0-1,1 2 0,1 0 1,0 1-1,23-12 1,-22 16-229,2 0 1,-1 2 0,1 0 0,0 1 0,0 2-1,28-4 1,24 0-2726,1 7 858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46.4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84 4736,'-15'-5'506,"6"3"-189,1-1 1,0 0 0,1-1 0,-1 1 0,0-1 0,-9-8-1,17 12-113,-1 0-1,1-1 0,-1 1 0,1-1 0,-1 1 0,1-1 0,-1 1 0,1-1 0,-1 0 1,1 1-1,0-1 0,0 0 0,-1 1 0,1-1 0,0 0 0,0 1 0,-1-2 0,1 1-76,0 1 0,0-1 0,1 1 0,-1 0 0,0-1-1,0 1 1,0-1 0,1 1 0,-1-1 0,0 1 0,0 0-1,1-1 1,-1 1 0,0 0 0,1-1 0,-1 1 0,0 0-1,1-1 1,-1 1 0,1 0 0,2-2 291,1 0 1,0 1-1,-1 0 1,1-1-1,4 1 1,-6 0-370,37-6 890,-1 2 0,59 0 0,-53 3-988,105 7-5,-145-5 39,1 0-528,0 0 0,1 1 0,-1 0 1,0 0-1,0 0 0,1 1 0,-1-1 0,5 4 1,-9-5 376,-1 1 0,0-1 0,1 0 0,-1 1 0,1-1 0,-1 1 0,0-1 0,0 0 0,1 1 0,-1-1 0,0 1 0,0-1 0,0 1 0,1-1 0,-1 1 0,0-1 0,0 1 0,0-1 0,0 1 0,0-1 0,0 1 0,0-1 0,0 1 0,0 0 0,0-1 0,0 1 0,-1-1 0,1 1 0,0-1 0,0 1 0,0-1 0,-1 0 0,1 1 0,0-1 0,-1 1 0,1-1 0,0 1 0,-1-1 0,0 1 0,-11 11-3994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46.8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52 6048,'-24'-11'2240,"29"6"-1728,-5-7-160,9 4-672,1 0 96,3 1-2304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53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6 2976,'0'0'73,"0"0"-1,0 0 1,-1 0-1,1 0 1,0 0 0,0-1-1,0 1 1,-1 0-1,1 0 1,0 0 0,0 0-1,0 0 1,-1 0-1,1 0 1,0 0 0,0 0-1,0 0 1,0-1-1,0 1 1,-1 0 0,1 0-1,0 0 1,0 0 0,0 0-1,0-1 1,0 1-1,0 0 1,-1 0 0,1 0-1,0 0 1,0-1-1,0 1 1,0 0 0,0 0-1,0 0 1,0-1-1,0 1 1,0 0 0,0 0-1,-1 9 4005,-15 116-1576,11 34-1374,3-93-766,0 204 1949,6-294-1368,1 8-871,16-108 109,21-94-88,-33 191-224,1 1-1,21-40 1,-5 14 11,-22 44 81,0 0-1,9-12 0,-12 20 41,-1-1 0,1 1-1,-1-1 1,1 1 0,-1 0 0,1-1 0,-1 1 0,1 0 0,-1-1 0,1 1 0,0 0-1,-1 0 1,1-1 0,0 1 0,-1 0 0,1 0 0,-1 0 0,1 0 0,0 0-1,-1 0 1,1 0 0,0 0 0,-1 0 0,1 0 0,0 0 0,-1 1 0,1-1-1,-1 0 1,1 0 0,-1 1 0,1-1 0,0 0 0,-1 1 0,1-1 0,-1 0 0,1 1-1,-1-1 1,1 1 0,2 2 20,0-1-1,-1 1 0,1 0 1,-1-1-1,3 5 1,3 5 109,0-1 0,-1 1 1,-1 1-1,0-1 0,-1 1 1,0 0-1,4 21 0,0 25 211,2 71-1,-8 60 461,-3-159-684,0-30-79,4-3-3177,-2 1 2717,-1 0 0,1 0-1,-1 0 1,0 0 0,0 0-1,0 0 1,1-1-1,-1 1 1,0 0 0,1-3-1,11-19-1986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53.6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52 3808,'-1'0'238,"1"0"0,-1 0 0,1 0 0,-1 1 0,1-1 1,-1 0-1,0 0 0,1 1 0,0-1 0,-1 1 0,1-1 0,-1 0 0,1 1 1,-1-1-1,1 1 0,0-1 0,-1 1 0,1-1 0,0 1 0,-1-1 0,1 1 1,0-1-1,0 1 0,0-1 0,-1 1 0,1 0 0,0-1 0,0 1 0,0-1 1,0 1-1,0 0 0,0 0 0,0 29 194,1-18 414,-2 28-298,3 1 0,1-1 0,2-1 1,13 54-1,-13-71-144,7 19 287,-12-39-618,1 0-1,0 1 0,1-1 1,-1 0-1,0 0 1,1 0-1,-1 0 0,1-1 1,-1 1-1,1 0 1,0-1-1,0 1 0,0-1 1,3 3-1,-4-4-39,0 0 0,0 1 0,0-1 1,1 0-1,-1 1 0,0-1 0,0 0 0,1 0 0,-1 0 0,0 0 0,1 0 1,-1 0-1,0-1 0,0 1 0,0 0 0,1-1 0,-1 1 0,0-1 0,0 1 0,0-1 1,0 1-1,0-1 0,1 0 0,-1 1 0,-1-1 0,1 0 0,0 0 0,0 0 0,0 0 1,1-1-1,3-5 110,0 0 0,-1 0 1,6-11-1,-8 15-106,20-45 238,18-58 0,-31 82-265,-3 7 9,-1 0-1,0 0 0,-1 0 0,2-21 0,-6 30-95,0-1-1,0 0 1,0 1-1,-1-1 0,-1 1 1,1-1-1,-1 1 1,-1-1-1,1 1 0,-8-13 1,6 10-3448,27 26-6374,-2-3 6646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54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0 5312,'0'1'155,"-1"-1"1,1 1-1,-1-1 1,0 0-1,1 1 1,-1-1-1,0 0 1,1 0-1,-1 0 1,0 1-1,1-1 1,-1 0-1,0 0 1,1 0-1,-1 0 1,0 0-1,0 0 1,1 0-1,-1 0 1,0-1-1,1 1 1,-1 0-1,0-1 1,-14 0 1600,6 3-1227,1 1 0,0 0 1,0 0-1,0 0 1,0 1-1,1 0 0,-10 7 1,-2 3 347,-24 23 0,35-28-712,0-1 0,1 1-1,0 0 1,1 0 0,-1 1 0,2 0 0,0 0 0,0 0 0,1 1-1,0-1 1,-4 20 0,6-21-101,0 0 0,1 0 0,0 1 0,1-1 0,0 0 0,1 1 0,-1-1 0,2 0 0,-1 0 0,2 0 0,-1 0 0,1 0 0,0 0 0,8 14 0,-6-16 13,-1 0-1,1-1 0,1 1 1,-1-1-1,1-1 0,0 1 1,0-1-1,1 0 0,0 0 1,-1-1-1,2 0 0,-1 0 1,0-1-1,1 0 0,10 4 1,-14-7-52,-1 0 1,0 0-1,1-1 1,-1 1-1,0 0 1,1-1-1,-1 0 1,0 0 0,0 0-1,0 0 1,0 0-1,0-1 1,0 0-1,0 1 1,0-1-1,0 0 1,-1 0-1,1 0 1,-1-1 0,0 1-1,0-1 1,1 1-1,1-5 1,5-6-194,-1 0 0,0-1 0,8-19 0,-16 32 163,54-118-9339,-40 90 5419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54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23 3552,'-3'-6'493,"2"4"-318,1 0 0,-1 1 0,0-1 1,0 0-1,0 1 0,0-1 0,-3-2 3690,6 7-3646,-1-1 1,0 1-1,0 0 1,0 0-1,0 0 1,-1 0-1,1 0 1,-1 1-1,0-1 1,0 0-1,0 0 1,0 4-1,0 2 48,-3 227 4499,3 177-1677,2-371-2914,2 0-1,15 70 0,-19-112-228,0 0-1,0 0 1,0 1-1,0-1 1,0 0-1,0 0 1,0 0 0,0 1-1,0-1 1,0 0-1,0 0 1,0 0-1,0 1 1,0-1 0,1 0-1,-1 0 1,0 0-1,0 0 1,0 1-1,0-1 1,0 0-1,0 0 1,1 0 0,-1 0-1,0 0 1,0 1-1,0-1 1,0 0-1,0 0 1,1 0 0,-1 0-1,0 0 1,0 0-1,0 0 1,1 0-1,-1 0 1,0 0-1,0 0 1,0 0 0,1 0-1,-1 0 1,0 0-1,0 0 1,0 0-1,1 0 1,-1 0 0,0 0-1,0 0 1,0 0-1,0 0 1,1 0-1,-1 0 1,0-1 0,0 1-1,0 0 1,0 0-1,1 0 1,-1 0-1,0 0 1,0 0-1,0-1 1,0 1 0,0 0-1,0 0 1,1-1-1,10-16-3646,-8 12 2851,10-14-3544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55.6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64 137 4064,'-12'1'5616,"14"1"-5426,0-1 0,0 0-1,0 0 1,0 1 0,0-2 0,1 1 0,-1 0 0,0 0 0,1-1 0,-1 1 0,1-1 0,-1 0 0,1 1 0,-1-1 0,1 0-1,-1-1 1,0 1 0,1 0 0,-1-1 0,1 1 0,-1-1 0,5-2 0,-1 1-15,0 0 1,-1-1-1,1 0 0,-1 0 1,1 0-1,-1 0 0,0-1 1,7-7-1,-9 7-96,0 1 0,0-1 0,-1 0 0,1 0 0,-1 0 0,0 0 0,0 0 0,0-1 0,1-4 1,-3 6-43,1 0 1,0 1-1,-1-1 1,0 0-1,0 1 1,0-1 0,0 0-1,0 1 1,0-1-1,-1 0 1,1 1-1,-1-1 1,0 0 0,0 1-1,0-1 1,0 1-1,-2-4 1,2 5-39,0 0 1,0 0 0,0 0-1,0 0 1,0 0-1,0 0 1,0 0-1,-1 0 1,1 1 0,0-1-1,-1 0 1,1 1-1,-1-1 1,1 1-1,0 0 1,-1-1-1,1 1 1,-1 0 0,1 0-1,-1 0 1,1 0-1,-1 0 1,1 0-1,-1 0 1,1 0 0,-1 1-1,1-1 1,-1 1-1,0 0 1,-5 1-34,1 1 1,-1-1 0,1 2-1,0-1 1,-6 5-1,4-1 155,0-1-1,0 1 0,0 1 1,1-1-1,1 1 0,-1 1 1,1-1-1,0 1 0,1 0 0,0 0 1,1 1-1,0 0 0,0-1 1,1 1-1,0 0 0,1 1 0,-2 13 1,4-17-41,0-1 1,0 1-1,1 0 1,0 0-1,0-1 1,0 1-1,1-1 1,0 1-1,5 9 0,0-1 248,2 1-1,15 21 0,-22-34-259,0 0-1,0-1 1,0 1 0,1-1-1,-1 0 1,1 1-1,-1-1 1,1 0-1,0-1 1,0 1-1,0 0 1,0-1 0,0 0-1,0 0 1,0 0-1,1 0 1,-1 0-1,0 0 1,1-1-1,-1 0 1,0 1 0,1-1-1,-1-1 1,1 1-1,-1 0 1,5-2-1,7-3 78,-7 3-103,0 0 1,0-1 0,0 0-1,-1-1 1,1 1-1,6-6 1,-8 5-23,-5 4-17,0 0 0,-1 0 0,1-1 0,0 1 0,0-1 0,-1 1 0,1-1 0,0 1 0,-1-1 0,1 0 0,0 1 0,-1-1 0,1 0 0,-1 1 0,1-1 0,-1 0 0,0 1 0,1-1 0,0-2 0,-1 3-290,0-1 0,0 0 0,0 0 0,0 1 1,1-1-1,-1 0 0,0 1 0,0-1 0,1 0 0,-1 1 0,0-1 1,1 0-1,-1 1 0,1-1 0,-1 1 0,1-1 0,-1 1 0,1-1 0,0 1 1,-1-1-1,2 0 0,16-7-2635,-5 2 2139,9-13 725,-21 18 173,0 0 0,0 0 0,0 0 0,0 0 0,0 0 0,-1-1 1,1 1-1,0 0 0,0 0 0,-1-1 0,1 1 0,-1 0 0,1-2 0,7-12 2044,8-2-572,-10 12-1101,0-1 0,-1 0 0,7-9 0,36-55 852,-41 59-1167,1 1-1,15-17 1,-15 19-107,0-1 0,-1 0 0,9-14 0,-13 19-59,2-6 236,-7 9-96,-5 4-45,3 0-86,0 0 0,1 0 0,-1 0 0,1 0 0,0 0-1,0 1 1,0-1 0,0 1 0,1 0 0,-1 0 0,-3 7 0,4-4 18,-1 0-1,1 0 1,0 1-1,1-1 1,0 0-1,-1 15 1,2-10-24,1 1 1,0 0-1,1 0 1,0-1-1,1 1 1,1-1-1,0 0 1,7 16-1,0-5-88,2-1 0,18 27 0,-24-40 104,0-1-1,0 1 0,0-1 0,1-1 1,1 0-1,-1 0 0,19 11 1,-24-16-174,0-1 1,1 1-1,0-1 1,-1 1-1,1-1 1,0 0-1,0-1 1,0 1-1,0-1 1,-1 0-1,1 1 1,6-2 0,-6 0-333,-1 1 0,0-1 0,1 0 1,-1-1-1,0 1 0,0 0 1,0-1-1,0 0 0,0 0 1,0 0-1,-1 0 0,1 0 1,0 0-1,-1-1 0,0 1 1,1-1-1,-1 1 0,0-1 0,-1 0 1,1 0-1,0 0 0,-1 0 1,2-6-1,11-39-4915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56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40 6464,'-44'-15'2400,"22"10"-1856,-1 2-160,14-2 928,-1 2-800,7 0 288,11-2-1504,6 10-992,9 1 928,4-1-4352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56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3 4224,'-1'-2'2059,"5"5"121,7 8 23,1-3-1325,-8-7-444,-1 1 0,0 1 0,0-1 0,0 0 1,4 5-1,-6-6-319,-1 0 1,1 0 0,0 0-1,-1 0 1,1 0-1,0 0 1,-1 1-1,0-1 1,1 0-1,-1 0 1,0 1 0,1-1-1,-1 0 1,0 0-1,0 1 1,0-1-1,0 0 1,0 1-1,-1-1 1,1 2-1,-4 6 169,1 0-1,-1 0 1,-1 0-1,1-1 1,-1 0-1,-1 0 1,0 0-1,-8 8 1,-8 12-190,-1 3-60,-16 23-1674,17-16-2194,13-18-1755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59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1 129 1888,'4'-8'615,"-4"7"-515,1 0 1,-1 0-1,1 0 0,-1 0 1,1-1-1,-1 1 1,0 0-1,1 0 0,-1 0 1,0-1-1,0 1 0,0-2 1,4-20 2469,0 1 3910,4 138-4669,-2-54-1387,0 14-76,6 130 1474,-12-204-1208,4-13 159,9-91-391,-2 7-225,-7 70-209,2-14-10,16-54-1,-19 81 99,2 1-1,-1 0 1,1 0 0,1 0 0,0 0 0,1 1 0,0 0-1,0 1 1,9-10 0,-14 17-10,4-4 35,1 0 0,-1 0 1,13-8-1,-18 14-43,0-1-1,0 0 1,0 0-1,0 1 1,0-1-1,1 1 1,-1-1-1,0 1 1,0-1 0,0 1-1,1 0 1,-1-1-1,0 1 1,0 0-1,1 0 1,-1 0-1,0 0 1,1 0 0,-1 0-1,0 1 1,0-1-1,1 0 1,-1 1-1,0-1 1,0 1-1,0-1 1,0 1-1,1-1 1,-1 1 0,0 0-1,0-1 1,0 1-1,0 0 1,0 1-1,2 2 50,0 1 1,0-1-1,-1 1 0,0 0 0,0 0 0,0 0 0,-1 0 0,1 0 0,-1 0 0,0 9 0,1 7 141,-3 28-1,0-19-69,1 345 566,0-374-784,0 0 0,0-1 0,0 1 0,0 0 0,1-1 0,-1 1 0,0 0 1,0-1-1,0 1 0,1 0 0,-1-1 0,0 1 0,0 0 0,1-1 0,-1 1 0,1-1 0,-1 1 0,1-1 0,-1 1 0,1-1 0,-1 1 1,1-1-1,-1 1 0,1-1 0,-1 0 0,1 1 0,0-1 0,-1 0 0,1 1 0,0-1 0,-1 0 0,1 0 0,0 0 0,-1 0 0,1 0 0,0 1 1,-1-1-1,1 0 0,0-1 0,-1 1 0,1 0 0,1 0 0,4-1-961,0 0-1,0-1 1,12-3-1,-10 2 272,27-10-2825,0-5 1249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27.2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23 888 3904,'-17'3'1671,"11"0"1131,6-3-2758,2 17 4804,-2-16-4679,0 0 0,0 0 0,1 0 1,-1 0-1,0 0 0,1 0 0,-1 0 0,1-1 1,-1 1-1,1 0 0,0 0 0,-1 0 0,1 0 1,0-1-1,0 1 0,-1 0 0,1-1 0,0 1 1,0-1-1,0 1 0,0-1 0,0 1 0,0-1 0,0 0 1,0 1-1,0-1 0,0 0 0,0 0 0,0 1 1,0-1-1,0 0 0,0 0 0,0 0 0,1-1 1,2 1 135,-1-1-1,1 1 1,0-1 0,-1 0 0,1 0 0,-1-1 0,0 1 0,5-3 0,22-17 363,0 0 0,47-46 0,-45 38-485,64-55 132,60-55-1,-12-9-175,-120 120 249,-1-1 0,-1-1 0,24-45 0,-41 65-307,-6 8-145,-11 16-185,5-5 220,-3 2-1,-38 52-26,-126 247 124,141-244 174,25-52-163,-2 5 31,-13 36 0,21-49-71,0-1 0,1 0 0,0 1 0,0 0 0,0-1 0,1 1 0,-1-1 0,1 1 0,1 0 0,-1-1 1,3 10-1,-2-13-2,0 0 0,0 0 1,0 0-1,0 0 1,0 0-1,0-1 1,1 1-1,-1 0 0,1-1 1,-1 1-1,1-1 1,-1 1-1,1-1 1,0 0-1,0 0 0,0 0 1,0 0-1,0 0 1,0 0-1,0 0 1,0-1-1,0 1 1,0-1-1,0 1 0,4-1 1,2 1 55,1-1 0,-1 0-1,1-1 1,-1 1 0,11-4 0,-6 2-54,-1-2 1,0 0-1,0 0 0,0-1 1,-1-1-1,16-10 0,-9 4-22,-1-1 0,29-28-1,34-41 64,37-34 54,-3 21-85,39-35-19,-125 103 7,-2-1-1,-1 0 0,28-42 0,-28 30-66,-2 0-1,23-58 1,-44 93 32,0 0 0,0 0-1,-1 0 1,0-1 0,2-7 0,-4 13-6,1 0 0,0 0 1,0 0-1,0 0 0,0 0 0,0 0 1,0 0-1,0 0 0,0 0 0,0 0 1,0 0-1,0 0 0,0 0 1,0 0-1,0 0 0,0 0 0,0 0 1,0 0-1,0 0 0,-1 0 0,1 0 1,0 0-1,0 0 0,0 0 1,0 0-1,0 0 0,0 0 0,0 0 1,0 0-1,0 0 0,0 0 0,0 0 1,0 0-1,0 0 0,0 0 0,0 0 1,0 0-1,0 0 0,0 0 1,0 0-1,0 0 0,0 0 0,0 0 1,0-1-1,0 1 0,0 0 0,0 0 1,0 0-1,0 0 0,-1 0 1,1 0-1,0 0 0,1 0 0,-1 0 1,0 0-1,0 0 0,0 0 0,0 0 1,0 0-1,0 0 0,0 0 0,0 0 1,0-1-1,0 1 0,0 0 1,0 0-1,0 0 0,0 0 0,-4 6-92,-6 13 98,9-15-13,-8 14 15,-2 0 0,0-1-1,-18 22 1,-45 43 72,8-14 113,4 2 0,2 4 1,-84 136-1,108-146-76,-36 57 99,43-70 162,63-97 260,5 4-674,2 2-1,1 2 1,1 1-1,59-36 1,-101 72 38,6-4-27,1 0 0,-1 1 0,1 0 0,9-3 1,-16 6 19,1 1 1,-1-1-1,0 1 0,0 0 1,0-1-1,1 1 1,-1 0-1,0 0 1,0 0-1,1-1 1,-1 2-1,0-1 1,0 0-1,1 0 1,-1 0-1,0 0 1,0 1-1,1-1 1,-1 1-1,0-1 1,0 1-1,0-1 1,0 1-1,0 0 1,0-1-1,0 1 1,0 0-1,0 0 1,0 0-1,0 0 1,0 0-1,-1 0 1,1 0-1,0 0 1,-1 0-1,1 0 1,0 2-1,2 6-12,0 0-1,-1 0 1,-1 0-1,1 0 1,-1 14-1,-3 48 75,0-52-2,1 0 0,1 1 0,5 35 0,-5-52-31,1 0-1,0 0 0,0 0 1,0 1-1,0-1 0,0-1 1,1 1-1,-1 0 0,1 0 1,0 0-1,0-1 0,0 1 1,0-1-1,0 0 0,0 1 1,1-1-1,-1 0 0,1 0 0,0-1 1,0 1-1,-1 0 0,1-1 1,6 2-1,-4-1 7,-1-1-1,1-1 1,0 1 0,0-1-1,0 0 1,0 0 0,-1 0 0,1-1-1,0 0 1,0 0 0,-1 0-1,1 0 1,0-1 0,-1 1-1,7-5 1,0-1-21,0 0-1,-1-1 0,0 0 1,0-1-1,-1 0 1,0 0-1,13-20 1,-9 12-26,26-25 1,-39 42 15,0 0 0,0 0 0,0 0 0,1 0 0,-1 0 0,0-1 0,0 1 0,0 0 0,0 0 0,1 0 0,-1 0 0,0 0 0,0 0 0,0 0 0,0 0 0,1-1 0,-1 1 0,0 0 0,0 0 0,0 0 0,0 0 0,1 0 0,-1 0 0,0 0 0,0 0 1,0 0-1,1 0 0,-1 0 0,0 0 0,0 0 0,0 1 0,1-1 0,-1 0 0,0 0 0,0 0 0,3 8-156,-3 19-89,0-18 178,-9 102 344,9-109-258,0 0 0,0-1 0,0 1-1,0 0 1,0 0 0,1-1-1,-1 1 1,0 0 0,1-1 0,-1 1-1,1 0 1,0-1 0,0 1 0,-1-1-1,1 1 1,0-1 0,0 1-1,2 0 1,-2-1 0,0 0-1,1 0 1,-1-1-1,1 1 1,-1 0-1,1-1 1,-1 0-1,1 1 1,0-1-1,-1 0 1,1 0-1,-1 0 1,1 0-1,0 0 1,-1 0-1,1 0 1,-1 0-1,3-1 1,11-3 108,0 0 0,0-1 0,24-11 0,40-26 71,-73 39-192,181-123-66,-146 96-94,-39 29 143,3-3-71,1 0 1,0 0-1,12-5 0,-18 8 80,1 1 0,-1 0 0,1-1-1,0 1 1,-1 0 0,1 0 0,0-1-1,-1 1 1,1 0 0,0 0 0,-1 0-1,1 0 1,0 0 0,0 0 0,-1 0-1,1 0 1,0 0 0,-1 0 0,1 0-1,0 0 1,0 1 0,-1-1 0,1 0-1,-1 0 1,1 1 0,0-1 0,-1 1-1,1-1 1,-1 0 0,1 1 0,0-1-1,-1 1 1,1-1 0,-1 1 0,0 0-1,1-1 1,-1 1 0,1-1 0,-1 1-1,0 0 1,0-1 0,1 1 0,-1 0-1,0-1 1,0 1 0,0 0 0,0-1-1,1 1 1,-1 1 0,0 6 0,-1-1-1,1 0 1,-1 1 0,0-1-1,-1 0 1,1 0-1,-1 0 1,-1 0 0,0 0-1,0 0 1,0 0 0,0-1-1,-1 0 1,0 0 0,-1 0-1,-6 7 1,-8 8 15,-2 0 0,-38 29 0,56-48-8,-87 71 597,89-73-596,1 0 1,0 0-1,0 0 1,0 1-1,-1-1 1,1 0-1,0 0 1,0 0-1,0 0 0,0 0 1,0 0-1,-1 0 1,1 0-1,0 1 1,0-1-1,0 0 0,0 0 1,0 0-1,0 0 1,-1 0-1,1 1 1,0-1-1,0 0 1,0 0-1,0 0 0,0 0 1,0 1-1,0-1 1,0 0-1,0 0 1,0 0-1,0 1 1,0-1-1,0 0 0,0 0 1,0 0-1,0 0 1,0 1-1,0-1 1,0 0-1,0 0 0,0 0 1,0 0-1,0 1 1,1-1-1,-1 0 1,0 0-1,0 0 1,0 0-1,0 0 0,0 1 1,0-1-1,1 0 1,-1 0-1,0 0 1,0 0-1,0 0 1,0 0-1,1 0 0,-1 1 1,15 1 1,51-6-202,124-23 0,-116 14-1483,26-5-6659,-69 16 5631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00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59 136 4480,'0'0'65,"0"0"1,0-1-1,0 1 1,0-1-1,0 1 1,0 0-1,0-1 1,0 1-1,0-1 1,0 1-1,0 0 1,1-1-1,-1 1 1,0 0-1,0-1 1,0 1-1,0 0 1,1-1-1,-1 1 1,1-1-1,1-2 1210,-1 5-811,-1 0 0,0 0-1,0 0 1,0 0 0,0 1-1,0-1 1,0 0 0,-1 0-1,0 4 1,0-5-295,-3 19 450,1 0 1,1-1 0,0 2-1,1-1 1,2 0 0,0 0 0,1 0-1,0 0 1,12 37 0,-13-53-493,1 1 0,0-1 1,0 0-1,0 0 0,0 0 1,1 0-1,-1 0 0,1-1 1,0 1-1,0-1 0,1 0 1,-1 0-1,1 0 0,4 3 0,-1-2 16,-1-1-1,1-1 0,-1 1 0,1-1 0,0 0 1,0 0-1,0-1 0,13 1 0,4 0 52,-1-2-1,0-1 1,0 0-1,1-2 1,-1 0 0,23-8-1,-32 7-74,0-1-1,-1 0 0,1-1 0,-1 0 0,0-1 1,-1-1-1,1 0 0,-2 0 0,1-1 1,19-20-1,-19 15-20,-1-1-1,-1 0 1,0 0 0,-1-1-1,11-24 1,-15 29-61,-1 0 0,-1 0-1,0 0 1,0 0 0,-1 0 0,0-1 0,-1 1 0,0-1 0,-2-18 0,1 26-35,-1-1 0,0 1 1,0 0-1,0 0 1,-1-1-1,1 1 1,-1 0-1,0 0 1,0 0-1,0 1 1,0-1-1,-1 1 1,0-1-1,0 1 0,0 0 1,0 0-1,0 0 1,0 0-1,-1 0 1,1 1-1,-1 0 1,0-1-1,0 1 1,0 1-1,-6-3 1,-4-1-43,1 1 0,-1 1 0,0 0 0,0 1 0,0 0 0,0 1 0,0 0 0,0 2 0,0-1 0,-1 2 1,1 0-1,1 0 0,-16 6 0,12-3-67,0 2-1,0 0 1,1 0 0,0 2-1,1 0 1,-1 1 0,2 0-1,-1 1 1,-22 23 0,9-3-1349,2 0 1,-25 39 0,-5 24-7454,50-80 3491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06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262 1 992,'0'0'12741,"-1"8"-11936,-4 5-399,-1 0 0,-1-1 0,0 0 0,-1 0 0,0 0-1,-17 18 1,5-6 97,1-1-130,-24 34 257,16-20-195,18-25-335,0 1 1,0-1-1,1 2 0,1-1 0,0 1 0,-7 22 0,8-11 32,0 0-1,2 0 1,-2 27 0,5-35-49,1 0 0,1 0-1,0-1 1,2 1 0,6 28 0,-5-31 11,1 0 0,0 0 1,1 0-1,1 0 1,0-1-1,0 0 0,1 0 1,1-1-1,10 11 1,2-1 335,0 0 0,35 25 0,-53-45-400,-1-1-1,1 1 1,0-1 0,0 0-1,-1 0 1,1 0-1,0 0 1,0 0-1,0-1 1,4 1 0,-5-1-4,-2 0-16,0 0-80,0 0 0,1 0 1,-1 0-1,0 0 0,0 0 0,0 0 1,0 0-1,1 0 0,-1 0 1,0 0-1,0 0 0,0 0 1,0 0-1,1 0 0,-1 0 0,0 0 1,0-1-1,0 1 0,0 0 1,0 0-1,1 0 0,-1 0 1,0 0-1,0 0 0,0-1 0,0 1 1,0 0-1,0 0 0,0 0 1,0 0-1,0 0 0,0-1 1,1 1-1,-1 0 0,0 0 1,0 0-1,0 0 0,0-1 0,0 1 1,-5-38-10363,5 9 4715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07.6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25 4160,'-1'-5'6800,"2"5"-6711,-1 1 0,1-1 0,-1 1 0,0-1 0,1 1 0,-1-1 1,1 1-1,-1 0 0,0-1 0,1 1 0,-1 0 0,0-1 0,0 1 0,1-1 1,-1 1-1,0 1 0,0-1 140,6 20 617,-1 0 1,-2 1 0,0-1 0,-1 0 0,-1 34-1,2 27 52,-1-63-732,0-7 182,-1 0 0,-1 0 0,0 20-1,13-90 171,3 2-515,-4 13-13,2 1 0,24-52 0,-31 72-52,-6 19 36,0 0 0,0 0 1,0 0-1,0 0 0,0 0 0,0 0 0,1 0 0,0 1 0,-1-1 0,1 0 0,4-4 0,-5 7 26,-1 0 1,0 0 0,1 0-1,-1 0 1,0 0 0,0 0 0,1-1-1,-1 1 1,0 0 0,0 0 0,0 0-1,1 0 1,-1-1 0,0 1 0,0 0-1,0 0 1,0 0 0,1-1 0,-1 1-1,0 0 1,0 0 0,0 0 0,0-1-1,0 1 1,0 0 0,0 0 0,0-1-1,0 1 1,0 0 0,0 0 0,0-1-1,0 1 1,0 0 0,0 0 0,0-1-1,0 0 144,1 1-111,0 1 0,0-1-1,0 0 1,0 1-1,0-1 1,0 1 0,-1-1-1,1 1 1,0 0-1,0-1 1,0 1 0,-1 0-1,1-1 1,-1 1-1,1 0 1,0 0 0,-1 0-1,1 0 1,0 1-1,8 22 228,-7-17-233,4 9 73,-1 0 0,-1 0-1,0 1 1,-1-1 0,-1 1 0,0 21 0,-2 5 22,-1-14-26,1 0 0,6 40 0,-5-45-290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08.2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20 4480,'-5'-2'1133,"6"1"-372,3-3-170,15 0 2710,-11 2-2544,-1 0 0,0 0 0,1 1-1,0 0 1,-1 0 0,1 1 0,12 1-1,-18-1-635,0 0-1,0 1 0,0-1 1,0 1-1,0-1 0,0 1 1,-1-1-1,1 1 0,0 0 1,0 0-1,-1 0 1,1 0-1,0 0 0,-1 1 1,1-1-1,-1 0 0,0 1 1,1-1-1,-1 1 0,0 0 1,0-1-1,0 1 0,0 0 1,0-1-1,0 1 0,-1 0 1,1 0-1,0 0 1,-1 0-1,0 0 0,1 0 1,-1 0-1,0 0 0,0 2 1,0 0-44,-1 0 1,1-1-1,-1 1 1,0 0-1,0-1 1,0 1-1,0-1 1,0 0-1,-1 1 1,0-1-1,0 0 1,0 0-1,0 0 1,0 0-1,0 0 1,-1 0-1,-4 3 1,-5 3-100,0 0 0,0 0 0,-15 6 1,17-9 78,-4 2-83,-1 0 1,-15 5 0,26-11-332,0-1 0,1 0 0,-1 0 0,0 0 0,0 0 0,0-1 1,0 1-1,1-1 0,-1 0 0,0 0 0,0-1 0,0 1 1,0-1-1,-7-2 0,11 3 141,-1 0 1,0 0-1,0-1 1,1 1-1,-1-1 0,1 1 1,-1 0-1,0-1 1,1 1-1,-1-1 1,1 0-1,-1 1 0,1-1 1,-1 1-1,1-1 1,-1 0-1,1 1 1,0-1-1,-1 0 1,1 1-1,0-1 0,0 0 1,-1 0-1,1 1 1,0-1-1,0 0 1,0 0-1,0 1 0,0-1 1,0 0-1,0 0 1,0 1-1,1-1 1,-1 0-1,0 0 0,0 1 1,0-1-1,1 0 1,-1 1-1,0-1 1,1 0-1,-1 1 0,1-1 1,-1 0-1,1 1 1,-1-1-1,1 1 1,-1-1-1,2 0 0,11-7-3138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09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18 2496,'0'0'97,"0"-1"0,0 1 0,0 0-1,-1 0 1,1-1 0,0 1 0,0 0 0,0 0 0,0-1 0,0 1 0,0 0-1,0 0 1,0-1 0,1 1 0,-1 0 0,0 0 0,0-1 0,0 1 0,0 0-1,0 0 1,0-1 0,0 1 0,1 0 0,-1 0 0,0 0 0,0-1 0,0 1-1,0 0 1,1 0 0,-1 0 0,0 0 0,0-1 0,0 1 0,1 0 0,-1 0-1,0 0 1,0 0 0,1 0 0,-1 0 0,0 0 0,0 0 0,1 0 0,-1 0-1,0 0 1,0 0 0,1 0 0,-1 0 0,0 0 0,0 0 0,1 0 0,-1 0-1,0 0 1,1 0 0,-1 0 39,1 0 0,-1 1 1,1-1-1,-1 0 0,1 0 0,-1 0 0,1 0 0,-1 0 0,1 0 0,-1 0 0,1-1 0,-1 1 1,1 0-1,-1 0 0,1 0 0,-1 0 0,1-1 0,-1 1 0,0 0 0,1 0 0,-1-1 1,1 1-1,-1 0 0,0-1 0,1 1 0,-1 0 0,0-1 0,1 0 0,16-2 3384,-16 2-3332,0 1 0,0 0 0,0 0 0,1 0 0,-1-1 0,0 1 0,0 0 0,0 0 0,0 0 0,0 1 0,0-1 0,0 0 0,0 0 0,0 0 0,0 1 0,0-1 0,0 1 0,0-1 0,0 1 0,1 0 0,17 15 405,-14-10-179,9 6-246,-8-7-101,0-1 0,-1 2-1,0-1 1,0 1-1,0 0 1,-1 0 0,1 0-1,3 9 1,4 12 57,-2 1 1,0 1 0,-2 0-1,-1 0 1,-2 0 0,-1 1-1,1 57 1,-5-75-73,-1 1 0,0-1 0,-1 0 1,-1 0-1,0 0 0,0 0 0,-1 0 0,-9 18 0,10-25-36,0 1 0,0-1 0,0 0 0,-1 1 0,0-2 0,0 1 0,0 0 0,-1-1 0,1 0 0,-1 0 0,0 0 0,0-1 0,0 1 0,-1-1 0,1-1 0,-1 1 0,0-1 0,0 0 0,-6 2 0,3-3 38,6 0-31,-1 0 0,1 0 0,0 0 0,-1-1 0,1 1-1,-1-1 1,1 0 0,-1 0 0,1-1 0,-1 1 0,1-1 0,-1 0 0,1 1-1,0-1 1,-1-1 0,-5-2 0,6 2-14,0 1 1,0-1-1,0 0 1,0-1-1,1 1 1,-1 0-1,0-1 1,1 1-1,0-1 1,0 0-1,0 0 1,0 0-1,0 0 1,0 0-1,1 0 1,0-1-1,-1 1 1,1 0-1,0-1 1,1 1-1,-1-1 1,1 1-1,-1-1 0,1 1 1,0-1-1,1-6 1,1-1-2,0-1 0,1 1 1,0 0-1,1 0 0,0 1 0,1-1 1,7-12-1,0 3 84,2-1-1,20-24 1,-13 22 49,1 2-1,0 0 0,2 2 0,0 0 1,1 2-1,1 1 0,0 1 0,1 1 1,47-17-1,-70 29-248,1 1 0,0 0 1,-1 0-1,1 0 0,0 1 1,0 0-1,0 0 0,0 0 0,7 2 1,6 0-10799,-6-5 7828,3-5-1535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09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7 3232,'-3'-6'11808,"4"7"-11596,1 0 1,0 0 0,0 0-1,-1 0 1,1 0 0,-1 0-1,1 0 1,-1 1 0,0-1-1,1 1 1,-1-1 0,0 1-1,1 1 1,14 28 598,-10-18-461,-1-2-194,-1-1 0,3 14 0,-1-2-11,3 17 289,-3-10-30,-1-9-110,-2 0 0,0 0-1,-1-1 1,-1 24 0,-8 82 271,4-84-354,1-15-86,0 0-1,-2-1 1,-1 0 0,-1 0-1,-2 0 1,0 0 0,-17 33-1,16-40-84,0-1 0,-2-1 0,0 1 0,0-2 0,-22 22 0,-5-2 740,18-17-2919,33-22-8581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12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0 178 3552,'4'-15'7173,"5"32"-6346,0 14 154,9 40 1,-4-11-279,9 47 751,-16-69-865,-6-28-328,-1-8 784,-1-3-586,-2-6-368,0-1 1,1 1-1,0 0 0,0-1 1,1 1-1,0-1 0,-1-13 0,1 1-10,-6-68-196,11-169 0,-4 252 159,0 1 0,1-1-1,0 0 1,0 1-1,0-1 1,1 0 0,3-7-1,-5 11-17,1 0-1,-1 0 0,1 0 0,0 0 1,0 0-1,-1 0 0,1 1 0,0-1 1,0 0-1,0 0 0,0 1 1,0-1-1,0 1 0,0-1 0,0 1 1,0-1-1,0 1 0,0 0 0,0-1 1,0 1-1,0 0 0,1 0 1,-1 0-1,0 0 0,0 0 0,0 0 1,0 0-1,1 0 0,-1 0 0,0 0 1,0 1-1,0-1 0,0 1 1,0-1-1,2 1 0,17 8 439,-1 0 0,32 21-1,-42-24-372,-1 0 0,0 1 0,0 0-1,0 0 1,-1 1 0,0 0 0,9 14-1,3 22 124,-16-35-195,2 1-33,-4-9 35,0 0-25,0-1 0,1 1 0,-1 0 0,0-1 0,1 1-1,-1-1 1,0 0 0,1 1 0,-1-1 0,1 0 0,-1 0 0,0 0-1,1 0 1,-1 0 0,1 0 0,-1 0 0,4-2 721,-3 0-2340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16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9 200 4896,'-1'1'90,"0"-1"0,0 1 0,1 0 0,-1 0 0,1 0 0,-1 0 0,0 0 1,1 0-1,0 0 0,-1 0 0,1 0 0,-1 0 0,1 0 0,0 0 0,0 0 0,0 0 0,0 0 0,0 1 1,0-1-1,0 1 0,1 0-12,0 0 1,0 0-1,0 0 1,0 0-1,0-1 1,1 1 0,-1 0-1,3 2 1,-1-1-6,0 0 194,-1 0 0,1 0 0,0 0 0,0-1 1,0 1-1,0-1 0,0 0 0,1 0 0,-1 0 0,1 0 1,0 0-1,-1-1 0,1 0 0,0 1 0,0-2 0,0 1 1,0 0-1,0-1 0,0 1 0,6-1 0,-4 0 41,0-1-1,0 1 1,0-1-1,0 0 0,0 0 1,7-3-1,-11 4-256,-1-1-1,1 0 1,0 1 0,-1-1-1,1 0 1,-1 0-1,1 0 1,-1-1-1,1 1 1,-1 0-1,0 0 1,1-1 0,-1 1-1,0-1 1,0 1-1,0-1 1,0 1-1,0-1 1,-1 0-1,1 1 1,0-1 0,-1 0-1,0 0 1,1 0-1,-1-2 1,1-2-17,-1-1 1,0 1 0,-1 0-1,0-1 1,0 1 0,0-1-1,-1 1 1,0 0 0,0 0-1,0 0 1,-1 0 0,0 0-1,0 0 1,-1 1 0,-6-9-1,9 13-40,0 0-1,0 0 0,0 0 0,0 0 0,-1 0 0,1 0 0,0 0 1,0 1-1,-1-1 0,1 0 0,-1 1 0,1-1 0,0 1 1,-1-1-1,1 1 0,-1 0 0,1 0 0,-1 0 0,1 0 0,-1 0 1,-1 0-1,0 1-16,1 0 1,0-1 0,-1 1-1,1 0 1,0 1 0,0-1-1,0 0 1,0 1 0,0-1-1,0 1 1,-3 3 0,-2 3 23,1 0 0,0 1 1,0-1-1,1 2 0,-5 8 1,7-11 132,0 1-1,0-1 1,1 0 0,-1 1-1,2-1 1,-1 1 0,1 0 0,0 0-1,1 13 1,0-16-61,1 0-1,0-1 1,0 1 0,0 0-1,1-1 1,-1 1 0,1-1-1,0 0 1,1 0 0,-1 0-1,1 0 1,-1 0 0,1 0-1,0-1 1,1 1 0,-1-1-1,6 5 1,-4-4 32,0-1 0,1 1 0,-1-1 0,1 0 0,-1 0 0,1-1 1,0 0-1,0 0 0,12 3 0,-14-5-55,0 0 0,-1 1 0,1-1 0,0 0 0,0-1-1,0 1 1,-1-1 0,1 0 0,0 0 0,-1 0 0,1 0 0,-1 0 0,1-1 0,-1 0 0,1 1 0,-1-1 0,0-1 0,3-2 0,2-1 22,-1-2-1,0 1 1,-1-1-1,0 0 1,0 0 0,-1-1-1,7-13 1,0-5-8,10-36 0,-18 51-61,3-14 0,5-38 0,4-18-4,-14 68-36,0 4-121,0 16-143,3 52 465,-1-1-1,-7 77 1,2-119-104,-1 0 0,-1 0-1,-8 27 1,3-16 48,7-21-68,-1-1 0,0 1 0,0-1 0,0 1 0,-1-1 0,0 0 0,1 0 0,-1 0 0,-7 7 0,8-9-11,-1 0 1,1 0-1,0 0 0,-1-1 1,1 1-1,-1-1 1,1 1-1,-1-1 1,0 0-1,1 0 1,-1 0-1,0 0 1,0-1-1,0 1 1,0-1-1,0 1 1,0-1-1,-4-1 1,-2 1 13,6 0-64,1 0 1,-1 0-1,0 0 0,1 0 0,-1-1 0,1 1 0,-1-1 0,0 0 0,1 1 0,-4-3 0,6 3 7,0-1 0,0 0 0,1 1 0,-1-1 0,0 1 0,0-1 0,1 1 0,-1 0 0,0-1 0,1 1-1,-1-1 1,0 1 0,1-1 0,-1 1 0,1 0 0,-1-1 0,0 1 0,1 0 0,-1 0 0,1-1 0,-1 1 0,1 0 0,-1 0 0,1 0 0,-1-1 0,1 1 0,0 0 0,0 0 0,19-6-235,80-23 62,-33 14 333,-1-3 0,68-28 0,-115 38-83,-1-1 0,0-1-1,-1 0 1,27-21 0,-40 27-16,-1 0-1,1 0 0,-1 0 0,0 0 1,0 0-1,3-7 0,-6 9-35,1 1-1,-1 0 1,1-1-1,-1 1 1,1 0-1,-1-1 1,0 1-1,0-1 1,0 1-1,1-1 1,-1 1-1,-1-2 1,1 2-8,0 0 0,0 1 0,-1-1 0,1 0 0,0 1 0,-1-1 1,1 0-1,-1 1 0,1-1 0,0 1 0,-1-1 0,1 1 0,-1-1 0,0 1 0,1-1 0,-1 1 0,1 0 0,-1-1 1,0 1-1,1 0 0,-1-1 0,0 1 0,1 0 0,-1 0 0,0 0 0,0-1 0,-2 1-33,0 0 0,0 0 0,1 0 0,-1 0 0,0 1-1,1-1 1,-1 1 0,0-1 0,1 1 0,-1 0 0,0 0-1,1 0 1,-4 2 0,-31 22-7,34-23 27,-5 4-37,-7 5 0,-21 20 1,32-27 68,0 0 0,1 0 0,-1 0-1,1 1 1,0-1 0,1 1 0,-1 0 0,1 0 0,0 0 0,-2 5 0,4-7-18,-1-1-1,1 0 1,0 0-1,0 1 1,0-1-1,0 0 1,1 1 0,-1-1-1,1 0 1,-1 0-1,1 0 1,0 1-1,0-1 1,0 0-1,0 0 1,0 0-1,0 0 1,0 0-1,3 2 1,-2-1 17,1-1 0,-1 1-1,1-1 1,-1 0 0,1 0 0,0 0 0,0 0 0,0 0-1,0 0 1,0-1 0,0 0 0,4 2 0,0-2 35,0 1 0,0-2 0,1 1 1,-1-1-1,0 0 0,0 0 0,0-1 1,0 0-1,0 0 0,0-1 0,0 0 1,0 0-1,0 0 0,0-1 0,-1 0 0,0-1 1,0 1-1,1-1 0,-2 0 0,1-1 1,7-7-1,-9 9-48,-1-1 1,0 1-1,-1-1 0,1 0 0,0 0 1,-1 0-1,0 0 0,0 0 1,0 0-1,-1 0 0,1-1 0,-1 1 1,0-1-1,-1 1 0,1-1 1,-1 0-1,1 1 0,-1-1 1,-1 1-1,1-1 0,-1 1 0,1-1 1,-1 0-1,-1 1 0,1 0 1,-1-1-1,1 1 0,-1 0 1,-1 0-1,1 0 0,-5-7 0,3 6-18,0 0-1,0 0 1,0 0-1,-1 1 0,1-1 1,-1 1-1,0 0 1,0 1-1,-1-1 0,1 1 1,-1 0-1,0 0 0,0 1 1,0 0-1,0 0 1,0 0-1,0 1 0,0 0 1,0 0-1,-1 0 0,1 1 1,-10 0-1,4 2-55,1 1 1,-14 4-1,22-5 48,4-1 24,5 0 22,20-3-31,-1-1 1,1-2-1,-1 0 1,40-16-1,-12 5 16,-45 14 2,1-1 1,1 1-1,-1 1 1,0 0-1,17-1 1,-23 3-16,0-1 0,0 0 0,0 1 0,0 0 0,0 0 1,-1-1-1,1 2 0,0-1 0,-1 0 0,1 0 0,0 1 0,-1 0 1,0-1-1,1 1 0,-1 0 0,0 0 0,0 0 0,0 1 0,0-1 1,0 0-1,-1 1 0,3 4 0,0 1 46,-1 0 0,0 0 0,-1 1-1,0-1 1,0 1 0,-1-1 0,0 1 0,0-1 0,-1 1 0,0 0-1,-1-1 1,0 1 0,0-1 0,-1 1 0,0-1 0,0 1 0,-1-1-1,0 0 1,-8 14 0,10-19 268,3-5-222,5-7-71,14-30-74,25-68-1,-44 102 39,0 1 1,0-1-1,1 0 0,0 0 0,-1 1 1,2 0-1,-1-1 0,0 1 0,1 0 1,0 1-1,0-1 0,5-3 0,-8 7 12,-1 0 0,0 0 0,1 0 0,-1 0 0,1 0 0,-1 0 0,0 0 0,1 0 0,-1 0 0,0 1-1,1-1 1,-1 0 0,1 0 0,-1 0 0,0 1 0,0-1 0,1 0 0,-1 0 0,0 1 0,1-1 0,-1 0 0,0 1 0,0-1 0,1 0-1,-1 1 1,0-1 0,0 0 0,0 1 0,0-1 0,0 1 0,1-1 0,-1 0 0,0 1 0,0-1 0,0 1 0,0 0 0,3 16-70,-1 19 222,-4 52 1,-1-17-17,3-69-134,0-1 1,0 1 0,0-1 0,0 1 0,0-1 0,0 1 0,0-1 0,0 1 0,1-1-1,-1 1 1,1-1 0,-1 1 0,1-1 0,0 1 0,-1-1 0,1 0 0,1 2-1,0-2 10,-1 0-1,1-1 1,-1 0-1,1 1 1,-1-1-1,1 0 0,-1 1 1,1-1-1,0 0 1,-1 0-1,1 0 0,-1 0 1,1-1-1,-1 1 1,1 0-1,-1-1 0,3 0 1,10-3 23,0-1 1,0 0-1,-1-1 1,1 0-1,-1-2 1,23-16-1,68-63 152,-49 30-445,-16 15 271,-28 32-3,12-12 27,-22 21-21,1-1 0,-1 1-1,0 0 1,0-1 0,0 1-1,-1-1 1,1 1 0,0-1-1,0 1 1,-1-1 0,1 0-1,-1 1 1,1-4 0,-11 14 115,-123 134-400,123-131 288,1 0 0,0 1 0,1 1 0,-10 23 0,18-36-16,-1 0 0,0 0 0,1 0 0,-1 0 0,1 0 0,0 0 0,-1 0 0,1 0 0,0 0 0,-1 1 1,1-1-1,0 0 0,0 0 0,0 0 0,0 1 0,0-1 0,1 0 0,-1 0 0,0 0 0,0 0 1,1 0-1,-1 1 0,1-1 0,-1 0 0,1 0 0,-1 0 0,1 0 0,0 0 0,-1 0 0,1-1 1,0 1-1,0 0 0,0 0 0,0 0 0,0-1 0,0 1 0,1 0 0,0 1 10,1-1-1,0 0 0,-1-1 0,1 1 1,0 0-1,0-1 0,0 0 0,-1 1 1,1-1-1,0 0 0,0 0 0,0-1 1,5 0-1,-3-1 2,0 1 1,1-1-1,-1 0 0,0-1 1,-1 1-1,1-1 1,0 0-1,-1 0 0,1 0 1,-1-1-1,0 1 0,5-7 1,0-2-3,0-1 0,-1 1 0,7-16 0,-8 15 2,0 0 1,1 1-1,16-20 0,-24 32-20,0-1 0,1 1-1,-1-1 1,1 1 0,-1-1-1,1 1 1,-1-1 0,1 1-1,-1-1 1,1 1 0,-1 0-1,1-1 1,0 1 0,-1 0-1,1 0 1,-1 0 0,1-1-1,0 1 1,0 0 0,0 0 6,-1 0 1,1 1-1,-1-1 1,0 0-1,1 0 1,-1 1-1,0-1 1,1 0-1,-1 0 1,0 1-1,1-1 1,-1 0-1,0 1 1,0-1-1,1 1 1,-1-1-1,0 0 1,0 1-1,0-1 1,0 1-1,0-1 1,1 1-1,0 5 14,0 1-1,-1-1 0,1 10 0,-1-4-20,1 20 43,-1-17-12,1 0 0,1 0 0,4 19 0,-3-20 13,-3-10-1,1 0 0,0 0-1,0 0 1,0 0 0,1 0 0,2 4 0,-4-7-28,1 0 1,-1-1 0,1 1-1,0 0 1,-1-1-1,1 1 1,0-1-1,-1 1 1,1 0 0,0-1-1,0 0 1,-1 1-1,1-1 1,0 1 0,0-1-1,0 0 1,0 0-1,0 1 1,-1-1-1,1 0 1,0 0 0,0 0-1,0 0 1,0 0-1,0 0 1,0 0-1,0-1 1,0 1 0,-1 0-1,1 0 1,0-1-1,0 1 1,1-1 0,3-1 28,0-1 0,0 1 1,-1-1-1,1 0 1,-1-1-1,0 1 1,0-1-1,0 1 0,6-10 1,3-3-5,12-25 0,-6 10-125,17-24 52,-35 54 0,2 13 65,-3-1 39,0 0-1,-1-1 1,0 1 0,-1 0-1,-4 15 1,0 5 23,5-8-68,1-21 32,1-6-6,2-5-30,1 1-1,0-1 0,0 1 0,1 1 0,9-13 0,9-15 45,-21 32-70,-1 1-1,1-1 0,0 1 1,0-1-1,0 1 0,0 0 1,0 0-1,0 0 0,0 0 1,4-2-1,-6 4 15,1-1-1,-1 1 1,1 0 0,0 0-1,-1-1 1,1 1 0,0 0-1,-1 0 1,1 0 0,-1 0-1,1 0 1,0 0 0,-1 0-1,1 0 1,0 0 0,-1 0-1,1 0 1,0 0 0,-1 1-1,2-1 1,-1 1-2,0 0 0,-1-1 1,1 1-1,0 0 0,0 0 0,0 0 0,-1 0 0,1 0 1,0 0-1,-1 0 0,1 0 0,0 0 0,-1 0 0,0 0 1,1 1-1,1 5 41,-1 0-1,1-1 1,-2 1 0,1 11 0,1 5-36,-1-16 24,0 1-1,1-1 1,0 1 0,0-1-1,0 0 1,6 11 0,-6-17-38,-1-1 1,0 1 0,1-1-1,-1 0 1,1 0 0,-1 0-1,1 1 1,-1-1 0,1-1-1,-1 1 1,0 0-1,4-1 1,-4 1 11,5-1 40,0-1-1,1 0 0,-1 0 0,0 0 0,0-1 0,9-5 1,0-1-3,17-14 0,63-55-33,-69 62-32,-30 36-138,-1-6 242,0-3-101,1 0-1,1 1 1,0 0-1,-2 14 0,5-22 32,-1-1 1,1 1-1,1-1 0,-1 1 0,0-1 0,1 1 0,0-1 0,-1 0 0,1 1 0,1-1 0,-1 0 0,0 0 1,1 0-1,0 0 0,-1 0 0,1 0 0,1 0 0,-1-1 0,4 5 0,-3-5-4,0 0 0,0 0 0,0 0 0,0-1 0,0 0 0,0 1 0,0-1 0,0 0 0,0-1 0,1 1 0,-1 0-1,6-1 1,-3 1 10,0-1-1,1 0 0,-1-1 1,0 0-1,11-2 0,-5-1 7,0 0-1,-1-1 1,0 0 0,0-1-1,0 0 1,-1-1 0,0 0-1,0-1 1,-1 0 0,0 0-1,0-1 1,-1 0 0,0-1-1,-1 0 1,12-19 0,-17 25 16,-1 1 0,1 0 0,0 0 1,-1-1-1,0 1 0,0-1 0,0 1 0,0-1 1,0-5-1,-10 17-142,6-3 97,0 0-1,0 0 1,0 0 0,1 0-1,0 1 1,0-1 0,0 1-1,1-1 1,-1 1 0,2 0-1,-1-1 1,0 1 0,1 0-1,0 0 1,0 0-1,2 9 1,0-13 19,-1 1 1,0-1-1,1 1 0,-1-1 0,1 0 0,0 0 1,-1 1-1,1-1 0,0-1 0,3 3 0,-4-3-1,0 0-1,0 0 1,1 0-1,-1 0 0,0 0 1,1-1-1,-1 1 1,1 0-1,-1-1 1,1 1-1,-1-1 0,1 0 1,-1 1-1,1-1 1,-1 0-1,1 0 0,2 0 1,-2-1 2,0 0 1,0 0 0,0 0 0,0 0-1,-1 0 1,1 0 0,-1 0-1,1-1 1,-1 1 0,1-1 0,1-2-1,14-20 45,-15 21-30,8-16 46,-8 14-64,1 0 0,-1 0 0,1 1 0,6-9 0,-7 11-17,-2 2 12,1-1 0,-1 1 0,1-1 0,-1 1 0,0-1 0,1 1 0,-1-1 0,1 1 0,-1-1 0,0 0 0,0 1 0,1-1 0,-1 1 0,0-1 0,0-1 0,0 1 19,0 15-106,-4 4 94,-1 0 0,-1-1 0,0 1 0,-1-1 0,-1 0 1,-13 20-1,19-33-24,-1 0 0,2 0 0,-1 0 1,0 0-1,1 1 0,-2 5 0,2-5 7,1-5 29,0 1 0,0 0 1,0-1-1,-1 1 0,1 0 1,0-1-1,-1 1 0,1 0 1,0-1-1,-1 1 0,1-1 1,-1 1-1,1-1 0,-1 1 1,1-1-1,-1 1 0,1-1 1,-1 0-1,1 1 0,-1-1 1,-1 1-1,3-2-40,1-7-132,-1 7 143,-1 0 1,1 0-1,0 0 1,0 1-1,0-1 1,0 0-1,0 0 1,0 1-1,0-1 1,0 1-1,0-1 1,0 1-1,1 0 1,1-1-1,-1 0-33,0 1-1,1-1 1,-1 1-1,1 0 1,-1 0-1,1 0 1,-1 0-1,5 1 1,-4-1-500,0 1-1,0 0 1,-1 0 0,1 0-1,-1 1 1,1-1 0,-1 0-1,1 1 1,-1 0 0,0-1-1,3 4 1,-2-2-326,0 0 0,0 1 0,-1-1-1,0 1 1,0-1 0,0 1 0,0-1 0,0 1 0,-1 0-1,0 0 1,1 0 0,-2 0 0,1 0 0,0 6 0,2 24-4509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17.6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351 365 2976,'0'-1'363,"0"-1"0,0 0 1,0 0-1,0 1 0,0-1 0,0 0 0,-1 1 1,1-1-1,-1 0 0,1 1 0,-1-1 1,0 0-1,0 1 0,0-1 0,1 1 0,-1 0 1,-1-1-1,1 1 0,0 0 0,0-1 1,0 1-1,-1 0 0,1 0 0,0 0 1,-1 0-1,1 0 0,-4-1 0,3 2-252,0-1-1,0 1 1,0-1-1,0 1 1,0 0-1,0 0 1,0 0 0,0 0-1,0 1 1,-2-1-1,-12 4 176,0 1 0,1 0 0,0 1 0,0 0-1,0 1 1,1 1 0,0 1 0,1 0 0,-22 18 0,20-13-232,0 0 0,2 1 0,-1 1 0,2 0 0,0 1 0,1 0 0,-11 26 0,18-36-14,1 0 0,0 1 0,1-1 0,-1 1 1,2 0-1,-2 11 0,2-17-18,1 1 0,0-1 0,0 1 0,0-1 0,1 0 0,-1 1 0,0-1 0,1 1 0,0-1 0,-1 0 0,1 1 0,0-1 0,0 0 0,1 0 0,-1 0 0,0 0 0,1 0 0,-1 0 0,1 0 0,-1 0 0,1-1 0,0 1 0,0-1 0,0 1 0,3 1 0,0 0 17,-1-1 1,1 0-1,0 0 0,-1-1 0,1 1 1,0-1-1,0 0 0,0 0 0,0-1 1,0 1-1,0-1 0,10-1 1,-8 0 11,0-1 0,0 0 0,-1 0 0,1 0 0,0-1 0,-1 0 0,1 0 0,7-6 0,-1 0-6,-1-1-1,1-1 0,-2 0 0,0-1 0,0 0 0,-1 0 0,13-22 0,-6 4 19,14-35 1,-6 13 54,-25 51-117,1 0 0,-1 1 0,0-1 0,1 0 0,-1 0 0,0 0 0,0 1 0,1-1 0,-1 0 0,0 0 0,0 0 0,0 0 0,0 1 0,0-1 0,0 0 0,0-1 0,-3 3-154,-1 9 17,-1 9 127,1 0-1,-2 31 1,3-16 122,1-17-36,0 0-1,2-1 0,0 1 0,4 26 0,-4-36-19,2-1-1,-1 0 1,0 0-1,1 0 1,0 0-1,1-1 1,-1 1-1,1-1 1,0 1-1,1-1 1,-1 0 0,1 0-1,0 0 1,0 0-1,7 5 1,-9-9-22,0 0 0,0 0 1,0 0-1,0 0 0,0 0 0,0 0 1,0-1-1,0 1 0,1-1 0,-1 0 1,0 1-1,0-1 0,0 0 1,1 0-1,-1-1 0,0 1 0,0 0 1,0-1-1,0 1 0,0-1 0,1 0 1,-1 1-1,0-1 0,2-2 1,5-2 37,0 0 0,0-1 0,13-12 0,-21 17-69,24-22 78,-1 0 0,31-39 0,37-62 58,-34 43-40,-53 75-83,20-27 25,-1 0 0,29-57 1,-48 81-7,-1-1-1,1 0 1,-2-1 0,1 1 0,-2-1 0,1 0 0,-2 1 0,1-1 0,-1 0 0,-1 0 0,0 0 0,0 0-1,-1 0 1,-4-17 0,3 23 3,1 1 0,0-1 0,-1 1-1,0 0 1,0 0 0,-4-7 0,5 10-36,0 0 1,1 1-1,-1-1 1,0 0-1,0 0 1,1 1-1,-1-1 1,0 0-1,0 1 0,0-1 1,0 1-1,0-1 1,0 1-1,0-1 1,0 1-1,0 0 1,0 0-1,0-1 1,0 1-1,0 0 1,0 0-1,0 0 1,0 0-1,-1 0 0,1 0 1,0 0-1,0 1 1,0-1-1,0 0 1,0 1-1,0-1 1,0 0-1,-1 2 1,-4 1-11,0 1 0,0 0 0,1 1 0,-1 0 0,1-1 0,0 2 0,0-1 0,1 0 0,0 1 0,-4 6 0,0 2 1,1-1 0,0 1 0,-8 24-1,9-16 18,1 0 0,1 0 0,1 0 0,1 1-1,1-1 1,2 35 0,4-3 15,19 81 0,-16-106-76,1 0-1,16 34 1,-10-27-1111,-15-34 520,4 9-691,-3-1-4924,-11-20-880,-4-16 4235,-3-5 272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18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32 6976,'-26'-8'2256,"21"2"629,6 6-1776,108 0 3844,0-1-3644,107-1-1342,-109-5-2824,-1-1-6301,-67 12 4950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27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2016 88 10720,'-15'-21'6751,"25"21"-6303,-2 0 128,10 5-384,-4-2-2495,4 5 1247</inkml:trace>
  <inkml:trace contextRef="#ctx0" brushRef="#br0" timeOffset="1">37 100 9792,'-18'-28'3648,"5"23"-2848,8 1 1663,23 1-1727,13-5 1344,41-4-1216,54 4 288,5 3-672,12-2-448,5-1-32,47 3-512,-16 1 256,10 1-4735,12 6 2751,-16 14-5792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18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376 470 4480,'-9'-17'4069,"8"16"-3868,0 0 0,0 0-1,1 0 1,-1 1 0,0-1 0,0 0-1,0 0 1,0 0 0,0 1 0,0-1 0,0 1-1,-1-1 1,1 1 0,0-1 0,0 1-1,0-1 1,0 1 0,-1 0 0,1 0-1,0 0 1,0 0 0,-1 0 0,1 0 0,0 0-1,0 0 1,-1 0 0,1 0 0,0 1-1,-1 0 1,-5 0 163,2 2-1,-1-1 0,0 1 1,-9 5-1,-20 14 207,2 1 0,1 1-1,0 2 1,2 1 0,1 1 0,-42 55 0,66-76-509,0 0 1,1 0-1,0 0 1,-4 9-1,7-13-49,0-1 1,0 1-1,1 0 0,-1-1 0,1 1 0,-1 0 0,1-1 0,0 1 0,0 0 1,0 0-1,0-1 0,0 1 0,1 0 0,-1 0 0,2 3 0,-1-5 3,0 1 0,0-1 0,-1 0-1,1 0 1,0 0 0,0 0 0,1 0-1,-1 0 1,0 0 0,0 0 0,0 0-1,1 0 1,-1 0 0,0-1 0,1 1-1,-1-1 1,0 1 0,1-1 0,-1 1-1,1-1 1,-1 0 0,1 0-1,-1 1 1,1-1 0,1-1 0,4 1 71,0 0 1,-1-1-1,1 0 1,9-3-1,-7 1-81,0 0 1,0-1-1,0 0 0,-1 0 0,1-1 0,-1 0 0,0 0 0,0-1 1,-1 0-1,0-1 0,0 1 0,7-10 0,3-7 2,-1 0 1,23-45-1,-23 37 23,25-35 1,-41 66-38,0 0 1,1-1-1,-1 1 1,0 0-1,0 0 1,0 0-1,0 0 1,0 0-1,0-1 1,0 1-1,0 0 1,0 0-1,0 0 1,1 0-1,-1 0 1,0 0-1,0-1 1,0 1-1,0 0 1,0 0-1,0 0 1,1 0-1,-1 0 1,0 0-1,0 0 1,0 0-1,0 0 1,1 0-1,-1 0 1,0 0-1,0 0 1,0 0-1,0 0 1,1 0-1,-1 0 1,0 0-1,0 0 1,0 0-1,0 0 1,1 0-1,-1 0 1,0 0-1,0 0 1,0 0-1,1 0 1,1 11-126,-2 25 108,0-24 9,0 6 87,1 0 0,0 1 0,2-1 0,0 0 0,8 25 0,-10-39-35,0-1 0,1 1 0,-1-1-1,1 0 1,0 0 0,0 0-1,0 0 1,0 0 0,0 0 0,0-1-1,1 1 1,-1-1 0,4 3 0,-4-4-12,0 0 0,0 0 0,0 0 0,1 0 0,-1 0 0,0-1 0,0 1 0,0-1 1,1 1-1,-1-1 0,0 0 0,0 0 0,1 0 0,-1 0 0,0 0 0,0-1 0,1 1 1,-1-1-1,0 1 0,0-1 0,3-1 0,1-1 13,-1 0 0,0 0 0,0 0 0,0-1 0,0 1 0,0-1 0,-1 0 0,0-1 0,6-6 0,2-6 14,15-25 0,-16 24-29,162-216 109,-115 162-9,73-116 0,-122 170-150,-10 18 18,1 0 0,0 0 0,0 0 0,0 1 0,-1-1 0,1 0 0,0 0 0,0 0 0,-1 0 0,1 0 0,0 0 0,0 0 0,-1 1 0,1-1-1,0 0 1,0 0 0,-1 0 0,1 0 0,0 0 0,0 0 0,-1 0 0,1 0 0,0 0 0,0 0 0,-1 0 0,1-1 0,0 1 0,0 0 0,-1 0 0,1 0-1,0 0 1,0 0 0,-1 0 0,1-1 0,0 1 0,0 0 0,0 0 0,-1 0 0,1-1 0,0 1 0,0 0 0,0 0 0,0 0 0,-1-1 0,1 1-1,0 0 1,0 0 0,0-1 0,0 1 0,0 0 0,0 0 0,0-1 0,0 1 0,0 0 0,0 0 0,0-1 0,0 1 0,0 0 0,0-1 0,0 1 0,0 0-1,0 0 1,0-1 0,0 1 0,0 0 0,1 0 0,-1-1 0,0 1 0,0 0 0,-10 5-83,0 1 0,0 1 0,0 0-1,1 0 1,-13 13 0,15-13 80,-8 7 15,2 1 0,0 0 0,0 1 0,2 0 0,0 1 0,1 0 0,1 1 0,0 0 0,1 0 0,1 1 0,1 0 0,1 0 0,0 1 0,2 0 0,-2 29 0,4-38 40,1 0 0,0 0 0,1 0 0,0 0 0,1 0 0,0 0 1,1 0-1,0-1 0,6 14 0,-7-19-34,1 1 1,0-1-1,0 1 1,1-1 0,-1 0-1,1 0 1,0 0-1,1-1 1,-1 1-1,1-1 1,0 0-1,0-1 1,0 1-1,0-1 1,1 0-1,-1 0 1,10 3-1,-10-5 11,1 0 0,-1 0 0,0 0 0,1-1 0,-1 0 0,0 0-1,0-1 1,1 1 0,-1-1 0,0 0 0,0-1 0,0 1 0,0-1 0,0 0-1,0 0 1,0-1 0,0 1 0,7-7 0,0 0 15,0 0 0,-1-1-1,0 0 1,-1-1 0,13-18 0,4-10-49,-1-1 1,-3-1-1,28-65 0,-30 51 64,-2-1 1,17-80-1,-27 98-12,3-19-92,-11 47-5,-1 9 58,0 1-1,0 0 1,0 0-1,0 0 1,0 0-1,0 0 0,-1 0 1,1 0-1,0 0 1,0 0-1,0 0 1,0 0-1,0 0 1,0 0-1,0 0 1,0 0-1,0 0 1,0 0-1,0 0 0,0 0 1,0 0-1,0 0 1,0 0-1,0 0 1,0-1-1,0 1 1,0 0-1,0 0 1,0 0-1,0 0 0,0 0 1,0 0-1,0 0 1,0 0-1,-1 0 1,1 0-1,0 0 1,0 0-1,0 0 1,0 0-1,0 0 1,0 0-1,0 0 0,0 0 1,0 0-1,0 0 1,0 1-1,0-1 1,0 0-1,0 0 1,0 0-1,0 0 1,0 0-1,0 0 0,0 0 1,0 0-1,0 0 1,-1 0-1,1 0 1,0 0-1,0 0 1,0 0-1,0 0 1,0 0-1,0 0 1,0 0-1,-6 15-97,-9 34 589,-10 69 1,19-72-348,1 0 0,2 67 1,21 92-611,-18-205 459,2 13-1714,6 24 0,-7-35 1261,-1 0-1,1 1 1,0-1 0,0 0 0,0 1-1,0-1 1,1 0 0,-1 0 0,1 0-1,-1 0 1,1 0 0,-1 0 0,1 0-1,0-1 1,0 1 0,0-1 0,2 2-1,14-1-5852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19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 10048,'-21'16'3712,"21"-8"-2880,-10 7-224,2 2 1791,-2-2-1439,6 5-192,-1 0-480,5 1-448,5-6 96,4 2-1600,4-2 896,5-7-4191,5 1 2783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24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1 2656,'0'0'145,"0"0"0,1-1 0,-1 1-1,1 0 1,-1 0 0,0 0 0,1 0 0,-1 0 0,0 0 0,1 1-1,-1-1 1,0 0 0,1 0 0,-1 0 0,0 0 0,1 0 0,-1 0 0,0 1-1,1-1 1,-1 0 0,0 0 0,0 0 0,1 1 0,-1-1 0,0 0 0,0 0-1,1 1 1,-1-1 0,0 0 0,0 1 0,0-1 0,1 1 0,-4 11 6515,0 0-7237,-22 94 3315,9-41-1989,-6 33 269,-18 75-84,-5 3-390,44-175-672,1 0-1,-1 1 0,1-1 1,-1 0-1,1 0 0,-1 0 1,1 0-1,-1 0 0,0 0 0,0 0 1,0 0-1,1 0 0,-2 1 1,1-2-6,1 0 68,0 0-1,0 0 0,0 0 1,0 0-1,0 0 1,0 0-1,0 1 0,0-1 1,0 0-1,-1 0 0,1 0 1,0 0-1,0 0 0,0 0 1,0 0-1,0 0 1,0 0-1,0-1 0,0 1 1,0 0-1,-1 0 0,1 0 1,0 0-1,0 0 0,0 0 1,0 0-1,0 0 1,-1-1-934,1 1 933,0 0 1,1-11-2552,12-25-3585,0-8 2950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25.2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97 5408,'-2'0'465,"1"0"-349,0 0 1,1 0-1,-1 0 1,0-1-1,0 1 1,1 0 0,-1 0-1,0 0 1,1 1-1,-1-1 1,0 0-1,0 0 1,1 0 0,-1 0-1,0 1 1,1-1-1,-1 0 1,1 1-1,-1-1 1,0 0 0,0 2-1,2-1 201,1 0 1,0 0-1,-1-1 0,1 1 1,0 0-1,0-1 0,-1 1 1,1-1-1,0 1 0,0-1 1,3 0-1,20 2 411,0-2 1,0-1-1,0-1 0,28-6 1,99-28 1043,-27 5-1272,-107 28-478,9-2 53,52-18-1,-77 23-613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26.4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1 3552,'0'0'38,"-1"0"0,1 0 0,0 0 0,0 0-1,0 0 1,-1 0 0,1 0 0,0 0 0,0 0 0,-1 0 0,1 0 0,0 0 0,0 0 0,-1 0 0,1 0-1,0 0 1,0 0 0,-1 0 0,1 0 0,0 0 0,0 1 0,0-1 0,-1 0 0,1 0 0,0 0 0,0 0-1,0 1 1,0-1 0,-1 0 0,1 0 0,0 1 0,-5 11 975,0 20 673,4-21-1038,-11 46 1545,-2 0 0,-30 75-1,-3 10-189,-23 135 543,39-151-1823,3-9-110,27-113-560,-3 20 460,4-23-375,2-3 1,22-22-71,-1-2 0,-2 0 1,29-44-1,0-1-202,-29 43 141,5-6-154,48-51-1,-72 84 125,0-2-26,1 1 1,-1 0-1,1 0 1,0 0-1,4-3 0,-6 5 43,-1-1 0,1 1-1,-1 0 1,1 0 0,-1 0-1,1 0 1,0 0 0,-1-1-1,1 1 1,-1 0-1,1 0 1,-1 1 0,1-1-1,-1 0 1,1 0 0,-1 0-1,1 0 1,0 0 0,-1 1-1,1-1 1,-1 0 0,1 0-1,-1 1 1,0-1-1,1 0 1,-1 1 0,1-1-1,-1 0 1,0 1 0,1-1-1,-1 1 1,0-1 0,1 1-1,-1-1 1,0 1 0,1-1-1,-1 1 1,0-1-1,0 1 1,0-1 0,1 2-1,1 5 40,-1 0-1,1 1 0,-1-1 1,0 1-1,-1-1 0,0 1 1,0-1-1,-2 10 0,-12 60 429,1-29-153,-5 31 378,16-67-575,0 0 1,1 1 0,1-1 0,1 20-1,-1-29-98,1-1-1,-1 1 0,1 0 0,-1 0 0,1-1 1,0 1-1,0 0 0,0-1 0,1 1 1,-1-1-1,1 1 0,-1-1 0,1 0 0,0 1 1,0-1-1,0 0 0,0 0 0,3 2 1,-1-2 30,-1 0 1,1 0-1,0-1 1,0 1 0,-1-1-1,1 0 1,0 0 0,0 0-1,1 0 1,-1-1-1,6 0 1,0 0 6,1-1 1,-1 0-1,0-1 0,0 0 1,0-1-1,0 0 0,-1-1 0,1 0 1,12-7-1,-12 5-40,0 0 1,-1-1-1,13-12 1,-18 15 11,0-1 1,0 1-1,0-1 1,-1 0 0,0 0-1,0 0 1,0-1 0,3-10-1,1-2 12,-2-1-1,-1 0 0,3-21 1,-7 32-47,1-1 1,-1 1 0,0 0 0,-1 0 0,1-1 0,-2 1 0,1 0 0,-1 0-1,0 0 1,-4-7 0,6 14-2,-1-1 0,1 1 0,-1 0 1,1 0-1,-1 0 0,1 0 0,-1 0 0,0 0 0,0 0 0,1 0 0,-1 0 0,0 0 0,0 0 0,0 0 0,0 1 0,0-1 1,0 0-1,0 1 0,0-1 0,0 0 0,-1 1 0,1 0 0,0-1 0,-3 0 0,2 2-6,0-1 0,0 1-1,0-1 1,0 1 0,0 0 0,1 0-1,-1 0 1,0 0 0,0 0 0,0 0-1,1 0 1,-1 1 0,1-1 0,-1 1-1,-1 1 1,-3 4 1,0 1 0,1-1 0,0 1 0,0 1 0,1-1 0,-1 1 1,2-1-1,-1 1 0,2 0 0,-1 1 0,1-1 0,0 0 0,1 1 0,0-1 0,1 1 0,-1-1 0,3 16 0,0-18 38,-1 0 0,1 0 0,0 0 0,1 0-1,-1 0 1,1-1 0,1 0 0,-1 1 0,1-1 0,0 0 0,6 6 0,-8-10-9,1 1 0,-1-1 0,1 0 0,0 1 0,0-1 0,0 0 1,0-1-1,0 1 0,0-1 0,0 1 0,1-1 0,-1 0 0,0 0 1,1 0-1,-1-1 0,1 1 0,-1-1 0,1 0 0,-1 0 0,1 0 0,-1 0 1,1-1-1,-1 1 0,6-3 0,2 0 48,-1-1 1,0-1-1,0 0 1,0 0-1,-1-1 1,18-13-1,46-50 174,-23 19-105,-4 2-282,-45 47 146,0 0 0,0 0 0,-1 0 0,1 0 0,0 0 0,1 1 0,-1-1 0,0 0-1,0 1 1,2-2 0,-3 2 7,0 0 0,0 0-1,1 0 1,-1 0 0,0 0-1,0 0 1,1 0 0,-1 0-1,0 0 1,0 0 0,1 0-1,-1 0 1,0 0 0,0 1-1,1-1 1,-1 0 0,0 0-1,0 0 1,0 0 0,1 0-1,-1 0 1,0 1 0,0-1-1,0 0 1,1 0 0,-1 0-1,0 1 1,0-1 0,0 0-1,0 0 1,1 1 0,-1 2-3,1 0 0,0 0 1,-1 0-1,1 0 0,-1 0 1,0 5-1,1 4 63,0-2-54,1 0 0,0-1 0,1 1 0,0-1 0,0 1 0,1-1 0,0 0 0,9 13 0,-10-18 24,0 0 0,0 0 0,0 0 0,0-1 1,1 1-1,-1-1 0,1 0 0,0 0 0,0 0 0,0-1 0,1 1 0,-1-1 0,0 0 0,1 0 0,0 0 0,-1-1 0,1 0 0,0 0 0,5 1 0,0-2 5,1 1 0,-1-2 0,0 1 0,1-2-1,-1 1 1,0-1 0,0-1 0,0 1 0,0-2 0,9-4 0,-13 5-17,0 0 1,0-1 0,0 0 0,0 0-1,-1 0 1,0-1 0,0 0 0,0 1-1,-1-2 1,0 1 0,1-1 0,-2 1-1,1-1 1,-1 0 0,5-13 0,-5 10 32,0-1 1,0 1 0,-1-1 0,1-14 0,-3 18-71,0 1 0,0-1 1,0 1-1,-1-1 0,1 1 1,-2 0-1,1-1 0,0 1 1,-4-8-1,4 12 15,1 0-1,0 0 1,-1 0-1,1 0 1,-1 1-1,0-1 1,1 0-1,-1 0 1,0 0-1,1 1 1,-1-1-1,0 0 1,0 1-1,0-1 1,1 0-1,-1 1 1,0-1-1,0 1 1,0 0-1,0-1 1,0 1-1,0 0 1,0-1-1,0 1 1,0 0-1,0 0 1,0 0-1,0 0 1,0 0-1,0 0 1,0 0-1,0 0 1,0 1-1,0-1 1,0 0-1,0 1 1,0-1-1,-2 1 0,-3 2-36,0 1 0,1 0 0,-1 0 0,-9 8-1,8-6 45,2-2 0,0 1 1,0 0-1,0 0 0,0 0 1,1 1-1,0 0 1,0 0-1,0 0 0,1 0 1,0 0-1,0 1 0,-2 7 1,4-10 18,0 0 0,1 1 0,-1-1 0,1 0 0,-1 1 0,1-1 0,1 1 0,-1-1 0,1 1 0,0-1 0,-1 0-1,2 1 1,-1-1 0,1 0 0,-1 0 0,1 0 0,0 0 0,1 0 0,-1 0 0,5 5 0,3 1 70,0 0 0,1-1 0,0 0 1,0 0-1,1-1 0,0-1 0,1 0 0,17 7 0,-25-12-152,1 0 1,0 0-1,0-1 0,0 0 1,0 0-1,1 0 1,-1-1-1,0 0 0,0 0 1,0-1-1,0 1 0,0-1 1,0-1-1,0 1 1,0-1-1,0 0 0,0 0 1,9-6-1,5-3-2133,0-2 0,-1 0-1,28-25 1,-24 17-827,-1-2 0,21-27 0,0-3-1298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28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44 2240,'2'-14'1982,"-2"14"-1808,1-1-1,-1 0 0,0 0 0,1 0 1,-1 1-1,0-1 0,0 0 0,0 0 0,0 0 1,0 1-1,0-1 0,0 0 0,0 0 1,0 0-1,0 0 0,0 1 0,-1-1 1,1 0-1,0 0 0,0 1 0,-1-1 0,1 0 1,-1 0-1,1 1 0,0-1 0,-1 0 1,0 1-1,1-1 0,-1 1 0,1-1 0,-1 0 1,0 1-1,1-1 0,-1 1 0,0 0 1,1-1-1,-3 0 0,2 1-68,0-1-1,-1 1 1,0-1 0,1 1-1,-1 0 1,1-1 0,-1 1-1,1 0 1,-1 0 0,0 0-1,1 0 1,-1 1 0,1-1 0,-1 0-1,0 1 1,1-1 0,-1 1-1,1-1 1,0 1 0,-1 0-1,1 0 1,-1-1 0,1 1-1,0 0 1,0 0 0,-2 2-1,-4 3 200,1 1-1,0-1 1,-8 13-1,7-9 46,-22 25 468,17-21-424,0 0 0,2 0 0,-16 27 0,20-28-139,1-1-1,0 1 0,-4 15 1,8-26-206,0 1 0,1 0 0,-1-1 1,1 1-1,-1 0 0,1 0 0,0-1 1,0 1-1,0 0 0,1 0 0,-1-1 1,1 1-1,-1 0 0,1-1 0,0 1 0,0-1 1,0 1-1,0-1 0,1 1 0,-1-1 1,1 0-1,2 4 0,-3-5-13,1 0 0,-1 0 0,1-1 0,0 1 0,-1 0 0,1 0 0,0-1 0,-1 1-1,1-1 1,0 0 0,0 1 0,-1-1 0,1 0 0,0 0 0,0 0 0,0 0 0,-1 0 0,1-1 0,0 1 0,0 0 0,-1-1 0,3 0-1,1-1 28,0 0-1,-1 0 0,1 0 0,-1-1 1,1 1-1,6-7 0,-2 0-30,-1 1-1,0-1 1,0 0 0,-1-1-1,-1 0 1,12-21 0,-5 1 109,13-40 1,-19 42-122,-8 25-32,-5 18 124,4-3 97,0 0-1,1 0 0,0 0 0,1 0 1,0 0-1,2 14 0,-1-23-167,0 1-1,0-1 1,0 0 0,0 0-1,0 0 1,1 0 0,-1 0-1,1 0 1,0 0 0,0-1-1,0 1 1,0-1 0,0 1-1,1-1 1,-1 0 0,1 0-1,0 0 1,4 3 0,-4-3-7,0-1 0,0 1 0,0-1 0,0 1 0,1-1 0,-1 0 0,1 0 0,-1 0 0,0-1 1,1 1-1,-1-1 0,1 0 0,0 0 0,-1 0 0,1 0 0,-1-1 0,5-1 0,12-5 4,-1 0 0,0-2-1,0 0 1,-1-1 0,0-1-1,-1-1 1,19-16 0,-20 14-23,1 1 1,0 1 0,36-19-1,-51 30 2,-1 0-1,1 0 1,0 0 0,-1 1-1,1-1 1,0 1-1,-1-1 1,1 1-1,0-1 1,0 1 0,0 0-1,-1 0 1,1 0-1,0 0 1,0 0-1,0 0 1,-1 0 0,1 1-1,0-1 1,0 1-1,-1-1 1,1 1-1,0 0 1,-1 0 0,1-1-1,2 3 1,1 3 77,0-1 0,0 1 0,0 0 0,-1 1 0,0-1 0,4 10 0,1-3 633,-8-11-652,-1 1-108,1 0 43,-1 0-1,1 1 1,0-1 0,0 0-1,1 4 1,0-4-18,-1 0 1,0 1-1,0-1 0,0 0 1,-1 1-1,1 4 1,0-5 29,-1-1 1,0 1-1,1 0 1,0-1 0,0 1-1,1 4 1,0-4-27,-1 0 0,0 0 0,0 0 0,0 0 0,-1 0 0,1 0 0,0 4 1,-1-5 12,0-1 1,0 0 0,0 1-1,1-1 1,-1 1 0,0-1 0,1 0-1,-1 1 1,1-1 0,0 0-1,-1 0 1,1 1 0,0-1 0,0 0-1,0 0 1,0 0 0,1 1-1,10 13-20,-12-13 18,1 0 0,0-1 0,0 1 0,1-1 0,-1 1 0,0-1 1,0 0-1,1 1 0,-1-1 0,1 0 0,-1 0 0,1 0 0,-1 0 0,1 0 1,0 0-1,2 0 0,0 0 4,-1 0 0,1 0-1,-1-1 1,1 0 0,0 1 0,-1-1 0,1 0 0,4-1-1,-2 0 19,0-1-1,0 1 0,0-1 0,0 0 0,-1 0 0,1-1 0,-1 1 0,1-1 0,-1-1 0,6-4 0,13-12-25,-7 5 63,19-20 0,-31 28-65,1 1-1,-1-1 1,-1 0-1,1-1 0,-1 1 1,5-15-1,-5 10 29,-1 1-1,0 0 0,2-21 1,-4 27-25,-1 0 0,0-1 1,0 1-1,0 0 0,-1 0 1,1 0-1,-1 0 0,-1 0 1,1 0-1,-1 0 0,-2-5 0,4 10-5,-1-1 0,1 0-1,0 1 1,-1-1 0,1 0-1,-1 1 1,1-1 0,-1 1-1,0-1 1,1 1-1,-1-1 1,1 1 0,-1 0-1,0-1 1,1 1 0,-1 0-1,0-1 1,0 1 0,1 0-1,-1 0 1,0 0-1,0-1 1,1 1 0,-1 0-1,0 0 1,0 0 0,1 0-1,-1 1 1,0-1-1,0 0 1,1 0 0,-1 0-1,0 0 1,0 1 0,1-1-1,-1 0 1,0 1 0,1-1-1,-2 1 1,-2 2-8,1-1 0,0 1 0,0-1-1,0 1 1,0 0 0,-3 3 0,-1 3 19,1 1 1,0 0-1,0 0 0,1 0 1,1 0-1,-1 1 0,2 0 1,-1 0-1,2 0 0,-1 0 1,0 22-1,2-29 16,1 0 0,0 0 1,0 0-1,1 0 0,-1 0 0,1 0 0,0 0 0,0 0 0,0 0 0,0 0 0,1 0 1,0-1-1,-1 1 0,1-1 0,1 1 0,-1-1 0,0 0 0,1 0 0,0 0 0,2 3 1,0-3 11,0 1 1,0-1 0,0 0 0,0 0-1,0 0 1,0-1 0,1 0 0,-1 0-1,1 0 1,-1-1 0,1 0 0,0 0-1,8 0 1,25 0 164,-1-1-1,61-9 1,-75 5-543,1-1 0,-1-1 1,-1-1-1,1-2 0,24-12 0,-41 18-712,-1 0-1,0-1 1,0 0-1,6-6 1,9-14-5637,-7 5 3144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30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373 8 3488,'0'0'56,"0"0"1,1-1-1,-1 1 1,0-1 0,0 1-1,0-1 1,0 1-1,1 0 1,-1-1-1,0 1 1,1 0-1,-1-1 1,0 1-1,11-3 8870,-17 8-7523,-8 2-122,-25 12 0,24-14-643,-25 16 1,24-12-455,0 1 0,1 1 0,0 0 0,0 1 0,2 1 0,-1 0 0,-15 22 0,17-17-55,1 1 0,1 0-1,0 1 1,-7 23 0,-22 86 470,34-109-492,-5 16 90,2 1 0,1 1 0,-3 53 1,10-74-113,0 0-1,1 0 1,1-1 0,1 1 0,0-1 0,1 1 0,0-1 0,2-1 0,0 1-1,9 18 1,-5-18 1,1 0-1,0 0 0,1-1 1,1 0-1,0-1 0,1-1 1,0 0-1,1-1 0,28 18 1,-26-22 40,-12-7-88,-1 1-1,0 0 1,0 0 0,7 3-1,-11-5-167,0 1 0,0-1-1,1 0 1,-1 0-1,0 0 1,1 0 0,-1 0-1,0 0 1,0 0 0,1 0-1,-1 0 1,0 0 0,1 0-1,-1 0 1,0 0-1,0 0 1,1 0 0,-1-1-1,0 1 1,1 0 0,-1 0-1,0 0 1,0 0-1,0 0 1,1-1 0,-1 1-1,0 0 1,0 0 0,1 0-1,-1-1 1,0 1 0,0 0-1,0 0 1,0-1-1,0 1 1,1 0 0,-1 0-1,0-1 1,0 1 0,0 0-1,0-1 1,4-13-9855,-3-1 4779,-1 5 2769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55.268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11 2304,'0'-3'18079,"20"11"-16393,-3-3-1159,0-1 0,0-1-1,1 0 1,0-1 0,17-1 0,-8 1-126,380 8 1201,6-16-1304,-208 2 37,363-24 635,-532 26-1024,-21 2-326,-1-1 0,21-4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57.35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0 1984,'11'9'12072,"-7"-7"-11709,4 1 914,4 0-371,0-2 1,0 1-1,0-1 1,21-2-1,-15 1-687,462 22 1589,-443-18-1689,-15 0 11,26-1 0,12-1 336,52-3-132,-106 0-343,1 1-58,-1-1-1,0 1 0,0-2 1,11-2-1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58.322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38 4 5632,'-37'-2'19306,"38"0"-19402,21 3 960,22 4-27,56-2 1,-7 0-412,227 17 513,-129-20-702,-81-3-218,-70-2-2307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30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413 347 4384,'2'-7'449,"2"1"1,-1 0-1,1-1 1,0 1 0,0 1-1,0-1 1,1 1-1,8-8 1,1-2 2650,-14 14-2750,1 0 1,0 0-1,0 1 0,-1-1 0,1 0 0,0 0 0,-1 0 0,1 0 0,-1 0 0,1 0 0,-1 0 1,0 0-1,1 0 0,-1-2 0,-4 2 2183,-6 7-1454,-79 64 949,-14 12-1165,60-51-375,-60 44 224,82-57-440,1 0 0,-30 34 0,44-44-129,0 0 1,-6 12-1,10-17-99,1-1 1,0 1-1,-1-1 0,1 1 0,1 0 0,-1 0 0,0 0 0,1-1 0,-1 1 0,1 0 0,0 6 1,0-8-28,0 0 0,1 0 0,-1 0 1,0 0-1,1 0 0,-1 0 0,1 0 1,0-1-1,-1 1 0,1 0 0,-1 0 1,1 0-1,0 0 0,0-1 0,0 1 1,-1 0-1,1-1 0,0 1 0,0-1 1,0 1-1,0-1 0,0 1 0,0-1 1,0 0-1,0 1 0,0-1 0,1 0 1,5 1 73,-1 0 1,1 0-1,8-1 1,-9 0 13,14 0 15,0 0 0,-1-1 0,1-1 0,-1-1 0,33-9 0,-38 7-112,1 0-1,-1-2 1,0 1-1,-1-2 1,0 0-1,0-1 1,0 0 0,-1-1-1,-1 0 1,1-1-1,15-20 1,-10 7-188,-2-1 1,-1 0-1,-1-1 1,-1 0-1,16-56 1,-36 111-29,-8 48 0,15-64 251,-1 1 0,2-1 1,0 1-1,0-1 1,1 1-1,4 15 1,-4-24 52,0 0 0,1 0 0,0 1 0,0-1 1,0 0-1,0-1 0,1 1 0,0 0 0,7 8 1,-9-11-64,1-1 0,0 1 1,0-1-1,0 1 1,0-1-1,1 0 1,-1 1-1,0-1 1,0 0-1,1-1 1,-1 1-1,1 0 1,-1-1-1,0 1 1,1-1-1,-1 0 1,1 0-1,-1 0 0,1 0 1,-1 0-1,1 0 1,-1-1-1,4 0 1,26-9 104,-1 0 1,1-2 0,44-25-1,-45 19-111,-1 0-1,33-28 0,51-50-123,-31 24 302,-73 64-180,-2 1 7,0 1-1,0-1 0,0 2 1,1-1-1,13-5 0,-22 10-23,1 1-1,-1 0 0,1 0 0,-1 0 0,1 0 0,-1-1 0,1 1 0,-1 0 0,1 0 0,-1 0 0,1 0 0,-1 0 0,1 0 0,-1 0 0,1 1 1,-1-1-1,1 0 0,-1 0 0,0 0 0,1 0 0,-1 1 0,1-1 0,-1 0 0,1 0 0,-1 1 0,0-1 0,1 0 0,0 1 0,-1 0 7,1 0 0,0 0 0,-1 1 0,1-1 0,-1 0 0,1 1 0,-1-1 0,1 0 0,-1 0 0,0 3 0,1 5 55,-1 0 0,-1 16-1,0-19-30,-1 14 26,-1-1 0,0 0 0,-2 0 0,-6 18 1,-34 73 402,24-61-402,20-48-49,1 0 0,0-1 0,-1 1 0,1 0 0,0-1 0,0 1 0,0 0 0,-1-1 0,1 1 0,0 0 0,0 0 1,0-1-1,0 1 0,0 0 0,0-1 0,0 1 0,0 0 0,1 0 0,-1-1 0,1 2 0,-1-2-5,0 1 1,1-1-1,-1 0 0,1 1 1,-1-1-1,0 0 1,1 0-1,-1 0 1,1 1-1,-1-1 1,1 0-1,-1 0 1,1 0-1,-1 0 1,1 0-1,-1 0 1,1 0-1,-1 0 0,1 0 1,-1 0-1,2 0 1,3-2-17,1 1 0,-1-1 0,10-5 0,-14 7-9,7-4 8,0-1-1,0 0 1,0 0 0,-1-1 0,1 0-1,9-11 1,35-47-7,-40 48-46,0 1 0,0 0 0,1 1 0,23-19 0,-35 32 58,-1 1 0,1-1-1,-1 1 1,1-1 0,0 1-1,-1-1 1,1 1 0,0-1 0,0 1-1,-1 0 1,1-1 0,0 1 0,0 0-1,0 0 1,-1 0 0,1 0 0,0-1-1,0 1 1,0 0 0,0 0-1,-1 0 1,1 1 0,0-1 0,0 0-1,0 0 1,-1 0 0,2 1 0,-1 0-2,0 0 1,-1 0 0,1 0-1,0 0 1,-1 0-1,1 0 1,0 0 0,-1 0-1,0 0 1,1 0 0,-1 0-1,1 0 1,-1 1 0,0-1-1,0 0 1,0 2-1,0 7-23,0 0 0,0 0 0,-3 11 0,3-20 25,-20 100 85,14-77-88,6-24 7,0 0 0,0 1 1,0-1-1,0 0 0,0 0 0,0 0 1,0 0-1,0 1 0,0-1 0,0 0 1,0 0-1,0 0 0,0 1 0,0-1 1,0 0-1,0 0 0,0 0 0,0 0 1,0 1-1,0-1 0,1 0 0,-1 0 1,0 0-1,0 0 0,0 0 1,0 1-1,0-1 0,0 0 0,1 0 1,-1 0-1,0 0 0,0 0 0,0 0 1,0 1-1,0-1 0,1 0 0,-1 0 1,0 0-1,0 0 0,0 0 0,0 0 1,1 0-1,-1 0 0,0 0 0,0 0 1,0 0-1,1 0 0,-1 0 1,0 0-1,0 0 0,11-3 133,-10 3-92,16-6-92,-1 0-1,0-1 1,24-15-1,2 0-210,-34 18 215,26-12-16,43-16-1,-73 31 79,0 0 0,-1 0 0,1 0 1,0 1-1,-1-1 0,1 1 0,7 0 1,-10 1-27,0-1 1,1 0-1,-1 1 1,1-1 0,-1 0-1,0 1 1,0 0-1,1-1 1,-1 1 0,0 0-1,0-1 1,0 1-1,0 0 1,0 0-1,0 0 1,0 0 0,0 0-1,0 0 1,0 1-1,0-1 1,-1 0 0,1 0-1,0 2 1,1 4-22,-1-1 1,0 0 0,0 1-1,-1-1 1,0 0 0,0 1 0,0-1-1,-1 1 1,-1 7 0,0-5 61,1 0 1,0 0-1,1 0 1,1 17-1,0-23-21,-1-1-1,1 0 1,0 0-1,0 1 1,-1-1-1,1 0 1,1 0-1,-1 0 1,0 0-1,0 0 1,1 0-1,-1 0 1,1 0-1,0-1 1,0 1-1,-1 0 1,1-1-1,0 0 1,0 1-1,0-1 1,0 0 0,5 2-1,2 0-4,-1-1-1,1 0 1,0 0-1,0-1 1,0 0-1,0 0 1,0-1-1,1 0 1,-1-1-1,0 0 1,0 0-1,16-5 1,6-4-46,1-2 0,34-18 0,-51 23 39,208-103-485,-205 103 386,-12 7-4,-9 7-26,-6 1 95,1 0 0,-1-1-1,-10 7 1,-11 8 70,4-3-3,7-5 71,-21 21 0,36-31-66,0 0 0,0 0 0,0 1 1,1 0-1,-1 0 0,1 0 0,0 0 0,1 0 1,-1 1-1,-1 5 0,3-9-27,1-1 1,0 0-1,-1 0 0,1 1 1,0-1-1,-1 0 0,1 1 0,0-1 1,0 0-1,0 1 0,0-1 1,0 0-1,0 1 0,1-1 0,-1 0 1,0 1-1,1-1 0,-1 0 0,1 0 1,-1 1-1,1-1 0,0 0 1,-1 0-1,1 0 0,0 0 0,0 0 1,0 0-1,0 0 0,0 0 1,0 0-1,0 0 0,0-1 0,0 1 1,0 0-1,0-1 0,1 1 1,-1-1-1,0 1 0,0-1 0,1 1 1,-1-1-1,0 0 0,1 0 1,-1 0-1,2 0 0,8 1 45,0-2 0,0 1 0,0-2 0,16-3 0,-17 3-23,18-3-36,-1-1 1,0-2-1,-1-1 0,0-1 1,42-22-1,-61 28-53,-1 0 0,0-1 0,0 0 0,0-1-1,0 1 1,-1-1 0,0 0 0,0 0 0,0-1 0,7-13 0,-11 17 24,0 1 1,0-1-1,0 1 1,0-1 0,-1 1-1,1-1 1,-1 0-1,0 0 1,1 1-1,-1-1 1,-1 0-1,1 1 1,0-1 0,-2-5-1,1 6 15,0-1-1,0 1 1,-1-1-1,1 1 1,-1 0 0,0-1-1,1 1 1,-1 0-1,0 0 1,0 1-1,0-1 1,-1 0 0,1 1-1,0-1 1,-1 1-1,1-1 1,-5 0-1,-3-2-20,0 2 0,-1-1 0,1 1 0,-1 1 0,0 0 0,1 0-1,-20 2 1,9-1-9,14 0 57,1 1 0,-1-1 0,0 1 0,1 0 0,-1 1 0,1-1 0,0 1 0,0 0 0,-1 1 0,1 0 0,0 0 0,1 0 0,-1 1 0,-9 6 0,15-9-5,-1 0 1,0-1 0,1 1 0,-1-1-1,0 1 1,1 0 0,-1-1-1,0 1 1,1 0 0,-1 0 0,1 0-1,0-1 1,-1 1 0,1 0-1,0 0 1,-1 0 0,1 0 0,0 0-1,0 0 1,0-1 0,0 1-1,0 0 1,0 0 0,0 0 0,0 0-1,0 0 1,0 0 0,0 0-1,1 0 1,-1-1 0,0 1 0,1 0-1,-1 0 1,0 0 0,1 0-1,-1-1 1,2 2 0,0 0 17,0 0 0,0 0 1,0 0-1,0 0 0,0-1 0,0 1 1,1-1-1,-1 0 0,1 1 0,-1-1 1,6 1-1,20 5 51,-1-2 0,2-1 0,-1-2 0,0 0 0,0-2 1,1-1-1,-1-1 0,0-1 0,44-12 0,-37 4-15,-1-2-1,-1-1 1,36-21 0,-51 26-54,40-23-224,-58 31 218,1 1 0,-1 0-1,0 0 1,1-1-1,-1 1 1,0 0 0,1 0-1,-1 0 1,1-1-1,-1 1 1,0 0-1,1 0 1,-1 0 0,1 0-1,-1 0 1,0 0-1,1 0 1,-1 0 0,1 0-1,-1 0 1,1 0-1,-1 0 1,1 0-1,-1 0 1,0 0 0,1 0-1,0 1 1,-2 4 6,0-4-8,-1 9-38,-2 0 1,0 0-1,0 0 1,-10 16-1,-7 14 68,18-32-36,0 0 1,0 0-1,-2 14 0,4-18 46,1-1-1,0 1 0,0-1 0,0 0 0,0 1 1,0-1-1,1 1 0,-1-1 0,1 0 1,0 1-1,3 5 0,-3-8-31,-1 0 0,1 1 0,1-1 0,-1 0 0,0 0 0,0 0 0,0 0 0,1 0 0,-1 0-1,0 0 1,1 0 0,-1-1 0,1 1 0,-1 0 0,1-1 0,-1 1 0,1-1 0,0 0 0,-1 1 0,1-1 0,-1 0 0,4 0 0,6 0 32,-1-1-1,16-2 1,-16 2 96,21-4-85,0-1 0,0-2 1,-1-1-1,41-17 0,110-63-315,-173 86 131,-11 8-134,-11 10-44,-6 1 229,-22 21 436,32-28-338,-10 12 45,19-20-52,0 0 1,1 0 0,-1 0-1,1 0 1,-1 0 0,1 0 0,-1 0-1,1 0 1,0 0 0,-1 0-1,1 0 1,0 0 0,0 0-1,0 0 1,0 0 0,0 1-1,0-1 1,0 0 0,0 0-1,0 0 1,1 0 0,-1 1-1,1-1 1,-1-1 0,1 1 0,-1 0-1,1-1 1,-1 1 0,1-1-1,-1 1 1,1-1 0,-1 1 0,1-1-1,0 1 1,-1-1 0,1 0-1,0 1 1,0-1 0,-1 0 0,1 0-1,0 1 1,-1-1 0,1 0-1,1 0 1,18 1 185,-14-1-116,4 0-44,0-1-1,1 0 1,-1 0-1,1-1 0,-1 0 1,0-1-1,0 0 1,15-7-1,-6 0-51,79-41-195,-86 43 208,1 0-1,0 1 1,0 1-1,20-8 1,-32 14 2,0 0 0,0-1 0,0 1 0,0 0 0,0 0 0,0-1 0,0 1-1,0 0 1,0 0 0,0 0 0,0 0 0,0 1 0,0-1 0,0 0 0,0 0 0,0 1 0,0-1 0,0 0 0,0 1 0,1 0-1,-1 0 6,-1-1 0,1 1 0,-1 0-1,1 0 1,-1-1 0,0 1 0,1 0-1,-1 0 1,0-1 0,0 1-1,1 0 1,-1 0 0,0 0 0,0 0-1,0-1 1,0 1 0,0 0 0,0 0-1,-1 1 1,0 5 17,-1 0 1,0 1-1,-1-2 0,-4 11 1,5-14-14,-14 36 53,9-22 80,0 0 1,-16 26-1,19-37-46,26-21-22,-8 2-133,1 2-1,0 0 1,1 0 0,33-15 0,-16 12-197,58-18 0,-89 31 243,0 1 0,0-1-1,0 1 1,-1 0 0,1-1-1,0 1 1,0 0 0,0 0-1,0 1 1,0-1-1,0 0 1,1 1 0,-2-1 12,0 1 1,-1-1 0,1 0-1,-1 1 1,1-1-1,0 0 1,-1 1 0,1-1-1,-1 1 1,0-1 0,1 1-1,-1-1 1,1 1-1,-1-1 1,0 1 0,1 0-1,-1-1 1,0 1 0,1 0-1,-1-1 1,0 1 0,0 0-1,0-1 1,0 1-1,0 0 1,0-1 0,0 1-1,0 0 1,0-1 0,0 1-1,0 0 1,0-1-1,-1 2 1,-1 7 19,1-3 55,-1 1 0,1 0 1,1 0-1,-1-1 0,1 12 0,1-16-54,-1 0 0,0-1 0,1 1-1,-1 0 1,1-1 0,-1 1 0,1-1-1,0 1 1,0-1 0,0 1 0,0-1-1,0 1 1,0-1 0,0 0 0,0 0 0,0 1-1,1-1 1,-1 0 0,0 0 0,1 0-1,-1-1 1,1 1 0,-1 0 0,1 0-1,0-1 1,-1 1 0,4 0 0,5 1 34,0-1 0,1 1 1,-1-2-1,0 1 1,1-2-1,-1 1 0,0-1 1,14-4-1,-3 0-17,-1-1-1,1 0 1,21-12-1,-29 12-29,-1-2-1,1 1 1,-2-2-1,1 1 1,-1-2-1,0 0 0,17-20 1,57-88-98,-57 76 74,49-63-34,92-95 0,-156 186 63,10-11-27,34-48 1,-55 70-9,-1 1 0,1 0 0,-1-1 0,0 1 1,0-1-1,0 1 0,1-4 0,-2 6 17,0-1 0,0 1 0,0 0 0,0-1 0,0 1 0,0 0 0,0-1 0,0 1 0,0 0 1,0-1-1,0 1 0,-1 0 0,1-1 0,0 1 0,0 0 0,0-1 0,0 1 0,0 0 0,-1-1 0,1 1 0,0 0 0,0 0 0,-1-1 0,1 1 0,-1 0-4,1-1 0,-1 1 0,0 0 0,0 0 0,1 0 0,-1 0 0,0 0 0,0 0 0,1 0 0,-1 0 0,0 0 0,1 0 0,-1 0 0,0 0 0,0 0 0,0 1 0,-9 2-17,1 0 0,-1 1 0,1 1 1,0-1-1,0 2 0,1-1 0,0 1 0,0 0 1,0 1-1,0 0 0,-11 14 0,0 3 37,1 1-1,-24 43 1,-7 22 195,-63 162 0,98-213 134,-12 61 1,22-80-341,1 1 0,0 0 0,2 0 1,3 36-1,-2-50-32,1-1 0,0 1 0,0-1 1,1 0-1,0 0 0,0 0 0,1 0 1,-1 0-1,1 0 0,6 8 0,-7-12-160,-1-1-1,1 1 0,0 0 0,0 0 1,0-1-1,0 1 0,0-1 0,0 0 0,0 1 1,0-1-1,1 0 0,-1 0 0,0-1 1,1 1-1,-1 0 0,1-1 0,-1 0 1,1 1-1,-1-1 0,1 0 0,-1 0 0,1 0 1,-1-1-1,1 1 0,-1 0 0,0-1 1,1 0-1,-1 0 0,4-1 0,-1 0-536,-1 0 0,1-1 0,0 1 0,0-1-1,-1 0 1,0-1 0,1 1 0,3-5 0,-6 6 302,0 0 1,-1 0 0,1 0-1,0 0 1,-1-1 0,1 1-1,-1 0 1,0-1-1,0 1 1,0-1 0,0 1-1,0-1 1,-1 1 0,1-1-1,-1 0 1,0 1-1,0-1 1,0-4 0,-1 1-414,-1-1 1,0 1 0,-5-11-1,-14-34-3484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1:30.965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140 4 1248,'-3'-4'7093,"16"12"-6213,-12-5-654,1 2-35,1-1 0,0 1 1,0-1-1,0 1 0,1-1 1,-1 0-1,1 0 1,0 0-1,0-1 0,7 5 1,4 0-13,0-1 1,18 5-1,-26-10-120,-1-1 0,1 1 0,0-2-1,9 1 1,7 1 149,44 7 233,34 6-365,-65-7 42,63 9-55,-86-15-19,1 1 1,18 6-1,2 0-113,28 10 239,-42-12 156,29 6 0,-39-11-298,7 2-14,-10-2 8,-1-1 1,1 1-1,0-1 0,0 0 0,0-1 0,0 1 0,0-2 0,9 0 1,3 1 188,5-3 2,2 0 1377,-20 1-2455,14-5 2060,-40-2-910,0 0 0,-1 2 0,0 0 0,0 1 0,0 1 0,-1 1 0,0 2 0,-39-1 0,-14 3-160,-129-3 97,159 0-363,-32-2 298,61 3-76,-27 2 0,18 1-14,-11 4-253,9 2 138,27-7 53,5 0-672,94-4 411,304 4 411,-249 8 149,-111-8 496,-41 0-763,16-4 182,-8 0-512,7-1 183,-1 1-1,1 1 1,1 1 0,-1 0 0,22 2-1,-34-1 155,1 0 0,0 0 0,0 0-1,-1 0 1,1-1 0,-1 0 0,0 0-1,1-1 1,-1 0 0,0 1-1,0-2 1,-1 1 0,1 0 0,7-8-1,-3 4-176,-6 3 106,-2 3-26,13 21 21,-7-5 187,-2 0 1,6 19-1,6 18 24,-14-41-112,0-1-1,-1 0 0,-1 1 0,0-1 0,0 1 1,-1 0-1,-2 14 0,2 4-228,0 10 498,0-38-138,-14-4-870,-35-2-2075,20 3 1970,22 1 856,-1 0-1,1 1 1,0 0 0,-12 1-1,15 1 86,0 0 1,-1 0-1,1 0 1,0 0-1,0 1 0,0 0 1,0-1-1,0 2 0,1-1 1,-6 7-1,6-8-157,1 1-1,0 1 1,0-1-1,0 0 1,0 0-1,0 1 1,1-1-1,-1 1 1,1-1-1,0 1 1,0 0-1,0-1 1,1 1-1,0 0 1,-1 0-1,1-1 1,1 6-1,-2-2-16,1-5 6,0-1 1,0 1-1,1 0 0,-1-1 1,0 1-1,0 0 0,1 0 1,-1-1-1,1 1 0,0-1 1,-1 1-1,1 0 0,0-1 0,0 1 1,2 2-1,-2-3 52,8 3 16,-8-3-72,0-1-1,0 1 1,0-1-1,-1 1 1,1-1-1,0 1 1,0-1 0,0 0-1,0 1 1,0-1-1,0 0 1,0 0-1,0 0 1,0 0-1,0 0 1,0 0 0,0 0-1,0 0 1,0 0-1,1-1 1,-1 1 2,1 0 1,-1 0-1,0 0 1,0-1-1,0 1 1,0 0-1,0 0 0,1 0 1,-1 1-1,0-1 1,0 0-1,0 0 1,0 1-1,0-1 1,0 1-1,1-1 1,-1 1-1,1 0 0,16 7 22,-1-5-101,-16-3 320,0 1-182,2 3 854,-8-13-321,2 6-525,-45-35 366,43 34-413,-1 0 1,-1 1-1,1-1 0,0 2 0,-1-1 0,-12-3 0,-25-7 15,30 8 5,-23-5-1,-16-1-307,26 5 203,0 0 0,-1 2 0,0 2 0,-30 0 0,-189 22-68,174-11 194,56-5-45,0-2-1,0 0 0,-1 0 0,-23-3 0,34 0 40,0 0 0,0-1 0,1 0 0,-8-3 0,-7-3-11,14 5-56,1 0 0,0 0 0,0-1 0,0 0 0,0 0 0,1 0 0,-8-8 0,12 11 9,0-1 1,0 1-1,0 0 1,0-1-1,0 1 1,0-1-1,1 1 0,-2-4 1,1 4 1,1-1 0,-1 1 0,0-1 1,0 1-1,1-1 0,-1 1 0,0-1 0,-2-1 0,0 1 17,1-1 0,0 1 0,0-1-1,0 1 1,1-1 0,-1 0-1,-1-3 1,-3-6-178,0 5 95,5 6 62,1 0 1,-1 1 0,1-1 0,-1 0-1,0 0 1,1 1 0,-1-1 0,1 0-1,0 0 1,-1 0 0,1 0 0,0 0-1,0 0 1,-1 0 0,1 0 0,0 0-1,0 0 1,0 1 0,0-1 0,0 0-1,0-2 1,0 2 5,0 0 1,0 0-1,-1-1 0,1 1 0,0 0 0,-1 0 1,1 0-1,-1 0 0,0-1 0,0 0 1,0 1 17,1 0 1,-1 0 0,0 1 0,1-1 0,0 0 0,-1 0 0,1 0 0,0 0-1,-1 0 1,1 0 0,0 1 0,0-1 0,0 0 0,0 0 0,0 0 0,0 0-1,0-2 1,0 2-29,0 0 0,1 0-1,-1 0 1,0 0 0,0 0-1,0 0 1,0-1-1,0 1 1,0 0 0,-1 0-1,1 0 1,0 0 0,-1-1-1,-1-9 45,1 7-61,-7-1-57,7 1 60,1 4 93,0 8-138,0-2 91,0 0 0,0 0 0,0 0 0,-1 0 0,0 0 0,-1-1 0,1 1 0,-1 0 0,-4 9 0,5-13-10,0-1-1,1 1 0,-1-1 1,1 1-1,0-1 0,-1 1 1,1-1-1,0 1 0,0 2 1,0-2 21,0-1 1,0 1 0,-1 0-1,1-1 1,0 1 0,-1-1-1,1 1 1,-1 0 0,1-1-1,-2 2 1,2-2-23,-1 0-1,1 0 1,-1 0-1,1 0 1,-1 0-1,1 0 1,0 1-1,0-1 1,0 0 0,-1 2-1,1 0-20,0-1 0,0 1 1,-1-1-1,0 0 0,1 1 0,-3 3 0,-10 42 122,11-40-128,1 1 0,-1 0-1,1 0 1,1 15 0,0-24 20,0 0 31,0 1-1,0-1 1,1 0-1,-1 1 1,0-1-1,0 0 0,0 1 1,0-1-1,0 0 1,0 1-1,-1-1 1,1 0-1,0 1 0,0-1 1,0 0-1,0 1 1,0-1-1,0 0 1,-1 0-1,1 1 0,0-1 1,0 0-1,0 1 1,-1-1-1,1 0 1,0 0-1,-1 1 0,-5-6 277,-6-15-385,-33-114-81,42 126-109,1 0-1,0 0 1,1-1 0,0 1-1,0-17 1,2 25 232,9 2 55,-9 0-7,2-1 50,6 1-76,-8-2 22,1 0 0,0 1-1,0-1 1,-1 0 0,1 0 0,0 0 0,0 0 0,0 0-1,-1 0 1,1-1 0,0 1 0,-1-1 0,3 0-1,41-23-310,-35 21 159,1 0-1102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1:34.53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145 1 832,'13'5'6821,"-13"-3"-6725,0-1-22,1-1 0,-1 1 0,0-1 0,0 1 0,0-1 0,0 1 0,0-1 0,0 1 0,0-1 0,0 1 0,0-1 0,0 1 0,0-1 0,0 1 0,0-1 0,-1 1 0,1-1 0,0 1 0,0-1 0,0 1 0,-1-1 0,1 0 0,0 1 0,-1-1 0,1 1 0,0-1 0,-1 0 0,1 1 0,0-1 0,-1 0 0,1 0 0,-1 1 0,1-1 0,-1 0 0,1 0 0,-1 1 0,1-1 0,0 0 0,-2 0 0,2 0-34,-1 0 0,1 0 0,0 0 1,-1 1-1,1-1 0,0 0 0,-1 0 0,1 0 0,0 0 1,0 0-1,-1 1 0,1-1 0,0 0 0,-1 0 0,1 0 0,0 1 1,0-1-1,0 0 0,-1 0 0,1 1 0,0-1 0,0 0 1,0 1-1,0-1 0,-1 0 0,1 1 0,0-1-28,0 1-1,0-1 0,0 0 1,0 1-1,-1-1 1,1 0-1,0 1 0,0-1 1,0 0-1,0 0 1,-1 1-1,1-1 0,0 0 1,0 0-1,-1 0 1,1 1-1,0-1 0,0 0 1,-1 0-1,1 0 1,0 0-1,-1 0 0,1 1 1,0-1-1,0 0 1,-1 0-1,0 0 26,0 1 0,0-1 0,0 1 0,1-1 0,-1 1 0,0 0 0,1-1 0,-1 1 0,0 0 0,1 0 0,-1 0-1,1-1 1,-1 3 0,-3 2 235,1-3-138,1 1-1,0-1 0,0 0 0,0 1 0,0 0 1,1-1-1,-1 1 0,-1 4 0,-10 15 722,13-21-836,-2 0 87,1 1 0,-1 0-1,1 0 1,-1-1 0,0 1-1,0 0 1,0-1 0,1 0 0,-1 0-1,-1 1 1,1-1 0,0 0-1,0 0 1,-3 0 0,0-1 16,4 0-97,1 0-1,-1 0 1,0 0-1,1 0 1,-1 0-1,0 0 1,1 0 0,-1 0-1,1 0 1,-1 0-1,0 1 1,1-1-1,-1 0 1,1 0-1,-1 1 1,0-1 0,1 0-1,-1 1 1,0 0-1,0-1-8,-1 0 79,0 0 1,0 0-1,0 0 0,0 0 1,0 1-1,0-1 0,0 0 1,0 1-1,-2 0 0,3 0-95,0 0-1,1-1 0,-1 1 0,0 0 0,0 0 1,1 0-1,-1 0 0,1-1 0,-1 1 0,1 0 0,-1 0 1,1 0-1,-1 0 0,1 0 0,0 1 0,-1-1 1,1 2-1,-3 9 123,2-8-108,0 0 0,0 0 0,0 0 0,0 7 0,1 4 26,1 0 1,0 0-1,1-1 1,0 1-1,1-1 1,1 1-1,1-1 1,-1 0 0,11 18-1,-6-13-11,21 29-1,-25-41-13,0 0 0,1 0-1,0-1 1,0 0 0,1 0-1,11 8 1,3 5 5,-19-16-16,0-1 0,0 0 1,1 0-1,-1 0 0,0 0 1,1 0-1,0 0 0,3 1 1,-5-2 3,-1-1 1,1 1 0,0-1 0,-1 1-1,1-1 1,0 1 0,-1-1 0,1 1-1,0 0 1,-1-1 0,1 1-1,-1 0 1,1-1 0,0 3 0,4 4-2,5 4 16,14 14-206,-22-22 211,1-1 0,-1 0 0,1 0 0,0 0-1,0 0 1,0 0 0,0-1 0,0 1 0,0-1 0,0 0-1,0 0 1,0 0 0,4 0 0,22 4-82,-25-5 65,7 1 21,-1-2 0,0 1 0,17-4 0,15-1 18,-7 1-116,62-7 68,-13 2-127,-35 3 172,-20 3 19,-1-2 1,32-9-1,17-5-82,-61 16 154,7 1-170,-11-2 31,-10 1 4,0 0-6,9 2-12,-6 1-29,-3 0 48,1 0 0,0 0 0,0 0 0,0 0 0,-1 0-1,1-1 1,0 0 0,0 1 0,2-2 0,-4 1-4,0 1 1,1-1-1,-1 1 0,0 0 1,1-1-1,-1 1 0,0 0 1,0 0-1,1 0 0,-1 0 1,0 0-1,1 0 0,1 1 1,-2-1 4,0 0 0,0 0 0,0 1 0,0-1 0,0 0 0,1 0 0,-1 0 0,0-1 0,0 1 0,0 0 0,0 0 0,0-1 0,0 1 0,1-1 0,-1 1 1,0-1 0,0 1 0,1-1-1,-1 1 1,0 0 0,0 0 0,1-1 0,-1 1 0,0 0-1,2 0 1,10-1 106,-8-2-72,0 1-1,1-1 1,-2 0 0,1-1 0,0 1-1,-1-1 1,1 0 0,-1 0-1,0 0 1,0-1 0,-1 1-1,1-1 1,-1 0 0,0 0 0,-1 0-1,1 0 1,3-11 0,27-76 82,-16 56-151,-8 17 108,10-30-1,-18 46-96,0-1 50,1-1 1,-1 0-1,0 0 0,0 0 1,0-7-1,-1-25 155,0 36-299,0 0-178,0 1 273,0-1 0,0 1 1,0 0-1,1-1 1,-1 1-1,0 0 0,0-1 1,0 1-1,1 0 0,-1 0 1,0-1-1,0 1 1,1 0-1,-1 0 0,0 0 1,0-1-1,1 1 1,-1 0-1,0 0 0,1 0 1,-1 0-1,1 0 29,-1 0 0,0 0-1,1 0 1,-1 0 0,0 0 0,1 0-1,-1 0 1,0 0 0,1 0 0,-1 0-1,0-1 1,0 1 0,1 0 0,-1 0 0,0 0-1,1 0 1,-1 0 0,0 0 0,0-1-1,1 1 1,-1 0 0,0 0 0,0 0-1,1-1 1,-1 1 0,0 0 0,0 0-1,0-1 1,0 1 0,1 0 0,-1-1 0,0 1-1,0 0 1,0 0 0,0-1 0,0 1-1,0 0 1,0-1 0,0 1 0,0 0-1,0-1 1,0 1 0,0 0 0,0-1-1,0 1 1,0 0 0,0 0 0,0-1 0,0 1-1,0 0 1,0-1 0,0 1 0,-1 0-1,1 0 1,0-1 0,0 1 0,0 0-1,-1 0 1,1-1 0,0 1 0,0 0-1,-1 0 1,1 0 0,0-1 0,0 1 0,-1 0-1,1 0 1,-11-4 126,2 1-89,0 0 0,0 0 0,-1 1 0,1 0 0,-16-1 0,5 3-1,0-1 0,0-1 0,0 0 0,-27-8 0,13 6-15,27 4-55,1-1 1,0 1-1,0-1 1,0-1-1,-9-2 1,4 2 27,-1 0 1,1 0-1,-1 1 1,-21 0-1,8-4 250,-13 2-355,28 2 74,-1 0-1,-20 0 0,-152 24-49,154-22 44,17 0 42,-1-1-1,-23 6 0,25-4-4,0 0 0,0-1 0,-1-1 0,1 0 0,-21-2 0,20 0-34,-1 1 1,1 1 0,0 0-1,-18 3 1,0 2 96,14-3-79,14-2 3,0 0-1,0 1 1,-1-1 0,1 0-1,0 1 1,0 0-1,-4 1 1,-8-8 55,7 6-203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1:38.32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177 1 2400,'1'0'9085,"-11"11"-8170,-13 9 1495,20-19-2345,1 1 0,-1-1 0,1 0 0,-1 1 0,1-1 0,-1 0 0,0 0 0,1-1 0,-1 1 0,-4 0 0,-27 15-44,29-15 30,1 0 1,0 1-1,0-1 0,-1 1 0,1 0 0,0 0 1,0 0-1,1 1 0,-8 5 0,10-7 10,0-1-1,0 1 0,-1 0 1,1-1-1,-1 1 0,1-1 1,0 0-1,-1 0 0,1 1 1,-1-1-1,-2 0 0,-6 2 241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37.0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63 3904,'9'-6'14308,"-8"20"-12239,-1-13-2143,0 297 2698,3-242-2229,-3-55 170,1-6-426,29-84-18,-24 70-114,0-2 9,52-148-96,-45 142-2,0 0 0,18-24 1,-29 49 75,-1 0-1,0 1 1,1-1 0,-1 0 0,1 1 0,-1-1 0,1 0 0,3-1 0,-5 2 6,1 1-1,0 0 1,-1 0-1,1 0 1,-1-1 0,1 1-1,0 0 1,-1 0-1,1 0 1,-1 0-1,1 0 1,0 0 0,-1 0-1,1 0 1,0 0-1,-1 1 1,1-1 0,-1 0-1,1 0 1,-1 0-1,1 1 1,0-1 0,-1 0-1,1 1 1,-1-1-1,1 0 1,-1 1 0,1-1-1,-1 1 1,0-1-1,1 1 1,-1-1-1,1 1 1,-1-1 0,0 1-1,5 6 28,-1 0 0,0 0 0,-1 0 0,0 0 0,0 1 0,-1-1 0,4 16 0,3 57 350,-8-69-335,1 135 704,-3-66-697,1-79 47,8-7-7120,-7 5 6325,0 1 0,2-1 1,7-3-3467,3-1 1429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37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273 9 4576,'3'-8'9561,"-2"8"-9302,6 7 4975,5 18-3414,-8-3-1529,-1 0-1,-2 1 1,0 23 0,-1-17-19,-1 0 0,-1 1 0,-2-1 0,-12 48 0,13-67-214,-1-1 0,0 1 0,0-1 1,-1-1-1,-1 1 0,1-1 1,-1 0-1,-1 0 0,0 0 0,0-1 1,0 0-1,-10 7 0,11-10-37,0 0 0,0 0-1,-1 0 1,1-1 0,-1 0-1,0 0 1,0 0 0,0-1-1,-1 0 1,1-1 0,0 0-1,-1 0 1,1 0 0,-1-1 0,1 0-1,-15-2 1,16 1-383,0 0 0,0-1 0,0 0 1,1 1-1,-1-2 0,-10-4 0,15 6 134,0 0 1,-1 0-1,1 0 0,0 0 1,0 0-1,0 0 0,0 0 1,0 0-1,1-1 0,-1 1 1,0 0-1,0-1 0,1 1 1,-1 0-1,1-1 0,-1 1 1,1 0-1,0-1 0,-1 1 1,1-1-1,0 1 0,0-1 1,0 1-1,0-1 0,0 1 1,0-1-1,1 1 0,-1-1 1,0 1-1,1 0 1,-1-1-1,1 1 0,0-1 1,1-1-1,3-7-1459,0 1 1,1 0-1,11-13 0,15-16-2627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41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75 2912,'0'-4'379,"1"1"-1,-1-1 1,1 1 0,0-1-1,0 1 1,0 0 0,2-4-1,5-15 4145,-1 0 3188,-7 54-6066,5 171 1340,-3-73-2281,-1-33-400,0 76-699,-1-124-9482,0-64 6752,0-4-1243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41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4 201 4640,'-1'-4'317,"0"0"-1,1 0 1,-1 0 0,1 0 0,0-1 0,0 1-1,0 0 1,0 0 0,1 0 0,0 0-1,0 0 1,0 0 0,0 0 0,1 0 0,2-6-1,2-1 459,0 0 0,1 1 1,0 0-1,11-11 0,-13 15-587,0 0 0,1 0 0,0 1 0,0 0 0,0 0 0,1 1 0,0 0 0,-1 0 0,2 0 0,-1 1 0,0 0 0,1 0 0,-1 1 0,1 0 0,0 1 0,-1-1 0,1 1 0,0 1 0,0 0 0,0 0 1,0 0-1,0 1 0,0 0 0,0 0 0,-1 1 0,9 3 0,-6-1 113,0 0 0,-1 0-1,1 1 1,-1 1 0,0-1 0,0 2 0,10 8 0,-16-12-182,0 0-1,0 0 1,0 0 0,0 0-1,-1 1 1,1-1 0,-1 1 0,0-1-1,0 1 1,0 0 0,-1 0-1,1 0 1,-1 0 0,0 0-1,0 0 1,-1 0 0,1 0-1,-1 0 1,0 0 0,0 0 0,-1 7-1,0-6-16,0-1 0,-1 1-1,0-1 1,0 0-1,0 0 1,-1 0 0,1 0-1,-1 0 1,0 0 0,0-1-1,0 1 1,-1-1-1,-5 5 1,-7 4 210,-32 19 0,33-23-177,-2 3-11,-33 13-1,44-21-349,0-1-1,-1 0 1,0 0-1,1 0 0,-1-1 1,0 0-1,0-1 0,-12 1 1,18-1-10,0 0 0,-1-1 0,1 1 1,0 0-1,0 0 0,0-1 0,0 1 1,-1-1-1,1 1 0,0-1 0,0 1 1,0-1-1,0 0 0,0 1 0,0-1 1,0 0-1,0 0 0,0 0 0,1 0 1,-1 0-1,0 0 0,1 0 0,-1 0 1,0 0-1,1 0 0,-1-1 0,0 0-136,1 0 0,0 1-1,0-1 1,0 1-1,0-1 1,0 1-1,0-1 1,0 1 0,1-1-1,-1 1 1,1-1-1,-1 1 1,1-1-1,-1 1 1,1-1 0,0 1-1,0 0 1,-1-1-1,1 1 1,2-2-1,17-16-4997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42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13 5568,'-9'-12'1772,"23"17"2418,-8-2-3592,0 1 0,1 1 0,-2-1-1,1 1 1,0 0 0,-1 1-1,0-1 1,0 1 0,-1 0 0,8 13-1,-1 0 227,-2 0-1,11 31 0,46 166 2438,-57-173-2806,-2 1 1,-1-1-1,0 56 1,-20 165 835,9-221-1161,-16 69 1,14-87-129,-1-1 0,0 0 0,-2-1 0,-15 26 1,16-32-345,-18 26-232,25-40-46,-1 1 0,0 0 0,-1-1 0,1 0 0,-1 0 0,1 0 0,-1 0 0,-5 2 0,8-4 364,1-1 1,-1 1 0,0-1-1,1 0 1,-1 1 0,0-1-1,0 0 1,1 0 0,-1 1-1,0-1 1,0 0 0,1 0-1,-1 0 1,0 0 0,0 0-1,1 0 1,-1 0 0,0 0-1,0 0 1,1-1 0,-1 1-1,0 0 1,0 0 0,1-1-1,-1 1 1,0 0 0,1-1-1,-1 1 1,0-1 0,1 1-1,-1-1 1,1 1 0,-1-1-1,0-1 1,-1-1-658,0 0-1,0-1 1,1 1-1,-1-1 1,-1-7-1,2 7 852,-12-42-3783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49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0 4896,'2'1'3989,"-5"4"-218,-5 6-3169,-22 42 2076,-43 100 0,37-72-1517,34-76-1090,-78 188 2320,72-170-2259,2 0 0,1 0 0,1 0 1,0 1-1,2 0 0,2 41 0,2-37-32,2 0 1,1-1-1,2 0 1,0 0-1,2 0 1,1-1-1,1 0 1,1-1-1,1-1 0,1 0 1,30 38-1,-18-25-10,-16-22-1321,16 18-1,-21-27 798,26-51-19398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49.6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18 6880,'-4'-5'2033,"6"8"-1080,9 10 18,-5-1 1172,0 0-1,7 25 1,-9-20-629,4 29 0,-4 81 162,-4-95-1096,6-41-282,7-23-252,2 0 0,1 1 0,24-34 0,-28 48 27,1 1-1,0 0 0,1 1 1,1 1-1,0 0 0,1 1 1,17-12-1,-30 24 18,0-1 1,-1 1-1,1-1 0,0 1 1,0 0-1,0 0 0,0 0 1,0 0-1,0 1 0,0-1 1,0 1-1,1 0 0,-1 0 1,0 0-1,4 0 0,-5 1-28,1 0 0,-1-1 0,1 1 0,-1 0 0,0 0-1,0 1 1,1-1 0,-1 0 0,0 1 0,0-1 0,0 1 0,0 0 0,0 0-1,-1-1 1,1 1 0,-1 1 0,1-1 0,-1 0 0,2 3 0,0 3 96,0 0 1,-1 1 0,0-1-1,0 0 1,-1 1 0,0 11-1,-1-17-111,3 177 314,-5-94-4397,20-99-7425,-4-1 8235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31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251 132 9152,'-32'-21'1078,"12"7"-325,-1 1 0,0 1 0,-32-13 0,-2 4 846,14 8 2999,33 8-1179,14 1-1445,19 0-481,22 5-550,0 1 0,89 17 0,-47-5-637,19 1-467,190 30 322,-150-13-2642,-2 13-3763,-65-15 1418,-4-4-3819</inkml:trace>
  <inkml:trace contextRef="#ctx0" brushRef="#br0" timeOffset="1">1316 963 15968,'-37'32'5887,"19"-4"-4543,-9-3-416,19-14 1760,-2 6-1664,2-2-352,0-3-416,3-7-2144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50.7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432 30 4064,'28'-18'2411,"-10"7"3198,-18 11-5403,1-1-1,-1 1 1,0 0 0,0 0-1,1 0 1,-1 0-1,0 0 1,0 0-1,1 0 1,-1 0-1,4 2 3289,-4-2-3288,2 13 2334,-8 18-1248,0-13-1075,-1-1 1,0 1 0,-1-2 0,-1 1 0,-1-1-1,0 0 1,-1-1 0,-1 0 0,0-1-1,-1 0 1,-17 13 0,27-24-218,-86 65 111,78-60-63,-1-1 0,0 0 0,-1-1 1,1 0-1,-1-1 0,-15 4 0,22-8-56,1 0 0,-1 0 1,0-1-1,0 1 0,1-1 1,-1-1-1,0 1 0,0-1 0,1 0 1,-1 0-1,1-1 0,-1 0 1,1 1-1,-1-2 0,-8-4 0,10 4-33,0 0 1,0 0-1,0 0 0,1 0 0,-1 0 0,1-1 0,0 0 0,0 0 0,0 0 0,0 0 0,1 0 0,0-1 0,-1 1 0,2 0 0,-1-1 0,0 0 0,1 0 1,-1-9-1,1 12 31,1 0 1,0 0-1,0 0 0,0-1 1,1 1-1,-1 0 1,0 0-1,1 0 1,-1-1-1,1 1 1,0 0-1,0 0 1,0 0-1,0 0 1,2-3-1,-1 2-20,1 0 0,0 1-1,-1-1 1,1 1 0,0-1 0,0 1 0,0 0-1,6-3 1,0 1 103,0 1-1,-1 0 0,1 0 1,0 1-1,0 0 1,1 1-1,9-1 0,4 2 402,1 0 0,0 2 0,-1 1-1,1 0 1,40 13 0,-45-10-177,-1 1-1,1 1 1,-1 0 0,-1 2-1,0 0 1,0 0-1,20 18 1,-28-20-260,-1 1 1,0 0-1,0 0 0,-1 1 1,0 0-1,-1 0 0,0 1 1,0 0-1,-1 0 0,6 22 1,-7-22 1524,0 8-5853,-4-18 3667,1 0-1,-2 1 1,1-1 0,0 0-1,0 1 1,0-1 0,-1 0-1,1 0 1,0 1 0,-1-1 0,1 0-1,-1 0 1,0 0 0,1 1-1,-1-1 1,0 0 0,0 0-1,0 0 1,1 0 0,-1 0 0,-2 0-1,-3 6-3285,-6-5-4254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51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0 5056,'-9'2'2727,"12"5"1331,3 5-1723,-1-1-1139,-1 0 1,-1 0-1,0 1 1,-1-1-1,2 19 1,-4-17-487,0 0 0,0 0 1,-1 0-1,-6 25 0,-5 17 91,-6 25-221,15-69-677,-1 1 0,0-1 0,-1 0 0,-11 18 0,8-20-855,8-9 901,0 0-1,0 0 0,-1 0 1,1 0-1,0 0 0,0 1 1,0-1-1,0 0 1,0 0-1,0 0 0,0 0 1,0 0-1,-1-1 1,1 1-1,0 0 0,0 0 1,0 0-1,0 0 0,0 0 1,0 0-1,0 0 1,0 0-1,0 0 0,0 0 1,-1 0-1,1 0 1,0 0-1,0 0 0,0 0 1,0 0-1,0 0 1,0-1-1,0 1 0,0 0 1,0 0-1,0 0 0,0 0 1,0 0-1,0 0 1,0 0-1,0 0 0,0 0 1,0-1-1,0 1 1,0 0-1,0 0 0,0 0 1,0 0-1,0 0 0,2-23-3786,8-13-1361,6-11 1727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51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 4992,'1'-2'208,"1"0"0,0 0 1,0 0-1,-1 0 0,1 0 1,1 0-1,-1 0 0,0 0 0,0 1 1,1-1-1,-1 1 0,0 0 0,1 0 1,-1 0-1,1 0 0,0 0 1,-1 0-1,1 1 0,0-1 0,0 1 1,-1 0-1,1 0 0,0 0 1,3 0-1,1 1 319,0-1-1,-1 1 1,1 1 0,0-1 0,0 1-1,-1 0 1,1 0 0,-1 1-1,8 4 1,-3 1 37,-1 0 0,1 1-1,-1 0 1,-1 0 0,0 1 0,0 0-1,-1 1 1,0 0 0,6 13-1,9 18 824,19 51 0,-29-62-1028,0 0 0,-3 1 0,-1 0 0,-1 1 0,-1 0 0,-2 0 0,-2 1 0,0 44 1,-6-34-316,-2 0 0,-2 0 1,-2-1-1,-1 0 1,-3 0-1,-1-2 1,-33 68-1,24-66-2587,-50 72 0,64-103 2074,-18 24-6843,-33 61 0,34-53 2907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00.3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364 936 896,'1'2'279,"17"35"7618,-6-17 1302,-12-21-9103,5-10 1350,0-13-921,-1 0 0,2-40 0,-6-51-242,-1 51-83,1-180 739,-5 112-438,5 16 97,0 110-595,1 0 0,0 1 0,1-1 1,-1 0-1,1 1 0,0-1 1,6-9-1,3-10-3,-8 18-18,0 0 0,0 1 0,1-1 1,0 1-1,0 0 0,1 0 0,-1 1 0,1-1 0,1 1 0,6-6 0,-3 4-19,0 1-1,0 0 1,1 0 0,12-5-1,-13 7 53,-8 3-9,0 0-1,0 0 0,1 0 0,-1 1 0,1-1 0,-1 1 0,0-1 1,1 1-1,-1-1 0,1 1 0,-1 0 0,1 0 0,-1-1 1,1 1-1,-1 1 0,1-1 0,-1 0 0,1 0 0,-1 0 0,1 1 1,-1-1-1,1 1 0,1 0 0,0 1-23,1-1-1,-1 1 1,1 1 0,-1-1 0,0 0-1,0 1 1,0 0 0,0 0-1,0 0 1,0 0 0,-1 0 0,1 0-1,-1 1 1,0-1 0,0 1-1,-1-1 1,1 1 0,-1 0 0,1 0-1,0 5 1,20 58 151,-18-49-50,-1-1 0,0 1-1,0 25 1,-3-36-52,0 0 0,-1-1-1,0 1 1,0 0 0,0-1 0,-3 7 0,3-10-18,-1 0 0,1 0 0,-1 0 0,1 0 0,-1 0 1,0 0-1,0-1 0,0 1 0,-1-1 0,1 1 0,0-1 1,-1 0-1,-3 3 0,-4 1 80,9-5-85,-1 1 0,0-1 1,0 0-1,0 0 0,0 0 1,0 0-1,0 0 0,0-1 1,-4 2-1,-20 10 248,-1-1-196,22-9-71,1 1 0,0-2 0,-1 1 0,1 0 0,-10 1 1,5-1 51,1 0 0,0 0 0,-12 6 0,-6 1-61,-29 11 105,50-18-84,-1 1 1,1-1-1,-1 1 0,-7 7 0,-16 6 57,5-6 5,-100 46 22,109-48-63,1 0 1,1 1-1,-1 1 0,2 0 0,-1 1 1,-13 15-1,12-10 45,-17 27 1,27-37-52,0 1 0,1-1-1,0 1 1,0-1 0,1 1 0,-1 0 0,2 0-1,-2 8 1,2-10-12,-1 7-37,1 0 1,0 0-1,1 0 0,0 0 1,3 19-1,-2-27 59,0 1 1,0-1-1,1 0 0,-1 0 0,1 0 1,0 0-1,0 0 0,1 0 0,-1-1 0,1 1 1,-1-1-1,1 1 0,0-1 0,1 0 1,-1 0-1,0-1 0,1 1 0,0-1 0,-1 1 1,1-1-1,0 0 0,0-1 0,0 1 1,0-1-1,1 0 0,-1 0 0,0 0 0,0 0 1,1-1-1,-1 1 0,1-1 0,-1 0 1,0-1-1,1 1 0,5-2 0,38-8 92,-1-2-1,54-22 0,-19-5-117,-44 16-70,-27 15 83,0 2 1,0 0 0,17-8-1,-7 6 131,-19 8-186,-1 0 10,5 0 10,-5 0 34,0 0-1,1-1 0,-1 1 1,0 0-1,1-1 1,-1 0-1,0 1 1,0-1-1,1 0 0,-1 1 1,0-1-1,0 0 1,0 0-1,0 0 0,0 0 1,0 0-1,0 0 1,0 0-1,-1 0 1,1 0-1,1-3 0,0-1 30,0 1-1,0-1 1,0 0-1,2-8 1,-1 0 12,-1-1 0,0 1 1,0-15-1,-2-24 283,-5 76-267,10 21 246,-4-30-344,3 23 0,1 3 113,8 41 54,-9-56-126,0 1 217,-4-26-58,-4-14 234,-3-12-361,2 0 1,1 0-1,-2-32 0,2 12-136,2 16 86,2 22 6,0-1 1,0 1-1,-3-11 0,3 10 5,0 7-6,0 0-1,1 0 0,-1 0 1,0 0-1,0 0 0,0 0 1,0 0-1,0 0 0,-1 0 0,1 0 1,0 0-1,0 0 0,-1 0 1,1 0-1,0 0 0,-1 0 1,1 1-1,-2-3 0,5 23-104,29 103 463,-26-99-403,-4-17 195,-1-11 388,0-25-558,0 16 18,-1 0 0,0-1-1,-1 1 1,-5-23 0,3 22-123,2 11-14,1 0 0,-1 0 0,0-1 0,0 1 0,-4-5 1,4 6-647,0 0 1,0 1 0,-1-1-1,1 1 1,0 0 0,-1-1-1,-2-1 1,9 14-8385,-1-2 5823,12 11-2077,-2-1 2107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3:2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77 544 2496,'0'-4'632,"0"0"-1,0-1 1,1 1-1,0 0 1,0 0 0,2-7-1,1-6 1995,-4 17-2517,1-1 1,-1 0-1,0 1 1,0-1-1,0 1 1,0-1-1,0 0 1,0 1-1,0-1 1,-1 0-1,1 1 1,0-1-1,0 1 1,0-1-1,-1 0 0,1 1 1,0-1-1,-1 1 1,1-1-1,0 1 1,-1-1-1,1 1 1,-1-1-1,0 1-65,1 0 0,-1 0 0,1 0-1,-1 1 1,1-1 0,-1 0 0,1 0 0,-1 1-1,1-1 1,-1 0 0,1 1 0,0-1 0,-1 1-1,1-1 1,0 1 0,-1-1 0,1 0-1,0 1 1,0-1 0,-1 1 0,1-1 0,0 1-1,0 0 1,-2 1 84,0 4-1,-1 0-1,1 0 1,-1 0-1,2 0 1,-1 0 0,1 0-1,-1 8 1,-5 20 215,-26 106 388,27-107-508,1 1 0,0 43 1,5-67-174,1-1 0,-1 0 0,4 15 0,-3-21-26,0-1 0,-1 1-1,1 0 1,0-1 0,1 1 0,-1-1-1,0 1 1,1-1 0,-1 0 0,1 1-1,0-1 1,0 0 0,0 0-1,0 0 1,4 3 0,-4-5 23,0 1 0,0 0 1,0-1-1,1 1 0,-1-1 0,0 1 1,0-1-1,0 0 0,1 0 0,-1 0 1,0 0-1,0-1 0,0 1 1,1-1-1,-1 1 0,0-1 0,0 0 1,0 1-1,0-1 0,0 0 0,0-1 1,0 1-1,2-2 0,6-3 134,-1-1 0,0-1-1,10-9 1,0-1-154,64-66 167,-67 66-141,-1-1 0,-1 0 0,12-22 0,-13 18-21,-1-2 0,-1 1 0,-1-2-1,9-33 1,-19 57-27,0 1-1,1 0 1,-1 0-1,0 0 0,0-1 1,0 1-1,0 0 1,0 0-1,0 0 0,0-1 1,0 1-1,-1 0 0,1 0 1,0 0-1,-1 0 1,1-2-1,-1 3 0,1 0 0,0 0 0,0 0 0,0 0 0,0 0 0,-1 0 0,1-1 0,0 1 0,0 0 0,0 0 0,-1 0 0,1 0-1,0 0 1,0 0 0,0 0 0,-1 0 0,1 0 0,0 0 0,0 0 0,0 0 0,-1 0 0,1 0 0,0 0 0,0 0 0,0 0 0,0 1 0,-1-1 0,1 0 0,0 0 0,0 0 0,-10 10 87,-13 24-209,2 2 0,-26 59 0,39-77 130,1-1-1,0 1 0,2 0 1,-4 21-1,8-34 8,0 1 0,0-1 0,1 1 0,-1-1 0,2 1 0,-1 0 0,0-1 1,1 1-1,0-1 0,1 1 0,-1-1 0,1 0 0,0 1 0,0-1 0,0 0 0,1 0 0,0 0 0,4 4 0,-5-6-4,0-1 1,1 0 0,-1 0-1,1 0 1,0 0 0,-1 0-1,1 0 1,0-1 0,0 1-1,0-1 1,0 0 0,4 1-1,-1-1 40,1 0 0,-1 0-1,0-1 1,0 0 0,13-1-1,-2-1 59,0-2 0,0 0 0,26-10 0,-23 7-102,1-1 1,-2-1 0,1-1-1,-1-1 1,-1 0 0,0-2-1,0 0 1,-1 0 0,29-33-1,-34 27-42,-11 16 26,1 0 0,-1 1 0,1-1 0,0 0 1,0 1-1,0-1 0,0 1 0,4-4 0,-5 6 5,-1-1 0,0 1-1,0 0 1,0 0 0,0 0 0,0 0 0,0 0 0,1 0-1,-1 0 1,0 0 0,0 0 0,0 0 0,0 0-1,1 0 1,-1 0 0,0 0 0,0 0 0,0 0 0,0 0-1,0 0 1,1 0 0,-1 0 0,0 0 0,0 0-1,0 0 1,0 0 0,0 0 0,1 0 0,-1 0-1,0 0 1,0 0 0,0 0 0,0 0 0,0 1 0,0-1-1,1 0 1,-1 0 0,0 0 0,0 0 0,0 0-1,0 0 1,0 1 0,2 8 22,-4 17 107,1-20-93,-7 74 235,-2 34 100,10-110-329,0 1 1,0-1-1,0 0 0,1 1 0,0-1 0,1 6 0,-2-10-27,1 0 0,-1 1 0,0-1 0,0 0 0,0 1 0,0-1 0,0 0 0,1 1 0,-1-1 0,0 0 0,0 0 0,0 1 0,1-1 0,-1 0 0,0 0 0,0 0 0,1 1 0,-1-1 0,0 0 0,1 0 0,-1 0 0,0 0 0,1 0 0,-1 0 0,0 0 0,1 1 0,-1-1 0,0 0 0,1 0 0,-1 0 0,0 0 0,1 0 0,-1 0 0,0-1 0,1 1 0,-1 0 0,0 0 0,0 0 0,1 0 0,-1 0 0,0 0 0,1 0 0,-1-1 0,0 1 0,0 0 0,1 0 0,-1 0-1,0-1 1,0 1 0,1 0 0,-1-1 0,12-13 75,-11 12-41,50-70 112,-30 41-96,1 0 0,27-27 0,-42 50-67,9-9-95,1 0-1,23-16 1,-39 32 95,1 0 0,-1 0 0,0 0-1,1 0 1,-1 1 0,1-1 0,-1 0 0,1 1 0,-1 0 0,3-1 0,-3 1 3,-1 0 0,1 0-1,0 0 1,-1 0 0,1 0-1,-1 0 1,1 0 0,-1 0-1,1 0 1,-1 1 0,1-1 0,0 0-1,-1 0 1,1 1 0,-1-1-1,1 0 1,-1 1 0,0-1-1,1 1 1,0-1 0,0 2 0,-1-1 0,1 1 0,0-1 0,-1 1 0,1-1 1,-1 1-1,0-1 0,1 1 0,-1 0 0,0-1 0,0 1 0,0-1 1,0 1-1,0 0 0,0-1 0,0 1 0,-1 0 0,0 1 0,-12 42 67,7-26-97,-8 38 1,13-50 40,1-1 0,-1 1 0,1 0 0,1 0 0,-1-1 0,1 1 0,0 0 0,1-1 0,3 12 0,-1-7 47,1 0 1,9 16 0,-12-24-47,-1-1 1,1 0 0,-1 0-1,1 1 1,-1-1-1,1 0 1,0 0 0,0-1-1,0 1 1,0 0 0,1-1-1,-1 1 1,0-1-1,1 0 1,-1 0 0,1 0-1,-1 0 1,5 1 0,3-2 51,-1 0 1,1-1-1,0 0 1,-1 0-1,1-1 1,-1-1-1,0 0 1,0 0-1,12-6 1,9-5 12,36-25 1,-53 30-57,81-53 22,-77 49 1,-1 0 0,-1-2 0,19-20 0,-29 30-62,9-12-44,1 0 1,18-14-1,-31 28 44,1 2 0,0-1 0,0 0 0,-1 0 0,1 1 1,0 0-1,0-1 0,1 1 0,-1 0 0,0 0 0,0 1 0,0-1 0,1 1 0,-1 0 0,0 0 0,1 0 1,-1 0-1,0 0 0,6 2 0,3 1 14,-1 1 0,0 0 0,-1 1 1,14 7-1,-20-9 8,37 22 92,-39-22 162,-7 0-117,-11 1 68,-24-7 10,29 2-224,-1 0 1,0 0-1,-14 2 0,23 0-20,-1-1 1,0 1-1,1 0 0,-1 0 0,0 0 1,1 1-1,-1-1 0,1 1 0,0 0 1,0 0-1,0 0 0,0 0 0,0 1 1,-4 3-1,2 0-36,0 0 0,0 0-1,0 0 1,1 1 0,0 0 0,-6 13-1,9-17 53,-1 0-1,1 1 0,1-1 1,-1 0-1,0 0 0,1 1 1,0-1-1,-1 0 0,1 1 1,1-1-1,-1 1 0,0-1 1,1 0-1,0 0 0,0 1 1,0-1-1,2 6 0,1-3 40,-1 1 0,1-1 0,0 1 0,0-1 1,1-1-1,9 11 0,-11-14-23,0 0 1,0 0 0,0 0-1,0-1 1,0 1 0,0-1 0,1 0-1,-1 1 1,1-2 0,-1 1-1,1 0 1,-1-1 0,1 1 0,-1-1-1,1 0 1,5-1 0,10-1 70,1-1 0,-2-1 1,26-9-1,56-25 129,-78 29-178,14-5 15,63-36 0,-86 42-39,0-1-1,-1 0 0,0-1 0,0 0 1,-1 0-1,0-2 0,17-23 1,3-17 125,46-108 1,10-54-51,-26 52-140,-1 7 141,-51 126-545,-54 168-293,23-55 664,-15 120-1,21-111 10,-11 97 280,13-70-244,13-114 124,0 0-1,0 1 1,-1-1 0,1 0-1,-4 7 1,1 23 9,-17-3-181,17-25 548,4-8-442,0 0 1,0 0-1,0 0 0,0 0 1,0 0-1,0 0 0,0 0 1,0 0-1,0 0 0,-1 0 1,1 0-1,0 0 0,0 0 1,0 0-1,0 0 0,0 0 1,0 0-1,0 0 1,0 0-1,0 0 0,0 0 1,0 0-1,0 0 0,0 0 1,0 0-1,0 0 0,0 0 1,0 0-1,5-18 261,12-29-169,-4 15-160,1 0-1,2 1 0,1 0 1,39-53-1,-55 82 44,1 1 1,-1-1-1,0 1 0,1 0 0,-1-1 1,1 1-1,-1 0 0,1 0 1,0 0-1,0 0 0,-1 0 0,1 0 1,0 1-1,4-2 0,-6 2 8,1 0 0,0 0 0,0 1-1,0-1 1,0 0 0,0 0 0,0 1 0,0-1-1,0 0 1,-1 1 0,1-1 0,0 1-1,0-1 1,0 1 0,-1 0 0,1-1 0,0 1-1,-1 0 1,1-1 0,0 1 0,-1 0 0,1 0-1,-1-1 1,1 1 0,-1 0 0,0 0 0,1 0-1,-1 0 1,0 0 0,0 0 0,0 0-1,1 1 1,0 4-15,-1 0-1,1 0 1,-1 0-1,0 7 1,0 13-42,4 42 22,-4-64 50,0 0 1,0 0-1,1 0 1,-1 0-1,1 0 1,0 0 0,0 0-1,1 0 1,-1-1-1,1 1 1,-1 0-1,1-1 1,0 1-1,1-1 1,-1 0 0,1 1-1,-1-1 1,1 0-1,0-1 1,0 1-1,0 0 1,0-1-1,1 0 1,-1 0 0,1 0-1,-1 0 1,1 0-1,0-1 1,0 1-1,0-1 1,0 0 0,-1-1-1,1 1 1,1-1-1,-1 1 1,0-1-1,7-1 1,21-2 32,0-2 1,0-2-1,0 0 1,-1-2-1,0-2 1,0-1-1,-2-1 1,44-26-1,-56 27-70,30-27-1,-13 8 9,62-54 57,-65 56-13,-20 18 16,-9 8-81,-6 9-147,-136 203-374,127-189 534,6-8-7,0 1 1,-7 17-1,13-27 60,0 1 0,0-1-1,0 1 1,0 0-1,0-1 1,0 1 0,1 0-1,0-1 1,0 1-1,0 0 1,0 0 0,1-1-1,1 7 1,-2-9-16,0 0 1,0-1 0,1 1-1,-1 0 1,1 0-1,-1-1 1,1 1-1,-1 0 1,1-1-1,-1 1 1,1 0-1,-1-1 1,1 1-1,0-1 1,-1 1-1,1-1 1,0 1-1,0-1 1,-1 1-1,1-1 1,0 0-1,0 0 1,0 1 0,-1-1-1,1 0 1,0 0-1,0 0 1,0 0-1,0 0 1,0 0-1,-1 0 1,1 0-1,0 0 1,0 0-1,0 0 1,0-1-1,-1 1 1,1 0-1,0-1 1,0 1-1,0-1 1,-1 1 0,2-1-1,4-3 39,-1 1-1,1-1 1,-1 0-1,5-5 1,5-5 17,12-10 5,0-1 0,42-56 1,-53 58-45,-2-1-1,-1 0 1,-1-1 0,-1 0-1,-1-1 1,-2 0 0,7-29-1,-13 36-280,-4 11 22,-2 8 47,-5 12-42,-8 16 17,10-16 166,-11 22 0,9-13 8,1 1 1,-7 35-1,13-45 21,0 0-1,1-1 1,1 1-1,-1 0 1,2 0-1,3 20 1,-4-28 33,1-1-1,0 1 1,0-1 0,0 0-1,1 1 1,-1-1 0,1 0 0,0 0-1,0 0 1,0 0 0,0-1-1,0 1 1,1 0 0,-1-1-1,1 1 1,0-1 0,0 0 0,0 0-1,0 0 1,0-1 0,0 1-1,0-1 1,0 1 0,1-1 0,-1 0-1,0 0 1,1-1 0,-1 1-1,1-1 1,-1 1 0,1-1-1,-1 0 1,1-1 0,-1 1 0,6-1-1,10-3 16,-1 0-1,0-1 0,0-1 1,0-1-1,-1 0 1,1-1-1,-2-1 0,1-1 1,17-14-1,-19 11-30,-1 0 0,-1-1 0,0-1 0,-1 0 0,11-17 0,-22 30 0,10-15 0,9-19 0,-6 9 0,-10 22-15,-3 3-4,0 0-1,0 0 0,0 0 1,0 0-1,0 0 0,0 0 1,0 0-1,0-4 0,-1 5-44,4 9-64,-3-1 90,0 0-1,0 0 1,-1 11-1,2 18-63,3-5 71,-2-9-6,0-1-1,2 1 1,0-1-1,2-1 1,15 36-1,-21-54 51,0 0 0,1 0-1,-1 0 1,1 0-1,-1 0 1,1 0 0,0 0-1,-1-1 1,1 1-1,0 0 1,0-1 0,0 0-1,1 1 1,-1-1-1,0 0 1,0 0 0,1 0-1,-1-1 1,1 1-1,-1 0 1,0-1 0,6 1-1,1-1 62,0-1-1,0 0 0,0 0 0,17-5 1,-12 3-59,122-32 119,27-10-358,-137 35 241,-1 0 1,0-2 0,-1-1 0,0-1-1,-1-1 1,-1-1 0,0-1 0,27-28 0,-33 27 55,-16 17-78,0 1 1,1-1 0,-1 1-1,1-1 1,-1 1 0,0-1-1,1 0 1,-1 1 0,0-1-1,0 1 1,0-1-1,1 0 1,-1 1 0,0-1-1,0 0 1,0 1 0,0-1-1,0 1 1,0-1 0,0 0-1,0 1 1,0-1-1,0 0 1,-1 1 0,1-1-1,0 0 1,0 1 0,-1-2-1,0 3-29,0-1-1,1 1 0,-1-1 1,0 1-1,1-1 0,-1 1 1,0-1-1,1 1 0,-1 0 1,1-1-1,-1 1 0,1 0 1,-1 0-1,-44 61-216,30-45 174,2 1-1,0 1 1,1 0 0,1 0 0,-13 33-1,22-47 97,1 0-1,0 0 0,0 0 0,1 0 1,-1 0-1,1 0 0,0 0 0,1 0 1,-1 0-1,1 0 0,0 0 0,3 9 1,-3-12-12,-1 0 1,1-1 0,-1 1 0,1-1-1,0 1 1,0-1 0,-1 0 0,1 1-1,0-1 1,1 0 0,-1 0 0,0 1-1,0-1 1,0 0 0,1 0-1,-1 0 1,0 0 0,1-1 0,-1 1-1,1 0 1,-1-1 0,1 1 0,-1-1-1,1 1 1,0-1 0,-1 0 0,1 1-1,0-1 1,-1 0 0,1 0 0,-1 0-1,1 0 1,0-1 0,-1 1 0,1 0-1,0-1 1,-1 1 0,1-1-1,-1 0 1,2 0 0,2-2 7,0 1 0,-1-1 0,0 0 0,1 0 0,-1-1 0,0 1 0,-1-1 0,1 0 1,-1 0-1,0 0 0,0 0 0,0-1 0,3-6 0,3-7 54,-1-1 0,5-22 0,-8 27-55,12-50-16,-2 0 0,6-67-1,-16 101-38,-4 22 9,-1 7 8,1 0 0,-1 0 0,0 0-1,1 0 1,-1 1 0,0-1 0,0 0-1,0 0 1,0 0 0,0 0 0,0 0-1,0 0 1,0 1 0,0-1-1,0 0 1,-1 0 0,1 0 0,0 0-1,-1 0 1,1 1 0,-1-2 0,-1 8-280,-13 65 72,-7 85 0,16-108 178,-30 357-100,4-27 207,17-203 219,11-148 17,4-26-275,0-1 1,0 1-1,0-1 0,0 0 0,-1 1 0,1-1 0,0 1 0,0-1 0,0 0 0,0 1 0,0-1 0,-1 0 0,1 1 0,0-1 0,0 0 0,-1 1 0,1-1 0,0 0 0,0 1 0,-1-1 1,1 0-1,0 0 0,-1 0 0,1 1 0,-1-1 0,1 0 0,0 0 0,-1 0 0,1 0 0,0 0 0,-1 1 0,1-1 0,-1 0 0,1 0 0,0 0 0,-1 0 0,1 0 0,-1 0 0,1 0 1,0 0-1,-1-1 0,1 1 0,-1 0 0,1 0 0,0 0 0,-1 0 0,1 0 0,0-1 0,-1 1 0,1 0 0,0 0 0,-1-1 0,1 1 0,0 0 0,-1-1 0,1 1 0,0 0 0,0-1 1,-1 1-1,1-1 0,-6-7 47,0-1 1,0 0 0,1 0-1,-8-20 1,4 10-72,-33-58 93,26 51-133,-22-53 1,34 70 29,0-1 0,1 0 0,1 0-1,0 0 1,0-1 0,1 1 0,0 0 0,1-1 0,1-14-1,0 19-5,0 0-1,1 1 1,-1-1 0,1 1-1,0 0 1,0-1-1,1 1 1,-1 0 0,1 1-1,0-1 1,1 0-1,-1 1 1,1-1-1,0 1 1,0 0 0,0 1-1,1-1 1,7-4-1,79-41-86,-62 35 117,-1-1 0,37-26 0,0-3 7,2 2-1,132-61 1,-186 97 11,66-34 292,-69 34-270,-1 0 1,0-1-1,0 0 1,0 0-1,13-16 1,-15 15-32,-1 0 0,0 0 0,-1 0 0,0-1 0,0 0 1,-1 0-1,0 0 0,-1-1 0,0 1 0,0-1 1,-1 0-1,0 0 0,-1 0 0,0 0 0,-1 0 0,-1-16 1,1 25-19,0-1 0,0 1 0,0-1 0,-1 0 0,1 1 1,0-1-1,-1 1 0,1-1 0,-1 1 0,0-1 0,0 1 1,1 0-1,-1-1 0,0 1 0,0 0 0,0-1 0,-2-1 1,1 2-10,1 1 0,0-1 0,0 1 1,-1-1-1,1 1 0,0-1 1,-1 1-1,1 0 0,-1-1 1,1 1-1,0 0 0,-1 0 0,1 0 1,0 0-1,-1 1 0,-1-1 1,-4 2-31,1 0 0,-1 1 0,1-1 0,0 1 0,0 0 0,0 1 0,-5 4 0,-57 44-18,59-44 49,0 1 1,1 0-1,0 0 0,1 0 0,-8 13 0,14-21 10,0 1 0,0-1 0,0 0 1,1 1-1,-1 0 0,0-1 0,1 1 0,-1-1 0,1 1 1,-1 0-1,1-1 0,0 1 0,0 0 0,0-1 0,0 1 1,0 0-1,0 0 0,0-1 0,0 1 0,1 0 0,-1-1 1,1 1-1,-1-1 0,1 1 0,1 3 0,1-3 13,-1 1-1,1-1 0,0 1 0,0-1 1,0 0-1,0 0 0,0 0 0,0 0 1,0-1-1,1 1 0,3 0 0,5 2 51,0-1 0,0-1 0,0 0 0,0 0 0,0-1 0,1-1 0,-1 0 1,24-3-1,-6-2 76,1-1 0,38-14 1,53-19-79,125-41-394,-222 71 422,0-1-1,0-2 0,-1 0 1,28-19-1,-44 23-167,-8 8 80,0 0-1,0-1 0,0 1 0,0 0 1,0 0-1,0 0 0,0 0 1,0 0-1,0 0 0,0 0 0,0 0 1,0-1-1,-1 1 0,1 0 1,0 0-1,0 0 0,0 0 0,0 0 1,0 0-1,0 0 0,0 0 0,0 0 1,-1 0-1,1 0 0,0 0 1,0 0-1,0 0 0,0 0 0,0 0 1,0 0-1,-1 0 0,1 0 1,0 0-1,0 0 0,0 0 0,0 0 1,0 0-1,0 0 0,-1 0 0,1 0 1,0 0-1,0 0 0,-23 7-150,-3 6 56,2 1 0,0 0 0,0 2 0,-26 23 0,46-35 91,1-1 1,-1 1-1,1 0 1,-1 0-1,1 0 1,0 0-1,1 1 1,-1-1 0,1 1-1,0-1 1,0 1-1,-2 9 1,3-11 6,1-1 1,0 0 0,0 0 0,0 0-1,0 0 1,0 1 0,0-1-1,0 0 1,1 0 0,0 0 0,-1 0-1,1 0 1,0 0 0,0 0-1,0 0 1,0 0 0,0 0 0,0-1-1,0 1 1,1 0 0,-1-1-1,1 1 1,-1-1 0,1 1 0,0-1-1,0 0 1,-1 1 0,1-1-1,0 0 1,0 0 0,4 1 0,0 0 40,0-1 1,0 1-1,0-1 1,1 0 0,-1-1-1,0 1 1,0-1 0,1 0-1,-1-1 1,10-1-1,-4-1 43,1 0-1,-1-1 0,0 0 1,12-6-1,-16 6-70,0-1 0,0 0-1,-1 0 1,1 0 0,-1-1 0,-1-1-1,1 1 1,7-11 0,-2 1-23,-1 0-1,15-31 1,-10 11 75,-2 0-1,-1-1 0,14-69 1,-24 95-80,30-140-32,-27 113 14,-1 0 0,0-39 1,-5 68-50,0 0 0,-1 1 0,0-1 0,-1 0 0,-3-11 1,5 19 65,0 0 0,-1 0 1,1 1-1,0-1 0,-1 0 0,1 0 1,-1 0-1,1 0 0,-1 1 1,0-1-1,1 0 0,-1 0 1,0 1-1,1-1 0,-1 0 1,0 1-1,0-1 0,0 1 1,1-1-1,-1 1 0,0 0 0,0-1 1,0 1-1,0 0 0,0-1 1,0 1-1,0 0 0,0 0 1,0 0-1,0 0 0,0 0 1,0 0-1,0 0 0,0 0 1,0 0-1,1 1 0,-1-1 0,0 0 1,0 1-1,0-1 0,0 0 1,0 1-1,-1 0 0,-5 3-20,0 0-1,0 0 0,0 1 1,-6 5-1,12-9 34,-8 8-18,-1 0 0,1 1 1,1 0-1,0 0 0,0 1 0,-10 21 0,3-6-37,2 1 0,1 1-1,1 0 1,1 1 0,-10 50 0,17-58 72,0 0 0,1 1 0,1-1 0,1 1 0,1-1 0,1 0 0,1 1 0,9 35 0,-9-47 23,0 0 0,1-1-1,0 0 1,1 1 0,0-2 0,0 1-1,1 0 1,0-1 0,1 0 0,-1-1-1,1 0 1,9 7 0,-7-7 24,1 0 0,0-1 0,0-1 0,0 1 0,1-2 0,0 0 0,0 0 0,0 0 0,0-2 1,17 3-1,24 0-907,1-3 1,97-7-1,-128 3-374,32-8 1,-34 5-745,0-1 1,0-2-1,21-10 1,44-25-3110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5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412 495 4064,'7'-14'1307,"-7"14"-1273,0-1 0,1 1 0,-1-1 0,0 1 1,1 0-1,-1-1 0,1 1 0,-1-1 0,1 1 1,-1 0-1,1 0 0,-1-1 0,1 1 0,-1 0 1,1 0-1,-1 0 0,1-1 0,-1 1 0,1 0 1,-1 0-1,1 0 0,-1 0 0,2 0 1,-1 0 151,15-9 3437,-15 8-3475,-1 1 1,0 0-1,1-1 0,-1 1 1,0 0-1,1-1 0,-1 1 0,0 0 1,0-1-1,0 1 0,1-1 1,-1 1-1,0-1 0,0 1 1,0 0-1,0-1 0,0 1 0,0-1 1,0 1-1,0-1 0,0 0 1,0 0-18,-1 1 0,1-1 0,-1 0 0,0 0 1,1 0-1,-1 1 0,0-1 0,1 0 0,-1 1 1,0-1-1,0 1 0,0-1 0,1 1 0,-1-1 1,0 1-1,0-1 0,0 1 0,0 0 0,0-1 1,0 1-1,0 0 0,0 0 0,0 0 0,-2 0 0,-8-1 62,0 1-1,0 1 1,0 0-1,0 0 0,0 1 1,0 0-1,-14 6 1,-8 4 64,-32 17 0,46-20-185,1 1 1,0 0-1,1 2 0,0 0 1,0 1-1,-16 17 1,23-19-17,0 0 1,1 1-1,0 0 1,1 0-1,1 1 1,0 0-1,0 0 1,1 1-1,-5 18 1,9-25 17,1 0 1,0 0 0,0 0-1,0 0 1,1 0 0,0 0 0,0 0-1,2 10 1,-1-14-22,-1 0 0,1 1-1,0-1 1,0 0 0,0 0 0,0 0 0,1-1-1,-1 1 1,1 0 0,0 0 0,0-1 0,0 1-1,0-1 1,0 0 0,0 1 0,1-1 0,-1 0 0,1 0-1,-1-1 1,5 3 0,-5-3-10,0-1 0,0 1 0,1-1-1,-1 1 1,0-1 0,1 0 0,-1 0 0,0 0 0,0 0 0,1 0-1,-1-1 1,0 1 0,0-1 0,1 1 0,-1-1 0,0 0 0,0 0-1,0 0 1,0 0 0,0 0 0,0 0 0,3-4 0,3-1 89,-1-1 0,1 0 0,10-14 1,70-102 367,-56 75-417,45-53 0,-73 98-89,1-3-23,0 0 0,0 0 0,7-13 0,-7 10-104,1-1-116,-7 9 9,-4 5-125,-2 3 341,0 1 1,1-1-1,0 1 0,1 0 1,-1 0-1,2 0 1,-1 1-1,1 0 0,-6 17 1,6-13 27,1 0 0,0 0 0,1 0 0,0 1 0,1-1 0,1 21 0,0-24 59,1-1 1,1 0-1,-1 0 0,2 0 1,3 9-1,-5-15-33,0 0-1,0 0 0,1 0 1,-1 0-1,1 0 1,0-1-1,0 1 0,0-1 1,0 1-1,0-1 0,1 0 1,-1 0-1,0 0 1,1 0-1,0 0 0,0-1 1,-1 1-1,4 0 1,-1 0 40,0-1 1,0 0 0,0-1 0,-1 1 0,1-1-1,0 0 1,0 0 0,0 0 0,0-1 0,8-2-1,1-1 65,0 0 1,16-8-1,-7 2-44,-1-1 1,0-1 0,-1 0 0,37-30-1,-11-1 19,-26 24-294,1 0 0,28-20 0,-49 39 156,0-1 1,0 1-1,0-1 1,-1 1 0,1-1-1,0 1 1,0-1-1,0 1 1,0 0 0,0-1-1,0 1 1,0 0 0,0 0-1,0 0 1,0 0-1,0 0 1,0 0 0,0 0-1,0 0 1,0 0-1,2 1 1,-2-1 16,-1 1 0,1 0 0,0 0 0,0-1 0,-1 1 0,1 0-1,0 0 1,-1 0 0,1-1 0,-1 1 0,1 0 0,-1 0 0,1 0 0,-1 0 0,0 0 0,1 0 0,-1 2 0,2 6 7,-1 0 1,-1 0-1,-1 19 1,-2 14-22,-3 0 1,-1 0 0,-3-1 0,-16 47-1,-72 159 12,80-204 52,-33 72 102,-31 76 219,74-167-314,-22 50 692,89-209 1027,8 9-1627,-22 48-68,67-168-118,-81 158 18,-5 15-72,3 0 0,41-73 0,-58 125 38,-5 6-25,1 1-1,1 0 1,0 0 0,1 1 0,1 0 0,17-17 0,-26 29 42,0-1 0,0 1 0,0 0 0,0 0 0,0 0 0,0 0 0,0 0 0,0 1 0,0-1 0,0 1 0,3-1 0,-4 1 39,-1 0 1,1 0-1,0 0 1,-1 0-1,1 0 1,0 0-1,-1 0 1,1 0-1,0 0 1,-1 1-1,1-1 1,-1 0-1,1 1 1,0-1-1,-1 0 1,1 1-1,-1-1 1,1 0-1,-1 1 1,1-1-1,-1 1 1,1-1-1,-1 1 1,0-1-1,1 1 1,-1 0-1,0-1 0,1 1 1,-1-1-1,0 1 1,0 0-1,0-1 1,1 1-1,-1 0 1,0-1-1,0 1 1,0 0-1,0-1 1,0 1-1,0-1 1,0 2-1,-2 7 1,1 1 0,-1-1 0,-1 0 0,0 0-1,0 0 1,-6 11 0,-4 14-44,-8 35 11,-27 76 203,41-122 205,6-17-167,6-11 104,3-10-153,1 0-1,15-16 1,-22 28-190,1-1 1,0 1 0,0 0 0,1 0 0,-1 0 0,1 0 0,-1 1 0,1-1 0,0 1 0,0 0 0,0 0 0,0 0 0,0 1 0,7-2 0,-9 3 7,1 0 0,-1 0 0,0 0 0,0 0 0,0 1 1,1-1-1,-1 1 0,0 0 0,0-1 0,0 1 0,0 0 0,0 0 0,0 0 0,0 1 0,-1-1 1,1 0-1,0 1 0,-1-1 0,1 1 0,-1 0 0,1-1 0,-1 1 0,2 3 0,1 1-10,-1 0-1,0 0 0,0 0 0,0 0 1,-1 1-1,2 10 0,0 3 20,-2 1 0,-1 0 1,0-1-1,-1 1 0,-2 0 0,-6 34 0,-38 124 113,42-166-96,-88 301 286,89-305-195,0 0 0,-1 1-1,-8 13 1,5-16 159,7-7-239,0 1 1,0-1-1,0 0 1,0 0-1,-1 0 1,1 0-1,0 0 1,0 0-1,0 0 1,0 0-1,0 0 1,-1-1-1,1 1 1,0 0-1,0 0 1,0 0-1,0 0 1,-1 0-1,1 0 1,0 0-1,0 0 1,0 0-1,0 0 1,0 0-1,0-1 1,0 1-1,-1 0 1,1 0-1,0 0 1,0 0-1,0 0 1,0 0-1,0-1 1,0 1-1,-1-3 44,0 1-1,0-1 1,1 0-1,-1 0 0,1 0 1,0 0-1,0-4 1,2-30 104,2 0-1,10-41 1,-4 42-149,1 1 0,2-1 0,1 2 0,29-50 1,85-117-1,127-124-288,-243 311 132,26-21 0,-33 31 52,0 0 0,0 1 1,0-1-1,1 1 0,0 0 1,0 0-1,0 1 1,8-3-1,-14 5 90,1 0 0,0 0 0,-1 0 0,1-1 1,0 1-1,0 0 0,-1 0 0,1 0 0,0 0 0,-1 0 0,1 0 0,0 0 1,0 1-1,-1-1 0,1 0 0,0 0 0,-1 1 0,1-1 0,0 0 0,-1 0 1,1 1-1,0-1 0,-1 1 0,1-1 0,-1 1 0,1-1 0,-1 1 0,1-1 1,-1 1-1,1-1 0,-1 1 0,1 0 0,-1-1 0,0 1 0,1 0 0,-1-1 1,0 1-1,0 0 0,0 0 0,1-1 0,-1 2 0,0 4 6,1-1 0,-1 0-1,-1 1 1,0 9 0,0-14-3,-3 33-4,-3 0-1,-20 62 1,21-79 36,-1 0 1,0-1-1,-2 0 1,0 0-1,-1-1 1,0 0 0,-17 18-1,26-31 10,-1 0-1,0 0 1,0 0 0,0 0-1,0 0 1,0-1 0,0 1-1,-1-1 1,1 1-1,0-1 1,-1 0 0,1 0-1,-1 0 1,-4 1 0,22-5 21,-1-1 1,1 0 0,-1-1-1,24-13 1,-22 8-69,0-1 0,0-1 1,-2 0-1,23-24 0,9-7-64,118-92 544,-100 90-419,33-27 55,-81 59-80,-1-1 0,0-1 0,23-31 0,-20 20-25,-2 0 1,-2-1-1,0-1 1,-2 0-1,0-1 1,7-32 0,-3-3-434,10-74 0,-25 131 317,0 6 97,-1 1 0,0-1 0,0 0 0,1 1 0,-1-1 0,0 0 0,0 1-1,0-1 1,0 0 0,0 1 0,0-1 0,0 0 0,0 0 0,0 1-1,-1-1 1,1 0 0,0 1 0,0-1 0,-1 1 0,1-1 0,0 0 0,-1 1-1,0-2 1,1 2 13,0 0 1,0 0-1,0 0 0,-1 0 0,1 0 0,0 0 0,0 0 0,0 0 0,-1 0 1,1 0-1,0 0 0,0 0 0,-1 0 0,1 0 0,0 0 0,0 0 1,0 0-1,-1 0 0,1 0 0,0 0 0,0 0 0,0 0 0,-1 0 1,1 1-1,0-1 0,0 0 0,0 0 0,0 0 0,-1 0 0,1 0 1,0 1-1,0-1 0,0 0 0,0 0 0,0 0 0,0 0 0,-1 1 0,-4 9-7,4-8-4,-127 282-502,120-265 513,-5 15 41,0 0 0,2 1-1,-7 43 1,15-61-16,1 0 1,1 0-1,0 0 0,2 1 0,0-1 1,0 0-1,2 0 0,8 32 1,-4-26 51,-1-3-17,13 30-1,-16-45 15,0 1 0,0-1 0,0 1-1,1-1 1,0 0 0,0-1 0,0 1-1,0-1 1,9 7 0,-12-10-39,1 0 1,-1 0-1,1 0 0,-1 0 1,1-1-1,0 1 1,-1 0-1,1-1 0,0 1 1,-1-1-1,1 0 0,0 0 1,0 0-1,-1 0 1,1 0-1,0 0 0,0 0 1,2-1-1,-1 0 3,1 0-1,-1-1 1,0 1-1,1-1 1,-1 1-1,0-1 1,0 0-1,4-5 1,4-3-5,-1-1 0,0 0 0,11-19 0,-17 25-29,18-24 15,-13 17 25,16-25-1,8-17-203,-20 34-545,-13 19 702,0 1 1,0 0-1,0 0 0,0 0 0,1 0 0,-1 0 0,0 0 0,0 0 1,0 0-1,1 0 0,-1 0 0,0 0 0,0 0 0,0 0 1,1 0-1,-1 0 0,0 0 0,0 0 0,0 0 0,1 0 0,-1 0 1,0 0-1,0 0 0,0 0 0,0 0 0,1 0 0,-1 0 0,0 1 1,0-1-1,0 0 0,0 0 0,0 0 0,1 0 0,-1 0 1,0 1-1,0-1 0,0 0 0,0 0 0,0 0 0,0 0 0,0 1 1,0-1-1,1 0 0,-1 0 0,2 10-65,-1 10 24,1 0 1,1 0 0,11 38-1,-10-44 45,-3-9 37,0 0 0,1 1-1,0-1 1,1 0-1,-1 0 1,1 0 0,0-1-1,0 1 1,0-1 0,1 1-1,-1-1 1,1 0 0,0 0-1,0-1 1,1 1 0,-1-1-1,1 0 1,-1 0 0,1 0-1,0-1 1,0 0-1,1 0 1,-1 0 0,0 0-1,1-1 1,-1 0 0,0 0-1,1-1 1,0 1 0,-1-1-1,1 0 1,7-2 0,2-1 6,-1-1 1,1-1 0,-1 0 0,0-1 0,20-11 0,61-44 265,-78 48-284,-1 0 0,-1-1 1,0-1-1,0 0 0,-2-1 1,0-1-1,18-31 0,-29 45-84,-1 1 0,0-1 0,0 1 0,0-1 1,0 1-1,-1-1 0,1 0 0,-1 0 0,1-5 0,-1 8 47,0-1 0,0 0 1,0 1-1,0-1 0,-1 0 0,1 1 0,0-1 1,0 1-1,0-1 0,0 0 0,-1 1 1,1-1-1,0 1 0,-1-1 0,1 1 1,0-1-1,-1 1 0,1-1 0,-1 1 1,1-1-1,-1 1 0,1 0 0,-1-1 0,1 1 1,-1 0-1,1-1 0,-1 1 0,0 0 1,1 0-1,-1-1 0,1 1 0,-1 0 1,0 0-1,1 0 0,-1 0 0,0 0 0,1 0 1,-1 0-1,1 0 0,-1 0 0,0 0 1,1 0-1,-1 0 0,0 1 0,0-1 1,-5 2-2,0 0 0,0 0 1,1 1-1,-1 0 1,1 0-1,0 0 0,0 0 1,0 1-1,0 0 1,1 0-1,-1 0 0,1 1 1,0 0-1,0-1 1,1 1-1,0 0 1,-1 1-1,2-1 0,-1 1 1,1-1-1,-1 1 1,-1 9-1,3-10 46,-1 1 0,1-1 0,0 1 0,0-1 1,1 1-1,0-1 0,0 1 0,0 0 0,1-1 0,0 1 0,0-1 1,0 1-1,0-1 0,1 0 0,0 1 0,0-1 0,1 0 0,-1 0 0,1 0 1,0-1-1,0 1 0,1-1 0,0 1 0,5 4 0,-6-6-6,1 1 0,0-1 0,1 0 0,-1-1-1,0 1 1,1 0 0,0-1 0,-1 0 0,1 0 0,0-1 0,0 0-1,0 1 1,0-1 0,0-1 0,0 1 0,1-1 0,-1 0 0,0 0-1,0-1 1,9-1 0,5-5 16,-1-2 0,1 0-1,-1-1 1,-1-1 0,20-16-1,9-4 2,5-3-40,19-12 0,-64 43-18,13-8-186,-18 11 194,-1 0-1,1-1 1,-1 1 0,0 0-1,1 0 1,-1 0 0,1-1-1,-1 1 1,0 0 0,1-1-1,-1 1 1,0 0-1,1-1 1,-1 1 0,0-1-1,1 1 1,-1 0 0,0-1-1,0 1 1,0-1 0,1 1-1,-1-1 1,0 1 0,0-1-1,0 1 1,0-1 0,0 0-1,-3 1-234,-4 3 216,0-1 0,1 1 0,-1 1 0,1-1 0,0 1 0,0 1 0,0-1 1,1 1-1,-1 0 0,1 0 0,-5 6 0,-2 4-3,1 0 0,0 1 0,-10 20 0,17-27 19,-1 1 0,1 0 0,1 0 0,0 0 0,-3 17 0,5-20 41,0-1 1,1 1-1,-1-1 1,2 1-1,-1 0 1,1-1-1,0 1 1,0-1-1,1 1 0,2 7 1,-3-13-17,-1 0-1,1 0 1,-1 0 0,1 0 0,0 1 0,-1-1-1,1 0 1,0 0 0,0 0 0,0-1-1,-1 1 1,1 0 0,0 0 0,0 0 0,1-1-1,-1 1 1,0 0 0,0-1 0,0 1-1,0-1 1,0 0 0,1 1 0,-1-1 0,0 0-1,0 1 1,1-1 0,-1 0 0,0 0-1,0 0 1,1 0 0,-1 0 0,0-1 0,2 1-1,3-2 73,1 0-1,-1 0 0,0-1 1,12-6-1,-17 8-73,14-7 70,-1-1 1,0-1-1,23-22 1,32-40 117,-52 53-121,7-9 8,34-52 0,-54 73-79,16-24 0,-2-2 0,-1 0 0,20-57 1,21-107-187,-48 159 132,28-139-741,-38 176 757,1-1 1,-1 1-1,0-1 0,0 1 1,1 0-1,-1-1 0,0 1 1,0-1-1,-1 1 1,1-1-1,0 1 0,0-1 1,-1 1-1,0-2 0,-4 7-262,-6 14 119,-169 405-176,146-325 498,5 1 0,-26 155 1,48-211-83,-4 32-1218,10-65-838,1 0 0,2 19-1,-2-28 1691,3 7-2311,3-9-2245,3-4 1636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5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20 8128,'-90'-20'3680,"48"20"-3168,34 0-640,3 4-32,5 1-512,10-2 384,12 2-2880,9-2 1728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5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136 634 4224,'-1'-1'263,"0"0"-1,0 0 1,1-1 0,-1 1 0,0 0-1,1-1 1,-1 1 0,1 0 0,-1-1-1,1 1 1,-1-1 0,1 1 0,0-1-1,0-1 1,-2 1 206,1 0 1,-1 0-1,1 0 0,-1 1 1,0-1-1,0 1 0,0 0 1,-2-2-1,2 2-385,0 1 0,-1-1 0,1 1 1,0 0-1,0-1 0,0 1 0,-1 0 0,1 1 0,0-1 1,0 0-1,-1 1 0,1-1 0,0 1 0,0 0 0,0-1 1,0 1-1,0 0 0,0 0 0,0 0 0,-3 3 0,0 0 22,0 0-1,0 0 1,0 0-1,1 0 0,-8 10 1,8-7-9,1 1 1,-1-1 0,1 1-1,1-1 1,-1 1-1,1 0 1,1 0-1,-1 0 1,1 0 0,1 0-1,-1 1 1,2-1-1,-1 0 1,1 0-1,0 0 1,4 14 0,-3-17 3,0 0 1,0 0-1,0 0 1,1 0-1,0-1 1,0 1-1,0-1 1,1 1-1,-1-1 1,1 0-1,0 0 1,0-1-1,0 1 1,1-1-1,-1 0 1,1 0-1,0-1 1,0 1-1,0-1 1,0 0-1,0 0 1,1-1-1,-1 1 1,0-1-1,1-1 1,-1 1-1,1-1 1,-1 1-1,1-2 1,6 0-1,-5 0-34,1-1-1,-1 0 1,0-1-1,0 1 1,-1-1-1,1-1 1,0 1-1,-1-1 1,0-1-1,0 1 1,0-1-1,-1 0 1,1 0-1,-1 0 1,6-9-1,-7 9-51,-1 0 0,0 0 0,-1 0 0,1 0 0,-1 0-1,0-1 1,0 1 0,-1-1 0,1 1 0,-1-1 0,-1 0-1,1 1 1,-1-1 0,0 0 0,0 0 0,-1 1 0,1-1 0,-1 0-1,0 1 1,-3-7 0,3 7-30,-1 1 0,0 0 1,0 0-1,-1 0 0,1 0 0,-1 1 0,1-1 0,-1 1 0,-1-1 1,1 1-1,0 0 0,-1 0 0,1 0 0,-1 1 0,-4-3 1,-5-1-81,0 0 1,0 1 0,-20-5 0,7 2 20,49 2 773,21-3-339,76-14 106,-64 17-300,156-11 4,-207 17-184,1 0 1,-1 1-1,0-1 0,0 1 0,0 0 0,0 0 0,0 1 0,0-1 0,0 1 1,7 4-1,-10-5 14,0 1-1,0 0 1,0-1 0,0 1 0,0 0 0,0 0 0,0 0 0,-1 0 0,1 0 0,-1 1 0,0-1 0,0 0 0,0 1-1,0-1 1,0 1 0,0-1 0,0 1 0,-1-1 0,1 1 0,-1-1 0,0 1 0,0 4 0,-1 22 303,-1-1 0,-1 1-1,-2-1 1,-10 36 0,52-115 951,-19 28-1206,1 1 0,33-30 1,-38 40-87,1 0 1,0 1-1,0 0 1,32-14-1,-45 23-54,1 1 1,-1 0-1,0 0 0,1 1 1,-1-1-1,0 1 0,1-1 0,2 1 1,-4 0 78,-1 0-1,1 0 1,0 0 0,-1 0-1,1 0 1,-1 1 0,1-1-1,0 0 1,-1 1 0,1-1 0,-1 0-1,1 1 1,-1-1 0,1 1-1,-1-1 1,1 1 0,-1-1-1,1 1 1,-1-1 0,0 1 0,1-1-1,-1 1 1,0-1 0,0 1-1,1 0 1,-1-1 0,0 1-1,0 0 1,0-1 0,0 1 0,0 0-1,1 0 1,0 14 19,0 0 0,-1 20 1,0-23 13,0 0 1,0-1 0,1 1-1,4 16 1,-4-24 11,0 0 1,0 0-1,1 0 0,0-1 1,0 1-1,0-1 0,0 1 1,0-1-1,1 0 0,-1 0 1,1 0-1,0 0 0,0 0 1,0-1-1,0 0 0,1 1 1,3 1-1,-3-2 2,1 0 0,-1 0 0,0 0 0,1-1 0,-1 0 0,0 0-1,1 0 1,0 0 0,-1-1 0,1 1 0,-1-1 0,6-1 0,-2 0 32,0 0-1,-1-1 1,0 0-1,1-1 1,-1 1-1,11-7 1,3-3 61,-1-1 0,-1-1 0,29-27 0,136-131-90,-166 155-37,-3 2 20,0-1 0,-1 0 0,19-27 0,-14 9-102,20-47-1,-30 61 24,-8 18 55,17-37 131,25-81 1,-40 112-202,-1-1 0,0-1 0,0 1 0,-1 0 0,-1 0-1,1 0 1,-1-1 0,-3-14 0,3 24 61,0-1-1,0 1 1,0 0-1,0-1 1,0 1-1,-1 0 1,1-1-1,0 1 0,0 0 1,0-1-1,-1 1 1,1 0-1,0-1 1,0 1-1,-1 0 1,1 0-1,0 0 1,0-1-1,-1 1 1,1 0-1,0 0 1,-1 0-1,1-1 0,0 1 1,-1 0-1,1 0 1,0 0-1,-1 0 1,1 0-1,0 0 1,-1 0-1,1 0 1,-1 0-1,-16 5-135,-13 13-36,26-13 159,-1 0 0,1-1 1,1 2-1,-1-1 0,-5 10 1,2-3 8,-24 45-16,-47 121 1,76-174 28,-39 135-72,34-114 93,4-15 43,1 1-1,0 0 1,0-1-1,1 1 1,0 0 0,1 0-1,0 0 1,1 0 0,0 0-1,4 17 1,-1-11 14,-3-13-24,0 0 0,0 0 1,0 0-1,0 0 0,1 0 1,-1-1-1,1 1 0,0 0 1,0-1-1,0 1 1,1-1-1,-1 0 0,4 4 1,4 4 128,-9-10-164,-1 0 1,1 0 0,0 0 0,0 0 0,0 0 0,0 0-1,0 0 1,0 0 0,0 0 0,0 0 0,0 0 0,0-1 0,0 1-1,1 0 1,-1-1 0,0 1 0,1-1 0,-1 0 0,2 1 0,1-1 41,0 0 1,-1-1-1,1 1 1,-1-1-1,1 0 1,-1 0 0,0 0-1,1-1 1,4-2-1,28-21 306,-13 7-224,-16 14-126,32-23 17,1 2-1,60-27 0,-99 51-72,1 1 0,-1-1 0,1 1-1,-1-1 1,1 1 0,-1 0 0,1-1-1,-1 1 1,1 0 0,-1 0 0,3 0-1,-3 1 29,-1-1-1,1 0 0,-1 0 0,1 0 1,-1 1-1,1-1 0,-1 0 0,0 0 0,1 1 1,-1-1-1,1 0 0,-1 1 0,0-1 1,1 0-1,-1 1 0,0-1 0,0 1 0,1-1 1,-1 0-1,0 1 0,0-1 0,0 1 0,1 0 1,-1 3-4,0-1 0,0 1 0,0 0 1,0-1-1,0 1 0,-1-1 0,-1 6 0,1-5 81,-26 108-216,-53 134 1,65-203 380,6-18-141,6-20 4,1 0-1,-1 0 1,1 1-1,1-1 1,-1 1 0,1 0-1,0-1 1,0 1-1,1 0 1,-1 6 0,2-11-78,-1-1 0,0 0 0,0 0 0,0 0 0,0 1 0,0-1 0,1 0 0,-1 0 0,0 0 0,0 1 1,0-1-1,0 0 0,1 0 0,-1 0 0,0 0 0,0 0 0,1 1 0,-1-1 0,0 0 0,0 0 0,1 0 1,-1 0-1,0 0 0,0 0 0,1 0 0,-1 0 0,0 0 0,0 0 0,1 0 0,-1 0 0,0 0 0,0 0 1,1 0-1,-1-1 0,9-2 82,16-12-2,0-1 0,-2-1 0,34-32 0,-36 29-127,-11 9-91,1 1 0,0 0 0,18-11 0,-29 22 94,0 1 0,1-1 0,-1 0 0,0 0 0,0 1 0,0-1 0,0 0 0,0 0 0,0 1 0,0-1 0,-1 0 0,1 0 0,0 0 0,-2 3 0,-2 8-10,-1 0 1,0 0-1,-1-1 0,-1 1 0,0-1 0,0-1 1,-15 17-1,-7 3 79,-35 28 0,-15 14-198,51-40 156,-46 70 0,43-56 4,-19 27 0,-49 68 200,89-129-157,-1-1 0,0 0 1,-14 11-1,20-19 11,1 0-1,0 0 1,-1 0 0,1 0-1,-1-1 1,0 0-1,0 0 1,0 0-1,0 0 1,0-1 0,-1 0-1,-6 1 1,11-2-41,0 0 1,0 0-1,0 0 0,0 0 1,0-1-1,0 1 1,0 0-1,0 0 0,0-1 1,0 1-1,0-1 1,0 1-1,0-1 0,1 1 1,-1-1-1,0 1 0,0-1 1,1 0-1,-1 1 1,0-1-1,1 0 0,-1 0 1,1 0-1,-1 1 1,1-1-1,-1-1 0,0-1 4,0 0 0,0 0-1,0 0 1,1 0-1,-1 0 1,1 0 0,0 0-1,0-1 1,1-2-1,1-12 60,1 0-1,1-1 1,1 2-1,0-1 0,12-25 1,-3 14-55,1 1 0,26-39 0,-29 51-42,0 1-1,2 1 0,-1 0 1,2 0-1,0 2 1,28-19-1,104-50 51,-100 58 33,143-75 157,-8-14-3007,-146 82-2023,10-20-7709,-23 26 7919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5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4064,'0'-3'282,"1"0"-1,-1 0 1,1 0 0,0-1-1,0 1 1,0 1 0,0-1 0,0 0-1,1 0 1,-1 0 0,1 1-1,0-1 1,2-3 0,10-14 2478,-8 9-1456,-5 8-694,1 1 0,-1 0 0,1-1 0,-1 1 0,0-1 1,0 1-1,0-1 0,-1 1 0,1-1 0,0-4 0,-1 7-576,0 0-1,0 0 1,0 0-1,0 0 1,-1 0 0,1 0-1,0 0 1,0 0-1,0 0 1,0 0-1,0 0 1,0 0-1,0 0 1,0 0-1,0 1 1,0-1-1,0 0 1,-1 0-1,1 0 1,0 0-1,0 0 1,0 0-1,0 0 1,0 0-1,0 0 1,0 0-1,0 0 1,0-1-1,-1 1 1,1 0-1,0 0 1,0 0-1,0 0 1,0 0 0,0 0-1,0 0 1,0 0-1,0 0 1,0 0-1,0 0 1,0 0-1,0 0 1,-1 0-1,1 0 1,0 0-1,0-1 1,0 1-1,0 0 1,0 0-1,0 0 1,0 0-1,0 0 1,0 0-1,0 0 1,0 0-1,0 0 1,0 0-1,0-1 1,0 1-1,0 0 1,0 0-1,0 0 1,0 0-1,-4 6 505,-8 49-366,2 0 1,-4 99-1,12-120-465,1-20-1009,0 1-1,1-1 1,1 1 0,2 15-1,4-9-1139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5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1175 3808,'-11'1'1124,"9"1"-221,6-2 467,-2-1-1001,0 0 1,1 0-1,-1-1 0,0 1 1,0-1-1,0 1 0,0-1 1,-1 0-1,1 1 0,0-1 0,-1 0 1,3-5-1,2 0 126,91-100 1810,142-147 51,-212 229-2176,-1 2 23,-2-2 0,27-33 0,-28 26 130,28-56-1,11-40 299,23-82 612,-23 55 149,-56 142-1169,-5 11-161,1-1 0,-1 0 0,0 0 1,0 1-1,0-1 0,0 0 0,1-5 0,-2 8-61,0 0 0,0 0 0,0 0 0,0 0 1,0 0-1,0 0 0,0 0 0,0 0 0,0 0 0,0 0 0,0 0 0,0 1 1,0-1-1,0 0 0,0 0 0,0 0 0,0 0 0,0 0 0,-1 0 0,1 0 1,0 0-1,0 0 0,0 0 0,0 0 0,0 0 0,0 0 0,0 0 0,0 0 1,0 0-1,0 0 0,0 0 0,0 0 0,0 0 0,0 0 0,-1 0 0,1 0 1,0 0-1,0 0 0,0 0 0,0 0 0,0 0 0,0 0 0,0 0 0,0 0 1,0 0-1,0 0 0,0 0 0,0 0 0,0 0 0,0 0 0,-1 0 0,1 0 1,0 0-1,0 0 0,0 0 0,0 0 0,0 0 0,0 0 0,0 0 0,0 0 1,0-1-1,0 1 0,0 0 0,0 0 0,0 0 0,0 0 0,0 0 0,0 0 1,-7 9 30,-5 10 87,5-5-81,1 1-1,1 0 0,0 0 0,-4 30 0,1-6 1,-46 207 309,38-178-146,4 0 1,3 1-1,-1 74 0,10-128-103,0 0-1,1 1 0,0-1 1,1 0-1,1 0 0,0-1 1,6 16-1,-8-28-69,-1-1 0,1 1-1,0 0 1,-1-1 0,1 1 0,0-1 0,0 0-1,0 1 1,0-1 0,0 0 0,1 1 0,-1-1-1,0 0 1,0 0 0,1 0 0,1 1 0,-2-2 0,1 0 0,-1 1 0,0-1 0,1 0 0,-1 0 0,1 0 0,-1 0 0,0 0 0,1 0 0,-1-1 1,0 1-1,1 0 0,-1-1 0,0 1 0,0-1 0,1 1 0,-1-1 0,0 0 0,0 0 0,0 1 0,0-1 0,0 0 0,2-1 1,13-14 141,24-27 1,-8 7-96,47-36 57,-47 45-238,31-36 0,-63 63 93,1 0 0,0-1 0,-1 1 0,1-1 1,-1 1-1,1-1 0,-1 1 0,0-1 0,1 0 1,-1 1-1,1-1 0,-1 0 0,0 1 1,0-1-1,1 0 0,-1 1 0,0-2 0,-10 6-164,-18 16-109,24-17 305,0 0-1,1 1 1,-1 0 0,1-1-1,0 1 1,0 1-1,1-1 1,-1 0-1,1 0 1,0 1 0,0 0-1,0-1 1,1 1-1,0 0 1,0 0 0,0-1-1,0 1 1,1 0-1,0 0 1,0 0 0,0 0-1,0 0 1,1 0-1,0 0 1,0 0-1,0 0 1,1-1 0,0 1-1,-1-1 1,2 1-1,-1-1 1,5 8 0,-4-8 15,1 0 0,-1 1 0,1-1 0,0-1 0,0 1 0,0 0 0,0-1 1,8 5-1,-9-7-15,-1 0 1,0 0 0,1 0-1,-1 0 1,0-1 0,1 1-1,-1-1 1,1 1 0,-1-1-1,1 0 1,-1 0 0,1 0-1,-1 0 1,1 0 0,-1-1-1,1 1 1,-1-1 0,1 1-1,-1-1 1,4-2 0,-1 0 14,-1 0 0,1 0 0,-1-1 0,1 1 0,-1-1 0,0-1 0,0 1 0,-1 0 0,1-1 0,-1 0 0,0 0 0,0 0 0,3-9 0,-4 10-40,0 0 0,-1-1 0,0 0 0,1 1 0,-1-1 0,-1 0 0,1 1 0,-1-1 0,0 0 0,0 0 0,0 1 0,-1-1 0,1 0 0,-1 0 0,-1 1 0,1-1 0,-3-5-1,2 7-34,0-1-1,-1 1 0,0 0 1,1 0-1,-1 0 1,0 1-1,-1-1 0,1 1 1,0-1-1,-1 1 0,-4-2 1,3 2 36,1-1 1,-1 1 0,0 0-1,-1 1 1,1-1 0,0 1-1,0 0 1,-7 0 0,93 6 228,245 4-2181,-315-12-2764,-11 3 4594,0 0 0,0 0 0,0-1 0,0 1 0,0 0-1,0 0 1,0 0 0,0 0 0,0-1 0,0 1 0,0 0-1,0 0 1,0 0 0,0 0 0,0 0 0,0-1 0,0 1 0,0 0-1,-4-2-3178,-2 1 960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4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74 6048,'-14'-13'2752,"19"13"-2400,4 0 256,9 8-416,18-8 1248,4 0-800,55-3 448,8 3-640,50-12 224,-4-1-384,31-11 704,-19 8-576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5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14 444 3648,'-14'-6'15315,"18"3"-14732,3-2 156,-6 4-671,1 0 0,-1 0 1,1 0-1,-1 0 1,1 0-1,-1 0 1,1 0-1,-1 1 1,1-1-1,0 1 1,-1-1-1,1 1 1,0-1-1,0 1 1,-1 0-1,1 0 1,0 0-1,0 0 1,-1 0-1,1 1 1,2-1-1,4 1 70,1 0 0,0-1-1,0 0 1,-1-1-1,12-2 1,5 0 39,110-16 1053,-79 10-855,153-33 113,-136 26-453,343-69 189,55 0-96,-20 34 80,-24 17 427,89 7-79,-13 0 199,-212 12-301,-179 10-326,-9 5-164,-48 1 61,-29 1-469,-1 1-6461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3:0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14 120 10208,'-13'-11'4640,"68"-1"-4032,-16 4 575,-2 8-767,26-12 1824,0 1-1280,35-6 416,2 5-800,11 1-352,-11 2-128,-15 1-192,-14 5 64,-11-2-1888,-15 5 1056,-10 0-4095,-4 5 2783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3:3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68 132 7648,'-36'-83'3456,"22"66"-3008,6 6 32,8 6-352,-10-7-32,10 9-64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3:4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72 8544,'-13'-5'2023,"7"2"2176,22 2-1120,270-14-330,-174 6-2800,50-3-2033,-1-6-9277,-107 9 7655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3:57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802 435 3552,'5'0'8176,"-15"3"-5302,4-2-2499,-1-1-1,1 1 0,0-1 0,0 0 1,-9-1-1,0 0 4,-45-7 313,33 4-426,-38 0 0,-69 9 17,111-2-241,1 0 0,0 2-1,0 0 1,-24 10 0,4 1-134,19-9 88,1 2 0,-1 1 0,2 0 0,-23 16 0,32-19 40,1 1 0,0 1-1,1 0 1,0 1 0,1 0-1,0 0 1,0 1 0,1 0-1,-8 14 1,10-10-16,0-1 0,1 1 1,0-1-1,1 1 0,1 1 0,1-1 0,0 0 1,1 1-1,0-1 0,1 1 0,1-1 0,1 1 1,0-1-1,8 29 0,-5-26 49,2 1 0,0-2 0,1 1 0,0-1 0,2-1 0,0 0 0,1 0 0,0-1 0,1 0 0,1-1 0,25 23 0,-25-27 62,1 0 1,-1-1-1,1 0 1,1-1-1,0-1 0,0 0 1,28 8-1,-25-11-12,1 0-1,0-1 1,1-1 0,-1-1-1,0-1 1,29-2 0,5-6 27,0-2 1,75-24 0,-108 28-109,-1-1 1,0-1-1,-1-1 0,0 0 1,0-1-1,-1-1 0,-1-1 1,29-26-1,-2-6 155,-3-2 0,44-65 0,0 0 85,-47 68-181,-6 6 86,35-54-1,-48 60-161,-1 0 0,-2-1 1,-1-1-1,12-44 0,-5-2-132,-4-1 0,8-99 0,-25 161-111,0 18 219,-1 0-1,1-1 1,0 1 0,0 0-1,0 0 1,0 0 0,0 0-1,0 0 1,-1 0 0,1 0-1,0 0 1,0 0 0,0 0-1,0 0 1,0 0 0,-1 0-1,1 0 1,0 0 0,0 0-1,0 0 1,0 0 0,0 0-1,-1 0 1,1 0 0,0 0 0,0 0-1,0 0 1,0 0 0,0 0-1,0 0 1,-1 1 0,1-1-1,0 0 1,0 0 0,0 0-1,0 0 1,0 0 0,0 0-1,0 0 1,0 1 0,-1-1-1,1 0 1,0 0 0,0 0-1,0 0 1,0 0 0,0 0-1,0 1 1,0-1 0,0 0-1,-3 5-22,0 1-1,1-1 0,-4 12 1,-119 408 459,43-100-110,-4 16 524,82-327-621,0 0 1,-1 16 0,4-25 341,0-7-198,1-15-66,3-29-331,2 19-26,0 1 0,2 0 1,20-48-1,-9 32-108,35-56 0,-45 84 159,1 1 0,0 1 1,13-14-1,-18 21-28,1 1-1,0 0 1,0 0-1,0 0 1,0 0-1,1 1 1,-1 0-1,1 0 1,0 1-1,7-3 1,-11 4 15,0 1 0,0-1 1,0 1-1,1 0 0,-1 0 1,0 0-1,0 0 0,0 0 1,1 0-1,-1 1 1,0-1-1,0 1 0,0-1 1,0 1-1,0 0 0,0 0 1,2 1-1,0 0 9,-1 0 0,0 1 0,0 0 0,0-1-1,0 1 1,-1 0 0,1 1 0,3 4 0,2 6 20,-1 0 1,-1 1-1,8 25 0,-12-35-19,23 81-10,-14-44 56,30 72 0,-38-109-15,-1 0 0,1 0 0,0-1 0,0 1 1,1-1-1,-1 1 0,1-1 0,0 0 0,0-1 0,6 5 1,-8-6 12,1-1 1,0 1-1,0-1 1,0 1-1,0-1 1,0 0-1,0 0 1,1 0 0,-1-1-1,0 1 1,0-1-1,1 1 1,-1-1-1,0 0 1,1-1-1,-1 1 1,5-1 0,1-2-15,-1 0 1,1 0 0,-1-1 0,0 0 0,0 0 0,0-1 0,0 0 0,-1 0 0,7-7 0,9-10 5,26-31-1,-29 31 20,20-24 46,-2-1-1,-3-2 1,49-87-1,-65 96-67,-19 39-32,0 0-1,1 0 1,-1 1-1,0-1 1,0 0 0,0 0-1,1 0 1,-1 0-1,0 1 1,0-1 0,0 0-1,0 0 1,-1 0-1,1-1 1,0 2-2,0 0 0,0 0 1,-1-1-1,1 1 0,0 0 1,0 0-1,0 0 1,0 0-1,-1-1 0,1 1 1,0 0-1,0 0 0,-1 0 1,1 0-1,0 0 0,0 0 1,-1-1-1,1 1 0,0 0 1,0 0-1,-1 0 0,1 0 1,0 0-1,0 0 0,-1 0 1,1 0-1,0 0 0,-1 0 1,-1 1-41,0-1 0,0 1 1,0 0-1,0 0 1,0 0-1,0 0 1,0 0-1,-3 3 1,-4 4-24,0 0-1,0 1 1,1 0 0,0 0-1,-11 18 1,-26 54-31,30-51 113,1 1 0,2 0-1,0 1 1,-12 63 0,23-88 3,0-1 1,0 0-1,1 0 1,0 1-1,1-1 0,-1 0 1,3 10-1,-3-14 6,1-1 0,-1 1 0,1 0 0,-1-1 0,1 1-1,0-1 1,-1 1 0,1-1 0,0 0 0,0 1 0,0-1 0,0 0-1,1 0 1,-1 0 0,0 0 0,0 0 0,1 0 0,-1 0 0,0 0-1,1 0 1,-1 0 0,1-1 0,-1 1 0,1-1 0,0 1-1,-1-1 1,1 1 0,-1-1 0,1 0 0,0 0 0,-1 0 0,1 0-1,0 0 1,1-1 0,4 0 47,0 0 0,0-1-1,0 0 1,-1 0 0,1 0-1,-1-1 1,0 0 0,0 0-1,0-1 1,6-4 0,-3 0-26,0 1 0,0-1 1,-1-1-1,-1 0 0,10-13 1,1-7-30,-2 0 0,-1 0 0,15-44 0,-17 39-66,-2 7 18,-1 1 0,-1-2 1,7-38-1,-13 54-186,-2 15-298,0 21 123,-2 20 225,0-7 72,5 39 0,-3-64 120,1 0 1,0 0-1,1 0 1,1 0-1,0 0 1,0-1-1,8 14 1,-9-20 5,3 6 52,0-1-1,1 1 1,14 17-1,-19-26-59,0-1-1,0 1 1,-1 0 0,1 0-1,0-1 1,0 1 0,0-1-1,1 0 1,-1 0 0,0 0-1,0 0 1,1 0 0,-1 0-1,0 0 1,1-1 0,-1 1-1,1-1 1,-1 0 0,1 0-1,-1 0 1,1 0 0,-1 0-1,1 0 1,-1-1 0,4 0-1,0-1 1,-1-1 1,0 0-1,1 0 0,-1 0 1,0-1-1,-1 1 0,1-1 0,0 0 1,-1 0-1,0-1 0,0 0 1,0 1-1,-1-1 0,5-9 0,3-7 77,-1-1 0,10-30 0,-13 32-81,10-26-45,-7 15-19,17-33 0,-19 51-41,-5 24-56,-1 1 99,8 48-270,-5-22 199,11 37-1,-12-63 156,0 1-1,1-1 1,0 0-1,1-1 1,0 1-1,15 20 1,-12-21-8,1 0 0,14 15 0,-19-22-5,1 0 1,-1 0-1,1 0 1,0-1-1,0 0 1,0 0-1,11 3 0,-4-2 6,0-1 0,0 0 0,0-1 0,0 0 0,0-2-1,0 1 1,0-2 0,1 1 0,-1-2 0,0 0-1,0 0 1,0-1 0,-1-1 0,1 0 0,-1-1-1,18-9 1,-17 6-33,1 0 1,-1-2-1,0 1 0,-1-2 1,0 1-1,-1-2 0,14-16 1,-6-1 12,0-1 0,-2 0 0,-1-2-1,-2 0 1,-1 0 0,10-37 0,-23 66-10,10-34-103,-9 35 88,-1-1-1,1 1 1,-1 0-1,0 0 1,0 0-1,0 0 1,0 0-1,0 0 1,-1 0-1,1 0 1,0 0-1,-1 0 1,-1-4-1,2 6 6,0 0 0,0 0 0,0-1 0,0 1 0,-1 0 0,1 0 0,0 0 0,0-1 0,0 1 0,0 0 0,-1 0 0,1 0 0,0-1 0,0 1 0,-1 0 0,1 0 0,0 0 0,0 0 0,-1 0 0,1 0 0,0 0 1,0-1-1,-1 1 0,1 0 0,0 0 0,0 0 0,-1 0 0,1 0 0,0 0 0,0 0 0,-1 0 0,1 0 0,0 0 0,-1 1 0,1-1 0,0 0 0,0 0 0,-1 0 0,1 0 0,0 0 0,0 0 0,0 1 0,-1-1 0,1 0 0,0 0 0,0 0 0,0 0 0,-1 1 0,-7 13-237,-7 21 201,2 1 1,1 0-1,2 1 0,1 0 1,3 0-1,-4 49 0,10-76 75,-1 1 0,2-1 1,-1 0-1,1 0 0,1 1 0,0-1 0,0 0 0,1 0 0,0-1 0,1 1 1,0-1-1,6 11 0,-9-19-4,0 0-1,-1 1 1,1-1 0,0 0 0,0 0 0,0 0-1,0 0 1,0-1 0,0 1 0,0 0 0,0 0-1,1 0 1,-1-1 0,0 1 0,0-1 0,2 1-1,-2-1-2,0 0 0,0 0-1,0 0 1,0 0 0,-1 0 0,1 0-1,0 0 1,0 0 0,0-1-1,0 1 1,-1 0 0,1-1-1,0 1 1,0 0 0,-1-1 0,1 1-1,0-1 1,-1 1 0,2-2-1,1-2 37,0 1 0,-1-1 0,1 0 0,-1 0 0,0 0-1,0-1 1,0 1 0,1-8 0,11-47 11,-3-1 1,6-101 0,-10 79-263,-6 44 41,-1 29-208,0 25 2,4 119-213,-3 87 705,-67 368 634,64-581-739,0 4 59,-8 23 0,9-32-37,-1-1-1,1 1 1,-1-1-1,0 0 0,0 0 1,0 0-1,0 0 1,0 0-1,-1 0 1,1 0-1,-4 2 1,5-4-45,0-1-1,0 1 1,0-1 0,0 1 0,0-1-1,0 0 1,0 1 0,0-1 0,0 0 0,0 1-1,0-1 1,0 0 0,0 0 0,0 0 0,0 0-1,-1 0 1,1 0 0,0-1 0,0 1-1,0 0 1,0-1 0,0 1 0,0 0 0,0-1-1,0 1 1,0-1 0,0 1 0,0-1-1,-1-1 1,-1 0-14,1-1 0,-1 1-1,1-1 1,-1 1-1,1-1 1,0 0 0,-3-5-1,1 0-22,1 1 0,0-1 0,0 0-1,1 0 1,0-1 0,0 1 0,1 0-1,0-11 1,-1 0-8,-1-5 3,2 0 0,1 0 0,1 0 0,3-25 0,-1 33-11,1-1-1,0 1 1,1 0 0,0 0-1,1 1 1,15-27-1,-16 34 28,0 1 0,1 0 0,-1 1 0,1-1 0,1 1 0,-1 1 0,13-10 0,0 3-70,33-16-1,83-28 137,-82 36 67,67-36 0,-103 47-74,0-2 1,-1 0-1,-1-1 0,1 0 1,-2-2-1,0 1 0,21-28 1,-21 21-15,-1 0-1,0-1 1,-2 0 0,10-27-1,-15 31 21,0 0 0,-1-1 0,-1 1 0,-1-1-1,-1 1 1,1-25 0,-7 2 67,4 40-118,0-1 1,0 0-1,0 0 1,0 1-1,0-1 0,0 0 1,0 1-1,-1-1 0,1 0 1,0 1-1,0-1 1,-1 0-1,1 1 0,-1-1 1,1 0-1,0 1 0,-1-1 1,1 1-1,-1-1 1,1 1-1,-1-1 0,1 1 1,-1-1-1,0 1 0,1 0 1,-1-1-1,0 1 1,1 0-1,-1-1 0,0 1 1,1 0-1,-1 0 0,0 0 1,0 0-1,1-1 1,-1 1-1,0 0 0,1 0 1,-1 0-1,0 1 0,0-1 1,1 0-1,-1 0 1,0 0-1,1 0 0,-1 1 1,-1 0-1,-1 0-4,-1 1 0,1 0-1,0 1 1,-1-1 0,1 0 0,0 1-1,-5 5 1,0 4 0,-1 0-1,2 0 0,-1 1 1,2-1-1,-8 22 1,4-8-23,-10 54 1,18-71 31,1-1 1,0 1-1,1 0 0,0 0 0,0 0 0,1 0 1,0 0-1,0-1 0,1 1 0,1 0 1,5 15-1,-6-20 9,0 0 0,0 0 1,1 0-1,-1 0 0,1 0 0,0-1 1,0 1-1,0-1 0,0 0 0,1 1 1,-1-2-1,1 1 0,0 0 1,0-1-1,0 0 0,0 0 0,0 0 1,0 0-1,1 0 0,-1-1 0,1 0 1,-1 0-1,1 0 0,5 0 0,0-1 17,0-1-1,0 0 0,0 0 1,-1-1-1,1 0 0,0-1 0,-1 0 1,12-5-1,9-6 12,30-19 1,-42 23-41,40-24 13,-2-2 0,54-46 0,-35 27-142,-89 68 68,0 1-1,1 1 1,1 0 0,0 1 0,1 0 0,1 1 0,1 0-1,-14 34 1,22-48 49,0-1-1,1 0 1,-1 1 0,1-1-1,-1 0 1,1 1 0,0-1-1,0 0 1,0 1 0,1-1-1,-1 1 1,0-1-1,1 0 1,0 1 0,-1-1-1,3 3 1,-1-1 17,0-1-1,0 0 1,0 0 0,1 1-1,-1-1 1,1-1 0,0 1-1,0 0 1,4 2 0,0 0 20,0-1 0,0 0 1,1 0-1,0-1 0,-1 0 0,1 0 1,0-1-1,16 3 0,-16-4 6,-1 0-1,0 0 1,0-1 0,1 0-1,-1-1 1,0 1 0,1-1-1,-1-1 1,13-3 0,-13 1 12,0 0 1,-1 0 0,0-1-1,0 0 1,-1 0 0,1 0-1,-1 0 1,0-1 0,0 0-1,-1 0 1,0 0 0,0-1-1,4-9 1,3-9-35,-1 0 0,8-33 0,-3 3-181,13-90 0,-23 89 171,-3-92 0,-3 114 16,0-27-147,-15-94-1,14 148 76,1 0-1,-1 0 0,0-1 1,-1 1-1,1 0 0,-8-11 0,10 17 57,0 1 0,0-1-1,-1 1 1,1-1 0,0 1-1,-1-1 1,1 1 0,0-1-1,-1 1 1,1-1 0,0 1-1,-1 0 1,1-1-1,-1 1 1,1 0 0,-1-1-1,1 1 1,-1 0 0,1 0-1,-1-1 1,1 1 0,-1 0-1,0 0 1,1 0-1,-1 0 1,1 0 0,-1 0-1,1 0 1,-1 0 0,0 0-1,1 0 1,-1 0 0,1 0-1,-1 0 1,1 0-1,-1 1 1,1-1 0,-1 0-1,1 0 1,-1 1 0,1-1-1,-1 0 1,1 1 0,-1-1-1,1 0 1,-1 1 0,1-1-1,0 1 1,-1-1-1,1 1 1,0-1 0,-1 0-1,1 1 1,-1 1 0,-2 4-18,-1 0 1,1 1-1,-4 10 1,6-15 17,-11 27 39,2 2 0,1 0 1,2 0-1,1 0 0,1 1 0,2 0 0,1 0 0,1 0 0,5 32 0,7 7 113,40 139 0,-41-178-297,1 0 1,27 54-1,-2-28-3369,-32-53 2368,-1 0 0,1 0-1,1-1 1,-1 1 0,0-1 0,8 5 0,10 3-2465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03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104 923 5408,'-6'1'1568,"7"2"423,3 6-724,-3 0-773,0 0 0,-1 1 0,0-1-1,0 1 1,-3 10 0,1 8 202,-36 420 3328,9-136-2374,4-48 868,22-248-1314,2-15-791,0-5-101,-1-33 329,3-24-609,2-1 0,15-79 0,40-137-160,8 13-86,-48 209 63,2 1 0,43-83 1,-58 128 100,1 1 1,0-1-1,0 1 1,1 0 0,0 1-1,14-14 1,-18 19 64,0 1 0,1 0 1,-1-1-1,1 1 0,0 0 0,-1 1 0,1-1 1,0 1-1,0 0 0,0 0 0,0 0 1,0 0-1,0 1 0,1-1 0,-1 1 1,0 0-1,0 0 0,0 1 0,0-1 0,0 1 1,5 1-1,-5 0 17,0-1 0,0 0 0,0 1-1,0 0 1,0 0 0,-1 0 0,1 0 0,-1 1 0,1-1 0,-1 1 0,0 0 0,0 0 0,0 0-1,0 0 1,-1 1 0,0-1 0,1 1 0,-1-1 0,3 9 0,-3-6-5,0 0 1,-1 1 0,1-1-1,-1 1 1,-1 0 0,1-1-1,-1 1 1,-1-1 0,1 1-1,-1 0 1,0-1 0,-2 9-1,-9 24 128,-2 0 0,-1 0-1,-40 70 1,50-100-92,-1 0 0,-1 0 0,0 0 0,-13 12-1,16-17-8,1-1 0,-1 0 0,0 0-1,0 0 1,0-1 0,-1 1 0,1-1-1,-1 0 1,1 0 0,-1-1 0,0 1-1,-6 0 1,6-1-3,-20 1-111,25-2 45,-1 0 0,1 0 0,-1 0 0,1 0 0,-1 0 1,1 0-1,-1 0 0,0 0 0,1 0 0,-1 0 0,1 0 0,-1 0 0,1 0 0,-1 0 0,1-1 0,-1 1 0,1 0 0,-1 0 0,1-1 0,-1 1 0,1 0 0,0-1 0,-1 1 0,1 0 0,0-1 0,-1 1 1,1-1-1,0 1 0,-1 0 0,1-1 0,0 1 0,0-1 0,-1 0 0,1 0-1,0 1 0,0-1 0,1 0-1,-1 1 1,0-1 0,0 1 0,1-1 0,-1 1 0,0-1 0,1 1 0,-1-1 0,1 1 0,-1-1 0,0 1-1,1-1 1,-1 1 0,1 0 0,-1-1 0,1 1 0,-1 0 0,1-1 0,0 1 0,0 0 0,17-7-159,-10 5 165,123-34-125,-26 8 62,-41 6 66,67-34 0,55-38 133,-113 56 2,44-15 33,-75 36 44,74-42 0,-114 57-208,22-14 235,-14 6-34,-10 10-192,0 0-1,0 0 0,1 0 1,-1 0-1,0-1 0,0 1 1,0 0-1,0 0 0,0 0 0,0-1 1,0 1-1,0 0 0,0 0 1,0 0-1,1-1 0,-1 1 1,0 0-1,0 0 0,0-1 1,0 1-1,0 0 0,-1 0 1,1 0-1,0-1 0,0 1 0,0 0 1,0 0-1,0 0 0,0-1 1,0 1-1,0 0 0,0 0 1,0 0-1,-1 0 0,1-1 1,-7 0-28,-4 2-34,1 1 1,-1 0-1,1 1 0,0 0 1,0 0-1,0 1 0,0 1 1,-15 9-1,12-7 49,1 2 1,1 0-1,-1 0 0,1 1 1,1 0-1,0 1 0,0 0 1,1 1-1,1 0 0,0 0 1,0 1-1,-8 20 0,7-12 42,1 0 0,1 1 0,1-1 0,1 1-1,1 1 1,1-1 0,0 37 0,3-57 2,0 1 0,0 0 0,1 0 0,-1 0 0,1-1 0,-1 1 0,1 0 0,0-1 0,2 4 0,-3-5-25,0-1 0,0 1 1,1-1-1,-1 1 1,0-1-1,1 1 0,-1-1 1,1 0-1,-1 1 1,0-1-1,1 0 0,-1 0 1,1 1-1,-1-1 1,1 0-1,-1 0 0,1 1 1,-1-1-1,1 0 0,-1 0 1,2 0-1,-1 0 4,0 0 1,0 0-1,0-1 0,0 1 0,0 0 0,0-1 1,0 1-1,0-1 0,0 1 0,0-1 0,0 0 0,0 1 1,0-1-1,0 0 0,0 0 0,18-19 97,0-1 0,23-36 0,-10 14-57,151-174 301,-129 160-746,-57 63 330,0 0 1,0 0-1,1 1 0,0-1 1,0 1-1,-1 10 0,0 1 27,0 0 0,0 20 0,4-22 39,0 0 1,1 0-1,0-1 0,1 1 1,7 20-1,-7-28 20,0 0 1,1 0-1,-1 0 1,2 0-1,-1 0 1,1-1-1,0 0 1,0 0-1,1 0 1,0 0-1,8 5 0,-12-10-3,-1-1 0,2 1 0,-1-1 0,0 1 0,0-1 0,0 0 0,1 0 0,-1 0 0,0 0 0,1-1 0,-1 1 0,1-1 0,-1 1 0,1-1 0,-1 0 0,1 0 0,-1 0 0,1 0 0,-1-1 0,1 1 0,-1 0 0,1-1 0,-1 0 0,1 0 0,-1 0-1,0 0 1,1 0 0,-1 0 0,0 0 0,0-1 0,2-1 0,6-5-3,-2-1-1,1 0 0,-1 0 1,-1 0-1,8-13 1,-10 14-25,33-47-54,-12 14 95,64-72 0,-71 96-5,-15 13-62,1 0 0,-1 0 0,0 0 0,5-8 0,-5 7 25,-3 7 6,2 9-18,2-3-29,-2 0 0,1 0-1,-1 0 1,0 1 0,2 13-1,4 10-11,-4-17 87,1 0 0,0 0-1,2 0 1,-1-1 0,13 17-1,-17-27-11,0 0-1,0-1 0,0 1 1,0-1-1,1 1 1,-1-1-1,1 0 0,0-1 1,0 1-1,0-1 1,0 0-1,0 0 0,1 0 1,-1 0-1,1-1 1,-1 1-1,1-1 0,0-1 1,-1 1-1,1 0 1,0-1-1,9-1 0,-3-1 9,0 0-1,0-1 0,-1 0 0,1-1 0,-1 0 0,0-1 0,0 0 0,12-8 0,4-6 52,38-34-1,-50 42-54,-1-1 0,-1 0-1,0-1 1,-1 0 0,0-1-1,-1 0 1,10-18 0,6-26-3,30-105 1,-45 127-19,100-363 0,-105 376-51,-2 1 1,-1-1-1,2-24 0,-5 46 33,0 0-1,0 1 1,0-1-1,0 1 0,0-1 1,0 0-1,0 1 1,0-1-1,-1 0 1,1 1-1,0-1 0,0 1 1,0-1-1,-1 1 1,1-1-1,0 0 0,-1 1 1,1-1-1,-1 0 1,1 1 3,0 0 0,-1 0 1,1 0-1,0 0 0,-1 0 1,1 0-1,0 0 0,-1 0 0,1 0 1,0 0-1,-1 0 0,1 1 1,0-1-1,0 0 0,-1 0 1,1 0-1,0 0 0,0 0 1,-1 1-1,1-1 0,0 0 1,0 0-1,-1 0 0,1 1 1,0-1-1,-16 20-325,6 0 306,1 0 0,1 1-1,0 0 1,1 0 0,-7 43 0,-5 111 110,18-159-86,-4 44 53,-6 145 22,10-161 22,3 1 0,12 70-1,-10-94-19,9 42 142,-11-58-171,-1 0-1,1 0 1,0-1-1,0 1 1,1-1-1,-1 1 1,1-1-1,0 0 1,6 7-1,-8-10-13,0-1-1,0 1 1,0 0-1,0 0 1,1-1 0,-1 1-1,0 0 1,0-1-1,1 0 1,-1 1-1,0-1 1,1 0 0,-1 1-1,0-1 1,1 0-1,-1 0 1,0 0-1,1 0 1,-1 0 0,0 0-1,1-1 1,-1 1-1,0 0 1,2-1-1,2-2 17,0 1 0,0 0 0,0-1 0,6-5 0,-8 7-18,157-125 397,-96 74-284,30-33-375,-84 75 243,7-7-129,-17 17 123,0 0 1,0 0-1,0 0 0,0 0 1,0 0-1,0 0 1,0 0-1,0 0 0,0 0 1,0 0-1,0 0 0,0 0 1,0 0-1,0 0 1,0 0-1,0 1 0,0-1 1,0 0-1,0 0 0,0 0 1,0 0-1,0 0 1,0 0-1,0 0 0,0 0 1,0 0-1,0 0 1,0 0-1,0 0 0,0 1 1,0-1-1,0 0 0,0 0 1,0 0-1,0 0 1,0 0-1,0 0 0,0 0 1,0 0-1,0 0 0,0 0 1,0 0-1,0 0 1,0 0-1,0 0 0,0 0 1,1 0-1,-1 0 0,0 1 1,0-1-1,0 0 1,0 0-1,0 0 0,0 0 1,0 0-1,0 0 0,0 0 1,0 0-1,0 0 1,0 0-1,1 0 0,-1 0 1,0 0-1,0 0 1,0 0-1,0-1 0,0 1 1,0 0-1,0 0 0,-6 17-298,1-7 300,0 1-1,1-1 0,1 1 0,0 0 1,0 0-1,1 0 0,-1 14 1,3-21 0,0 1 0,0-1 1,0 0-1,1 1 1,0-1-1,0 1 0,0-1 1,0 0-1,1 0 1,-1 1-1,1-1 1,0 0-1,0-1 0,1 1 1,-1 0-1,1-1 1,0 1-1,0-1 1,0 0-1,0 0 0,5 4 1,-5-6 15,0 1 0,0-1 0,0 1 0,0-1-1,0 0 1,0 0 0,0 0 0,0-1 0,1 1 0,-1-1 0,0 0 0,0 0 0,1 0 0,-1 0 0,0 0 0,0-1 0,0 1 0,1-1 0,5-2-1,5-3 18,0 0-1,26-15 1,-37 20-25,59-35-7,2 4 0,87-31 0,-132 56-30,-1 0-1,26-14 1,-47 22 30,-16 11-20,-22 17 1,35-24 15,0 0 0,0 0 0,1 1 0,-1 0 0,1 0 0,1 0 0,-1 1 0,-6 12 0,11-18 3,0 0-1,-1 0 0,1 0 1,-1 0-1,1 0 0,0 0 1,0 0-1,0 0 0,0 1 0,-1-1 1,1 0-1,1 0 0,-1 0 1,0 0-1,0 0 0,0 0 1,1 0-1,-1 0 0,0 1 1,1-1-1,-1 0 0,2 1 0,-1 0-4,0-1-1,1 1 0,-1-1 0,1 0 1,0 1-1,-1-1 0,1 0 0,0 0 1,0 0-1,0 0 0,2 1 0,4 0-5,-1 0 0,1 0 0,0-1 0,0 0 0,12 0 0,6-1 59,0-2-1,0-1 1,0-1-1,-1-2 1,1 0-1,29-12 1,-42 12-32,1-1 1,-2 0-1,1-1 1,-1 0 0,0-1-1,0 0 1,-1-1-1,-1 0 1,0-1-1,0 0 1,14-21-1,-2-4-59,-1-1-1,31-73 1,-31 60 1,3-3 38,59-144-253,-67 153 218,-1-1 0,12-70-1,-23 89-5,1 1-157,2-50-1,-7 73 169,0 0 0,0 0 1,0 0-1,-1-1 0,1 1 0,-1 0 0,1 0 0,-3-4 0,3 6 20,0-1-1,-1 1 0,1-1 0,0 1 0,-1 0 1,1-1-1,0 1 0,-1 0 0,1-1 1,-1 1-1,1 0 0,-1-1 0,1 1 0,-1 0 1,1 0-1,-1 0 0,1-1 0,-1 1 1,1 0-1,-1 0 0,1 0 0,-1 0 0,1 0 1,-1 0-1,0 0 0,1 0 0,-1 0 1,1 0-1,-1 0 0,1 1 0,-1-1 1,1 0-1,-1 0 0,1 0 0,-1 1 0,1-1 1,-1 0-1,1 1 0,-1-1 0,1 0 1,0 1-1,-1-1 0,0 1 0,-7 8-50,0-1 1,0 1-1,1 1 0,0-1 1,0 1-1,-6 14 0,4-8 68,-8 15 32,1 1 0,2 1 0,2 0 0,0 1 0,3 0 0,-11 65 0,-2 213 287,22-195-15,2-99-242,-1-1 0,2 1-1,1-1 1,8 25-1,-10-35-35,1 0 0,0-1 0,1 1 0,-1-1 0,8 9 0,-9-12 0,1 0 0,-1-1 1,1 1-1,0-1 1,-1 1-1,1-1 1,0 0-1,0 0 1,0-1-1,1 1 0,-1-1 1,0 1-1,7 1 1,1-2 38,1 0 1,0 0-1,-1-1 1,1-1 0,0 0-1,-1 0 1,15-5-1,79-25 39,-104 31-107,23-8 46,0-2-1,0 0 1,42-26 0,-54 27-24,0 1 0,-1-1 0,0-1 0,-1 0 0,0 0 0,-1-1 0,0-1 0,12-19 0,-14 17 16,0 1-1,-1-1 1,7-24-1,-10 30-44,-1-1 0,-1 1 1,1-1-1,-1 0 0,-1 1 0,0-1 0,0 0 0,-2-9 0,2 18-2,0 0 1,0-1 0,0 1-1,0-1 1,0 1-1,0 0 1,0-1 0,0 1-1,0-1 1,0 1 0,-1 0-1,1-1 1,0 1-1,0-1 1,0 1 0,-1 0-1,1-1 1,0 1-1,0 0 1,-1 0 0,1-1-1,0 1 1,-1 0 0,1 0-1,0-1 1,-1 1-1,1 0 1,-1 0 0,1 0-1,0 0 1,-1 0-1,1-1 1,-1 1 0,1 0-1,0 0 1,-1 0 0,0 0-1,0 1-11,-1-1 0,0 1 1,1 0-1,-1-1 0,1 1 0,-1 0 0,1 0 1,0 0-1,-1 0 0,0 1 0,-4 4-45,0 0 0,-11 14 0,5 0 55,1-1 0,0 2 1,2 0-1,0 0 0,-7 28 1,14-43 28,1 0 1,0 0-1,0 1 1,1-1-1,0 0 1,0 1 0,0-1-1,1 0 1,0 1-1,0-1 1,1 0-1,0 0 1,0 0-1,0 0 1,6 10-1,-6-12 7,0-1-1,0 0 0,1 1 1,-1-1-1,1 0 0,0 0 0,0-1 1,0 1-1,0-1 0,1 1 1,-1-1-1,1 0 0,-1 0 0,1 0 1,0-1-1,-1 0 0,1 1 0,0-1 1,0 0-1,0-1 0,0 1 1,0-1-1,0 0 0,0 0 0,6 0 1,-1-2 32,-1 0 0,0-1 0,1 1 1,-1-1-1,0-1 0,-1 0 0,1 0 0,-1 0 0,12-9 1,-10 6 4,24-16 47,-1-2 0,31-31 0,50-64-105,-54 57-180,-59 62 171,0 0 1,1 1-1,-1-1 0,1 1 0,-1-1 1,1 0-1,-1 1 0,1 0 0,0-1 1,-1 1-1,1-1 0,0 1 0,-1 0 0,1-1 1,0 1-1,-1 0 0,2-1 0,-2 2 1,1-1-1,-1 0 0,0 0 0,0 0 0,1 0 1,-1 0-1,0 1 0,0-1 0,0 0 0,1 0 0,-1 0 1,0 1-1,0-1 0,0 0 0,0 0 0,1 1 1,-1-1-1,0 0 0,0 0 0,0 1 0,0-1 0,0 0 1,0 1-1,0-1 0,0 0 0,0 0 0,0 1 1,-1 24-288,-4-5 246,0-1 1,-1 0-1,-1 0 1,-1-1-1,-1 0 0,-12 20 1,4-13-6,0 0 0,-2-1 0,-30 29 0,41-46 141,-1 0-1,0 0 1,-11 6-1,11-8-58,0 1-1,1 0 1,-10 8-1,18-14-28,0-1 1,0 1-1,0 0 0,0 0 0,1 0 0,-1 0 0,0 0 0,0 0 0,0 0 0,0 0 0,0 0 0,0 0 0,0 0 1,0 0-1,0 0 0,-1 0 0,1 0 0,0 0 0,0 0 0,0 0 0,0-1 0,0 1 0,0 0 0,0 0 0,0 0 1,0 0-1,0 0 0,0 0 0,0 0 0,0 0 0,0 0 0,0 0 0,0 0 0,0 0 0,0 0 0,0 0 1,0 0-1,0 0 0,0 0 0,0 0 0,0 0 0,0 0 0,-1 0 0,1 0 0,0 0 0,0 0 0,0 0 0,0 0 1,0 0-1,0 0 0,0 0 0,0 0 0,0 0 0,0 0 0,0 0 0,0 0 0,0 0 0,0 0 0,0 0 0,0 0 1,0 0-1,0 0 0,-1 0 0,2 0 2,-1-1 1,0 1 0,0 0-1,1-1 1,-1 1-1,0 0 1,0 0 0,1-1-1,-1 1 1,0 0-1,1 0 1,-1-1 0,1 1-1,-1 0 1,0 0-1,1 0 1,-1 0 0,0-1-1,1 1 1,-1 0-1,1 0 1,66-13 17,60-10-28,-98 19-252,76-13-432,-89 13-786,0 0 1,0-1 0,-1-1-1,20-10 1,-34 15 1209,0 1 0,0 0 0,0-1 0,0 1 0,0-1 0,0 1 0,0-1 0,0 1 0,0-1 0,-1 0 0,1 0 0,0 1 0,0-1 0,-1 0 0,1 0 0,0 0 0,-1 0 1,1 1-1,-1-1 0,1 0 0,-1 0 0,0 0 0,1 0 0,-1 0 0,0-1 0,0 1 0,0 0 0,0 0 0,1 0 0,-2-2 0,1-11-3275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04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43 11808,'-55'-15'5343,"55"10"-4639,0 2-1312,5 3 192,3-5-255,7 2 383,7-6-864,1 6 640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04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42 313 9632,'-41'3'4384,"41"-6"-3840,5-10 640,8 6-768,37-21 1375,8 3-991,45-27-32,5 12-448,42-8-320,-11 8 0,22 6-224,-16 9 128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07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428 80 5056,'4'-9'627,"7"-14"1028,-6 16-1552,2-3 3134,10-21-1,-19 41 1122,-1 3-3425,-7 22 0,-5-2-40,-29 45 0,17-32-332,-84 163 980,-81 270 112,182-451-1558,-33 79 578,33-90-383,6-12-6,5-9 166,1-1-350,5-12-60,0 0 0,2 1-1,0 0 1,12-17 0,-18 30-42,114-141-119,70-38-193,-181 176 319,0 2 1,0-1 0,1 1 0,-1 0 0,1 0 0,8-3 0,-14 6-10,1 1-1,-1-1 0,1 1 0,-1 0 0,0-1 0,1 1 0,-1 0 0,1 0 0,-1 0 0,1 0 1,-1 0-1,1 0 0,-1 0 0,0 0 0,1 1 0,-1-1 0,1 1 0,-1-1 0,0 1 1,1-1-1,-1 1 0,0 0 0,0 0 0,0 0 0,1-1 0,-1 1 0,0 0 0,0 0 1,0 0-1,0 1 0,0-1 0,-1 0 0,1 0 0,0 1 0,-1-1 0,1 0 0,0 3 1,2 3-23,-1 1 1,-1 0 0,1-1 0,-1 1-1,0 14 1,-1-9 13,1 2 31,-2-1 1,0 0-1,0 0 1,-1 0 0,-5 16-1,-25 66 123,14-46-89,15-42-54,1-1 1,0 0-1,1 1 0,-1-1 1,2 1-1,-1-1 1,1 1-1,0 0 0,1-1 1,-1 1-1,3 7 1,-2-12 13,0 0 1,0 0 0,0 0-1,0-1 1,1 1 0,-1 0-1,1-1 1,-1 1 0,1-1-1,0 0 1,0 1 0,0-1-1,1 0 1,-1 0 0,0 0-1,1-1 1,-1 1 0,1-1-1,0 1 1,-1-1 0,1 0-1,0 0 1,0 0 0,0 0-1,0 0 1,0-1 0,0 1-1,0-1 1,0 0-1,5 0 1,0-1 23,0 1-1,0-1 0,0-1 1,0 0-1,-1 0 1,12-4-1,46-25 33,-37 17-53,82-39 4,102-53 63,-170 82-68,-1-1 1,71-61-1,-96 71 59,0 0 0,-1-2 1,23-32-1,-36 43-98,-7 8-59,-8 7-58,-2 9 97,-1 0 0,-1-2-1,-23 19 1,-8 3 27,2 1 1,-76 84-1,115-114 27,0 0 0,1 1 0,0 0 1,0 0-1,-7 21 0,12-28 1,-1 1 0,1-1 0,0 1 1,0-1-1,1 1 0,-1 0 0,1-1 0,0 1 0,0 0 0,0-1 0,0 1 1,1 0-1,-1-1 0,1 1 0,0 0 0,0-1 0,0 1 0,1-1 0,-1 0 0,1 1 1,0-1-1,2 3 0,-2-4 7,-1-1 1,1 1 0,0-1-1,0 1 1,-1-1 0,1 0-1,0 0 1,0 0 0,0 0-1,1 0 1,-1 0 0,0-1-1,0 1 1,0-1 0,1 1-1,-1-1 1,0 0-1,0 0 1,1 0 0,-1 0-1,4-1 1,2 0 16,0-1 1,1 0-1,-1-1 0,12-5 1,-6 1 6,0 0-1,0-2 1,-1 1 0,0-2 0,0 0 0,-1 0-1,0-1 1,12-16 0,-3 1-2,-1-1 1,31-55-1,-26 29-87,-23 47-175,-5 8-74,-5 10 33,5-4 252,0 1 0,0-1 0,1 0 0,0 1 0,1 0-1,-1-1 1,2 1 0,-1 0 0,1 0 0,2 12 0,0-13 28,0 0 0,0-1 0,1 0 0,0 1 0,1-1 0,-1 0 0,1-1 0,0 1 0,1-1 0,0 1 0,0-1 0,10 9 0,-13-14 4,-1 1 1,1-1-1,0 0 1,-1 0 0,1 0-1,0-1 1,0 1-1,0 0 1,0-1-1,0 1 1,0-1-1,0 0 1,0 1 0,0-1-1,0 0 1,0 0-1,0 0 1,0-1-1,0 1 1,0 0-1,0-1 1,0 1 0,3-2-1,2-1 63,0 0-1,0-1 1,-1 1 0,12-9-1,-6 2-59,0-1-1,-1-1 0,0 0 0,18-26 1,-4 6 25,100-128-101,-121 156-13,-1 6 25,-3 13 14,-8 23 44,-9 13 62,-14 54 207,26-85-253,2 0-1,0 1 1,0 28 0,3-45-28,0 0 1,0 0 0,1 0-1,-1 0 1,1 0-1,0 0 1,3 7-1,-4-10 6,1 0-1,0 0 0,-1 1 0,1-1 0,0 0 0,0 0 1,0 0-1,-1 0 0,1 0 0,0 0 0,1 0 1,-1-1-1,0 1 0,0 0 0,0 0 0,0-1 0,1 1 1,-1-1-1,0 1 0,1-1 0,-1 1 0,0-1 1,1 0-1,-1 0 0,3 0 0,0 0 22,0-1-1,1 1 1,-1-1-1,0 0 1,0 0-1,0-1 1,0 1-1,0-1 1,5-3-1,35-24 194,-22 13-194,37-29-309,57-55 1,-59 48-43,-56 51 309,-1 1-1,1-1 1,0 0-1,-1 1 1,1-1 0,0 1-1,-1-1 1,1 1-1,0-1 1,0 1-1,0 0 1,-1-1 0,1 1-1,0 0 1,0 0-1,0-1 1,0 1 0,0 0-1,-1 0 1,1 0-1,0 0 1,0 0-1,0 0 1,0 0 0,0 1-1,0-1 1,-1 0-1,1 0 1,0 1 0,0-1-1,0 0 1,-1 1-1,1-1 1,0 1-1,0-1 1,-1 1 0,1 0-1,0-1 1,0 2-1,3 2 25,-1 1 0,1 0 0,-1 0 0,-1 0 0,3 6 0,1 1 94,-3-6-86,0-1 1,0 0-1,0 0 0,1 0 1,-1-1-1,1 1 0,0-1 1,1 0-1,-1 0 0,1 0 1,0-1-1,0 0 0,0 0 1,0 0-1,0 0 0,0-1 1,1 0-1,0 0 0,-1 0 1,1-1-1,0 0 0,0 0 1,-1 0-1,1-1 0,0 0 1,0 0-1,0 0 0,0-1 1,0 0-1,0 0 0,8-3 1,7-2 25,-1-1 1,1-1 0,-1 0 0,31-19-1,-41 20-11,-1 1 0,0-1 0,-1-1 0,1 0 0,-1 0 0,-1 0 0,0-1 0,0 0 0,0-1 0,7-15 0,-8 14-44,-1-1-1,-1 0 1,0 0-1,4-16 1,-8 25-10,1 0 0,-1 0 0,1 0 0,-1 0 0,0 0 0,0 0 1,0 1-1,0-1 0,-1 0 0,1 0 0,-1 0 0,0 0 0,0 0 0,0 1 0,0-1 1,-2-4-1,2 6 14,1 0 0,-1 0 0,0 0 1,0 0-1,1 0 0,-1 0 1,0 0-1,0 0 0,0 1 0,0-1 1,0 0-1,0 0 0,0 1 0,0-1 1,0 0-1,0 1 0,0 0 0,-1-1 1,1 1-1,-1-1 0,-1 1-1,1 0-1,0 0 1,0 0 0,0 0-1,0 1 1,-1-1 0,1 1-1,0-1 1,0 1 0,-4 1-1,-2 3-3,0 0-1,0 0 0,0 1 0,-9 8 0,2-1 42,1 1-1,1 0 1,-22 30 0,29-36-9,1 0 0,0 1 0,1 0 0,0-1 0,0 2 0,1-1 0,0 0 0,0 1 0,-1 15 0,3-21-8,1 0 0,1 0 0,-1-1 0,0 1 0,1 0 0,0 0-1,0 0 1,0 0 0,0-1 0,1 1 0,-1-1 0,1 1 0,0-1 0,0 1-1,0-1 1,1 0 0,-1 0 0,1 0 0,0 0 0,0-1 0,0 1 0,0-1-1,4 3 1,7 4 49,1-1 0,0 0 1,32 11-1,-46-19-64,35 12-850,0-1 0,0-1 0,73 8 0,-83-16 78,0-1 1,0-1 0,-1-1-1,1-1 1,0-2-1,41-10 1,-61 12-651,0 0 1,-1 0-1,1-1 1,-1 1-1,0-1 1,0-1-1,0 1 1,0-1-1,-1 1 1,7-8-1,12-9-2823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11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976 379 3072,'0'0'976,"3"-9"-123,1-5 2632,-3 10-2937,0 0 0,1 0 0,-2 0 0,1 0-1,0 0 1,-1-1 0,0 1 0,0-6 0,-2 3-81,1 0 0,-1 1 0,0-1 0,0 1 0,-1 0 0,0-1 0,0 1 0,-5-7 0,1 3 37,-1 0 0,0 0 0,-14-13-1,14 16-359,0 1-1,-1-1 0,1 1 1,-2 1-1,1 0 0,-1 0 1,-13-5-1,4 4-29,0 0 0,-1 1 0,0 0 1,-28-1-1,24 4-72,1 1 1,-1 1 0,1 1-1,0 2 1,-1 0-1,1 1 1,0 2 0,1 0-1,-1 1 1,1 1-1,1 2 1,-1 0 0,2 1-1,-30 20 1,22-11 53,1 2 1,1 1 0,1 0-1,1 2 1,1 1 0,2 1-1,0 1 1,2 0-1,-19 38 1,22-35 5,1 0-1,2 0 1,1 2-1,-12 55 1,21-76-50,1 1 0,0 0 0,2 0 0,-1 0-1,1 0 1,1 0 0,0-1 0,1 1 0,1 0 0,0-1 0,0 1 0,1-1 0,1 0 0,0 0 0,10 17 0,-5-14 39,1 0 0,0-1 0,1-1 0,0 1 1,27 21-1,-29-28-48,1 1 1,0-1-1,1-1 0,-1 0 1,1 0-1,0-1 1,1-1-1,-1 0 0,17 3 1,-3-4 53,0-1 1,45-2-1,57-11 192,-65 1-102,116-33 0,-151 34-127,0-2 1,-1 0 0,0-2 0,-1-1 0,-1-1 0,33-25 0,-55 38-42,0-1-1,-1 1 0,1-1 1,-1 0-1,0 0 0,0 0 1,0-1-1,2-3 1,-3 6-28,-1 0 0,0 1 1,1-1-1,-1 0 0,0 0 1,1 0-1,-1 0 1,0 0-1,0 0 0,0 0 1,0 0-1,0 0 0,0 0 1,0 0-1,0 0 0,0 0 1,0 0-1,0 0 1,-1 0-1,1 1 0,0-1 1,-1 0-1,1 0 0,-1 0 1,1 0-1,-1 0 1,1 1-1,-1-1 0,1 0 1,-1 0-1,0 1 0,0-1 1,0 0-1,0 1-12,0-1 0,0 1 1,0 0-1,0 0 0,0 0 0,0 0 0,1-1 0,-1 2 1,0-1-1,0 0 0,0 0 0,0 0 0,0 0 0,0 0 0,0 1 1,0-1-1,1 0 0,-1 1 0,0-1 0,0 1 0,0-1 0,1 1 1,-1-1-1,0 1 0,-1 1 0,-5 3-66,-1-1 71,1 1-1,-1 1 1,1-1 0,1 1 0,-1 1-1,1-1 1,0 1 0,0 0 0,-8 15-1,12-19 28,0 0 0,1 0 0,-1 0-1,1 0 1,0 0 0,0 0 0,0 0-1,0 1 1,1-1 0,-1 1 0,1-1-1,0 0 1,0 1 0,0-1 0,0 0-1,1 1 1,-1-1 0,1 0 0,0 1-1,0-1 1,0 0 0,1 0 0,-1 0-1,1 0 1,-1 0 0,1 0 0,0 0-1,0 0 1,5 4 0,-2-3 48,1 1 0,0-1 0,0 0 0,0-1 1,0 1-1,1-1 0,-1-1 0,1 1 0,0-1 0,0 0 0,0 0 0,0-1 1,0 0-1,0-1 0,0 1 0,0-1 0,0-1 0,10 0 0,-9 0-4,1 0-1,-1-1 0,0 0 0,1 0 0,-1-1 0,0 0 1,0-1-1,-1 1 0,1-2 0,-1 1 0,0-1 0,0 0 0,0 0 1,9-10-1,-15 13-50,1 1 1,-1-1-1,0 0 0,0 1 1,0-1-1,0 0 0,-1 0 1,1 0-1,0 0 0,-1 0 1,0 0-1,1 0 1,-1 0-1,0 0 0,0 0 1,0-3-1,-1 1 14,1 0-1,-1-1 0,0 1 1,-1 0-1,1 0 1,-1 0-1,-3-6 1,-1-1-50,-1 1-1,0 0 1,-1 0 0,-17-16 0,18 19-40,-1 1-1,1 0 1,-16-8 0,20 12 47,0 1 0,0-1 0,0 1 1,0-1-1,0 1 0,0 0 0,0 1 0,-1-1 1,1 0-1,0 1 0,-1 0 0,1 0 0,0 0 1,-7 1-1,9-1 22,0 0 0,0 1 1,0-1-1,0 1 0,-1 0 1,1-1-1,0 1 0,0 0 1,0 0-1,0-1 0,1 1 1,-1 0-1,0 0 0,0 0 0,0 0 1,1 0-1,-1 0 0,0 1 1,1-1-1,-1 0 0,1 0 1,0 0-1,-1 1 0,1-1 1,0 0-1,0 0 0,-1 1 0,1-1 1,0 0-1,0 0 0,1 1 1,-1-1-1,0 2 0,1-1-4,-1 0 0,1 1 0,0-1 0,-1 0 0,1 1 0,0-1 1,1 0-1,-1 0 0,0 0 0,0 0 0,1 0 0,0 0 0,-1 0 0,1 0 0,0-1 0,0 1 0,0 0 0,3 1 0,4 1 40,1 1 0,0-2 0,0 1-1,0-1 1,1-1 0,-1 0 0,1 0 0,14-1 0,10-1 56,40-4 1,-68 3-85,31-3 31,0-1 1,0-2-1,0-2 1,-1-2-1,64-27 0,22-24 39,-122 62-72,0-1-1,0 1 1,0-1 0,-1 1-1,1 0 1,0-1 0,0 1-1,0 0 1,0 0 0,0 0-1,0 0 1,0 0 0,0 0 0,0 0-1,0 0 1,0 0 0,-1 0-1,1 0 1,0 0 0,1 1-1,-1 0 3,0 0 1,-1-1-1,1 1 0,0 0 0,-1 0 0,1 0 1,0-1-1,-1 1 0,0 0 0,1 0 0,-1 0 1,1 0-1,-1 0 0,0 0 0,0 0 0,1 0 1,-1 0-1,0 0 0,0 1 0,0 10 11,-1 0 0,1-1 0,-2 1-1,0-1 1,0 1 0,-6 15 0,4-12 45,0 1 0,-3 22-1,6-27-20,1-7-31,-1 0 0,1 1-1,0-1 1,0 0 0,0 1 0,2 6 0,-2-10 0,1 0 0,-1 0 0,0 0 0,1 0 0,-1 0 0,1-1 0,0 1 0,-1 0 0,1 0 0,0-1 0,-1 1 0,1 0 0,0-1 0,0 1 0,-1-1 0,1 1 0,0-1 0,0 1 1,0-1-1,0 1 0,0-1 0,0 0 0,0 0 0,0 1 0,0-1 0,0 0 0,0 0 0,0 0 0,0 0 0,0 0 0,0 0 0,0-1 0,0 1 0,-1 0 0,3-1 0,11-2 65,0-2 0,0 1 0,-1-2 0,1 0 0,22-14 0,-7 4-1,13-5-82,-4 2-58,56-37-1,-94 55 56,0 1-1,1 0 1,-1-1-1,0 1 1,1 0-1,-1-1 1,1 1 0,-1 0-1,1 0 1,-1-1-1,1 1 1,-1 0-1,1 0 1,-1 0-1,1 0 1,-1-1-1,1 1 1,-1 0-1,1 0 1,-1 0-1,1 0 1,-2 9-208,-13 14-16,9-15 217,0-1 0,0 0 0,1 1 0,0 0 0,0 0 0,1 0 0,-4 15 1,6-20 21,1 0 0,-1-1 0,1 1 0,0 0 0,0 0 0,0 0 0,1-1 0,-1 1 0,1 0 0,-1 0 1,1-1-1,0 1 0,0 0 0,0-1 0,0 1 0,0-1 0,1 0 0,-1 1 0,1-1 0,0 0 0,-1 0 0,1 0 1,0 0-1,0 0 0,1 0 0,-1 0 0,0-1 0,0 1 0,4 1 0,3 1 26,0 0 1,0-1-1,0 0 0,1 0 1,-1-1-1,1 0 0,0-1 0,-1 0 1,1-1-1,0 0 0,0 0 0,10-2 1,-4 0 17,0-1 1,1-1 0,-1-1 0,-1 0-1,1 0 1,18-11 0,-21 9-31,0-2 0,-1 1 1,1-2-1,-2 0 0,18-17 1,42-61-48,79-153 121,-90 138-379,-44 76 203,7-9 67,-2 0-1,-2-2 0,27-71 0,-31 58 8,16-104 1,-29 146-36,-2 1 1,1 0 0,-1-1-1,0 1 1,-1-1 0,0 1-1,-3-11 1,4 18 25,-1-1 0,1 1 0,0 0 0,-1-1 0,0 1 0,1 0-1,-1-1 1,0 1 0,1 0 0,-3-2 0,3 3 6,-1-1-1,1 1 1,-1 0-1,1-1 1,-1 1-1,1 0 1,-1 0-1,1-1 1,-1 1-1,1 0 1,-1 0-1,1 0 1,-1 0-1,1 0 1,-1 0-1,1 0 1,-1 0-1,0 0 1,1 0-1,-2 0 1,-1 1-33,-1 1 0,0 0-1,1 0 1,-1 0 0,1 0 0,0 0 0,0 1 0,-4 3 0,-28 27-23,2 2 1,-32 44 0,47-55 96,2 1 1,0 0 0,2 2-1,1-1 1,-11 32 0,8-10 53,2 1 1,-9 57-1,16-67 24,-2 60-1,9-84-89,0 1 1,1-1-1,1 1 0,0-1 0,1 0 0,9 29 0,-9-38 6,0 0 0,0 0 0,0 0-1,1 0 1,-1-1 0,2 0 0,-1 1-1,0-1 1,1-1 0,0 1 0,10 7 0,-8-8 19,1 1 0,-1-2 0,1 1 0,-1-1 0,1 0 0,0-1 0,1 0 1,-1 0-1,11 1 0,0-2 12,0 0 1,-1-1-1,1-1 1,-1-1-1,1 0 1,-1-2-1,0 0 1,25-9-1,-27 7-65,-1-1 0,0 0 0,0-1 0,-1-1 0,0 0 0,0-1-1,-1 0 1,0-1 0,19-22 0,-17 17-55,-1-2-1,-1 0 1,-1-1-1,0 0 1,8-22-1,-43 137-779,15-73 869,2 1-1,-6 36 1,11-52 9,0-1-1,1 1 1,0-1 0,0 1 0,0-1-1,1 0 1,1 1 0,-1-1 0,1 0-1,0 0 1,1 1 0,5 10-1,-6-16-10,-1 0-1,1 0 0,-1 0 1,1 0-1,0-1 0,-1 1 1,1-1-1,0 1 0,0-1 1,0 0-1,0 1 0,1-1 0,-1 0 1,0 0-1,0-1 0,1 1 1,-1 0-1,0-1 0,1 0 1,-1 1-1,1-1 0,-1 0 1,0 0-1,1 0 0,-1-1 0,1 1 1,2-1-1,0 0 13,1-1 0,-1 1 0,0-1 0,0 0 0,0 0 0,0-1 0,0 0 1,0 1-1,0-2 0,-1 1 0,5-5 0,-3 2-36,0-1 0,0 0 1,-1 0-1,0-1 0,-1 0 1,0 0-1,0 0 0,0 0 1,-1 0-1,0-1 0,-1 1 1,0-1-1,0 0 0,-1 0 1,0-17-1,-1 10-57,-1 0 0,-1 0 0,0 0 0,-1 1 0,-1-1 0,0 1 0,-1 0 0,-1 0 0,0 0 0,-12-18-1,17 31 42,-1 0 0,1 0-1,-1-1 1,0 1-1,0 0 1,1 1-1,-2-1 1,1 0-1,0 0 1,0 1 0,0 0-1,-1-1 1,1 1-1,-1 0 1,1 0-1,-1 0 1,1 0-1,-1 1 1,0-1 0,1 1-1,-1-1 1,0 1-1,0 0 1,1 0-1,-1 0 1,0 1-1,1-1 1,-1 1-1,0-1 1,1 1 0,-1 0-1,0 0 1,1 0-1,0 0 1,-1 1-1,1-1 1,0 1-1,-1-1 1,1 1 0,0 0-1,0 0 1,0-1-1,1 2 1,-1-1-1,-2 3 1,3-4 7,1 1 1,-1-1-1,0 0 0,1 0 1,-1 0-1,1 1 1,0-1-1,-1 0 0,1 1 1,0 1-1,0-2 18,0-1-1,0 1 1,0-1-1,0 1 1,0-1 0,0 1-1,0-1 1,0 0-1,1 1 1,-1-1-1,0 1 1,0-1-1,1 0 1,-1 1 0,0-1-1,0 0 1,1 1-1,-1-1 1,0 0-1,1 1 1,-1-1 0,1 0-1,-1 0 1,0 0-1,1 1 1,-1-1-1,1 0 1,-1 0 0,0 0-1,1 0 1,-1 0-1,1 1 1,-1-1-1,1 0 1,-1 0-1,1 0 1,-1 0 0,1-1-1,4 1 51,-1-1 0,1 0 0,0 0-1,5-3 1,4-1-8,205-59 130,6 19-128,-214 44-38,0 0 1,0 0-1,0 1 1,0 1-1,-1 0 1,18 3-1,-24-3 15,1 1 0,-1-1 0,0 1 1,0-1-1,0 1 0,0 1 0,0-1 0,0 0 0,-1 1 0,1 0 0,-1 0 0,1 0 0,-1 0 0,0 0 0,0 1 0,-1-1 0,1 1 0,2 5 0,-1 1 84,1 1 0,-2 0 0,1 0 1,-2 0-1,1 0 0,0 23 0,-2-5 34,-4 44 1,1-54-113,-2 1-1,-5 19 1,4-21 63,3-12 22,8-14-34,15-21 18,20-37 0,11-14-300,-44 69 171,1 0-1,0 1 1,1 1 0,0 0-1,13-10 1,-21 18 27,0-1 1,0 1-1,0-1 0,1 1 1,-1 0-1,5-2 1,-6 3 1,0 0 0,-1 0 0,1 0 0,0 0 0,-1 0 0,1 0 0,0 0 0,-1 0 0,1 0 0,-1 1 0,1-1 0,0 0 0,-1 0 0,1 1 0,-1-1 0,1 0 0,-1 1 0,1-1 0,-1 0 0,1 1 0,-1-1 0,1 1 0,-1-1 0,1 1 0,-1-1 0,0 1 0,1-1 0,-1 1 0,0 0 0,1-1 0,-1 1 0,0-1 0,0 2 0,2 2 20,-1 0 0,0 0 1,0 1-1,0-1 0,-1 0 0,0 0 0,1 1 0,-1-1 0,-1 6 1,-9 41 206,5-28-187,-1 3-2,4-19-33,0 0 0,0 1 1,1-1-1,0 1 0,1-1 1,0 1-1,0 10 0,0-17-4,1 0 0,-1 0 0,0 0 0,0 0 0,1 0 0,-1 0 0,1 0 0,-1 0 0,0 0-1,1 0 1,0-1 0,-1 1 0,1 0 0,0 0 0,-1 0 0,1-1 0,0 1 0,0 0 0,-1-1-1,1 1 1,2 0 0,-1 0-1,0 0 1,0-1-1,0 1 0,1-1 0,-1 0 0,0 0 0,0 1 0,0-1 1,5-1-1,3-1-14,0 0 1,-1 0 0,18-8-1,108-58 5,-87 43-72,-45 22 63,1 2-1,0-1 1,-1 0 0,1 1 0,0 0-1,0-1 1,7 0 0,-9 2 14,0 0 0,0 1 0,-1-1 1,1 0-1,0 0 0,-1 1 0,1-1 0,0 1 0,-1 0 0,1-1 1,-1 1-1,1 0 0,-1 0 0,1 0 0,-1 0 0,0 0 0,1 0 0,-1 0 1,0 0-1,0 1 0,0-1 0,1 2 0,3 5-18,0 1 0,0 0 0,4 12 0,-7-15 26,0 1 1,0-1 0,1 0-1,0 0 1,1-1 0,-1 1-1,1-1 1,0 0-1,0 0 1,8 7 0,-11-11 9,0 0 0,0-1 0,0 1 0,0-1 0,0 1 0,0-1 0,0 0 0,0 1 0,0-1 0,0 0 0,0 0 0,0 1 0,0-1 0,0 0 0,1 0 0,-1 0 1,0 0-1,0-1 0,0 1 0,2-1 0,-1 1 6,0-1 1,0 0-1,-1-1 1,1 1-1,0 0 1,0 0-1,-1-1 1,1 1-1,2-4 1,2-2 45,-1 0 1,-1-1-1,8-14 1,-11 20-55,77-177 202,51-61-150,67-125-350,-184 342 220,-92 182-425,62-123 487,1 1 0,3 1 0,1 0 0,-10 47 0,13-28 16,1 1 0,-1 71 0,10-105 12,0-1 0,2 1-1,0-1 1,6 23 0,-6-38-13,0 0 0,0-1 0,0 1-1,1-1 1,0 0 0,1 0 0,-1 0 0,2 0 0,-1 0 0,1-1 0,-1 0 0,2 0 0,-1 0 0,1-1 0,9 8-1,-13-12-5,-1 0-1,0 0 0,1 0 1,-1-1-1,0 1 0,1 0 1,-1-1-1,1 1 0,-1-1 0,1 0 1,-1 1-1,1-1 0,0 0 1,-1 0-1,1 0 0,-1 0 0,1 0 1,-1-1-1,1 1 0,-1 0 1,1-1-1,-1 1 0,1-1 1,-1 1-1,1-1 0,-1 0 0,0 0 1,1 1-1,-1-1 0,2-2 1,1-1-32,0 0 0,-1-1 1,1 1-1,-1-1 0,0 0 1,4-7-1,4-13-82,-1 0 0,10-36 0,-13 37 72,1 0 0,20-40 1,-26 62 64,-1-1 0,1 0 1,-1 1-1,1-1 0,0 1 1,0-1-1,1 1 0,-1 0 1,0 0-1,1 0 0,-1 0 1,1 0-1,0 0 0,0 1 1,-1 0-1,7-3 0,-3 3 19,-1 0 0,1 1-1,-1-1 1,1 1 0,-1 0-1,1 1 1,0-1-1,9 3 1,-2 1-14,0 0-1,0 1 1,13 6-1,-12-5-61,0 0 0,18 4 0,-3-4-1171,45 4 0,-6-8-6224,-36-2 4277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14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406 133 5728,'-11'-33'1840,"10"32"-1779,1 0 0,0 0-1,-1 0 1,1 0 0,0 0 0,0 0 0,0 0 0,0 0 0,0 0 0,0 0 0,0-2-1,0-1-60,5-42 2003,2 15 3173,-7 26-1495,-3 15-2264,-7 37-416,-1 0 0,-32 81 0,-62 135 368,-31 84 217,106-267-1215,-31 91 836,59-165-1060,-1 11 370,3-17-505,0 0 1,0 1-1,0-1 1,0 0-1,0 0 0,0 1 1,0-1-1,1 0 1,-1 0-1,0 1 1,0-1-1,0 0 0,1 0 1,-1 0-1,0 1 1,0-1-1,0 0 1,1 0-1,-1 0 0,0 0 1,0 1-1,1-1 1,-1 0-1,0 0 1,1 0-1,-1 0 0,0 0 1,1 0-1,-1 0 1,0 0-1,0 0 1,1 0-1,-1 0 0,0 0 1,1 0-1,-1 0 1,0 0-1,0 0 1,1 0-1,-1 0 1,0-1-1,1 1 0,-1 0 1,0 0-1,0 0 1,1-1-1,3 0 18,0 0 1,-1-1-1,1 0 0,0 0 1,-1 0-1,1 0 0,-1-1 0,1 0 1,3-4-1,6-4 19,6-6-22,0-1 0,18-25 0,-22 26-23,41-46 2,-1-8-85,-14 17 25,66-67 0,-104 117 28,1 0 1,0 1-1,0 0 1,1 0-1,-1 0 0,1 0 1,-1 1-1,9-4 1,-12 6 26,1 0 0,-1-1 0,0 1 0,1 0 0,-1 0 0,0 0 1,0 0-1,1 0 0,-1 0 0,0 0 0,1 1 0,-1-1 0,0 0 0,0 1 1,1-1-1,-1 1 0,0-1 0,0 1 0,0 0 0,0-1 0,0 1 0,0 0 0,0 0 1,0 0-1,0-1 0,0 1 0,0 0 0,0 0 0,-1 1 0,1-1 0,0 0 1,-1 0-1,1 0 0,-1 0 0,1 1 0,-1-1 0,0 0 0,1 2 0,4 15 61,-1 0 0,-1 0 0,-1 1 0,0-1 0,-2 0 0,0 1-1,0-1 1,-2 0 0,0 1 0,-2-1 0,0 0 0,-1 0 0,0-1 0,-11 22-1,10-27-61,0-1 0,-2 0 0,1-1-1,-1 0 1,0 0 0,-1-1 0,-1 0-1,1 0 1,-1-1 0,-1 0 0,1-1-1,-1 0 1,0-1 0,-14 6 0,1-2-28,-1-1 0,-1-1 0,0-1 0,0-2 1,-49 5-1,72-10 41,-24 2-308,24-2 118,18-2 156,224-49 78,1-23 40,-4-16-145,-199 72 96,0-1 0,-1-2 0,-1-2 0,35-29 0,-54 39-34,22-16-1,-58 64-13,-1-9 0,-1-1 0,-30 28 0,-57 41 0,70-61 0,39-33 0,-16 13 57,1 0-1,1 1 1,0 0-1,-17 24 1,31-38-54,-1 1 0,1-1 0,0 1 0,-1-1 0,1 1 0,0-1 0,0 1 0,0-1 1,-1 1-1,1-1 0,0 1 0,0-1 0,0 1 0,0-1 0,0 1 0,0-1 0,0 1 0,0-1 1,0 1-1,0-1 0,0 1 0,0 0 0,1-1 0,-1 1 0,0-1 0,0 0 0,1 2 0,0-2 4,0 1 0,-1 0-1,1 0 1,0 0-1,0-1 1,0 1 0,0 0-1,0-1 1,0 1 0,1-1-1,-1 0 1,1 1-1,3 0 15,0 1 0,0-2 0,0 1 0,0-1 0,8 0 0,7-3-1,0 0-1,0-2 0,-1-1 0,26-10 0,-30 9-32,0 0-1,-1 0 1,0-1-1,0-1 0,-1 0 1,0-1-1,16-16 0,-12 7 6,0 0 0,-2-1 0,0 0 0,12-23 0,3-5-29,-30 48 35,0 0 1,0 0-1,0 0 1,0 0-1,1-1 1,-1 1-1,0 0 0,0 0 1,0 0-1,0 0 1,0 0-1,0-1 1,0 1-1,0 0 1,0 0-1,0 0 1,1 0-1,-1 0 1,0 0-1,0 0 0,0 0 1,0-1-1,0 1 1,1 0-1,-1 0 1,0 0-1,0 0 1,0 0-1,0 0 1,0 0-1,1 0 1,-1 0-1,0 0 0,0 0 1,0 0-1,0 0 1,1 0-1,-1 0 1,0 0-1,0 0 1,0 0-1,0 0 1,1 0-1,-1 0 1,0 0-1,0 1 0,0-1 1,0 0-1,0 0 1,0 0-1,1 0 1,-1 0-1,0 0 1,0 0-1,0 0 1,0 1-1,0-1 1,0 0-1,0 0 1,0 0-1,0 0 0,1 1 1,2 17 11,-1 24 87,-3-17-64,1-9-8,0 0-1,2 18 1,-1-30-23,0 0 1,-1 0-1,2 1 1,-1-1-1,0 0 1,1 0-1,0 0 1,0-1-1,0 1 1,0 0-1,1-1 1,4 7-1,-4-9 8,-1 1 0,1 0 1,-1-1-1,1 1 0,0-1 0,-1 0 0,1 0 0,0 0 0,0 0 1,0-1-1,0 1 0,0-1 0,0 0 0,0 0 0,0 0 0,0 0 1,3-1-1,5 0 41,0-1 1,0 0 0,14-5-1,-2-1-78,-1-1-1,0 0 0,-1-2 0,0-1 0,22-16 0,-27 16 15,-2 0-1,1-1 1,-1 0-1,-1-1 1,-1-1 0,21-30-1,-9-3 9,-21 40-38,0 0 1,1 0-1,0 1 0,0-1 1,1 1-1,0 0 0,0 0 0,0 1 1,1 0-1,8-7 0,-12 12 40,-1-1 0,1 1-1,0 1 1,0-1 0,0 0 0,-1 0-1,1 1 1,0-1 0,0 1-1,0-1 1,0 1 0,0 0-1,0 0 1,0 0 0,0 0-1,1 0 1,-1 0 0,0 1-1,0-1 1,-1 1 0,1-1-1,0 1 1,0 0 0,0 0 0,0-1-1,0 1 1,-1 1 0,1-1-1,0 0 1,-1 0 0,1 1-1,1 1 1,2 2-3,0 0 1,0 1-1,-1 0 0,0 0 1,0 0-1,0 1 0,4 11 1,0 2 24,-2 1 1,0 0-1,-1 0 1,-2 1 0,2 23-1,-4-37 5,-1 0 0,1-1-1,1 1 1,0 0 0,0 0 0,0-1 0,1 1-1,0-1 1,0 0 0,1 0 0,0 0 0,9 12-1,-11-18-11,-1 1 0,1-1 0,0 0 0,0 0 0,0 0-1,0 0 1,0 0 0,1 0 0,-1 0 0,0-1 0,0 1 0,0-1-1,1 1 1,-1-1 0,0 0 0,0 0 0,1 0 0,-1 0-1,0-1 1,1 1 0,-1 0 0,0-1 0,0 0 0,3 0 0,5-3-40,1 0 1,-1-1-1,15-8 1,-9 2 2,0-1 1,0 0-1,-1-1 0,0 0 1,24-30-1,50-82-67,-4-5-84,-78 118 142,-6 10 22,-1 1 0,1 0 1,0-1-1,-1 1 0,1 0 1,0 0-1,0 0 0,0-1 1,1 0-1,-1 2 2,0-1 1,-1 1 0,1 0-1,-1 0 1,1 0 0,0 0-1,-1 0 1,1 0 0,0 0-1,-1 0 1,1 0-1,0 0 1,-1 0 0,1 0-1,0 0 1,-1 0 0,1 0-1,-1 1 1,1-1 0,0 0-1,-1 1 1,1-1 0,-1 0-1,1 1 1,0 0-1,5 3 2,-1 1-1,-1 0 1,1 1-1,-1-1 0,1 1 1,-2 0-1,7 12 1,-7-13 7,24 42-8,-3 1 0,24 67 0,-38-89 31,-6-16-6,0 0 0,-1 0 0,3 14 0,-6-20-11,1 0 0,0 0 0,0 0 0,1-1 0,-1 1 0,3 3 1,-4-6 1,1 0 1,-1 0 0,1 0-1,-1 0 1,1 0 0,0 0-1,-1-1 1,1 1 0,0 0-1,0-1 1,0 1 0,-1 0 0,1-1-1,0 1 1,0-1 0,0 1-1,0-1 1,0 0 0,0 1-1,0-1 1,0 0 0,0 0 0,0 0-1,0 1 1,0-1 0,0 0-1,0 0 1,0-1 0,1 1-1,10-3 47,-1-1 0,0 0-1,0-1 1,0 0 0,-1 0-1,19-14 1,54-50-98,-51 40 6,43-47 152,-31 28-100,-14 11-356,-29 94 636,-1-56-294,-1 14-8,1 0-1,1-1 1,0 1 0,1 0-1,1-1 1,8 28-1,-8-32 40,1-1-1,0 0 0,1-1 1,0 1-1,10 13 1,-11-18-14,0 0 0,0 0 0,0 0 1,0-1-1,1 1 0,-1-1 0,1-1 1,0 1-1,0-1 0,0 1 0,10 2 0,0-2 30,0-1 0,0-1-1,0 0 1,0-1 0,0-1-1,0 0 1,22-5 0,-27 4-43,-1 0 1,1-1 0,-1 0 0,0 0-1,0-1 1,0-1 0,0 1 0,9-8-1,-9 3 36,0 0 0,0 0 0,-1-1 0,-1-1 0,1 1 0,-2-1 0,9-18 0,-1 1-104,-1 0 0,14-42 0,-26 65 61,0-1-1,0 1 0,-1-1 0,1 0 0,-1 1 1,-1-1-1,0-8 0,1 12-3,-1 0-1,1 0 0,-1 1 1,1-1-1,-1 0 1,0 0-1,0 0 1,0 1-1,0-1 1,0 0-1,-2-2 1,2 4-9,0-1 0,0 0 0,1 1 0,-1-1 0,0 0 1,0 1-1,0-1 0,-1 1 0,1 0 0,0-1 0,0 1 1,0 0-1,0-1 0,0 1 0,0 0 0,-1 0 0,1 0 0,0 0 1,0 0-1,0 0 0,-2 1 0,1 0 13,-1 0 0,1 0 0,-1 0 0,1 0 0,-1 0 0,1 1 0,0-1 0,-1 1 0,1 0 0,0-1 0,0 1 1,0 0-1,1 0 0,-1 0 0,0 1 0,1-1 0,-1 0 0,-1 5 0,-2 3 0,1 1-1,0 0 1,-3 11 0,4-11 25,1-1 0,1 0 0,-1 1 0,2-1 0,-1 0 0,3 21 1,-2-27-7,1-1 1,0 1-1,0 0 1,0-1 0,0 1-1,1-1 1,-1 0-1,1 1 1,0-1 0,3 4-1,-3-5-2,-1 0 0,1-1 0,0 1 0,0 0-1,0-1 1,0 0 0,0 1 0,0-1 0,1 0 0,-1 0-1,0 0 1,1-1 0,-1 1 0,0 0 0,1-1 0,-1 0 0,4 1-1,9-1 1,-1-1 0,1 0-1,0 0 1,-1-2 0,19-5 0,71-27 51,-82 27-69,67-29 110,14-6-25,-98 42-106,0-1 0,0 1 1,0 0-1,1 0 0,-1 0 0,0 1 1,9 0-1,-11 0 21,0 0 0,-1 1 0,1-1 1,-1 1-1,1 0 0,-1 0 0,1 0 0,-1 0 1,1 0-1,-1 0 0,0 1 0,0-1 0,0 1 1,0 0-1,0-1 0,0 1 0,2 3 0,5 8 40,-1 0-1,-1 0 1,0 1-1,8 21 1,-8-17 56,1 0 0,14 24 0,-16-33-178,0 0 0,1-1 0,-1 0 0,2 0 0,-1-1 0,1 0 0,0 0 0,0-1 0,1 0 0,0 0 0,0-1 0,0 0 0,1-1 0,0 0 0,17 5 0,-21-8-736,0 1 0,0-1 0,1 0 0,-1 0 1,1-1-1,-1 1 0,1-1 0,-1-1 0,8-1 0,-6-1-5714,-10-3 2793,-1 0 1713,-3-6-1436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94 1472,'32'-12'3573,"-31"12"-3395,1 0 0,-1-1-1,0 1 1,0-1 0,0 1-1,0-1 1,0 0 0,0 1-1,0-1 1,0 0 0,0 0-1,-1 0 1,1 0 0,0 1-1,0-1 1,-1 0 0,1-1-1,0 1 1,-1 0 0,1 0-1,-1 0 1,0 0 0,1 0-1,-1 0 1,0-1 0,0 1-1,1 0 1,-1 0 0,0 0-1,0-1 1,0 1 0,-1 0-1,1-1 1,0 0 51,-1 0 0,1 0 0,-1 0 1,1 0-1,-1 0 0,0 0 0,0 0 0,0 0 0,0 1 1,0-1-1,0 0 0,0 1 0,0-1 0,-1 1 0,1-1 1,-1 1-1,1-1 0,-1 1 0,1 0 0,-1 0 0,-2-1 1,-2 0-42,0-1 0,0 1 1,0 1-1,0-1 0,0 1 1,0 0-1,0 1 0,-1 0 1,1 0-1,0 0 1,-1 0-1,1 1 0,0 0 1,0 1-1,0-1 0,0 1 1,0 0-1,0 1 0,0-1 1,1 1-1,-1 0 1,1 1-1,0-1 0,-9 8 1,7-3-110,0 1 0,1-1 0,0 1 0,1 0 0,-1 1 0,2-1 0,-1 1-1,2 0 1,-6 20 0,3-3 236,2 0-1,-3 45 1,7-58-85,-1 0-1,2 0 1,0 0-1,0 0 1,1 0 0,7 23-1,-7-32-185,0 0-1,0-1 1,0 1-1,1 0 1,-1-1 0,1 1-1,0-1 1,0 0-1,1 0 1,-1 0-1,1-1 1,0 1-1,0-1 1,0 0-1,1 0 1,-1 0 0,1-1-1,-1 1 1,1-1-1,0 0 1,6 1-1,2 0 13,1-1 0,-1 0 0,0-1 0,1-1 0,-1 0 0,1 0 0,-1-2 0,1 1 0,-1-2 0,25-7 0,-12 1-74,0-2 1,0 0-1,-1-2 1,28-18-1,-15 4-68,-1-1-1,-2-3 1,-1 0 0,43-53-1,-53 50 41,-8 11 5,-16 26 34,-8 16 16,-5 12 24,2 0 0,1 0 0,2 1 0,-7 50 0,14-75 5,1 0 0,0-1-1,0 1 1,0 0-1,1 0 1,0 0 0,0 0-1,1 0 1,0-1 0,0 1-1,0-1 1,1 1 0,7 10-1,-8-13 2,0 0 0,1-1 0,0 1 1,0-1-1,0 0 0,1 1 0,-1-2 0,1 1 0,-1 0 0,1-1 0,0 1 0,0-1 0,0 0 0,0 0 0,0-1 0,1 1 0,-1-1 1,1 0-1,-1 0 0,1-1 0,6 1 0,-1-1-73,0 0 1,-1-1-1,1-1 1,0 1-1,-1-1 0,1-1 1,-1 0-1,0 0 1,0-1-1,0 0 1,-1-1-1,1 0 0,-1 0 1,0-1-1,0 0 1,8-8-1,-13 10-9,0 1-1,0-1 1,0 0-1,0 0 1,-1 0 0,0-1-1,0 1 1,0-1-1,0 1 1,-1-1-1,1 0 1,-1 1-1,0-9 1,0 6 22,-1 0-1,-1 0 1,0 0-1,0 0 1,0 1 0,0-1-1,-1 0 1,-5-11 0,-1 2 15,0 1 1,-2-1 0,0 1 0,0 1-1,-1 0 1,-21-20 0,21 25 113,0 0 0,-1 1 1,-1 0-1,1 1 0,-1 0 0,-14-4 0,24 9-86,-14-8-198,21 9 271,30-13 313,50-12 1,-42 15-374,147-29 15,-150 34-17,-22 2 12,0 1-1,1 1 0,-1 0 0,1 2 0,32 2 1,-48-1-28,1-1 0,-1 1 1,0 0-1,0 0 0,1-1 1,-1 2-1,0-1 1,0 0-1,0 0 0,0 1 1,0-1-1,0 1 0,-1-1 1,1 1-1,0 0 1,-1 0-1,0 0 0,1 0 1,-1 0-1,0 0 0,0 0 1,0 0-1,0 1 1,0-1-1,-1 0 0,1 0 1,0 1-1,-1-1 0,0 1 1,0 1-1,1 8 53,-1 0 0,-1 0 0,0 0 0,0-1 0,-6 21 0,3-14-31,-23 81 238,25-89-180,2-1 5,11-18-82,-4 0-17,-1 1 0,0-1 0,0-1 0,-1 1 0,6-15 0,11-20 144,-7 22-168,0 0-1,25-26 1,-39 48 16,-1-1-1,0 1 1,1-1-1,-1 1 1,1-1-1,-1 1 1,0-1-1,1 1 1,0-1-1,-1 1 1,1 0-1,-1-1 1,1 1-1,-1 0 1,1-1-1,0 1 1,-1 0-1,1 0 1,0 0-1,-1 0 1,1-1-1,-1 1 1,1 0-1,0 0 1,-1 0-1,1 0 1,1 1-1,-1-1 10,-1 1 0,1 0 0,0-1 1,-1 1-1,1 0 0,0 0 0,-1-1 0,1 1 0,-1 0 0,1 0 0,-1 0 1,0 0-1,1 0 0,-1 0 0,0 0 0,0 1 0,2 7 68,-1 1-1,0 16 1,-1-23-80,0 65 88,1-68-62,0-1 0,0 1 1,0-1-1,0 1 0,0-1 0,0 1 1,0-1-1,0 0 0,0 0 1,0 1-1,-1-1 0,1 0 0,1-2 1,21-24 25,-15 17-92,1 0-1,0 0 1,12-10-1,-12 12 41,-4 4-6,0 0 0,-1 1 0,1-1 0,1 1 1,5-3-1,-10 6 9,0-1 0,1 1 0,-1-1 1,0 1-1,1 0 0,-1-1 0,0 1 1,1 0-1,-1 0 0,0 0 0,1 0 1,-1 0-1,0 1 0,1-1 0,-1 0 1,0 1-1,1-1 0,-1 1 1,0-1-1,0 1 0,1-1 0,-1 1 1,0 0-1,0 0 0,0-1 0,0 1 1,0 0-1,1 1 0,2 5 12,1-1-1,-1 0 0,-1 1 1,1 0-1,-1 0 1,-1 0-1,1 0 1,-1 1-1,2 13 0,2 4 47,2 16 9,-4-22 21,7 25 0,-10-39-60,1 0 1,0-1-1,0 1 0,1-1 1,-1 1-1,1-1 1,0 0-1,0 0 1,0 0-1,5 4 1,-7-7-12,0 0 1,1 0-1,-1 0 1,1 0-1,0 0 0,-1-1 1,1 1-1,0 0 1,-1-1-1,1 0 1,0 1-1,0-1 0,-1 0 1,1 0-1,0 1 1,0-1-1,0-1 1,-1 1-1,1 0 0,0 0 1,0-1-1,-1 1 1,1-1-1,2 0 1,2-2 9,0 0 1,0 0 0,-1-1 0,1 0 0,5-5 0,35-31 35,74-87 1,-84 90-32,-26 26-79,-10 11 41,-1 2 58,3-4 78,-2 2-126,0 0 0,0 0 0,0 0 0,0 0 0,0 0-1,0 0 1,0 0 0,0-1 0,-1 1 0,1 0 0,0 0-1,0 0 1,0 0 0,0 0 0,0 0 0,0 0 0,0 0-1,0 0 1,0 0 0,0 0 0,0 0 0,0 0 0,0 0-1,0 0 1,0 0 0,0 0 0,0 0 0,0 0 0,0 0-1,0 0 1,0 0 0,0 0 0,0 0 0,0 0 0,0 0-1,1 0 1,-5 0 15,0-1 23,5-1-28,1-3 14,0-1-3,-2 6-23,0 0 0,0 0 1,0 0-1,0 0 0,1-1 0,-1 1 0,0 0 0,0 0 0,0 0 0,0 0 0,0 0 0,0-1 0,0 1 0,0 0 0,0 0 0,0 0 0,0 0 0,0-1 0,0 1 0,0 0 0,0 0 0,0 0 0,0 0 0,0-1 0,0 1 0,0 0 0,0 0 0,-1 0 0,1 0 0,0-1 0,0 1 0,0 0 0,0 0 0,0 0 0,0 0 0,0 0 0,-1 0 0,1-1 0,0 1 0,0 0 0,0 0 0,0 0 0,0 0 0,-1 0 0,1 0 0,0 0 0,0 0 0,-2-1-7,1 0 17,1 1-2,0 0 0,1 0-1,-1 0 1,0 0 0,0 0-1,0 0 1,0 0 0,0 0-1,0 0 1,0 0 0,1 0-1,-1 0 1,0 0 0,0 0-1,0 0 1,0 0 0,0 0-1,0 0 1,1 0 0,-1 0-1,0 0 1,0 0 0,0 0 0,0 0-1,0 0 1,0 0 0,0 0-1,1 0 1,-1 0 0,0 0-1,0 0 1,0 0 0,0 0-1,0 0 1,0 0 0,0 0-1,1-1 1,-1 1 0,0 0-1,0 0 1,0 0 0,0 0-1,0 0 1,0 0 0,0 0-1,0 0 1,0-1 0,0 1-1,0 0 1,0 0 0,0 0-1,-3-5-393,3 5 389,0 0 0,0 0 0,0 0 0,0 1 0,0-1 1,0 0-1,-1 0 0,1 0 0,0 0 0,0 0 0,0 0 0,0 0 0,0 0 0,0 1 0,0-1 0,-1 0 0,1 0 0,0 0 0,0 0 0,0 0 1,0 0-1,0 0 0,-1 0 0,1 0 0,0 0 0,0 0 0,0 0 0,0 0 0,0 0 0,-1 0 0,1 0 0,0 0 0,0 0 0,0 0 1,0 0-1,0-1 0,-1 1 0,1 0 0,0 0 0,0 0 0,0 0 0,0 0 0,0 0 0,0 0 0,0 0 0,-1-1 0,1 1 0,0 0 1,0 0-1,0 0 0,0 0 0,0 0 0,0 0 0,0-1 0,0 1 0,0 0 0,0 0 0,0 0 0,0 0 0,0 0 0,0-1 0,0 1 1,0 0-1,0 0 0,0 0 0,0 0 0,0 0 0,0-1 0,1-2 31,0 5-142,-3-1 189,-2-1-63,6-4-161,-1 2 19,-5 3-109,10-1 242,-5 0 63,1 0-131,0 0 65,-1-1-1,1 0 0,0 1 0,0-1 0,-1 0 1,1 1-1,-1-1 0,1 0 0,-1 0 0,1-1 1,1 0-1,5-7-159,-13 10 182,3 4-66,-8 61 40,-1 12 13,-31 92 78,-42 64-268,1-3 628,80-217-682,10-31-22,-2 4 207,45-102 7,12-29-16,-9-21 95,-7 24 39,-37 112-100,1 0 0,2 2-1,1-1 1,24-36-1,-27 49 20,-8 11 4,-1 1 1,2-1 0,-1 1-1,0 0 1,0 0 0,1 0-1,0 0 1,0 0 0,0 1-1,0-1 1,4-2-1,-6 5 7,0 0-1,0 0 0,0 0 0,0 0 0,0 0 0,0 0 0,0 0 0,0 0 0,0 0 0,0 1 0,0-1 0,0 0 0,0 0 0,0 1 0,-1-1 0,1 1 0,0-1 0,0 1 0,0-1 0,0 1 0,-1 0 0,1-1 1,0 1-1,0 0 0,-1 0 0,1-1 0,-1 1 0,1 0 0,-1 0 0,1 1 0,2 2 10,-1-1-1,-1 1 1,1 0 0,0-1 0,-1 1 0,1 4-1,0 6 60,0 0-1,-1 0 0,-1 0 0,0 0 0,-4 19 0,-17 67-83,20-95-94,0-1 0,-1 1-1,0-1 1,0 0 0,0 1 0,0-1 0,-1 0-1,0-1 1,0 1 0,0 0 0,-4 3-1,6-6 63,1-1 0,0 0 0,-1 1 0,1-1 0,-1 1 0,1-1 0,-1 0 0,1 0 0,-1 1 0,1-1 0,-1 0 0,1 0 0,-1 0 0,1 0 0,-1 1 0,1-1 0,-1 0 0,1 0 0,-1 0 0,1 0 0,-1 0 0,1 0 0,-1 0 0,0-1 0,1 1 0,-1 0 0,1 0 0,-1 0 0,1 0 0,-1-1 0,1 1 0,-1-1 0,-4-1-159,4 1 155,1 1 1,-1-1 0,1 0 0,-1 0 0,1 0 0,0 0 0,-1 0 0,1 0 0,0 0 0,0 0-1,0 0 1,0 0 0,0 0 0,0 0 0,0 0 0,0 0 0,0 0 0,0 0 0,1 0 0,0-2-1,-1 0-96,0-1 98,1 0-1,0-1 0,0 1 1,0 0-1,0 0 1,1 0-1,0 0 1,0 0-1,0 0 0,0 0 1,0 1-1,1-1 1,0 1-1,-1 0 1,6-5-1,4-3 14,1 0 0,25-16 0,-20 16 14,23-9-1,-7 3 213,-31 15-77,1 0 0,0 1 0,0-1 1,0 1-1,1 0 0,-1 0 1,0 0-1,8 0 0,-12 1-92,1 1 0,-1-1-1,0 0 1,1 0 0,-1 0 0,0 0-1,0 0 1,1 1 0,-1-1-1,0 0 1,1 0 0,-1 0 0,0 1-1,0-1 1,0 0 0,1 1 0,-1-1-1,0 0 1,0 0 0,0 1 0,0-1-1,1 0 1,-1 1 0,0-1-1,0 0 1,0 1 0,0-1 0,0 0-1,0 1 1,0-1 0,0 1 0,0 12 342,0-11-353,0 15-57,0-1 0,2 0 0,4 26 0,-2-27 120,0 0 0,0-1 0,12 23 0,-13-30-30,1-1-1,0 0 0,0-1 1,1 1-1,-1-1 1,1 1-1,0-1 1,0-1-1,1 1 0,7 4 1,-11-8-19,0 0-1,0 0 1,0 0 0,-1 0 0,1 0 0,0-1 0,1 1-1,-1 0 1,0-1 0,0 0 0,0 0 0,0 1 0,0-1-1,0-1 1,0 1 0,0 0 0,4-1 0,-3 0-20,-1 0 0,1 0 1,-1-1-1,1 1 0,-1 0 1,0-1-1,0 0 0,0 1 1,0-1-1,0 0 0,0 0 1,0 0-1,-1 0 0,1 0 0,1-4 1,2-4-41,0 0 0,-1 0 1,0 0-1,-1 0 0,0 0 0,-1-1 1,0 0-1,0 1 0,-1-1 0,-1 0 1,0 0-1,0 0 0,-1 1 0,0-1 1,-1 0-1,-1 1 0,-6-20 0,7 23 14,-2 0 0,1 1 0,-1-1 0,0 1-1,0 0 1,0 0 0,-1 0 0,0 1-1,-7-7 1,8 8 16,-1 0 1,0 0-1,0 1 0,0-1 0,-1 1 1,1 0-1,-1 1 0,0-1 0,1 1 1,-12-2-1,15 3 4,0 1 1,0 0-1,0 0 0,1 0 1,-1 0-1,0 0 0,0 1 1,1-1-1,-4 1 0,5-1-4,-1 1-1,1-1 0,0 0 1,-1 0-1,1 0 0,0 1 1,0-1-1,-1 0 0,1 0 0,0 0 1,0 1-1,-1-1 0,1 0 1,0 1-1,0-1 0,0 0 0,0 0 1,-1 1-1,1-1 0,0 0 1,0 1-1,0-1 0,0 0 1,0 1-1,0-1 0,0 1 0,0-1 1,0 0-1,0 1 0,0-1 1,0 0-1,0 1 0,0-1 1,0 0-1,0 1 0,0-1 0,1 0 1,-1 1-1,0-1 0,0 0 1,0 0-1,0 1 0,1-1 0,-1 0 1,0 1-1,0-1 0,1 0 1,-1 0-1,0 0 0,1 1 1,-1-1-1,1 0 0,3 4 11,1 1 0,0-1 0,0-1 0,0 1 0,1-1 0,-1 0 0,1 0 0,0-1 0,10 4 0,7 0 210,28 4-1,-46-9-168,11 2 36,0-2 0,0 0 1,0-1-1,0 0 1,0-2-1,0 0 0,0 0 1,17-6-1,-12 1-22,0 0 1,-1-1 0,0-1-1,0-1 1,26-19-1,17-8 20,-66 43-63,0 1 0,0 0 0,0 0 0,1 0 0,-1 8 0,2-11-22,-23 127 63,22-114-46,1 0 0,0 0-1,2 1 1,0-1-1,4 27 1,-4-40 0,0 0-1,0 0 1,0-1-1,0 1 1,1 0 0,-1-1-1,1 1 1,0-1-1,0 0 1,0 0-1,0 1 1,1-1 0,-1 0-1,1-1 1,0 1-1,0 0 1,0-1-1,0 0 1,0 0 0,1 0-1,-1 0 1,0 0-1,1 0 1,0-1 0,-1 0-1,8 2 1,-3-3 10,-1 1-1,1-1 1,0-1 0,0 1 0,0-1 0,0-1-1,-1 1 1,1-1 0,-1-1 0,1 0 0,-1 0-1,0 0 1,0-1 0,0 1 0,9-8 0,6-6-48,0-2 1,36-40 0,-48 48 37,119-123-130,-119 122 129,-7 8-26,0 0 0,0 1 0,1-1 0,-1 1 0,9-6 0,-12 8 8,0 1 1,1 0 0,-1 0 0,0 0-1,1 0 1,-1 0 0,0 0 0,0 0-1,1 0 1,-1 0 0,0 0-1,1 0 1,-1 0 0,0 0 0,0 0-1,1 0 1,-1 0 0,0 0 0,1 0-1,-1 1 1,0-1 0,0 0 0,1 0-1,-1 0 1,0 0 0,0 1-1,0-1 1,1 0 0,-1 0 0,0 0-1,0 1 1,0-1 0,0 0 0,1 0-1,-1 1 1,0-1 0,0 0 0,0 0-1,0 1 1,0-1 0,0 0-1,0 1 1,0-1 0,0 0 0,0 0-1,0 1 1,0-1 0,0 1 0,3 20 97,-3-16-91,-2 171 174,-2-52-173,8-65-140,-4-58 126,0 0 1,0-1 0,0 1-1,0 0 1,0-1 0,0 1-1,0 0 1,1-1-1,-1 1 1,0 0 0,0-1-1,1 1 1,-1 0 0,1-1-1,-1 1 1,0-1 0,1 1-1,0 0 1,-1-1 1,1 0 0,-1 0 0,1 0 0,-1 0-1,0 0 1,1 0 0,-1 0 0,0 0 0,1 0 0,-1 0 0,0 0 0,1 0 0,-1 0 0,1 0 0,-1 0-1,0-1 1,1 1 0,-1 0 0,0 0 0,0 0 0,1 0 0,-1-1 0,0 1 0,1-1 0,3-3-40,0 0 0,-1-1 0,6-7 0,-4 4 35,6-9 14,0 0-1,-1-1 1,7-19-1,-7 16 20,21-36-1,-30 56-14,-1 1 0,1-1-1,-1 0 1,1 0 0,-1 0 0,1 0 0,0 1-1,-1-1 1,1 0 0,0 1 0,0-1 0,-1 1-1,1-1 1,0 1 0,0-1 0,0 1 0,0-1-1,0 1 1,-1 0 0,1-1 0,0 1 0,0 0-1,0 0 1,0 0 0,2 0 0,-2 0 3,0 1 0,0-1 0,0 1 0,-1 0 0,1-1 0,0 1 0,0 0 1,-1-1-1,1 1 0,0 0 0,-1 0 0,1 0 0,-1 0 0,1 0 0,-1 0 0,1 0 1,-1 0-1,0 0 0,1 0 0,-1 0 0,0 0 0,0 0 0,0 1 0,3 21 175,3 12-185,-3-29 44,2-10-153,2-3 43,5-6 53,0-1 1,-1-1-1,18-30 1,-7 11 41,-19 29-30,3-4 0,-3 9 0,-3 7 0,-2 47 112,-16 86 1,16-127-93,1-5 0,0 1 0,1-1 0,1 9 0,-1 9-1956,14-27 1766,-9-2 168,0 0 1,0 0-1,0 0 1,0-1-1,-1 0 1,0 0-1,6-5 1,24-36-168,-25 32 152,32-45-90,26-35 76,-39 60 18,-2 1 3,37-36 1,-44 55 85,-16 11-75,-1 1 1,1-1-1,0 0 1,-1 0 0,4-4-1,-3 10-347,-2 11 292,1 19 86,-5 49 97,0 32 41,3-63-59,-1-39-100,1-1-1,0 0 1,1 1 0,0-1 0,1 0 0,0 1-1,5 13 1,14-54-23077,-16 11 20037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14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16 12480,'-18'-9'5631,"0"9"-4895,9-3-672,4 3-192,-3-3-2847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30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3904,'13'8'16655,"-7"4"-16121,-6-10-512,1-1 0,-1 1 1,1 0-1,-1-1 1,0 1-1,0 0 0,0-1 1,0 1-1,0 0 1,0 0-1,-1-1 0,1 1 1,0 0-1,-1-1 1,1 1-1,-1-1 0,0 1 1,0-1-1,-1 3 1,1-3 329,1 0-268,0-1 0,0 0 1,-1 1-1,1-1 0,0 0 1,0 0-1,-1 1 0,1-1 1,0 0-1,-1 0 0,1 0 1,0 1-1,-1-1 0,1 0 1,-1 0-1,1 0 0,0 0 1,-1 0-1,1 0 0,-1 0 1,1 0-1,0 0 0,-1 0 1,1 0-1,-1 0 0,-14 0-351,13 0 384,-6 0-117,7 0 205,3-1-493,-1 1-1,1 0 0,-1-1 1,1 1-1,-1-1 0,0 0 0,1 1 1,-1-1-1,0 0 0,2-1 1,8-6-7193,-10 8 7268,0 0 0,0-1 0,0 1 0,0-1 0,0 1 0,-1-1 0,1 0 0,0 1 0,0-1 0,-1 0-1,1 0 1,1-1 0,1-3-1313,0-1-1,-1 1 0,4-9 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05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7 986 5888,'-6'23'1898,"5"-9"-1135,2-1-650,-1 0 725,1-1 1,0 1-1,4 14 1,-5-25-704,0-1 0,1 1 0,-1-1 1,1 0-1,-1 1 0,1-1 0,-1 0 1,1 1-1,0-1 0,0 0 1,0 0-1,-1 0 0,1 1 0,0-1 1,1 0-1,-1 0 0,0-1 0,0 1 1,0 0-1,0 0 0,1 0 0,-1-1 1,0 1-1,1-1 0,-1 1 1,1-1-1,-1 1 0,1-1 0,-1 0 1,0 0-1,1 0 0,-1 0 0,1 0 1,-1 0-1,1 0 0,-1 0 0,1-1 1,-1 1-1,0 0 0,3-2 0,5-1 154,-1-1-1,0 0 1,0-1-1,-1 1 1,9-8-1,-15 11-269,152-124 1658,-65 50-1028,-36 27-171,-33 30-149,24-19 0,-30 30 138,-13 7-459,0 0 1,0 0 0,0 0-1,0 0 1,0 0-1,0 0 1,1 0 0,-1 0-1,0 0 1,0 0 0,0 0-1,0 0 1,0 0-1,0 0 1,1 0 0,-1 0-1,0 0 1,0 0 0,0 0-1,0 0 1,0 0-1,0 0 1,1 0 0,-1 0-1,0 0 1,0 0 0,0 0-1,0 0 1,0 1-1,0-1 1,0 0 0,0 0-1,0 0 1,1 0 0,-1 0-1,0 0 1,0 0-1,0 0 1,0 1 0,0-1-1,0 0 1,0 0 0,0 0-1,0 0 1,0 1 0,-1 2 65,1 1 1,-1 0-1,0 0 1,0-1 0,-2 5-1,-2 5-63,-84 242 325,-40 73-80,43-73 10,7-20 407,72-215-246,-2 6 22,7-23-156,3-10 106,48-190-292,-27 138-126,59-110 1,-49 109 17,38-82 3,24-46-184,11 11-134,-84 145 299,1 2 0,2 0 0,1 1 0,40-35 0,-59 59 33,1 0 0,-1 1 0,1 0 0,0 0 0,0 1 0,14-5 0,-19 7-7,1 0 1,0 1-1,0-1 1,0 1-1,0 0 0,0 0 1,0 0-1,0 0 1,4 1-1,-6-1-1,1 0-1,-1 1 0,1 0 1,-1-1-1,1 1 0,-1 0 1,0-1-1,1 1 1,-1 0-1,0 0 0,0 0 1,1 0-1,-1 0 1,0 1-1,0-1 0,0 0 1,0 0-1,1 3 1,-2-2 21,1 0 0,0 1 0,0-1 0,-1 0 0,1 0 0,-1 1 0,0-1 0,0 1 0,0-1 0,0 0 1,0 1-1,0-1 0,0 0 0,-2 3 0,-10 32 221,8-29-185,-32 76 119,-63 107 0,97-188-173,-7 14 81,-2 0 0,0 0 0,-23 26 0,17-31 65,17-12-156,0 0 0,0 0 0,0 0-1,0 0 1,0 0 0,0 0 0,0 0-1,0 0 1,0 0 0,0 0 0,0 0-1,0 0 1,0 0 0,0 0 0,0 0-1,0-1 1,0 1 0,0 0 0,0 0-1,0 0 1,0 0 0,0 0 0,0 0-1,0 0 1,0 0 0,0 0 0,0 0-1,0 0 1,0 0 0,0 0 0,0 0-1,0 0 1,0 0 0,0 0 0,0 0-1,0 0 1,0 0 0,0 0 0,-1 0-1,1 0 1,0 0 0,0 0 0,0 0-1,0 0 1,0 0 0,0 0 0,0 0-1,0 0 1,0 0 0,0 0 0,0 0-1,0 0 1,0 0 0,0 0 0,0 0-1,0 0 1,8-10-52,15-12 22,1 1-1,0 1 0,2 2 0,52-30 0,0 9 79,120-43 0,-85 38-8,-50 19 68,113-64 0,-173 87-94,0 0-1,0 0 1,0 0-1,0 0 0,-1-1 1,1 1-1,-1-1 1,0 0-1,3-3 0,-5 6-15,0 0 0,0-1 0,0 1 0,0 0 0,0 0 0,0 0 0,0 0 0,0 0 0,0 0 0,0 0 0,-1-1 0,1 1 0,0 0 0,0 0 0,0 0 0,0 0 0,0 0 0,0 0-1,0 0 1,-1 0 0,1 0 0,0 0 0,0 0 0,0 0 0,0-1 0,0 1 0,-1 0 0,1 0 0,0 0 0,0 0 0,0 0 0,0 0 0,0 0 0,-1 0 0,1 0 0,0 1 0,0-1-1,0 0 1,0 0 0,0 0 0,0 0 0,-1 0 0,1 0 0,0 0 0,-16 5 6,3 3-16,0 1 1,0 0-1,1 1 0,0 0 1,0 1-1,1 0 1,1 1-1,0 0 1,1 1-1,-16 27 0,14-20 52,1 2-1,1-1 0,0 2 0,2-1 1,1 1-1,-6 39 0,11-56 36,0 1 0,1-1-1,0 1 1,0-1 0,2 13 0,-2-18-53,1 0 0,-1 0 0,0 0 0,1 0 0,-1 0 0,1 0 1,-1-1-1,1 1 0,-1 0 0,1 0 0,-1 0 0,1 0 0,0-1 1,0 1-1,-1 0 0,1 0 0,1 0 0,0-1-7,-1 1 0,0-1 1,0 0-1,0 0 0,1 1 0,-1-1 0,0 0 1,0 0-1,0-1 0,1 1 0,-1 0 0,0 0 0,0 0 1,0-1-1,1 1 0,-1-1 0,0 1 0,0-1 1,1 0-1,3-2 6,0-1 0,0 0 1,0 1-1,-1-2 1,1 1-1,-1 0 0,0-1 1,0 0-1,-1 0 0,4-5 1,28-59 116,-31 60-124,19-37-29,2 0 1,1 1 0,55-67-1,-63 81-530,-22 37 538,0 0-1,0 1 1,1-1-1,0 1 1,0 0-1,0 0 1,1 0-1,-2 13 1,1-7 26,1 1 0,0 0 0,1 0 1,1 0-1,0 0 0,1 0 0,1 0 1,0 0-1,6 21 0,-6-29 5,0 1 1,1-1-1,0 0 1,0 1-1,0-1 0,1-1 1,0 1-1,0-1 0,8 8 1,-9-10-11,1 1-1,0-2 1,0 1 0,0 0 0,0-1-1,0 0 1,0 0 0,1 0 0,-1 0-1,1-1 1,0 0 0,-1 0 0,1 0-1,9 0 1,-6-1 4,0 0 0,1-1 0,-1 0 0,0-1 0,0 1 0,0-2 0,0 1 0,12-7-1,6-3 35,27-20-1,-34 20-2,28-18-34,-2-2 0,43-41 0,-53 36-90,-28 67-273,3 49 230,24 87-1,-32-156 165,1-1 0,1 0 1,-1 0-1,1 0 0,10 16 0,-13-23-35,1 0 0,-1-1 1,0 1-1,1 0 0,0 0 1,-1-1-1,1 1 0,0-1 1,0 1-1,-1-1 0,1 0 1,0 0-1,1 0 1,-1 0-1,0 0 0,0 0 1,0 0-1,0-1 0,1 1 1,-1-1-1,0 0 0,1 0 1,-1 1-1,0-2 0,1 1 1,-1 0-1,0 0 0,0-1 1,1 1-1,-1-1 0,3-1 1,12-6 5,0 0 1,-1-1-1,0-1 1,19-16-1,61-57 76,90-95 18,-164 155-126,-1-1-1,-1 0 1,-2-1-1,0-1 1,-2-1 0,14-31-1,91-238-57,-86 201 75,-9 23-23,-23 62-77,0-1 1,-1 0 0,0 0 0,0-16-1,-2 26 71,0 0 0,0 0 0,0 0-1,0 0 1,0 0 0,0 0-1,-1 0 1,1 0 0,0 0-1,0 0 1,-1 0 0,1 0 0,-1 0-1,1 0 1,-1-1 0,0 2 12,1 0 0,0 0 1,-1 0-1,1-1 0,0 1 1,-1 0-1,1 0 0,0 0 1,-1 0-1,1 0 0,0 0 0,-1 0 1,1 0-1,-1 0 0,1 0 1,0 0-1,-1 0 0,1 0 1,0 0-1,-1 0 0,1 0 0,0 0 1,-1 0-1,1 0 0,0 1 1,-1-1-1,0 0 0,-1 2-16,-1 0-1,1 0 0,-1 0 0,1 0 0,0 1 0,-1-1 1,-1 4-1,0 0 36,-1 1 1,1 0-1,1 0 1,-1 0-1,1 0 1,1 1-1,-3 10 1,-1 2 24,-90 343 50,87-323 18,2 1 0,-4 78 0,12-102-23,0 1 1,0 0-1,2-1 1,0 1 0,11 33-1,-13-48-46,1 0 0,-1-1 0,0 1 0,1 0 0,-1 0 1,1 0-1,0-1 0,0 1 0,4 3 0,-5-5-15,0 0 0,1 0 1,-1-1-1,0 1 0,1 0 0,-1-1 1,0 1-1,1-1 0,-1 0 0,1 1 1,-1-1-1,1 0 0,-1 0 0,1 0 1,-1 0-1,1 0 0,-1 0 0,1 0 1,-1-1-1,0 1 0,1 0 0,1-1 1,2-2-5,-1 1 0,1-1 0,-1 1-1,1-1 1,-1 0 0,0-1 0,0 1 0,4-5 0,8-7 2,138-93-394,-124 88 327,-35 24 30,1 1 1,0-1 0,-1 1 0,1 0-1,1 0 1,-1 0 0,1 1 0,-5 9-1,4-6 61,0 0-1,0 1 1,1 0-1,0 0 1,-2 14-1,5-21-23,0-1-1,-1 1 0,1-1 0,1 1 0,-1-1 0,0 1 1,1-1-1,-1 1 0,1-1 0,-1 0 0,1 1 1,0-1-1,0 0 0,0 1 0,1-1 0,-1 0 1,0 0-1,1 0 0,0 0 0,-1 0 0,1-1 0,0 1 1,0 0-1,0-1 0,0 1 0,0-1 0,3 2 1,0-1-2,0 0 0,0 0 1,0-1-1,0 0 0,0 1 1,0-2-1,1 1 1,-1-1-1,0 1 0,0-1 1,1-1-1,5 0 0,22-6-22,0-1-1,-1-1 0,46-19 1,86-55-2,15-11-71,-167 87-162,-25 18 35,0 0 165,5-4 65,0 0 1,0 1-1,1 0 1,0 0 0,-12 19-1,15-18 19,0 0 0,1 1 0,0 0 0,1 0-1,0 0 1,0 0 0,1 0 0,0 1 0,1 10-1,0-17-28,0-1-1,0 0 1,1 0 0,-1 1-1,1-1 1,0 0-1,0 0 1,0 0-1,0 0 1,2 3-1,-2-4 5,0-1 0,0 1-1,0-1 1,0 0-1,0 1 1,1-1-1,-1 0 1,0 0-1,1 0 1,-1 0-1,1 0 1,-1 0-1,1 0 1,0 0 0,-1-1-1,1 1 1,0-1-1,0 1 1,-1-1-1,3 1 1,4-1-8,0 0 1,0 0-1,0-1 1,-1 0 0,1 0-1,0-1 1,8-3-1,56-23-138,-66 26 136,20-9 17,45-19-31,99-57-1,-155 76-21,0 0 1,-1 0-1,0-1 0,-1-1 0,0 0 0,-1-1 0,-1 0 0,0-1 0,-1-1 0,10-19 0,79-188-221,-31 61 259,-29 83-112,35-83-173,-72 157 227,-1-1 1,1 0-1,-1 0 0,0 0 0,0-10 1,-1 16 27,0-1 1,0 0-1,0 0 0,0 0 1,0 0-1,0 0 1,0 0-1,-1 0 1,1 0-1,0 0 0,-1 0 1,1 0-1,-1 1 1,1-1-1,-1 0 1,1 0-1,-2-1 1,1 2 6,0-1 0,0 1 0,0 0 0,1-1 0,-1 1 0,0 0 1,0 0-1,0 0 0,0 0 0,0 0 0,0 0 0,0 0 1,0 0-1,0 0 0,0 0 0,0 0 0,0 0 0,0 1 1,1-1-1,-1 0 0,0 1 0,-1 0 0,-7 3-22,0 1 0,1-1 0,0 2 0,0-1-1,0 1 1,0 0 0,1 1 0,0 0 0,-10 13 0,8-7 25,0 0 0,1 0 0,1 0 0,0 1 0,-7 22 0,-51 204 323,64-235-299,-8 36 129,2 1 0,1-1 0,3 1 0,1 0 0,6 74-1,-3-109-64,0-1-1,1 1 0,0-1 1,0 1-1,0-1 0,0 0 1,6 9-1,-7-13-50,1 1 0,-1-1 0,1 0 0,0 0 0,-1 0 1,1 0-1,0 0 0,0 0 0,0-1 0,1 1 0,-1-1 0,0 1 0,1-1 0,-1 0 0,1 0 0,-1 0 0,1 0 0,-1 0 1,1-1-1,4 1 0,14-1 53,0-2 1,0 0 0,0-2-1,37-10 1,-28 5-74,0 0 1,-1-2-1,51-26 0,-61 23-117,-18 13 91,0 1 1,0-1-1,0 0 0,0 0 1,-1 0-1,1 0 1,0 0-1,0 0 1,-1 0-1,1 0 0,-1 0 1,1 0-1,-1 0 1,1-1-1,-4 0-188,-15 4 154,0 0 0,1 1 1,-1 1-1,1 0 0,-1 1 1,-31 15-1,43-17 100,0-1 1,0 1-1,0 1 0,0-1 0,1 1 0,-1 0 1,1 0-1,0 0 0,0 1 0,-6 7 0,11-12-32,-1 1 0,1 0 0,-1 0-1,1-1 1,0 1 0,-1 0 0,1 0-1,0 0 1,-1 0 0,1-1 0,0 1-1,0 0 1,0 0 0,0 0 0,0 0-1,0 0 1,0 0 0,0-1 0,0 1-1,0 0 1,0 0 0,1 0 0,-1 0-1,0 0 1,1-1 0,-1 1 0,0 0-1,1 0 1,-1-1 0,1 1 0,-1 0-1,1 0 1,0-1 0,-1 1 0,1-1-1,0 1 1,-1-1 0,1 1 0,1 0-1,2 1 34,0 1-1,1-1 0,-1-1 0,1 1 0,7 1 1,16 2 6,-1-2 1,1-1 0,-1-1-1,45-5 1,-35 2-20,10-3 7,-32 3-28,-1 0 0,1 1 1,20 2-1,-32-1-25,0 1 0,0-1 0,1 0-1,-1 0 1,0 0 0,0-1 0,1 1 0,-1-1 0,0 0 0,0 0-1,0 0 1,0 0 0,5-3 0,-3 1-2978,-35-5-15977,11 5 15420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06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10048,'-13'0'4544,"8"0"-3936,2 0-1536,6 0 384,7 5-192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06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37 11232,'-10'-3'5056,"78"-2"-4385,-13 2 1057,6 3-1088,34-5 96,0 1-448,39-4-416,-2 8 64,11-8-2304,-17 8 1280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39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16 373 5312,'-1'0'73,"1"0"1,-1 0-1,0 0 1,1 0 0,-1 0-1,1 0 1,-1 1-1,0-1 1,1 0-1,-1 0 1,1 0-1,-1 1 1,1-1-1,-1 0 1,1 1 0,-1-1-1,1 0 1,-1 1-1,1-1 1,-1 1-1,1-1 1,0 0-1,-1 1 1,1-1-1,0 1 1,-1-1-1,1 1 1,0 0 0,0-1-1,-1 1 1,1-1-1,0 1 1,0-1-1,0 1 1,0 0-1,0-1 1,0 1-1,0-1 1,0 1 0,0 0-1,0-1 1,0 1-1,0-1 1,0 1-1,1 0 1,-1-1-1,0 1 1,0-1-1,1 1 1,-1-1-1,0 1 1,1-1 0,-1 1-1,0-1 1,1 1-1,0 0 1,0-1 195,0 0 1,1 1-1,-1-1 1,0 0-1,0 0 1,1 0-1,-1 0 1,0 0-1,0 0 0,1-1 1,-1 1-1,0 0 1,0 0-1,0-1 1,0 1-1,1-1 1,0 0-1,7-2 497,-4 1-513,-1 1 1,1-1 0,0 0 0,-1 0-1,1-1 1,-1 1 0,0-1 0,1 0-1,-2-1 1,1 1 0,0 0-1,-1-1 1,5-6 0,3-5-34,0-1-1,10-21 1,-6 9-74,-1 3-86,12-19-35,-26 44-27,0 0 0,0-1 0,1 1 0,-1-1 0,0 1 0,0 0 0,1-1 0,-1 1 1,0-1-1,1 1 0,-1 0 0,0 0 0,1-1 0,-1 1 0,0 0 0,1 0 0,-1-1 0,1 1 0,-1 0 0,1 0 0,-1 0 0,1 0 0,-1-1 0,0 1 0,1 0 0,-1 0 0,1 0 0,-1 0 0,1 0 1,0 1 5,0-1 1,-1 1-1,1 0 1,-1-1-1,1 1 1,-1-1 0,1 1-1,-1 0 1,0-1-1,1 1 1,-1 0-1,0 0 1,0-1 0,1 1-1,-1 1 1,4 36 191,-4-36-194,-13 338 839,2-184-556,-12 236 1485,19-351-708,5-36-721,1-6 34,2-16 87,6-61-488,12-164 196,-11 175-114,32-116 0,37-70-280,-12 95 42,-59 143 128,0-1 0,0 1 0,1 1 0,1-1 0,1 2 1,0 0-1,19-17 0,-26 26 6,0 0 0,1 1 0,-1 0 0,0 0 0,1 0 0,0 1 0,-1-1 1,1 1-1,9-1 0,-12 2 39,1 1 0,-1-1-1,0 1 1,1 0 0,-1 1 0,1-1 0,-1 1 0,0-1 0,1 1 0,-1 0 0,0 0-1,0 0 1,0 1 0,0-1 0,0 1 0,0-1 0,0 1 0,0 0 0,3 3 0,-1 0 0,0 1 0,0 0 0,-1 0 0,1 0 0,-1 0 0,-1 1 0,6 10 0,15 52 275,-21-60-199,9 30 55,12 80 0,-21-94-109,-1 1 0,-1-1 0,-1 1 0,-6 33 0,6-54 19,-1 1 0,0-1 0,0 0 0,-1 0 0,0 0 0,0 1 0,0-2 0,0 1 0,-1 0 0,0 0 0,0-1 0,0 0 0,0 1 0,-1-1 0,-7 6 0,4-4 25,0-1 1,0 0-1,-1-1 0,0 0 0,0 0 1,0-1-1,0 0 0,-1 0 0,1-1 1,-17 3-1,0-3 79,-1-1 0,-35-3 0,-5-1-272,63 3 88,0 0 0,0 0 0,0 1 0,0-1 0,0 0 1,1 1-1,-1 0 0,0 0 0,0 0 0,0 0 1,-3 2-1,5-2 29,0 0-1,-1 0 1,1 0 0,0 1 0,0-1 0,0 0 0,0 1 0,0-1 0,0 1 0,1-1 0,-1 1-1,0-1 1,1 1 0,-1 0 0,1-1 0,0 1 0,0 0 0,-1-1 0,1 1 0,0 0-1,0-1 1,1 4 0,0 9-5,2-1-1,-1 0 0,2 1 1,0-1-1,0-1 0,1 1 0,7 13 1,4 3-16,35 49 0,-28-48 61,2 0 0,32 31 0,-45-49 39,1-1-1,1 0 0,0-1 1,0-1-1,1 0 1,0-1-1,21 8 1,-26-12-36,2 1 50,0-1-1,1-1 1,12 3 0,-21-6-39,0 1 0,0-1 0,0 0 0,0 0-1,-1 0 1,1-1 0,0 1 0,0-1 0,0 0 0,0 0 0,-1 0 0,1-1-1,0 0 1,4-2 0,-2 0-2,-1 0 0,0-1 0,1 0 0,-1 0 0,-1 0 0,1-1 0,-1 1 0,0-1 0,0 0 0,-1 0 0,5-12 0,0-4 58,0 0-1,4-27 0,-4 19 2,-3 0-1,4-39 1,-9 60-142,0 0-1,0 0 1,0 0 0,-1 0 0,-1 0-1,0 0 1,0 1 0,0-1-1,-1 0 1,0 1 0,-1 0-1,-6-10 1,10 17 16,0 0 1,-1 0-1,1 1 0,0-1 0,-1 0 0,1 1 1,-1-1-1,1 1 0,-1-1 0,0 0 0,1 1 0,-1-1 1,1 1-1,-1 0 0,0-1 0,0 1 0,1-1 1,-1 1-1,0 0 0,0 0 0,1-1 0,-1 1 0,0 0 1,0 0-1,-1 0 0,1 0 10,0 1 1,0-1-1,0 1 0,0-1 1,0 1-1,1-1 0,-1 1 0,0 0 1,0-1-1,0 1 0,1 0 1,-1 0-1,0 0 0,1 0 0,-1-1 1,0 3-1,-2 3-9,0 0 1,0 0-1,1 1 1,-3 12-1,0 12 28,2-1 1,1 1-1,1 0 1,1 0-1,2-1 0,6 34 1,-6-54 32,1 0 0,-1 0 0,2-1-1,-1 1 1,1-1 0,1 0 0,-1 0 0,2-1 0,-1 1 0,10 10-1,-10-13 14,1 0 0,0-1-1,1 0 1,-1 0-1,1 0 1,0-1 0,0 0-1,0 0 1,1-1-1,-1 0 1,1 0-1,0 0 1,9 1 0,-1-3 69,-1 1 1,1-2 0,0 0-1,0-1 1,0-1 0,0 0-1,0-1 1,-1-1 0,1 0-1,-1-1 1,21-10 0,-29 11-91,-1 1 0,0-1 0,0 0 0,-1 0 1,1-1-1,-1 0 0,0 0 0,0 0 0,0 0 1,6-11-1,1-4-7,18-40 0,-25 49-11,9-26 81,16-55 1,-21 56-160,27-60 1,-30 85-1,-2 9-282,-4 4 306,1-1 0,-1 1 0,1-1 0,-1 1-1,1-1 1,-1 1 0,0-1 0,0 1 0,0-1-1,0 3 1,9 194-328,-10-160 524,-1 1 1,-2-1-1,-10 44 1,13-75-104,-1-1 0,0 0 0,-1 0 0,0 1 0,0-2 0,-4 8 0,6-11-3,0 0 1,-1 0-1,1 0 0,-1-1 1,1 1-1,-1 0 0,0-1 1,0 1-1,0-1 1,0 0-1,0 1 0,0-1 1,0 0-1,0 0 1,0 0-1,0-1 0,-1 1 1,1 0-1,0-1 0,-4 1 1,5-1-45,0 0 0,0 0 0,1 0 0,-1 0-1,0 0 1,0 0 0,1 0 0,-1-1 0,0 1 0,0 0 0,1 0 0,-1-1 0,0 1 0,0 0 0,1-1 0,-1 1 0,0-1-1,1 1 1,-1-1 0,1 1 0,-1-1 0,1 1 0,-1-1 0,1 0 0,-1 1 0,1-1 0,-1 0 0,1 1 0,0-1 0,-1 0-1,1 0 1,0 1 0,0-1 0,0 0 0,-1 0 0,1 0 0,0 1 0,0-1 0,0-1 0,0 0-18,1 0-1,-1-1 1,1 1 0,-1 0 0,1 0 0,-1 0 0,1 0-1,0 0 1,0 0 0,0 0 0,0 0 0,1 0 0,2-3 0,10-9-73,1 2 1,17-12 0,14-13 129,-1-1-33,2 1 0,2 2 0,71-39 0,-114 71 6,-4 2-8,-1-1 1,1 1-1,0 0 1,0 0 0,0 0-1,0 0 1,0 0-1,0 1 1,0-1 0,0 0-1,4 1 1,-5 0-14,-1 1 0,0 0 0,1-1 0,-1 1 0,0 0 0,0-1 0,0 1 0,0 0 0,0-1 0,0 1 0,0 0 0,0 0 0,0-1 0,0 1 0,0 0 0,0 0 0,0 0 0,-1 1-24,-16 85-383,16-80 422,1 0 0,0 0 0,-1 0 0,3 12 0,-1-16 0,-1 0 0,1 0 0,0 0 0,1 0 0,-1 0 0,0-1 0,1 1 0,0 0 0,0-1 0,-1 1 0,2-1 0,-1 1 0,3 2 0,0-1 36,0-1 0,-1 1 0,1-1-1,0 0 1,0-1 0,1 1 0,-1-1-1,1 0 1,-1-1 0,1 1 0,-1-1 0,11 1-1,-4-1 73,-1-1-1,1 0 0,0-1 1,-1 0-1,17-5 1,-23 5-61,-1 0 1,0 0 0,1-1-1,-1 0 1,0 0 0,0 0 0,0 0-1,0-1 1,-1 1 0,1-1 0,-1 0-1,6-7 1,-5 5-18,0 0 0,-1 0 1,0 0-1,0-1 0,0 0 0,-1 1 0,0-1 0,3-9 0,-2-1-40,-1 0-1,0 0 0,-2-1 0,1 1 0,-2 0 0,-3-21 0,3 27-26,-1 1 0,0-1-1,-1 0 1,0 1 0,-6-15-1,8 21-11,-1 0 0,1 0-1,-1 1 1,0-1-1,0 0 1,0 1 0,0-1-1,0 1 1,0 0-1,-1 0 1,1 0 0,-1 0-1,0 0 1,1 0 0,-1 1-1,0-1 1,0 1-1,0 0 1,0 0 0,0 0-1,0 0 1,-5 0 0,1 0 39,0 1 0,1 0 0,-1 1 0,0 0 0,1 0 0,-1 0 0,0 1 0,1 0 0,-1 0 0,1 0 0,0 1 0,0 0 0,0 0 0,0 1 0,1 0 1,-1 0-1,1 0 0,0 1 0,0-1 0,0 1 0,-4 7 0,9-12 11,-1 0 0,1 1 1,0-1-1,-1 0 0,1 1 0,0-1 1,0 0-1,0 1 0,-1-1 0,1 0 1,0 1-1,0-1 0,0 1 0,0-1 1,0 1-1,0-1 0,0 0 0,0 1 1,0-1-1,0 1 0,0-1 0,0 1 1,0-1-1,0 0 0,0 1 0,0-1 1,0 1-1,1 0 6,0-1-1,-1 0 1,1 1 0,-1-1 0,1 0-1,-1 0 1,1 0 0,-1 1-1,1-1 1,0 0 0,-1 0 0,1 0-1,0 0 1,-1 0 0,1 0 0,1 0-1,32-8 300,-29 7-244,34-11 42,56-26 1,-66 25-47,1 1 1,1 2-1,55-13 1,-79 22-29,0 0 0,0 1 0,0 0 0,0 0 0,-1 0 0,1 1-1,10 2 1,-14-2-12,-1 0 0,1 0 0,-1-1 0,1 2 0,-1-1 0,1 0 0,-1 0-1,0 1 1,0-1 0,0 1 0,0 0 0,0 0 0,0-1 0,0 1-1,0 1 1,-1-1 0,1 0 0,-1 0 0,0 0 0,1 1 0,-1-1 0,1 5-1,0 4 28,-1 0-1,0 0 1,0 0-1,-1 0 0,-1 0 1,0 0-1,0 0 1,-5 15-1,0 9-1,5-25-24,0 0 75,-1 1 0,0-1 0,-6 18 0,25-102 434,-9 51-581,1 1 1,24-43-1,-28 57 42,0 0 0,1 0 1,0 0-1,0 1 0,1 0 0,0 0 0,0 0 0,0 1 0,1 0 0,14-7 0,-20 11-1,0 1-1,0 1 0,0-1 0,1 0 0,-1 0 1,0 1-1,0-1 0,1 1 0,-1 0 0,0 0 1,1 0-1,-1 0 0,0 0 0,1 0 0,-1 0 1,0 1-1,3 0 0,-2 0 2,-1 1-1,1-1 1,0 1-1,0 0 1,-1 0 0,1-1-1,-1 2 1,0-1 0,1 0-1,-1 0 1,2 4-1,3 5-24,0 1 0,-1 0-1,0 0 1,7 21-1,-11-28 21,3 10 25,1 0 0,0 0 0,2-1 0,0 0 0,0 0-1,1-1 1,1 0 0,20 22 0,-27-33 10,0 1 1,0-1-1,0 1 0,1-1 0,-1 0 1,1 0-1,0-1 0,-1 1 0,1-1 0,0 0 1,0 0-1,0 0 0,0 0 0,0-1 1,0 1-1,0-1 0,0 0 0,0-1 1,0 1-1,0 0 0,0-1 0,0 0 0,0 0 1,-1 0-1,1-1 0,0 1 0,-1-1 1,1 0-1,0 0 0,-1 0 0,0-1 1,4-3-1,13-13 34,-2-1-1,32-44 1,-32 39-15,43-47 0,-50 61-50,-1 1-1,1 0 0,0 1 1,1 0-1,0 1 0,1 1 1,22-11-1,-34 18 23,0-1 0,0 1 0,0-1 0,0 1 1,0-1-1,0 1 0,0-1 0,0 0 0,0 0 0,0 1 0,0-1 0,0 0 0,1-2 0,-3-2 74,-8 1-74,6 4-39,1 0 0,0 0 0,-1 0 0,1 0 0,0 1 0,-1-1 1,1 1-1,0-1 0,-1 1 0,1 0 0,0 0 0,0 0 0,0 0 0,0 0 0,0 0 0,0 1 1,0-1-1,0 1 0,-2 1 0,-3 4-20,1 0 0,0 0 0,-8 13 0,4-3 25,2 0-1,0 0 0,0 1 0,2 0 0,-6 25 0,1-6 148,7-21-121,0 1 0,0-1 0,2 1 0,0-1 0,1 1 0,1 0 0,2 22 0,-2-39 7,0 1 1,0-1-1,0 1 1,0 0-1,1-1 1,-1 1-1,0-1 1,0 1 0,1-1-1,-1 1 1,0-1-1,1 1 1,-1-1-1,0 1 1,1-1-1,-1 1 1,1-1-1,-1 0 1,1 1-1,-1-1 1,1 0-1,-1 1 1,1-1-1,-1 0 1,1 0-1,-1 1 1,1-1-1,0 0 1,-1 0-1,1 0 1,-1 0 0,1 0-1,1 0 1,-1 0 7,1 0 1,0 0-1,0 0 1,-1-1 0,1 1-1,0 0 1,-1-1-1,1 0 1,0 1 0,2-3-1,-2 2 10,1-1 0,-1 0 0,0 0 0,0-1 0,0 1 0,0 0 0,-1-1 0,1 1 0,2-6 0,11-28 66,-10 23-77,24-67 25,27-63-317,-52 131 154,3-4-218,-6 16 338,-1-1-1,0 1 1,0 0-1,0 0 0,0 0 1,0 0-1,0 0 1,0 0-1,0 0 0,0 0 1,0 0-1,0 0 1,0 0-1,0 0 0,1 0 1,-1 0-1,0 0 0,0 0 1,0 0-1,0 0 1,0 0-1,0 0 0,0 0 1,0 0-1,0 0 1,0 0-1,0 0 0,1 0 1,-1 0-1,0 0 1,0 0-1,0 0 0,0 0 1,0 0-1,0 0 1,0 0-1,0 0 0,0 0 1,0 0-1,0 0 1,0 1-1,0-1 0,0 0 1,1 0-1,-1 0 1,0 0-1,0 0 0,0 0 1,0 0-1,0 0 1,0 0-1,0 0 0,3 12-53,3 65 126,-6-55-36,2 0 0,1-1 0,0 1 0,10 32 0,-9-42-40,0-1 0,1 1 0,1-1 1,0 0-1,7 10 0,-11-18 19,0 0-1,0-1 1,1 1 0,-1-1 0,0 1 0,1-1-1,-1 0 1,1 0 0,0 0 0,0 0 0,0-1-1,0 1 1,0-1 0,0 0 0,0 0 0,0 0-1,1 0 1,-1 0 0,0-1 0,1 0 0,-1 1-1,0-1 1,6-1 0,-1-1 23,-1 0-1,1 0 1,-1-1 0,0 0 0,0 0-1,0-1 1,0 0 0,-1 0-1,1 0 1,-1-1 0,10-10-1,1-3-26,0-1-1,17-25 0,73-116-131,-71 104 140,-34 52-51,-1 3 21,-1 0-1,1 1 1,-1-1 0,1 0 0,-1 0 0,1 0-1,0 1 1,-1-1 0,1 0 0,0 0 0,0 1-1,-1-1 1,1 1 0,0-1 0,1 0-1,-2 1 14,1 0-1,-1 0 0,0 0 1,0 0-1,0 0 0,0 0 0,1 0 1,-1 0-1,0 0 0,0 0 1,0 0-1,0 0 0,0 0 0,1 0 1,-1 0-1,0 0 0,0 0 1,0 0-1,0 1 0,0-1 0,0 0 1,1 0-1,-1 0 0,0 0 1,0 0-1,0 0 0,0 0 0,0 1 1,0-1-1,0 0 0,0 0 1,1 0-1,-1 0 0,0 0 0,0 0 1,0 1-1,0-1 0,0 0 0,0 0 1,0 0-1,0 0 0,0 1 1,0 7 120,0-7-103,-12 174 500,3-91-511,8-73 16,0-8-7,1 0 0,0-1 1,-1 1-1,1 0 0,0 0 1,0-1-1,1 1 0,0 4 1,0 5 50,-1-24 92,2 3-213,1-1 1,0 0-1,6-12 1,5-17-43,-3-2 82,13-37-54,-20 68 63,0 1 0,1 0-1,0 1 1,0-1 0,0 1-1,9-10 1,-11 15 5,4-5-18,0 1 0,0 0-1,1 0 1,13-9-1,-20 15 19,1 0 0,-1 0 0,1 0-1,0 0 1,-1 0 0,1 1 0,0-1-1,0 0 1,-1 1 0,1 0 0,0-1-1,0 1 1,0 0 0,0 0 0,0 0 0,0 0-1,-1 0 1,1 0 0,0 1 0,0-1-1,0 0 1,0 1 0,-1 0 0,1-1-1,0 1 1,-1 0 0,1 0 0,0 0-1,-1 0 1,1 0 0,-1 0 0,3 3-1,0 1 10,-1-1-1,1 1 0,-1 0 0,0 0 0,0 0 0,-1 1 0,3 7 1,10 44 101,-7-24-41,28 78 207,-15-50-347,-20-60 77,-1 1 0,1-1 0,0 1 0,-1-1-1,1 1 1,0-1 0,0 0 0,0 0 0,0 1 0,0-1 0,0 0 0,0 0 0,0 0 0,1 0 0,-1 0 0,0 0 0,1-1 0,1 2 0,0-1 18,-1 0 0,1-1 0,0 1 0,0-1 0,0 1 0,0-1 0,-1 0 0,1 0 0,5-1 0,2-1 1,-1 0-1,1-1 0,-1 0 0,0 0 0,12-7 1,8-5-80,0-2 0,-2-2 0,49-40 1,-40 25 46,-2-1-1,31-40 1,-57 65-14,1 0 0,19-17 0,-25 24 33,0 0 0,0 1 0,1 0 0,-1 0-1,1 0 1,0 0 0,-1 0 0,1 1 0,0-1 0,0 1 0,0 0 0,0 0 0,6 0-1,-9 4-64,-1 0-1,1 0 1,-1 0-1,0-1 0,0 1 1,-1 4-1,-1 2 78,0-1 0,0 0 1,-1 0-1,0 0 0,-1 0 0,-5 9 0,-9 22 74,4-3-109,-20 65-30,29-85 43,1 1-1,1 0 0,1-1 1,0 22-1,2-34 12,0 0 0,1 0 0,-1 0 0,1 0 0,0 0 0,0 0 0,1-1 0,-1 1 0,1 0 0,0-1 0,0 1 0,0-1 1,0 0-1,0 1 0,1-1 0,0 0 0,-1-1 0,1 1 0,0 0 0,1-1 0,-1 0 0,0 1 0,1-1 0,-1 0 0,1-1 0,-1 1 0,1-1 0,5 2 0,4 0 42,1-1-1,0 0 1,-1-1 0,1-1-1,0 0 1,-1 0 0,20-4-1,-1-2-38,61-19-1,-71 17-6,-1-1 1,0 0-1,0-1 1,-1-2-1,0 0 0,23-19 1,-28 19-16,-1-1 1,-1 0-1,0-1 1,-1-1-1,-1 0 1,0 0-1,-1-1 1,10-20-1,-17 29-24,6-11-4,8-25 0,-16 39-2,1-1 0,-1 1 0,0-1 0,-1 1 0,1-1 0,-1 0 0,1 1 0,-2-1 0,1 0 0,0 0 0,-2-5 0,2 9 24,0 1-1,-1-1 0,1 0 1,0 0-1,0 1 1,-1-1-1,1 0 1,0 1-1,-1-1 1,1 0-1,-1 1 1,1-1-1,-1 1 1,1-1-1,-1 1 1,1-1-1,-1 1 1,0-1-1,1 1 1,-1 0-1,1-1 0,-1 1 1,0 0-1,0-1 1,1 1-1,-1 0 1,0 0-1,1 0 1,-1-1-1,0 1 1,0 0-1,1 0 1,-1 0-1,0 0 1,0 1-1,0-1 1,-1 0 1,0 1 0,0 0 0,0-1 0,0 1 0,1 0 0,-1 0 0,0 0 0,1 0 0,-1 0 0,1 0 0,-3 2 0,0 3 28,-1 0-1,1 0 1,0 0 0,1 0 0,-1 0 0,1 1 0,-2 7 0,-13 48 76,14-47-88,0 3 12,0 0 0,1 1 0,1-1-1,1 0 1,1 35 0,1-46 16,0 0 0,0-1-1,0 1 1,0-1 0,1 1 0,0-1-1,1 1 1,0-1 0,0 0 0,0 0-1,0 0 1,1-1 0,0 1 0,0-1-1,1 0 1,-1 0 0,1-1 0,0 1-1,7 4 1,-10-8 11,0 1-1,0-1 1,1 0-1,-1 0 1,1 0-1,-1 0 1,1 0-1,-1 0 1,1-1-1,0 1 1,-1-1 0,1 0-1,-1 0 1,1 0-1,0 0 1,4-1-1,-4 0-19,0 0 0,1 0 1,-1-1-1,0 1 0,0-1 0,0 0 0,0 0 0,0 0 0,0 0 1,-1-1-1,4-2 0,4-7 20,-1-1 1,0 0 0,0 0-1,10-23 1,-17 31-7,37-73-82,62-108 108,-101 185-62,10-15-25,1 0 1,1 0 0,0 1-1,23-21 1,-35 35 6,1 0 1,0 1 0,0-1 0,-1 1-1,1-1 1,0 1 0,0-1 0,-1 1-1,1-1 1,0 1 0,0 0-1,0-1 1,0 1 0,0 0 0,0 0-1,0 0 1,0 0 0,-1 0-1,1 0 1,0 0 0,0 0 0,0 0-1,0 0 1,1 1 0,0-1 3,-1 1 0,0 0 0,0 0 0,0 0 0,0 0 0,0 0 0,0 0 0,0 0 0,0 0 0,-1 0 0,1 1 0,0-1 0,-1 0 0,2 2 0,1 6-2,-1-1 1,0 1-1,0-1 0,0 13 1,2 47 148,-4 0 0,-7 68 1,6-121-143,-1 0 1,0 1 0,0-1-1,-2 0 1,0 0-1,-11 25 1,14-37-4,-1-1 0,1 1 0,-1-1 0,0 1 0,0-1 0,1 0 0,-2 0 0,1 0 0,0 0 0,0 0 0,-5 2 0,4-3-15,1 0 1,-1 0-1,1 0 0,-1 0 1,0 0-1,1-1 1,-1 0-1,0 1 0,0-1 1,1 0-1,-1 0 0,0 0 1,1-1-1,-1 1 0,0-1 1,0 1-1,1-1 1,-1 0-1,1 0 0,-5-3 1,0 1 29,1-1 1,-1 1 0,1-2 0,0 1-1,1-1 1,-11-10 0,-4-10 47,18 23-16,1 0 1,0 0-1,-1 0 0,1-1 0,0 1 0,1 0 0,-1-1 0,0 1 0,0-1 0,0-4 0,1 7-26,0-1-1,0 1 1,0-1-1,1 1 0,-1-1 1,0 1-1,0-1 1,0 1-1,0 0 1,0-1-1,1 1 1,-1-1-1,0 1 1,0-1-1,1 1 1,-1 0-1,0-1 1,0 1-1,1 0 1,-1-1-1,1 1 1,-1 0-1,0-1 1,1 1-1,-1 0 1,1 0-1,-1-1 1,0 1-1,1 0 1,-1 0-1,1 0 1,0 0-1,18-1-14,-15 2 4,30 3-21,64 15 1,-26-3-50,179 37-1341,-136-27-6038,-97-23 4264,-1 0 0,1-1 0,0 0 0,23-2-1,-10-1-758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40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41 4384,'-13'-28'10484,"-7"24"-7092,-23-3-778,32 6-2384,0 1 0,-1 0 1,1 0-1,0 1 0,0 0 0,0 1 0,-1 1 0,-13 4 1,5 1-149,0 0 0,0 2 0,-27 18 0,34-19-18,1 0-1,0 1 1,0 1 0,1 0-1,1 0 1,0 1 0,0 1-1,-8 13 1,6-4 21,0-1 0,2 1-1,0 1 1,-10 36 0,17-47-43,1 1 0,0-1-1,0 1 1,1 0 0,1 0-1,0-1 1,3 23 0,-2-29 0,0 1 1,1-1-1,-1 0 1,1 0-1,0 0 1,1 0-1,-1-1 1,1 1-1,0-1 1,1 1-1,-1-1 1,1 0-1,0 0 1,1-1-1,-1 1 1,1-1-1,6 5 1,-9-7-9,1-1 0,-1 0 0,0 1-1,1-1 1,-1 0 0,1 0 0,-1 0 0,1-1 0,0 1 0,-1-1 0,1 1 0,0-1-1,-1 0 1,1 0 0,0 0 0,-1 0 0,1-1 0,0 1 0,-1-1 0,1 0 0,-1 1-1,1-1 1,-1 0 0,1 0 0,-1-1 0,1 1 0,-1-1 0,0 1 0,0-1 0,4-3 0,0-2 1,-1 0 0,0-1 0,0 0 0,0 0 0,-1 0 1,4-10-1,19-59 81,-21 58-94,85-287 47,-88 289-39,-2 13-82,0 0 0,-1 0 0,2 0 0,-1 0-1,3-5 1,-5 12 27,0-1 0,0 0 0,1 1 1,-1-1-1,1 0 0,0 1 0,-1 3 0,0 8 38,-4 28 63,2 0 0,1 0 0,2 0 0,3 0 0,0 0 1,12 47-1,-14-85-73,1 9 38,1-1 1,1 1-1,0-1 0,7 16 1,-10-26-20,0 1-1,1 0 1,-1-1 0,1 1-1,0-1 1,0 0 0,0 1-1,0-1 1,0 0 0,1 0-1,-1 0 1,0-1 0,1 1-1,-1 0 1,1-1 0,0 0-1,0 0 1,-1 0 0,1 0-1,0 0 1,0 0 0,0-1-1,0 1 1,5-1 0,3 0 44,0-1-1,0 0 1,0-1 0,-1 0 0,1-1 0,0 0-1,12-6 1,-7 1 20,0 0 0,-1 0 0,28-22-1,-12 2 4,0 0 0,51-65 0,27-51-73,-92 124-86,10-17 278,-23 32-398,-1 6 131,-1 11 121,0 1-61,4 18 43,0 2-14,1-1-1,2 0 1,1 0-1,15 31 1,-22-57-1,0 0 1,1 1 0,0-1-1,0-1 1,0 1-1,1 0 1,0-1-1,0 0 1,9 6 0,-10-8-8,0-1 0,0 0 0,0 0 0,0 0 0,0-1 0,0 1 0,1-1 1,-1 0-1,1 0 0,-1 0 0,1-1 0,-1 0 0,1 0 0,-1 0 0,1 0 1,7-2-1,8-3 27,-1-1 0,-1 0 0,1-1 0,-1-1 0,0-1 0,0-1 1,-1 0-1,-1-1 0,19-16 0,-5 0 57,-1 0 1,-1-2 0,39-53-1,-56 67-24,18-32 0,-26 42-99,-1 1 0,0-1-1,0 0 1,-1 1 0,1-1 0,-1 0 0,0 0-1,0 0 1,-1 0 0,1 0 0,-2-10-1,1 14 2,0-1-1,0 1 0,-1 0 0,1-1 1,-1 1-1,1 0 0,-1-1 0,1 1 0,-1 0 1,0 0-1,0-1 0,1 1 0,-1 0 1,0 0-1,0 0 0,0 0 0,-1 0 0,1 0 1,0 0-1,0 1 0,0-1 0,-1 0 1,1 1-1,0-1 0,-1 1 0,1-1 0,0 1 1,-1-1-1,1 1 0,-1 0 0,1 0 1,0 0-1,-1 0 0,1 0 0,-1 0 0,1 0 1,-3 1-1,-3 0-11,0 1 0,0 0 1,1 0-1,-1 0 0,1 1 0,-10 5 0,10-5 50,1 1 0,0 0 0,0 0 0,0 1 0,0-1 0,1 1-1,-1 0 1,1 0 0,1 1 0,-1-1 0,1 1 0,0 0-1,0 0 1,0 0 0,1 0 0,0 0 0,0 0 0,1 1 0,-1-1-1,2 1 1,-1-1 0,1 1 0,0 7 0,0 0 4,2 1 1,0-1-1,0 0 1,1 0-1,1 0 1,1 0-1,0-1 1,0 0-1,12 20 1,-8-18 34,1-1 0,0-1 1,1 1-1,0-2 0,1 0 1,0 0-1,1-1 0,0 0 1,1-2-1,0 1 0,23 10 1,-35-19-59,28 14 27,36 13 0,-55-24-116,0-1-1,0 0 0,1 0 1,-1-2-1,1 1 1,0-1-1,11-1 0,-11-1-399,-1 0-1,0-1 0,-1 0 1,1-1-1,0 0 0,-1 0 1,1-1-1,-1 0 1,0-1-1,0-1 0,16-11 1,-20 12-163,-1 0 1,1 0 0,-1 0 0,-1-1-1,1 0 1,-1 1 0,0-2 0,0 1-1,-1 0 1,1-1 0,-2 0 0,1 0-1,2-9 1,-5 15 567,23-62-3999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44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213 786 5408,'-15'-6'10562,"8"4"-9639,-1 0 1,1 0-1,-10-1 0,10 3-804,0 1-1,0-1 0,-1 2 1,1-1-1,0 1 1,0 0-1,0 1 0,1 0 1,-1 0-1,0 0 0,1 1 1,0-1-1,0 2 0,0-1 1,0 1-1,1 0 0,0 0 1,0 0-1,0 1 1,1 0-1,-1 0 0,2 0 1,-1 0-1,0 1 0,-2 6 1,5-6-70,-1 1 0,1-1 1,0 0-1,1 1 1,0-1-1,0 1 0,1-1 1,0 0-1,0 1 1,0-1-1,1 0 0,0 0 1,1 0-1,-1 0 0,1 0 1,1-1-1,-1 1 1,1-1-1,0 0 0,1 0 1,0 0-1,8 8 1,-10-12-12,0 0 0,0 0-1,0 0 1,0 0 0,0 0 0,0-1 0,1 0 0,-1 0 0,0 0 0,1 0 0,-1 0 0,1-1 0,-1 1 0,1-1 0,-1 0 0,1 0 0,-1 0 0,1-1 0,-1 1 0,1-1-1,-1 0 1,1 0 0,-1 0 0,0 0 0,4-2 0,0 0-6,0-1-1,-1 0 1,1 0-1,-1 0 1,0-1-1,0 0 1,0 0-1,-1 0 1,0-1-1,9-11 1,-11 12-30,0 0 0,0 0 0,-1-1 0,1 1 0,-1-1 0,-1 1 0,1-1 0,-1 0 0,0 1 1,0-1-1,0 0 0,-1 0 0,0 0 0,0 0 0,-1 0 0,0 1 0,0-1 0,0 0 0,-1 0 0,1 1 0,-1-1 0,-1 1 0,1 0 0,-1-1 1,0 1-1,0 0 0,0 1 0,-1-1 0,1 0 0,-8-5 0,0-2 18,8 9-29,1 1 0,0-1 0,-1 1 0,0-1 0,1 1 0,-1 0 0,0 0 0,0 0 1,-1 0-1,1 0 0,0 1 0,0-1 0,-1 1 0,1 0 0,-5 0 0,-37-8-492,44 9 496,1 0-1,0 0 1,-1-1 0,1 1 0,0 0-1,-1 0 1,1 0 0,-1 0-1,1 0 1,0 0 0,-1 0 0,1 0-1,-1 0 1,1 0 0,0 0 0,-1 0-1,1 0 1,0 0 0,-1 0 0,1 0-1,-1 1 1,1-1 0,0 0-1,-1 0 1,1 0 0,0 0 0,-1 1-1,1-1 1,0 0 0,-1 0 0,1 1-1,0-1 1,0 0 0,-1 1-1,1-1 1,0 0 0,0 1 0,0-1-1,-1 0 1,1 1 0,0-1 0,0 1-1,0-1 1,0 0 0,0 1 0,0-1-1,0 1 1,0-1 0,0 1-1,0 0 8,0 0 0,1 1 1,-1-1-1,0 0 0,1 0 0,-1 0 0,1 0 0,-1 1 0,1-1 0,-1 0 0,1 0 0,0 0 0,0 0 0,-1 0 0,1-1 0,2 2 0,0 0 24,0 0 1,0-1-1,0 0 1,0 0-1,0 0 1,1 0 0,-1 0-1,0-1 1,0 1-1,6-1 1,39-1 254,-30 0-182,13-1 71,-1 0 1,0-3 0,-1 0-1,1-2 1,49-17 0,-64 17-104,0 0 0,-1-1 0,0 0 0,0-2 0,0 1 0,11-13 0,-10 9 2,-1-2 1,0 0-1,-1 0 0,-1-1 1,-1-1-1,16-28 1,42-115 273,-59 135-303,10-29 77,-3 0 1,14-75-1,-30 124-114,0 1 1,0-1-1,-1 1 0,0-1 1,0 1-1,0-1 0,-2-4 1,2 9-9,0-1-1,0 1 1,0-1 0,0 1-1,0-1 1,0 1 0,0 0-1,0-1 1,0 1 0,0-1-1,-1 1 1,1 0 0,0-1 0,0 1-1,0-1 1,-1 1 0,1 0-1,0-1 1,-1 1 0,1 0-1,0-1 1,-1 1 0,1 0 0,0 0-1,-1-1 1,1 1 0,-1 0-1,1 0-8,-1 0-1,0 1 1,1-1-1,-1 1 1,0-1-1,1 1 1,-1-1-1,1 1 1,-1-1-1,1 1 1,-1-1-1,1 1 1,0-1-1,-1 1 1,1 0-1,0-1 1,-1 1-1,1 0 1,0-1-1,0 2 0,-2 3-18,-23 62-195,-29 189-4,51-238 230,-42 309 194,32-34 48,13-266-198,1-1 1,1 1-1,1 0 1,8 28 0,-10-53-26,-1 0 0,1 1-1,0-1 1,0 0 0,0 1 0,0-1 0,3 4 0,-3-6-8,-1 1-1,1-1 1,-1 1 0,1-1 0,-1 1-1,1-1 1,-1 0 0,1 1 0,-1-1 0,1 0-1,0 1 1,-1-1 0,1 0 0,0 0-1,-1 1 1,1-1 0,-1 0 0,1 0 0,0 0-1,-1 0 1,2 0 0,0-1 4,0 0 0,0 0 0,0 0 0,-1 0 0,1 0 0,0 0 0,-1-1 0,1 1 0,0-1 0,-1 1 0,0-1 0,1 0 0,-1 1 1,0-1-1,0 0 0,0 0 0,0 0 0,1-4 0,12-27-42,12-49 0,-11 30 12,36-82 17,-16 45 0,-27 73-95,-7 14 57,0 0-1,0 0 1,0 0-1,0-1 1,0 1-1,0 0 1,0 0-1,-1-1 1,1-2-1,13 16 2,2 3 52,1 0 1,0-2-1,1 0 1,0-1 0,1-1-1,0-1 1,1 0-1,0-1 1,0-2-1,1 0 1,21 3-1,-35-7 17,1-1-1,-1-1 0,0 1 0,1-1 0,-1 0 1,0-1-1,1 0 0,-1 0 0,0-1 0,0 0 0,0 0 1,9-4-1,-6 1 39,1 0 0,-1 0 0,0-2 1,-1 1-1,1-1 0,-1-1 0,-1 1 1,1-1-1,-1-1 0,-1 0 0,9-12 0,-1-3-32,-1 0-1,15-38 1,15-54 9,-16 38-95,-21 64 35,-7 14 12,0 0 0,0-1-1,0 1 1,0 0 0,0 0 0,0 0 0,0 0 0,0 0 0,0 0 0,0 0 0,0-1 0,0 1 0,0 0 0,1 0 0,-1 0 0,0 0 0,0 0 0,0 0-1,0 0 1,0 0 0,0 0 0,0 0 0,1 0 0,-1 0 0,0 0 0,0 0 0,0 0 0,0 0 0,0 0 0,0 0 0,1 0 0,-1 0 0,0 0 0,0 0 0,0 0-1,0 0 1,0 0 0,0 0 0,1 0 0,-1 0 0,0 0 0,0 0 0,1 2-7,0 0 0,0 0 0,-1 1 0,1-1 0,-1 0 0,1 1 0,-1 1 0,3 12 57,1 8 50,0 0 0,-2 0 0,-1 0 0,-3 31 0,-15 96 192,12-119-251,-4 18 120,-18 61 0,26-106-172,-1 1 0,0-1-1,-1 1 1,1-1-1,-6 8 1,8-12 5,0-1 1,0 1-1,-1-1 0,1 1 1,0-1-1,-1 1 1,1-1-1,-1 1 0,1-1 1,0 1-1,-1-1 1,1 0-1,-1 1 0,1-1 1,-1 0-1,0 1 1,1-1-1,-1 0 0,1 0 1,-1 0-1,1 1 1,-1-1-1,0 0 0,1 0 1,-1 0-1,1 0 1,-1 0-1,0 0 0,1 0 1,-1 0-1,1 0 1,-1-1-1,0 1 0,1 0 1,-1 0-1,1 0 1,-1-1-1,1 1 0,-1 0 1,1-1-1,-1 1 1,0-1-1,-2-1-58,1-1-1,0 1 1,-1-1 0,1 1-1,0-1 1,-3-6-1,-2-7-123,0-1 0,2 0-1,-1 0 1,2 0 0,-5-35-1,10 34-53,-1 17 237,0 1 0,0-1-1,1 1 1,-1 0 0,0-1-1,0 1 1,0-1 0,1 1-1,-1 0 1,0-1 0,0 1-1,1 0 1,-1-1 0,0 1-1,1 0 1,-1 0 0,0-1-1,1 1 1,-1 0 0,1 0-1,-1 0 1,0-1 0,1 1-1,-1 0 1,1 0 0,-1 0-1,1 0 1,-1 0 0,0 0-1,1 0 1,-1 0 0,1 0-1,-1 0 1,1 0 0,-1 0-1,1 0 1,-1 0 0,0 1-1,1-1 1,-1 0 0,1 0-1,-1 0 1,0 1 0,1-1-1,10 5 20,-1 0-1,1-1 1,-1 0-1,1-1 1,0 0-1,0-1 1,1 0-1,13 1 0,21-5 113,0-1 0,-1-2 0,1-2 0,-1-2 0,-1-2 0,73-29 0,-106 36-82,-1 0-1,-1-1 1,1 0 0,-1 0-1,1-2 1,-2 1 0,1-1-1,-1 0 1,0 0 0,0-1-1,-1 0 1,0-1 0,9-15-1,-13 20-44,-2-1 0,1 1-1,0-1 1,-1 1-1,0-1 1,0 0 0,0-7-1,-1 10-14,0 1-1,0-1 0,0 1 0,0-1 1,0 1-1,-1 0 0,1-1 0,0 1 0,-1 0 1,1-1-1,-1 1 0,-1-3 0,2 4-5,-1-1 0,0 0-1,1 1 1,-1-1 0,0 1-1,1-1 1,-1 1 0,0 0-1,0-1 1,1 1-1,-1 0 1,0-1 0,0 1-1,0 0 1,1 0 0,-1 0-1,0-1 1,0 1 0,0 0-1,0 0 1,0 0-1,1 1 1,-2-1 0,-5 1 10,0 1 1,1 0-1,-1 0 1,1 1 0,0 0-1,0 0 1,0 0-1,0 1 1,0 0-1,1 0 1,0 0-1,0 1 1,0 0 0,0 0-1,1 0 1,-1 0-1,2 1 1,-1 0-1,0 0 1,1 0-1,0 0 1,1 0 0,-1 1-1,1-1 1,0 1-1,-1 8 1,3-7 29,0-1-1,1 0 1,0 0 0,0 0 0,0 0-1,1 0 1,0 0 0,1 0 0,-1-1-1,1 1 1,0-1 0,8 11 0,-4-6 92,1 0 0,0-1 0,0-1 0,1 1 0,0-1 0,15 10 0,-21-16-68,0-1-1,0 1 1,1-1-1,-1 0 1,1 0-1,-1 0 1,1-1-1,0 1 1,0-1-1,-1 0 1,1 0-1,0 0 1,0-1 0,0 1-1,0-1 1,0 0-1,0 0 1,0 0-1,7-2 1,-4-1 13,1 0 0,-1 0 0,0-1 1,0 0-1,0 0 0,10-10 0,36-36-38,-26 23-161,30-23 53,-33 30 70,0-1 0,-2-1-1,21-26 1,-41 45 7,0 0 0,1 0 0,-1 1 1,1-1-1,0 1 0,-1 0 0,1-1 0,0 1 0,0 1 0,1-1 0,5-2 0,1 1-56,0 0-1,20-1 1,-29 3 69,7 1-3,0-1-1,0 1 1,0 0-1,0 0 1,0 1-1,-1 0 1,1 1-1,0-1 1,0 2-1,-1-1 1,0 1-1,1 0 0,-1 0 1,0 1-1,0 0 1,-1 1-1,1-1 1,-1 1-1,0 0 1,0 1-1,-1-1 1,1 1-1,-1 0 1,-1 1-1,8 11 0,-8-9 12,1 0 0,0 0 0,1-1-1,11 13 1,-16-19 3,1 0-1,-1-1 1,1 1-1,-1-1 1,1 1-1,0-1 1,0 0-1,0 1 1,0-1-1,0 0 1,0 0-1,0-1 1,0 1-1,0 0 1,0-1-1,0 1 1,0-1-1,1 1 1,-1-1-1,0 0 1,0 0-1,1 0 1,-1 0-1,0-1 1,0 1-1,0-1 1,3 0-1,3-3 2,0-1 0,0 0 0,0 0-1,-1 0 1,0-1 0,0 0 0,0-1 0,9-11 0,44-67 41,-43 59-47,7-7-137,-24 33 131,0-1 1,0 1-1,0 0 0,0 0 1,0 0-1,0 0 0,0 0 1,0 0-1,1 0 1,-1 0-1,0 0 0,0 0 1,0-1-1,0 1 1,0 0-1,0 0 0,0 0 1,0 0-1,0 0 1,0 0-1,0 0 0,0 0 1,0 0-1,0 0 0,0 0 1,1 0-1,-1 0 1,0 0-1,0 0 0,0 0 1,0-1-1,0 1 1,0 0-1,0 0 0,0 0 1,0 0-1,0 0 1,1 0-1,-1 0 0,0 0 1,0 0-1,0 0 0,0 0 1,0 1-1,0-1 1,0 0-1,0 0 0,0 0 1,1 0-1,-1 0 1,0 0-1,0 0 0,0 0 1,0 0-1,0 0 1,0 0-1,0 0 0,0 0 1,0 0-1,0 0 0,0 0 1,0 1-1,0-1 1,0 0-1,1 10-25,-3 18 44,2-24-25,-2 13 16,0-2 39,0 0-1,1 0 0,1 0 1,2 18-1,3-9-1,0-1-1,16 45 0,-21-66-29,1 0-1,0 0 1,0 0 0,0 0-1,0-1 1,0 1-1,1 0 1,-1 0-1,0-1 1,1 1-1,-1-1 1,1 0-1,0 1 1,-1-1-1,1 0 1,0 0-1,0 0 1,3 2-1,-2-3-2,-1 0-1,0 1 0,0-1 1,1 0-1,-1 0 0,0 0 1,1 0-1,-1-1 0,0 1 1,1-1-1,-1 1 0,0-1 1,0 0-1,0 0 0,1 0 1,-1 0-1,3-2 0,16-13-55,-1 0-1,0-2 0,20-22 1,-34 34 25,20-23-120,-1-2 1,40-64-1,-53 72 55,-8 15 53,1 1-1,-1-1 1,1 1 0,9-11 0,-14 18 28,1 0 1,-1 0-1,0 0 0,0 0 1,0 0-1,1 0 0,-1 0 1,0 0-1,0 0 0,0 0 1,1 0-1,-1 0 0,0 0 1,0 0-1,1 0 0,-1 0 1,0 0-1,0 0 0,0 0 1,1 0-1,-1 0 0,0 0 1,0 0-1,0 0 0,1 0 1,-1 0-1,0 0 0,0 1 1,0-1-1,1 0 0,-1 0 1,0 0-1,0 0 0,0 1 1,0-1-1,1 0 0,5 9-12,-4-7 6,8 10 55,0-1-1,1-1 1,0 0-1,1 0 0,0-1 1,1 0-1,-1-1 1,24 10-1,-28-15-11,0 0 0,0-1 1,0 0-1,0 0 0,0-1 0,0 0 0,0 0 1,0-1-1,0 0 0,0 0 0,1-1 0,-1 0 0,0-1 1,0 0-1,0 0 0,-1 0 0,12-6 0,-13 5-17,0 0-1,0-1 0,-1 0 0,1 0 0,-1 0 0,0-1 0,0 1 0,0-1 0,-1-1 0,1 1 0,5-10 1,-8 11-22,0 0 0,0 0 1,0 0-1,-1 0 1,1 0-1,-1 0 1,0 0-1,0-1 1,0 1-1,-1 0 0,0-1 1,0 1-1,0 0 1,0-1-1,-1 1 1,1 0-1,-1-1 1,-2-5-1,3 8-4,-1 1-1,1-1 1,-1 1-1,0 0 1,1-1 0,-1 1-1,0 0 1,0-1 0,0 1-1,0 0 1,0 0-1,0 0 1,0 0 0,0 0-1,0 0 1,-1 0-1,1 0 1,0 0 0,-1 0-1,1 1 1,-3-2-1,2 2 0,1 0-1,-1 0 0,0 0 1,0 0-1,0 0 0,0 1 0,1-1 1,-1 0-1,0 1 0,0 0 1,1-1-1,-1 1 0,0 0 1,1 0-1,-3 1 0,-4 4 11,1 0 0,0 1 0,0-1 0,0 2 0,-9 12-1,9-10 35,0 0-1,0 0 0,2 1 1,-1 0-1,1 0 0,1 0 1,-7 23-1,11-32-30,0 0 1,-1 0-1,1 0 1,0 0-1,0 0 0,0 0 1,0 0-1,1 0 0,-1 0 1,0 0-1,1 0 1,0 0-1,-1 0 0,1 0 1,0 0-1,0 0 0,0 0 1,0-1-1,0 1 1,1 0-1,-1-1 0,0 1 1,1-1-1,-1 1 0,1-1 1,-1 0-1,1 0 1,0 1-1,0-1 0,-1-1 1,1 1-1,0 0 0,4 1 1,3 0 23,1 0 0,-1-1 0,0 0 0,1 0 0,16-2 0,30-2-49,-1-3 0,0-2 0,0-2 0,-1-3 0,0-3 0,87-36 0,-73 16-304,-68 36 315,0 0-1,0 0 0,0 0 0,0 0 0,0 0 0,0 0 0,1 1 0,-1-1 0,0 0 0,0 0 0,0 0 0,0 0 1,0 0-1,0 0 0,0 0 0,0 0 0,0 0 0,0 1 0,0-1 0,0 0 0,0 0 0,0 0 0,0 0 1,0 0-1,0 0 0,0 0 0,0 1 0,0-1 0,0 0 0,0 0 0,0 0 0,0 0 0,0 0 0,0 0 1,0 0-1,0 0 0,0 1 0,0-1 0,0 0 0,-1 0 0,1 0 0,0 0 0,0 0 0,0 0 0,0 0 1,0 0-1,0 0 0,0 0 0,0 0 0,0 0 0,-1 0 0,1 1 0,0-1 0,0 0 0,0 0 0,0 0 1,0 0-1,0 0 0,-1 0 0,-84 54-858,-14 11 865,96-63 9,0 1 1,0-1-1,0 1 0,0-1 1,0 1-1,0 0 0,1 0 1,-1 0-1,1 0 0,0 1 1,0-1-1,0 0 0,1 1 1,-1 0-1,1-1 0,0 1 1,0 0-1,0 0 0,0 0 0,0-1 1,1 1-1,0 0 0,0 0 1,0 0-1,0 0 0,1 0 1,0 0-1,0 0 0,0-1 1,0 1-1,0 0 0,1-1 1,-1 1-1,1 0 0,0-1 1,0 0-1,0 0 0,1 1 1,-1-1-1,1-1 0,5 6 0,-4-4-6,0-1-1,0 0 1,1 0 0,-1 0-1,1 0 1,0-1-1,-1 0 1,1 0-1,0 0 1,0 0-1,0-1 1,1 0-1,-1 0 1,9 1-1,-10-3 11,0 0 0,1 0-1,-1-1 1,0 1 0,1-1-1,-1 0 1,0 0 0,0 0-1,5-4 1,2-3 36,17-15 0,-16 12-114,-1-1 0,-1 0 0,0 0 0,0-1-1,13-28 1,27-76-510,-46 108 547,26-72-97,-3-1 0,24-129 0,-47 187 145,-1 1-1,0-42 1,-3 55 23,-1 0-1,0 0 1,-1 0 0,0 1 0,-1-1 0,0 1 0,0-1 0,-6-9-1,7 16-51,1 1-1,-1-1 0,-1 1 0,1-1 0,-1 1 0,1 0 0,-1 0 0,-4-4 0,6 7 7,-1-1-1,1 0 1,0 0 0,0 1 0,-1-1-1,1 0 1,0 1 0,-1-1 0,1 1-1,-1 0 1,1 0 0,-1-1 0,1 1-1,-1 0 1,1 0 0,-1 0 0,1 0-1,-1 1 1,1-1 0,0 0 0,-1 1-1,1-1 1,-1 1 0,1-1 0,0 1-1,-2 1 1,-2 1 34,0 0 0,0 1 0,1-1 1,-1 1-1,1 1 0,0-1 0,0 0 0,1 1 0,-1 0 0,1 0 0,-5 9 0,3-2 58,0 1-1,1-1 1,0 1-1,-3 23 1,0 10 70,2 1 1,3 62-1,3-78-154,1 1 0,2-1 1,1 0-1,15 48 0,-15-67-252,0 0 0,0 0 0,1-1 1,0 1-1,1-1 0,1-1 0,0 1 1,0-1-1,1-1 0,0 1 0,0-1 1,1-1-1,17 11 0,-12-10-1216,1 0-1,0-1 1,1 0-1,0-2 1,0 0-1,1-1 1,-1-1-1,37 5 1,10-4-2665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45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40 770 3232,'-22'3'1035,"5"6"4255,21-8-2314,2 3-2497,0-1 0,1 0 0,-1-1 0,1 1 0,0-1 1,0 0-1,0-1 0,-1 0 0,1 0 0,1-1 0,-1 1 0,0-2 0,0 1 0,0-1 1,0 0-1,9-2 0,-6 0-223,-1 0 0,0 0 1,0-1-1,-1 0 1,1-1-1,-1 1 0,0-2 1,0 1-1,0-1 0,-1 0 1,12-14-1,-9 8-27,-1 0 0,-1-1 0,0 0 0,10-23 0,-7 9 292,11-44 0,-20 60-326,-3 8 166,-3 21-21,1 18-369,-4 78 234,7-109-205,0 0 1,0 0-1,1 0 0,0 0 1,0 0-1,3 10 1,-3-13 28,0 0-1,0 0 1,0 0-1,0 0 1,1 0-1,-1-1 1,1 1-1,-1 0 1,1 0-1,-1-1 1,1 1 0,0-1-1,0 0 1,0 1-1,0-1 1,0 0-1,3 1 1,1 0 34,0-1 0,1 1 0,-1-1 0,1 0 0,-1-1 0,1 0 0,-1 0 0,1 0 0,-1-1 0,1 1 0,-1-2 0,1 1 0,-1-1 0,8-3 0,2-2 26,1 0 0,-2-1 0,28-19 0,-26 14-38,-1 0-1,0-1 1,-1-1 0,0 0-1,19-27 1,-1-4 14,-1-1-1,32-66 0,37-104-102,-87 185-4,-2-1 1,-1-1 0,11-55-1,-31 121-91,-15 33 0,11-31 191,-30 80 214,-70 128 0,48-125-173,-29 58 0,-18 92-74,35-75 126,61-159 81,14-30-198,1-1 0,-1 1 1,0-1-1,0 0 1,0 0-1,0 1 0,0-1 1,0-1-1,-5 4 1,7-5-33,-1 1 0,1-1 1,-1 0-1,1 0 0,-1 0 1,1 0-1,-1 0 0,1 0 1,-1 0-1,1 0 0,-1 0 1,1 0-1,-1 0 0,1 0 1,-1 0-1,1 0 0,-1-1 1,1 1-1,-1 0 0,1 0 1,0 0-1,-1-1 0,1 1 1,-1 0-1,1-1 0,0 1 1,-1 0-1,1-1 0,0 1 1,-1 0-1,1-1 0,0 1 1,-1-1-1,1 1 0,0-1 0,0 1 1,0-1-1,-1 1 0,1-1 1,0 1-1,0-1 0,0 0 1,-6-27-45,6 28 42,-2-14 0,1 1 0,1-1-1,0 0 1,1 1 0,0-1-1,1 1 1,1-1 0,0 1-1,1 0 1,0 0-1,1 0 1,1 1 0,0-1-1,11-16 1,-8 17-15,1 0 0,0 1-1,1 1 1,0 0 0,1 0-1,0 1 1,0 1 0,1 0 0,0 1-1,15-7 1,19-5-86,79-21 1,-113 36 96,42-11-114,221-62-2324,-271 76 1895,31-7-2879,-21 7-948,-15 1 4327,0 0-1,0 0 0,0 0 1,0 0-1,0 0 0,0 0 0,0 0 1,1 0-1,-1 0 0,0 0 1,0 0-1,0 0 0,0 0 1,0 0-1,0 0 0,0 0 0,0 0 1,0 0-1,0 0 0,0 0 1,0 0-1,1 0 0,-1 0 0,0 0 1,0 0-1,0 0 0,0 0 1,0 0-1,0 0 0,0 0 0,0 0 1,0 0-1,0 0 0,0 0-142,0 0 142,1 0 0,-1 0 0,0 1 1,0-1-1,0 0 0,0 0 1,0 0-1,0 0 0,0 0 0,0 0 1,0 0-1,0 0 0,0 0 1,0 0-1,0 0 0,0 0 1,0 1-1,0-1 0,0 0 0,0 0 1,0 0-1,0 0 0,0 0 1,0 0-1,0 0 0,0 0 0,-5 5-2976,3-4 1795,-6 9-1544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46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14 102 9632,'-13'-33'4384,"13"18"-3840,3 6-544,7 4-128,3-6-672,9 3 480,23-4-3200,5 4 1952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62 544 4992,'26'-24'7456,"-22"22"-6456,-1-1 1,0 0-1,0 1 1,0-1-1,0-1 1,0 1-1,-1 0 1,1 0-1,2-6 1,-14 12 567,4 2-1424,1 0 0,0 0 0,-1 0 1,2 0-1,-1 1 0,1-1 0,-4 7 0,-15 46 55,11-28-15,-1 0 310,-10 41 0,19-61-415,1 0-1,1-1 1,-1 1 0,2 0-1,-1 0 1,2 0-1,-1 0 1,4 17 0,-3-24-68,-1-1 1,1 0 0,0 0-1,0-1 1,-1 1-1,2 0 1,-1 0 0,0 0-1,0-1 1,0 1 0,1 0-1,-1-1 1,1 1 0,-1-1-1,1 0 1,0 1 0,0-1-1,-1 0 1,1 0 0,0 0-1,0 0 1,0-1 0,0 1-1,0 0 1,0-1 0,0 1-1,0-1 1,0 0 0,1 0-1,-1 0 1,4 0 0,-2-2-3,1 1 0,-1-1 0,1 0 1,-1 0-1,0-1 0,0 1 0,0-1 1,0 0-1,0 0 0,-1 0 0,1-1 0,4-6 1,3-4 8,-2 1 1,15-29 0,79-197 178,-19-12 16,-71 194 35,8-81 0,-20 134-214,-1 0-1,1 0 1,-1 0-1,0 0 1,0 0-1,0 0 0,0 0 1,-1 0-1,0 0 1,1 0-1,-2 0 1,1 1-1,0-1 0,-4-6 1,5 9-27,-1 0 0,1 1 1,0-1-1,-1 1 0,1-1 0,-1 1 1,1-1-1,-1 1 0,1-1 1,-1 1-1,1-1 0,-1 1 0,1 0 1,-1-1-1,0 1 0,1 0 0,-1-1 1,0 1-1,1 0 0,-1 0 1,0 0-1,1 0 0,-1-1 0,0 1 1,1 0-1,-1 0 0,0 0 0,1 0 1,-1 1-1,-1-1 0,0 1-7,-1 0-1,1 0 1,0 0-1,0 1 0,0-1 1,-4 3-1,4-2 9,-8 7 32,1 0-1,0 0 1,1 1-1,0 0 1,-8 14 0,13-20-22,-11 18 91,2 0 0,0 1 1,1 0-1,2 1 0,0 0 0,2 1 0,-8 43 0,9-26-107,2 0 0,1 1-1,6 75 1,0-89-270,1 0 0,11 41 0,-11-57-500,1 1 0,0 0 0,0-1 0,2 0-1,0-1 1,15 22 0,9 0-1739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02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17 11456,'-27'-8'5215,"22"3"-4543,0 2-576,10 6-192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02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33 9056,'-48'-8'4096,"38"11"-3552,5-3-448,10 0-160,5-3 32,7-5 32,33-1-864,8 1 480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09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6 147 7648,'0'0'84,"0"0"0,-1 0 0,1 1 0,0-1 0,-1 0 0,1 0 0,0 0 0,-1 1 0,1-1 0,0 0 0,0 0 0,0 1 0,-1-1 0,1 0 0,0 0 0,0 1 0,0-1 0,-1 0 0,1 1 0,0-1 0,0 0 0,0 1 0,0-1 0,0 0 0,0 1 0,0-1 0,0 1 0,0-1 0,0 0 0,0 1 0,0-1 0,0 0 1,0 1-1,0-1 0,0 0 0,0 1 0,1-1 0,-1 0 0,0 1 0,0-1 0,0 0 0,0 1 0,1-1 0,-1 0 0,0 0 0,0 1 0,1-1 0,-1 0 0,0 0 0,1 1 0,21 16 1652,-10-8-259,1 0-687,-1 1 1,1-2-1,1 0 0,0 0 1,16 6-1,-23-11-564,1-1-1,0 1 1,0-1 0,0-1 0,1 1-1,-1-2 1,0 1 0,0-1-1,1 0 1,-1 0 0,12-3 0,-12 1-88,-1 0 1,1-1 0,-1 1-1,1-2 1,-1 1 0,0-1 0,0 0-1,0 0 1,-1-1 0,8-6-1,-12 9-104,0 0 0,0-1-1,0 1 1,0-1-1,0 1 1,0-1-1,-1 1 1,1-1 0,-1 0-1,0 0 1,0 0-1,0 0 1,0 0 0,0 0-1,0 0 1,-1 0-1,0 0 1,0 0-1,0 0 1,0 0 0,0 0-1,0-1 1,-1 1-1,0 0 1,1 0 0,-1 0-1,0 0 1,0 0-1,-3-3 1,2 2-60,-1 0 1,1 0-1,-1 0 0,-1 0 1,1 0-1,0 1 0,-1-1 1,0 1-1,0 0 0,0 0 1,0 1-1,0-1 1,0 1-1,-1 0 0,1 0 1,-1 0-1,0 1 0,0 0 1,1 0-1,-1 0 0,0 0 1,-6 0-1,1 1 2,0 0-1,0 0 1,-1 1-1,1 1 1,1-1-1,-1 1 1,0 1 0,0 0-1,1 1 1,-11 5-1,14-6 41,0 0-1,1 1 1,0 0 0,0 1-1,0-1 1,0 1-1,0 0 1,1 0-1,0 0 1,0 1-1,1-1 1,-1 1 0,1 0-1,0 0 1,1 0-1,0 0 1,0 1-1,0-1 1,0 1 0,1-1-1,0 9 1,0-1 34,0 1 1,1 0 0,1-1 0,1 1 0,0 0 0,1-1 0,0 0-1,9 23 1,-8-27 31,1 0 0,0 0 0,0 0-1,1-1 1,1 0 0,0 0 0,0-1 0,0 0-1,16 13 1,-19-17-37,1-1-1,0 0 1,0 0 0,0 0-1,0-1 1,0 0 0,1 0-1,-1 0 1,7 1 0,-8-2-16,0-1 0,1 0 0,-1 0 0,0 0 0,0 0 0,0 0 1,0-1-1,0 0 0,0 0 0,0 0 0,0 0 0,0-1 0,-1 0 0,5-2 1,13-10 84,-1-1 1,0-2-1,31-33 0,-25 24-59,19-15-3,66-47 1,55-21 129,-165 108-176,8-6-6,1 1 0,0 0 0,0 1 0,1 0 0,0 1 0,-1 0 0,13-3 0,-23 7 1,1 0 0,-1 0 0,0 0 1,0 0-1,1 0 0,-1 0 0,0 1 0,0-1 1,1 0-1,-1 0 0,0 0 0,0 0 0,0 0 1,1 1-1,-1-1 0,0 0 0,0 0 0,0 0 1,1 0-1,-1 1 0,0-1 0,0 0 0,0 0 1,0 1-1,0-1 0,0 0 0,0 0 0,1 1 1,-1-1-1,0 0 0,0 0 0,0 1 0,0-1 1,0 0-1,0 0 0,0 1 0,0-1 0,0 0 1,0 0-1,-1 1 0,1-1 0,-4 22 15,-11 23 8,14-42-13,-20 46 131,-17 66-1,38-114-137,-1 0 1,1-1-1,0 1 1,0 0-1,0 0 0,-1-1 1,1 1-1,0 0 1,0 0-1,0-1 1,1 1-1,-1 0 0,0 0 1,0 0-1,0-1 1,0 1-1,1 0 1,-1 0-1,1 0 0,5-1 100,5-9-40,52-66-76,-15 15-126,-42 54 135,14-17-54,0 1 1,1 2 0,34-27-1,-54 46 57,0 0 0,0 0 0,0 1 1,0-1-1,0 0 0,0 1 0,0-1 0,1 0 0,-1 1 0,0 0 0,0-1 0,0 1 1,1 0-1,-1 0 0,0-1 0,1 1 0,-1 0 0,0 0 0,1 0 0,-1 1 0,0-1 0,0 0 1,1 0-1,-1 1 0,0-1 0,0 1 0,1-1 0,-1 1 0,0-1 0,0 1 0,0 0 1,0 0-1,0 0 0,0-1 0,0 1 0,0 0 0,0 0 0,0 0 0,-1 0 0,1 0 0,0 1 1,0 1-1,3 5 26,-1-1 0,0 2 1,0-1-1,-1 0 0,2 10 1,-4-16-30,8 45 154,10 38-19,-16-76-100,1 0 1,0-1 0,1 0-1,0 1 1,0-1 0,1-1-1,6 10 1,-9-14-9,0-1-1,0 0 0,0-1 1,1 1-1,-1 0 1,0 0-1,1-1 1,-1 0-1,1 1 0,-1-1 1,1 0-1,0 0 1,0 0-1,-1-1 1,1 1-1,0-1 0,0 1 1,0-1-1,0 0 1,-1 0-1,1 0 1,0 0-1,0-1 0,0 1 1,0-1-1,-1 0 1,6-2-1,11-5 51,0 0 0,-1-1 0,0-1 1,25-20-1,64-56 104,-79 61-133,0-1-1,33-42 1,-40 35-123,-20 32 41,0-1 1,0 1-1,0 0 0,-1-1 1,1 1-1,-1-1 0,1 1 1,-1-1-1,1 1 1,-1-1-1,0 1 0,0-1 1,0 1-1,0-1 0,0 1 1,0-1-1,0 1 0,0-1 1,-1-2-1,0 4 19,1-1-1,-1 1 1,1-1-1,-1 1 1,1-1-1,0 1 1,-1 0-1,0-1 1,1 1-1,-1 0 1,1-1-1,-1 1 1,1 0-1,-1 0 1,0 0-1,1-1 1,-1 1 0,1 0-1,-1 0 1,0 0-1,1 0 1,-1 0-1,1 0 1,-1 0-1,0 0 1,0 1-1,-19 6-179,18-6 164,-12 6 30,0 0-1,1 1 0,0 0 0,1 1 0,0 1 0,0 0 0,1 1 0,0 0 1,-10 13-1,13-13 59,0 0 0,1 1 1,0 0-1,1 0 1,0 0-1,1 1 0,0-1 1,1 1-1,1 0 0,-4 23 1,7-29-15,-1 0-1,1 0 1,1 0 0,-1-1 0,1 1-1,0 0 1,4 12 0,-4-16-29,0 0-1,0 0 1,1 0 0,-1 0 0,1-1-1,-1 1 1,1-1 0,0 1 0,0-1-1,0 1 1,1-1 0,-1 0 0,0 0-1,1 0 1,-1 0 0,1-1 0,0 1 0,-1-1-1,5 2 1,-2-2 5,0 0 0,0 0-1,0 0 1,0-1 0,0 0 0,0 0 0,0 0-1,0 0 1,0-1 0,0 0 0,0 0-1,0-1 1,-1 1 0,7-4 0,2 0 13,-1-2 1,0 1-1,0-2 1,13-10-1,8-10 109,40-45 1,19-17-107,-65 67-29,49-30-1,-66 47-27,1 0-1,0 1 1,0 0 0,0 0-1,1 1 1,-1 1-1,1 0 1,16-2-1,-25 5 19,0 0 0,0 0-1,0 1 1,0-1 0,1 1-1,-1-1 1,0 1 0,0 0-1,-1 1 1,1-1 0,0 0-1,0 1 1,0-1-1,-1 1 1,1 0 0,3 3-1,3 4 55,1 1-1,12 19 0,1-1 111,-14-18-90,1 0 0,0 0 0,0-1 0,1-1 0,15 10 0,-20-15-47,0 0 0,0-1 0,0 1 0,0-1 0,0 0 0,1-1 0,-1 0 0,1 0 1,0 0-1,-1 0 0,1-1 0,0 0 0,6-2 0,2 0-2,1-1 0,-1-1 0,0-1 0,17-7 0,59-32-64,-10 5 66,121-46-127,-196 82 68,24-10-39,-30 12 69,1 1 0,-1 0 1,1 0-1,0-1 0,-1 1 0,1 0 0,-1-1 1,1 1-1,-1-1 0,1 1 0,-1 0 0,1-1 1,-1 1-1,0-1 0,1 1 0,-1-1 0,0 0 1,1 1-1,-1-1 0,0 1 0,0-1 0,1 0 1,-1 1-1,0-1 0,0 0 0,0 1 0,0-1 1,0 1-1,0-1 0,0 0 0,0 1 0,0-1 1,0 0-1,0 1 0,0-1 0,-1 0 0,0 0-7,1 1-1,-1-1 0,0 1 0,0-1 0,1 1 0,-1-1 0,0 1 0,0 0 1,0 0-1,0-1 0,0 1 0,1 0 0,-1 0 0,0 0 0,0 0 1,0 0-1,0 0 0,0 0 0,0 0 0,0 1 0,1-1 0,-1 0 1,0 0-1,0 1 0,0-1 0,0 1 0,0-1 0,-3 2-65,-17 4-73,0 1 1,1 1-1,0 1 1,-37 23-1,48-26 157,0 1 0,1 0 0,-1 0 0,1 0 0,1 1 0,0 0 0,0 1 0,1 0 0,0 0 0,0 0 0,1 1 0,-5 10 0,5-7 8,1-1-1,1 0 0,0 1 1,1 0-1,-2 16 1,4-24 13,0 0 1,1-1 0,-1 1-1,1 0 1,-1-1 0,2 1-1,-1-1 1,2 5-1,-2-7 3,0 0-1,0 1 0,0-1 0,1 0 1,-1 0-1,1 0 0,-1-1 0,1 1 1,0 0-1,0-1 0,0 1 1,0-1-1,0 1 0,0-1 0,0 0 1,2 1-1,0-1-11,-1 0 1,0 0 0,0-1-1,0 0 1,0 1 0,1-1-1,-1 0 1,0-1 0,0 1-1,0 0 1,0-1-1,1 0 1,-1 0 0,0 0-1,0 0 1,0 0 0,0-1-1,-1 1 1,1-1 0,0 1-1,4-5 1,4-3 19,0-1 0,-1 1 0,15-21 0,-1 2 7,-1-2 0,20-35 0,-29 41 12,-8 16-73,-1-1 0,0 0-1,-1 0 1,4-11 0,-29 85-428,-20 91 553,25-90 24,-32 89 0,-51 78 335,87-205-340,-1-1 1,-33 49-1,45-74-131,0 0 0,0-1 0,-1 1 1,1-1-1,0 1 0,-1-1 0,1 0 0,-1 0 0,0 1 0,1-1 1,-1 0-1,-3 1 0,4-2-1,0 0 1,0 0 0,0 0-1,0 0 1,0 0-1,0 0 1,0 0-1,0 0 1,0 0-1,1 0 1,-1-1 0,0 1-1,0 0 1,0-1-1,0 1 1,0-1-1,0 1 1,0-1-1,1 1 1,-1-1 0,0 1-1,0-1 1,1 0-1,-1 0 1,0 0-1,-2-3-20,1 0-1,0 0 0,0 0 1,0 0-1,1 0 1,-1-1-1,1 1 0,0 0 1,0-1-1,1 1 0,-1-1 1,1-7-1,-1-1-41,-1-4-50,1 0-1,2-28 1,0 38 101,0 0 0,0 0 1,1 0-1,0 0 0,0 0 0,1 0 0,0 1 0,0-1 0,4-6 0,4-2 5,1 0 0,0 0-1,1 1 1,1 1 0,0 0-1,22-14 1,104-59-64,-65 43-53,-11 4 179,86-68 0,-98 64 238,-3-1 1,66-77-1,-102 106-251,-2 2 164,12-21-1,-30 51-192,1 0 0,-8 27 0,6-15 125,7-28-117,1 0-1,-1 1 1,1-1-1,0 0 1,-1 0 0,1 1-1,0-1 1,0 0-1,0 1 1,0-1 0,0 0-1,0 1 1,0-1-1,1 0 1,-1 1 0,0-1-1,1 0 1,-1 0-1,2 3 1,-2-4 0,1 1-1,0-1 1,0 1-1,0-1 1,0 1 0,-1-1-1,1 1 1,0-1 0,0 0-1,0 0 1,0 1 0,0-1-1,0 0 1,0 0-1,0 0 1,0 0 0,0 0-1,0 0 1,0 0 0,0 0-1,0-1 1,0 1 0,0 0-1,0-1 1,0 1-1,1-1 1,98-43 252,-64 27-447,75-25 0,-103 40 178,-1 0-2,0 0 0,0 0 0,10 0 0,-15 1 0,-1 1-1,0 0 1,1 0-1,-1 0 1,1 0-1,-1 0 1,0 1-1,1-1 1,-1 0-1,0 1 1,1-1-1,-1 1 1,0-1-1,1 1 1,-1-1-1,0 1 1,0 0-1,0 0 1,0 0 0,0-1-1,0 1 1,0 0-1,0 0 1,1 2-1,0 2 10,0 0 1,0 0-1,0-1 0,-1 2 0,0-1 1,0 0-1,0 0 0,-1 0 0,0 7 1,-2 39 17,-3 0 0,-2 0 0,-2-1 0,-3 0 0,-1 0 0,-28 65 0,22-71 18,-2-1-1,-1-2 1,-3 0-1,-58 74 1,77-108-24,1 0 1,-1-1-1,-1 1 1,1-1-1,-1 0 1,0-1-1,-1 0 1,1 0-1,-15 7 1,20-12-13,1 1 0,-1-1 0,1 0 0,0 1 0,-1-1 0,1 0 0,-1 0 0,1 0 0,-1 0 0,1 0 0,0 0 0,-1 0 0,1-1 0,-1 1 0,1-1 0,0 1 0,-1-1 0,1 1 0,0-1 0,-1 1 0,0-2 0,-1 0 0,1 0 1,-1-1-1,1 1 0,0 0 0,0-1 0,0 0 0,0 1 0,0-1 1,-1-4-1,0 0 7,0 0 0,0 0 0,1-1 0,0 1 0,0-1 0,1 1 1,-1-12-1,2 4 20,1 1 0,1-1 0,0 1 1,1-1-1,1 1 0,0 0 0,1 1 1,0-1-1,1 1 0,0 0 0,1 0 1,1 0-1,0 1 0,1 1 0,0-1 0,1 1 1,0 1-1,1 0 0,0 0 0,12-8 1,24-13-518,2 2 1,86-37 0,-112 55-1211,32-9-1,-19 11-2227,-9 5 1486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10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9 172 4576,'-8'-4'4042,"15"6"-3039,0 0 0,1 0-1,-1 0 1,13 0-1,-3 0-25,19 2 145,-1-2 0,0-1 0,1-1 0,37-7 0,-64 6-987,-1 0-1,0-1 1,0 0 0,0-1-1,0 1 1,-1-1 0,1-1-1,-1 0 1,0 0 0,0 0-1,11-10 1,-16 12-96,0 0 0,-1 0 0,1 0 1,-1 0-1,1 0 0,-1-1 0,0 1 0,0 0 0,0-1 0,-1 1 1,1-1-1,0 0 0,-1 1 0,0-1 0,0 1 0,1-1 1,-1 1-1,-1-1 0,1 0 0,0 1 0,-1-1 0,1 1 0,-1-1 1,0 1-1,0-1 0,0 1 0,-1-3 0,0 0-5,0 1 0,-1 0 0,1 0 0,-1 0 0,0 0 0,0 0 0,0 0 0,0 1 0,-1 0 0,1-1 0,-1 1-1,0 1 1,0-1 0,-8-4 0,6 5-49,-1 0 1,1 1-1,-1 0 0,1 0 0,-1 1 0,1-1 1,-1 1-1,0 1 0,1-1 0,-1 1 0,1 0 0,-1 1 1,1 0-1,-1 0 0,1 0 0,0 0 0,0 1 1,0 0-1,1 1 0,-8 4 0,8-5 44,1 1 0,0-1 0,-1 1 0,1 0 1,0 0-1,1 0 0,-1 0 0,1 1 0,0-1 0,0 1 0,0 0 0,1 0 0,-1 0 0,1 0 0,0 1 1,1-1-1,0 0 0,-1 1 0,2-1 0,-1 1 0,1 0 0,-1-1 0,2 1 0,0 9 0,0-10 23,1 0 0,0 0-1,0 0 1,0-1 0,0 1-1,1 0 1,0-1 0,0 0-1,5 7 1,0-2 81,1 0 1,17 13 0,-20-17-75,0-1 0,0 0 0,0-1 0,1 1 0,-1-1 0,1-1 1,0 1-1,0-1 0,0 0 0,0 0 0,0-1 0,0 0 1,0-1-1,0 1 0,1-1 0,-1-1 0,0 1 0,0-1 0,0 0 1,0-1-1,8-2 0,34-13 277,51-24 1,-76 30-338,89-41 55,-57 25-92,0 2 1,88-25-1,-139 49 56,0 0 1,0 0-1,0 0 0,1 1 1,-1-1-1,0 1 0,0 1 1,1-1-1,-1 1 0,0 0 0,0 0 1,0 0-1,0 1 0,0 0 1,0 0-1,-1 0 0,1 0 0,0 1 1,-1 0-1,0 0 0,0 0 1,0 1-1,6 5 0,3 7 169,0 0 0,-1 1 0,0 0 0,14 31 1,-11-20-6,37 64-22,-50-89-191,0-1-1,-1 0 0,1 0 0,0 0 0,0 0 0,0-1 1,4 4-1,-5-5-94,-1 0 1,1 1-1,-1-1 1,1 1-1,0-1 1,-1 0-1,1 1 0,0-1 1,-1 0-1,1 0 1,0 0-1,0 0 1,-1 1-1,1-1 1,0 0-1,-1 0 0,1 0 1,0 0-1,0-1 1,-1 1-1,1 0 1,0 0-1,0 0 1,-1-1-1,1 1 0,0 0 1,-1 0-1,1-1 1,1 0-1,1-4-1640,1 0 0,-1 0 1,1 0-1,-1-1 0,3-7 0,12-22-6198,0 15 4572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11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836 2 8896,'-4'-1'968,"3"1"-823,1 0-1,-1-1 0,0 1 0,0 0 0,1 0 0,-1 0 0,0 0 0,0 1 0,0-1 0,1 0 0,-1 0 1,0 0-1,0 0 0,1 1 0,-1-1 0,0 0 0,1 1 0,-1-1 0,0 1 0,0 0 0,-131 73 5893,-243 145 331,214-117-5905,138-84-852,1 0 0,1 2 0,0 0 0,-25 34 0,33-31-1382,13-23 1666,0 1 1,-1-1-1,1 1 0,0-1 1,0 0-1,0 1 1,-1-1-1,1 1 0,0-1 1,0 1-1,0-1 1,0 1-1,0-1 0,0 1 1,0-1-1,0 1 1,0-1-1,0 1 0,0-1 1,0 1-1,1-1 0,-1 0 1,0 1-1,0-1 1,0 1-1,1-1 0,-1 1 1,0-1-1,0 0 1,1 1-1,-1-1 0,0 0 1,1 1-1,-1-1 1,1 0-1,-1 1 0,0-1 1,1 0-1,-1 0 0,1 1 1,-1-1-1,1 0 1,-1 0-1,0 0 0,1 0 1,-1 0-1,1 0 1,-1 0-1,1 1 0,-1-1 1,2-1-1,23-5-4716,8-5 1584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12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143 474 5888,'-13'9'11941,"10"-1"-11392,0-1 0,-1 0 1,0 0-1,0 0 0,-1-1 1,0 1-1,0-1 0,-9 7 1,13-11-453,-48 51 1509,45-48-1522,0 0-1,1 0 1,-1 0-1,1 1 1,0-1-1,1 1 1,-1 0-1,1 0 1,-2 9-1,4-12-54,-1 0-1,1 1 1,0-1-1,1 0 1,-1 1 0,1-1-1,-1 0 1,1 1-1,0-1 1,0 0-1,0 0 1,1 0-1,-1 1 1,1-2-1,0 1 1,0 0 0,0 0-1,0 0 1,0-1-1,0 1 1,1-1-1,4 4 1,-2-3 19,0 0 1,0 0-1,0 0 0,0 0 1,1-1-1,-1 0 0,1 0 1,-1-1-1,1 1 0,-1-1 1,1 0-1,9 0 1,16-4 39,-1 0 1,0-2-1,0-1 1,31-12 0,-45 14-68,140-45-195,-127 38 119,-1-1 0,0-2-1,31-20 1,-52 29 68,-1 1 0,1-2 0,6-6 1,-11 10-25,0 0 0,0 0-1,0-1 1,-1 1 0,1 0 0,-1-1 0,1 1 0,-1-1 0,0 0 0,0 0 0,1-3 0,-2 6 0,0-1 0,0 1 0,0-1 0,0 1 0,0 0 0,1-1 0,-1 1 0,0-1 0,0 1 0,0 0 0,-1-1 0,1 1-1,0-1 1,0 1 0,0 0 0,0-1 0,0 1 0,0 0 0,0-1 0,-1 1 0,1 0 0,0-1 0,0 1 0,-1 0 0,1-1 0,0 1 0,0 0 0,-1-1 0,1 1 0,-1 0 0,0-1-8,0 1 0,0 0 0,1 0 0,-1 0 1,0 0-1,0 0 0,0 0 0,0 0 0,0 0 0,0 0 0,0 1 0,1-1 1,-2 1-1,-29 14-154,19-7 240,-2-1 15,1 1 0,1 1 0,0 0 0,0 1-1,-10 11 1,20-19-54,0 0-1,1 0 1,-1 0-1,0 1 0,1-1 1,-1 0-1,1 1 1,0-1-1,0 1 1,0-1-1,0 1 1,1-1-1,-1 1 1,0 0-1,1-1 1,0 1-1,0 0 1,0 0-1,0-1 0,0 1 1,0 0-1,1-1 1,-1 1-1,1 0 1,0-1-1,0 1 1,0-1-1,0 1 1,0-1-1,1 0 1,-1 1-1,1-1 0,-1 0 1,1 0-1,3 3 1,-1 0 38,1 0 0,0-1 0,0 1 0,1-1 0,-1 0 0,1-1 0,0 1 0,0-1 0,0 0 0,0-1 0,1 0 0,-1 0 0,1 0 0,7 1 0,-5-2-5,0-1-1,1 0 1,-1 0 0,0 0 0,0-2 0,0 1-1,0-1 1,0 0 0,0-1 0,8-3-1,91-46-21,-11 5-35,-55 27-4,-36 15-5,-6 4 5,1 1 0,-1 0 0,0-1 0,0 1 0,1 0 0,-1-1 0,0 1 0,1 0 0,-1 0 0,0-1 0,1 1 0,-1 0 0,0 0 0,1 0 0,-1 0 0,1-1 0,-1 1 0,0 0 0,1 0 0,-1 0 0,1 0 0,0 0 0,1 1-7,-1-1 0,1 0 0,0 1 0,0-1 0,0 0 0,0 0 0,0 0 1,0 0-1,0-1 0,0 1 0,0 0 0,0-1 0,0 0 0,2 0 0,-1 0-38,1 0-1,-1-1 1,1 1 0,-1-1-1,0 0 1,6-4-1,-7 4-31,0 0-1,0 0 0,0 0 1,-1 0-1,1-1 0,1-2 0,-2 4 45,-1-1-1,0 1 0,1 0 0,-1 0 1,0 0-1,0 0 0,0 0 0,1-1 1,-1 1-1,-1 0 0,1 0 0,0 0 0,0 0 1,0-1-1,-1 1 0,1 0 0,0 0 1,-1 0-1,1 0 0,-2-1 0,0-3-33,0 1 0,-1 0 0,0 0 0,0 0-1,0 0 1,0 0 0,-1 1 0,1 0 0,-1-1 0,-7-3 0,9 5 49,0 1 0,0 0 0,0 1 0,-1-1 1,1 0-1,0 1 0,-1-1 0,1 1 0,-1 0 0,1-1 1,-1 1-1,1 1 0,0-1 0,-1 0 0,1 0 1,-1 1-1,1 0 0,0-1 0,-1 1 0,1 0 0,0 0 1,0 0-1,0 0 0,-3 2 0,1 0 74,0 0 0,0 0 0,0 0 0,0 1 0,0-1 0,1 1-1,0 0 1,0 0 0,0 0 0,0 0 0,1 1 0,0-1 0,-3 8 0,4-10-17,0 1 1,1-1-1,-1 0 1,1 1-1,0-1 0,0 1 1,0-1-1,0 0 1,0 1-1,0-1 1,1 1-1,-1-1 1,1 0-1,0 1 0,0-1 1,-1 0-1,2 0 1,-1 0-1,0 0 1,0 0-1,1 0 1,-1 0-1,1 0 0,-1 0 1,1 0-1,0-1 1,0 1-1,-1-1 1,1 1-1,4 1 0,2 1 60,0 1-1,1-2 0,0 1 0,-1-1 0,1 0 0,16 2 0,1-1 114,28 0-1,-17-4-170,-1-1 1,1-1-1,-1-2 1,1-2-1,-2-1 1,1-2-1,-1-2 1,39-16-1,53-28-52,-115 49-40,-12 6 45,0 0 1,0 0 0,0 0 0,0 0 0,-1 0 0,1 0 0,0 0-1,0 0 1,0 0 0,0 0 0,0 0 0,0 0 0,0 0-1,0 0 1,0 0 0,0 0 0,0 0 0,0 0 0,0 0-1,0 0 1,0 0 0,-1 0 0,1 0 0,0 0 0,0 0-1,0 0 1,0 0 0,0 0 0,0 0 0,0 0 0,0 0-1,0 0 1,0 0 0,0-1 0,0 1 0,0 0 0,0 0 0,0 0-1,0 0 1,0 0 0,0 0 0,0 0 0,0 0 0,0 0-1,0 0 1,0 0 0,0 0 0,0 0 0,0 0 0,0 0-1,0-1 1,0 1 0,0 0 0,0 0 0,0 0 0,0 0-1,0 0 1,0 0 0,0 0 0,0 0 0,0 0 0,0 0-1,0 0 1,0 0 0,0 0 0,0 0 0,0 0 0,0 0 0,-2 0-67,0 0 1,-1 0-1,1 1 1,0-1-1,-1 1 1,1-1 0,0 1-1,-3 1 1,-6 4 29,-1 1-1,1 0 1,0 0 0,1 1 0,0 1 0,0 0 0,1 0-1,0 1 1,0 0 0,-7 11 0,14-17 35,0 1 0,-1-1 0,2 1 0,-1 0 0,0 0 0,1-1 0,-1 8 0,2-11 14,-1 0 0,1 0-1,0 1 1,0-1 0,0 0 0,0 0 0,0 1 0,1-1 0,-1 0-1,0 0 1,1 0 0,-1 1 0,0-1 0,1 0 0,0 0 0,-1 0 0,1 0-1,0 0 1,-1 0 0,1 0 0,0 0 0,0 0 0,0 0 0,0 0-1,0-1 1,0 1 0,0 0 0,0-1 0,0 1 0,0 0 0,0-1 0,2 1-1,0-1-4,1 0-1,-1 0 0,0 0 0,0 0 0,0 0 0,1-1 0,-1 0 0,0 0 0,0 0 0,0 0 0,0 0 0,0 0 0,5-4 0,-7 4 22,13-6 28,0-1 0,-1-1 0,-1 0 0,0 0 1,0-1-1,12-14 0,-8 6-40,-2 0 1,0-1-1,17-30 1,-2-10 26,43-120 1,-63 154 29,15-41 159,25-111-1,-49 174-232,1-1 1,-1 1-1,1-1 0,-1 0 0,-1-4 0,1 8-3,0-1 1,0 0 0,0 1 0,0-1-1,0 1 1,0-1 0,-1 0 0,1 1 0,0-1-1,0 1 1,-1-1 0,1 1 0,0-1-1,-1 1 1,1-1 0,0 1 0,-1-1-1,1 1 1,-1-1 0,1 1 0,-1-1-1,1 1 1,-1 0 0,1 0 0,-1-1-1,0 1 1,1 0 0,-1 0 0,1-1-1,-1 1 1,0 0 0,1 0 0,-1 0-1,1 0 1,-1 0 0,0 0 0,1 0-1,-2 0 1,0 1-8,-1-1 0,1 1-1,-1 0 1,1 0 0,0 0-1,-1 0 1,1 1 0,0-1-1,0 1 1,0-1 0,0 1 0,0 0-1,0-1 1,0 1 0,0 0-1,1 0 1,-3 4 0,-6 10 8,0 1 1,0 1-1,2 0 1,0 0-1,1 1 1,-8 35 0,7-15 49,1 1 0,-1 60 0,7-81 12,1 1 0,1-1 0,1 1 0,8 36 0,-8-47-11,1 0 0,0 0 0,1 0 1,0-1-1,1 1 0,0-1 1,0-1-1,0 1 0,1 0 1,0-1-1,1-1 0,7 8 0,-6-8 37,0 1-1,1-1 0,-1-1 1,1 1-1,1-1 0,-1-1 0,1 0 1,-1 0-1,1-1 0,18 3 1,-21-5-43,1 0 1,0-1 0,-1 0 0,1 0 0,0-1 0,0 0 0,-1 0-1,1-1 1,-1 0 0,1 0 0,-1-1 0,0 0 0,0 0 0,11-7-1,-3 1-47,0-1 0,-1-1 0,0 0 0,-1-1 0,0 0 0,-1-1 0,13-17 0,-24 27 25,2-1-33,0 0 1,0-1-1,0 1 1,6-4-1,-9 7 12,1 1 0,-1-1-1,0 1 1,1-1-1,-1 1 1,1 0 0,-1-1-1,1 1 1,0 0 0,-1-1-1,1 1 1,-1 0 0,1 0-1,-1 0 1,1-1-1,0 1 1,-1 0 0,1 0-1,-1 0 1,1 0 0,0 0-1,-1 0 1,1 0 0,0 0-1,-1 0 1,1 1-1,-1-1 1,1 0 0,0 0-1,-1 0 1,1 1 0,-1-1-1,1 0 1,-1 1 0,1-1-1,-1 0 1,1 1-1,-1-1 1,1 1 0,-1-1-1,0 1 1,1-1 0,-1 1-1,0-1 1,1 1-1,-1-1 1,1 2 0,1 3 36,0 1 0,0-1 1,0 1-1,-1 0 0,0 0 1,0-1-1,0 1 0,-1 9 1,-4 50 228,4-63-263,-2 12-5,-1 1 0,-8 22 0,6-20 9,5-16 0,0 0-1,0 0 1,0 0-1,-1 0 1,1-1-1,0 1 1,-1 0-1,1 0 1,0 0 0,-1-1-1,1 1 1,-1 0-1,1-1 1,-1 1-1,1 0 1,-1-1-1,0 1 1,1-1 0,-1 1-1,0-1 1,0 1-1,1-1 1,-1 1-1,0-1 1,0 0-1,1 1 1,-3-1 0,2 0 7,0 0 0,0-1 1,0 1-1,0 0 1,0-1-1,1 1 0,-1-1 1,0 0-1,0 1 1,0-1-1,0 0 0,1 1 1,-1-1-1,0 0 1,0 0-1,1 0 1,-1 0-1,1 1 0,-1-1 1,1 0-1,-1 0 1,1 0-1,-1-2 0,1 3-11,0-1 1,0 1-1,-1-1 0,1 0 0,0 1 0,0-1 0,0 0 0,0 1 0,0-1 0,0 0 0,0 1 0,0-1 0,0 1 0,0-1 0,0 0 1,0 1-1,0-1 0,1 0 0,-1 1 0,0-1 0,0 1 0,1-1 0,-1 0 0,0 1 0,1-1 0,0 0 0,0 0 20,1 0-1,-1 0 0,1 0 0,-1-1 1,1 2-1,0-1 0,-1 0 0,1 0 1,2 0-1,4-1 65,0 0 1,0 0-1,11 0 0,16 0-773,54 4 0,-47 3-2619,-1 2-3520,-40-7 6770,17 5-3648,-16-5 2969,-1 1 1,1 0-1,0 0 0,-1 0 1,1 0-1,-1 1 1,1-1-1,-1 0 0,2 2 1,10 16-3964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16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177 132 3392,'-2'-8'390,"1"7"-302,1-1-1,-1 0 0,1 1 1,-1-1-1,1 0 0,0 1 0,0-1 1,0 0-1,0 0 0,0 1 1,0-1-1,1-3 0,2-24 832,0 6 3160,5-24 2458,-8 50-4951,-2 11-247,-3 25-503,-33 137 1436,-1 9-1378,37-175-850,-43 283 641,27-168-255,2-34-51,-5 55 447,21-126-155,0-20-660,0 0 0,0 0 0,0 0 0,0 0 0,0 0 0,0 0 0,0 0 1,0 1-1,0-1 0,0 0 0,0 0 0,0 0 0,0 0 0,0 0 0,0 0 0,0 0 1,0 0-1,0 1 0,0-1 0,0 0 0,0 0 0,0 0 0,0 0 0,0 0 0,1 0 1,-1 0-1,0 0 0,0 0 0,0 0 0,0 0 0,0 0 0,0 1 0,0-1 0,0 0 1,0 0-1,1 0 0,-1 0 0,0 0 0,0 0 0,0 0 0,0 0 0,0 0 0,0 0 1,0 0-1,1 0 0,-1 0 0,0 0 0,0 0 0,0 0 0,0 0 0,0-1 0,0 1 1,0 0-1,1 0 0,-1 0 0,15-23 792,-6 6-814,26-31-47,69-74-1,-19 40 7,-68 68-16,1 0 0,1 1-1,21-11 1,-36 22 52,-1 0 1,1 0-1,0 1 1,-1-1 0,1 1-1,0 0 1,0 0-1,0 1 1,0-1-1,0 1 1,0 0-1,0 0 1,0 0-1,0 1 1,0-1-1,0 1 1,0 0-1,-1 0 1,5 2 0,-4-1 23,0 0 0,0 0 1,0 1-1,-1 0 1,1 0-1,-1 0 1,0 0-1,0 0 1,0 1-1,0-1 1,0 1-1,-1 0 1,0-1-1,0 1 1,0 1-1,2 5 1,-1-3 21,-1 0 0,0 1 0,0-1 0,-1 1 0,0 0 0,0-1 0,-1 1 1,0 0-1,0-1 0,-1 1 0,0 0 0,-1-1 0,1 1 0,-1-1 0,-1 1 1,1-1-1,-1 0 0,-1 0 0,-4 8 0,-1-3 15,-1 0 1,1-1-1,-2 0 0,0 0 0,0-1 1,-17 10-1,-79 47 121,88-56-132,-3 2-24,-1 1-23,-39 16-1,54-26 10,0-2 0,0 1 0,0-1 0,-1 0 0,1-1 0,-1 0 0,0 0 0,-15-2 0,21 1-2,0 0-1,1-1 1,-1 0 0,0 1-1,0-1 1,1 0 0,-1 0-1,-4-3 1,7 4 4,-1-1 1,1 1-1,-1 0 1,0-1-1,1 1 1,0-1-1,-1 1 1,1-1-1,-1 1 1,1-1-1,-1 1 1,1-1-1,0 1 1,-1-1-1,1 1 0,0-1 1,0 0-1,-1 1 1,1-1-1,0 0 1,0 1-1,0-1 1,0 0-1,0 1 1,0-1-1,0 1 1,0-1-1,0 0 1,0 1-1,0-1 1,1 0-1,-1 1 1,0-1-1,0 0 1,0 1-1,1-1 1,-1 1-1,0-1 1,1 1-1,-1-1 1,1 1-1,0-1 0,2-3-4,0 0-1,1 1 1,-1 0-1,1 0 1,0 0-1,0 0 1,0 0-1,0 1 1,1 0-1,4-2 0,9-2-60,27-6-1,-25 7 62,280-60 22,17-4-160,44-31 651,-342 93-387,20-10 0,-35 15 40,-7 2-38,-9 4-26,-69 37-391,20-11 235,-104 69-1,152-89 70,-1 1 0,1 1 0,1 0-1,-12 15 1,20-22 9,-1 1 0,1-1 0,1 1 0,-1 0 0,1 0 0,0 1 0,0-1 0,1 0 0,0 1 0,0 0 0,0-1 0,0 14 0,2-19-6,0 0-1,0 0 1,0 0 0,0-1 0,0 1 0,0 0 0,0 0 0,0-1-1,0 1 1,1 0 0,-1-1 0,0 1 0,1 0 0,-1-1-1,0 1 1,1 0 0,-1-1 0,1 1 0,-1 0 0,1-1 0,-1 1-1,1-1 1,0 1 0,-1-1 0,1 0 0,0 1 0,-1-1 0,1 0-1,0 1 1,-1-1 0,1 0 0,0 0 0,0 1 0,-1-1-1,1 0 1,0 0 0,0 0 0,-1 0 0,1 0 0,0 0 0,0 0-1,-1 0 1,1 0 0,0-1 0,1 1 0,5-2 68,0 0 0,0 0 0,12-7 0,-12 6-55,32-14 52,-1-2 0,0-2 0,40-29 0,-58 35-75,0-2-1,-1 0 1,-1 0 0,-1-2 0,0 0 0,23-37-1,-19 21-107,21-48-1,-40 78 59,-4 11-25,-7 14-25,1 5 106,3-9 14,0-1 0,2 1 0,-1 0 0,-1 22 1,5-34-19,0 1 0,0-1 0,1 0 1,-1 1-1,1-1 0,0 1 0,0-1 1,0 0-1,1 0 0,-1 1 1,1-1-1,0 0 0,1-1 0,-1 1 1,1 0-1,-1-1 0,1 1 1,0-1-1,0 0 0,7 6 0,-7-7 22,0 1-1,1-1 1,-1 0-1,1 0 0,-1 0 1,1 0-1,0-1 1,0 1-1,0-1 0,0 0 1,0 0-1,0-1 0,0 1 1,0-1-1,0 0 1,0 0-1,0 0 0,0 0 1,1-1-1,-1 1 1,0-1-1,0 0 0,0-1 1,6-2-1,4-2-49,1-1-1,-1-1 1,-1 0 0,1-1 0,-1 0-1,-1-1 1,0 0 0,0-1-1,10-14 1,-1 1 46,-1-2 0,-2-1 0,24-43 0,-27 40-113,-8 13 56,2 1-1,19-28 1,-27 43 35,1-2-10,1 0 1,-1-1 0,1 1-1,0 1 1,0-1-1,4-2 1,-5 4 6,-1 0-1,1 0 1,0 0-1,-1 1 1,1-1-1,0 1 1,0 0 0,0-1-1,0 1 1,-1 0-1,1 0 1,0 0-1,0 0 1,0 1-1,0-1 1,-1 0 0,4 1-1,2 2-9,0 0 1,-1 0-1,1 0 0,0 1 1,-1 0-1,0 0 0,0 1 1,0-1-1,-1 1 0,1 1 1,-1-1-1,0 1 0,-1 0 1,1 0-1,3 7 0,5 10-33,-1 1 0,18 47 0,-17-29 286,-7-21-251,13 29 1,-17-45 30,1 0 1,-1 0-1,1-1 1,0 1-1,0-1 0,1 0 1,-1 0-1,1 0 1,0 0-1,0-1 0,5 4 1,-7-6-2,1 1 1,-1-1 0,1 0-1,-1 0 1,1-1 0,0 1-1,-1-1 1,1 1 0,0-1-1,-1 0 1,1 0 0,0 0-1,0 0 1,-1 0 0,1-1-1,0 1 1,-1-1 0,1 0-1,-1 0 1,1 0-1,-1 0 1,1 0 0,2-2-1,3-2-6,-1 0 0,1-1 0,-1 1 0,-1-1 0,10-11 0,7-11-21,-2 0-1,-1-1 1,-2-1 0,0-1-1,-2-1 1,13-37-1,10-21-65,-38 88 64,1 0 1,-1-1 0,1 1-1,-1 0 1,1 0 0,0 1-1,0-1 1,0 0 0,0 1-1,0-1 1,0 1 0,1 0-1,-1-1 1,0 1 0,1 0-1,-1 0 1,1 1 0,-1-1-1,1 1 1,-1-1 0,1 1-1,3-1 1,1 1-10,-1 0-1,0 0 1,1 0-1,-1 1 1,0-1 0,1 2-1,-1-1 1,8 3-1,-7-1 20,-1 0 0,1 0-1,-1 1 1,0 0 0,0 0-1,0 0 1,-1 1 0,1 0-1,-1 0 1,0 0-1,-1 1 1,1-1 0,-1 1-1,6 12 1,-4-6 11,-1 1 1,-1-1-1,0 1 0,-1 0 1,0 0-1,-1 0 0,1 14 1,-1 17 125,-2-26-90,1-1-1,5 27 1,-6-41-41,1 0 0,0 0 0,1 0 0,-1 0 1,0-1-1,1 1 0,0 0 0,-1 0 0,1-1 0,0 1 0,0-1 0,1 0 0,-1 0 1,0 0-1,1 0 0,0 0 0,-1 0 0,1 0 0,0-1 0,0 1 0,0-1 0,0 0 0,0 0 1,0 0-1,5 0 0,-2 0 5,1 0 0,-1 0 0,1-1 1,-1 0-1,1-1 0,-1 1 0,1-1 1,-1 0-1,0-1 0,1 0 0,8-3 0,-5 0-13,-1 0-1,0-1 0,-1 1 0,1-2 0,-1 1 0,0-1 1,-1 0-1,0-1 0,11-14 0,1-6 19,26-50 0,-27 43-78,-4 12-2,-9 14 17,1 0 0,-1 0 0,-1-1 0,4-10 0,-11 67-16,2-23 62,0-17-2,-1 17 9,1 0-1,1 0 1,1 0 0,4 24-1,-4-42 11,1 0 0,-1 0 0,1 0 0,0 0 0,0 0 1,1-1-1,0 1 0,0-1 0,0 1 0,1-1 0,-1 0 0,1 0 0,0-1 0,1 1 0,-1-1 0,1 0 0,0 0 0,0-1 1,0 1-1,1-1 0,5 3 0,-2-3 33,1 0 1,-1 0-1,1-1 1,0 0-1,-1 0 1,1-1-1,0-1 1,18-1-1,-1-1 35,52-13 0,-65 11-70,-1 1-1,1-2 1,-1 0 0,0 0-1,0-1 1,-1-1-1,0 0 1,18-14 0,-13 6-28,-1-2 0,0 0 0,-2 0 0,1-2 0,-2 1 0,-1-2 0,0 0 0,-1 0 0,-2-1 0,0 0 0,-1-1 0,10-44 0,-15 44-12,-3 21 21,0 0 0,0 0 0,0 0-1,0 0 1,0 0 0,0 0 0,0 0 0,-1 0 0,1 0 0,0-1 0,-1 1 0,1 0 0,0 1 0,-1-1 0,1 0 0,-1 0 0,0 0 0,0-1 0,0 2 1,0 0 0,1 0 0,-1 0 0,0 0 0,0 0 0,0 1 0,1-1 1,-1 0-1,0 0 0,1 1 0,-1-1 0,0 0 0,1 1 0,-1-1 0,0 1 0,1-1 0,-1 1 1,1-1-1,-1 1 0,1-1 0,-1 1 0,1 0 0,-1-1 0,0 2 0,0-1-5,-9 13 13,0 1 1,1 0-1,1 1 0,0-1 0,1 2 1,1-1-1,0 1 0,2 0 0,-5 24 1,8-37 8,0 0 0,1 0 0,-1 0 0,1 0 0,0 1 0,0-1 0,0 0 0,1 0 0,-1 0 0,1 1 0,0-1 0,0 0 0,1 0 0,-1 0 0,1 0 0,0-1 0,0 1 0,0 0 0,0-1 0,1 1 0,-1-1 0,1 0 0,0 0 0,4 4 0,-6-6 0,1-1-1,-1 1 0,1 0 1,-1 0-1,1-1 1,0 1-1,-1 0 1,1-1-1,0 0 1,-1 1-1,1-1 1,0 0-1,0 0 1,-1 0-1,1 0 0,0 0 1,0-1-1,-1 1 1,1 0-1,0-1 1,2 0-1,3-2-1,1-1 0,-1 0-1,11-7 1,-5 3 3,43-25-46,69-28 0,-119 59 26,1-1 0,-1 1-1,1 1 1,0-1 0,-1 1 0,1 0 0,0 1 0,0-1 0,0 1 0,-1 1 0,1-1 0,0 1-1,0 0 1,-1 1 0,1 0 0,0 0 0,-1 0 0,0 1 0,0 0 0,11 6 0,7 7 245,41 34 1,-44-32-101,45 28 0,-28-23-179,50 26-427,-84-47 247,1-1 0,-1 1 0,0-1 0,1 0 0,7 0 0,0 1-3081,0 0-4568,-22-13 905,7 8 5512,-7-10-1854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16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55 10048,'-45'-15'4544,"18"-1"-3936,14 7-960,8 6 64,-8-5-2624,8 4 1600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19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206 114 6560,'0'-15'799,"-1"10"-530,1 1 0,1 0-1,-1 0 1,0 0 0,1-1 0,0 1-1,2-5 1,-2 3-293,6-20 1537,-6 23-734,0 0 0,0 0 1,1-1-1,0 1 0,-1 0 1,4-4-1,-5 7-742,0 0 0,0 0 1,0 0-1,0 0 0,0 0 1,1 0-1,-1 0 0,0 0 0,0-1 1,0 1-1,0 0 0,0 0 1,0 0-1,0 0 0,0 0 0,0 0 1,0 0-1,0 0 0,0 0 1,0 0-1,0 0 0,0 0 0,1 0 1,-1 0-1,0 0 0,0 0 1,0 0-1,0 0 0,0 0 0,0 0 1,0 0-1,0 0 0,0 0 1,0 0-1,1 0 0,-1 0 0,0 0 1,0 0-1,0 0 0,0 0 1,0 0-1,0 0 0,0 0 0,0 0 1,0 0-1,0 0 0,0 0 1,0 0-1,0 0 0,0 1 0,1-1 1,-1 0-1,0 0 0,0 0 1,0 0-1,0 0 0,0 0 0,1 8 1129,-2 16-105,-28 200 2208,-33 35-2092,27-120-807,-18 49 387,0 0-159,52-186-568,0 0 0,1 0 0,-1 1 0,1-1 0,0 0 0,0 1 0,0-1 0,0 0 0,0 1 0,1-1 0,-1 0 0,1 0 0,0 4 0,0-6-15,-1 1 0,0-1-1,1 1 1,-1-1 0,0 1 0,1-1 0,-1 1 0,1-1 0,-1 0 0,1 1 0,-1-1-1,1 0 1,-1 1 0,1-1 0,-1 0 0,1 0 0,0 1 0,-1-1 0,1 0 0,-1 0-1,2 0 1,-1 0 8,1 0 1,0 0-1,-1 0 0,1-1 0,0 1 0,-1 0 0,1-1 1,0 1-1,-1-1 0,4-1 0,9-6 0,-1-1 1,1 0-1,-1 0 1,-1-2-1,0 1 0,-1-2 1,0 1-1,18-26 0,3-10-71,30-62-1,-9 15-48,-40 75 60,-13 18 32,1 1 1,-1 0 0,0-1-1,0 1 1,1 0 0,-1-1-1,0 1 1,1 0-1,-1 0 1,0 0 0,1-1-1,-1 1 1,0 0-1,1 0 1,-1 0 0,0 0-1,1 0 1,-1 0 0,1-1-1,-1 1 1,0 0-1,1 0 1,-1 0 0,1 0-1,-1 0 1,0 0 0,1 1-1,-1-1 1,0 0-1,1 0 1,-1 0 0,1 0-1,-1 0 1,1 1-1,0 0-2,-1-1-1,1 1 1,0 0 0,-1-1-1,1 1 1,-1 0-1,1 0 1,0 0-1,-1 0 1,0 0-1,1-1 1,-1 2-1,2 9 26,0-1 1,-1 0-1,0 16 1,0-8 3,-1 97 102,-1-61 81,7 62-1,-5-109-189,0 0-1,1 0 0,-1 0 1,1 0-1,1 0 0,5 11 1,-6-14 9,0 0 1,1-1-1,-1 0 1,1 0-1,0 1 0,0-2 1,0 1-1,0 0 1,0-1-1,1 1 1,-1-1-1,1 0 1,4 2-1,1-1 2,0 0 0,1 0 0,-1-1 0,1-1 0,-1 0 0,1 0 0,0-1-1,0 0 1,-1 0 0,18-4 0,1-1-2,0-2 0,35-12 0,-45 12 13,0 0 0,-1-1 0,1-1 0,30-21-1,-38 21-29,1 1 0,-2-1 0,1-1 0,-1 0 0,-1 0-1,0-1 1,0 0 0,6-12 0,-5 4-41,0 0 0,-1 0-1,-1-1 1,6-27 0,-13 44 9,1-1 0,0 0 0,-1 0 0,0 1 0,0-1 0,0 0 0,0 0 0,-1 1 0,0-1 0,1 0 0,-1 1 0,-2-5 0,3 8 13,0-1 0,0 0 0,-1 1 0,1-1 0,0 0 0,-1 1 0,1-1 0,-1 0 0,1 1 0,0-1 0,-1 0 0,1 1 0,-1-1 0,0 1 0,1-1 0,-1 1 0,1 0 0,-1-1 0,0 1 0,1-1 0,-1 1 0,0 0 0,1 0 0,-1-1 0,-1 1 0,1 0-3,-1 0 0,1 0-1,-1 1 1,1-1 0,0 0 0,-1 0 0,1 1 0,-1-1-1,1 1 1,0 0 0,0-1 0,-2 2 0,-5 3-28,1 1-1,1-1 1,-10 11 0,15-15 37,-16 17 51,2-1 0,1 2 1,0 0-1,1 0 0,-16 36 1,27-51-41,0 0 0,0 1 1,0-1-1,1 1 0,0-1 0,0 1 1,0-1-1,1 1 0,0 0 0,-1-1 1,2 1-1,-1 0 0,0-1 0,1 1 1,0-1-1,0 1 0,0-1 0,4 8 1,-2-7 22,-1 0 0,1-1 1,1 0-1,-1 0 0,0 0 1,1 0-1,0 0 0,0-1 1,0 0-1,0 1 0,1-1 1,-1-1-1,1 1 0,0-1 0,0 0 1,6 2-1,-1-1 19,0-1-1,0 0 1,0-1 0,0 0-1,0 0 1,0-1 0,0 0-1,1-1 1,-1 0 0,0-1-1,13-4 1,12-4 28,59-29 0,-71 29-76,60-30-57,126-81-1,-147 86-58,-61 34 111,0 0 0,1 1 1,-1-1-1,0 1 1,0-1-1,1 1 0,-1-1 1,0 1-1,1 0 0,-1 0 1,1 0-1,2 0 0,-4 0 7,1 0-1,-1 0 0,0 0 0,1 0 0,-1 1 1,0-1-1,0 0 0,1 0 0,-1 1 0,0-1 1,1 0-1,-1 0 0,0 1 0,0-1 0,1 0 1,-1 1-1,0-1 0,0 0 0,0 1 0,0-1 1,0 0-1,1 1 0,-1-1 0,0 0 0,0 1 1,0-1-1,0 1 0,0-1 0,0 1 0,-1 4 0,1 0 0,-1-1 0,0 1-1,-1 0 1,-2 7 0,3-9-17,-7 16 72,4-8-32,0-1 0,1 1 0,0-1-1,0 1 1,-1 18 0,4-26-14,0 0 0,0 0 0,1 0 1,-1 0-1,1 0 0,-1 0 0,1 0 0,0 0 0,0-1 0,0 1 0,1 0 0,-1-1 0,1 1 1,-1-1-1,1 1 0,0-1 0,0 0 0,0 1 0,0-1 0,0 0 0,1-1 0,-1 1 0,1 0 0,-1-1 1,1 1-1,4 1 0,-2 0 21,1-1 1,1 0-1,-1 0 0,0-1 1,0 1-1,1-1 1,-1-1-1,0 1 1,12-1-1,-7-1-21,0-1 0,0 0 0,-1 0 0,1-1 0,11-5 1,5-5-73,-1 0-1,0-2 1,32-23 0,-28 16 46,-1-1 0,0-1-1,26-31 1,-51 50-8,0 1-1,0-1 1,0 0 0,-1 0-1,1 0 1,-1-1 0,3-6-1,-6 11 18,0 1 0,0-1 0,1 1-1,-1-1 1,0 0 0,0 1 0,0-1-1,1 1 1,-1-1 0,0 1 0,0-1-1,0 1 1,0-1 0,0 0-1,0 1 1,0-1 0,0 1 0,-1-1-1,1 1 1,0-1 0,0 1 0,0-1-1,-1 0 1,1 1 0,0-1 0,0 1-1,-1-1 1,0 1-5,0 0 0,0-1 0,0 1 1,0 0-1,0 0 0,0 0 0,0 0 0,0 0 0,0 0 1,0 1-1,0-1 0,0 0 0,0 0 0,0 1 0,1-1 0,-1 1 1,0-1-1,0 1 0,0-1 0,-1 1 0,-10 8-54,0-1 0,0 1 0,1 1 0,0 0 0,0 1 0,-15 21 0,-50 80-157,72-104 219,-31 55 169,32-56-126,0 0 0,0 0 0,1 0 0,0 1 0,0-1 1,1 0-1,-1 13 0,2-20-31,0 1 1,0 0-1,0 0 1,0 0 0,0 0-1,0-1 1,0 1-1,0 0 1,1 0 0,-1 0-1,0 0 1,0-1-1,1 1 1,-1 0-1,0 0 1,1-1 0,-1 1-1,1 0 1,-1-1-1,1 1 1,-1 0-1,1-1 1,0 1 0,-1-1-1,1 1 1,0-1-1,-1 1 1,2 0-1,0-1 3,0 0 0,-1 0 0,1 1 0,0-1 0,0-1 0,-1 1 0,1 0 0,0 0 0,-1-1 0,1 1 0,0-1 0,-1 1 0,3-2 0,4-2-31,1 0 1,-1-1-1,14-10 1,11-15-7,-1 0 1,43-53-1,-31 30-85,-44 53 110,0 0 0,0 0 0,0 0 0,0 0 0,0 0 0,0 0 1,0 0-1,0 0 0,0 0 0,0 0 0,0 0 0,0 0 0,0 0 0,0 0 0,0 1 0,0-1 0,0 0 0,0 0 0,0 0 0,0 0 0,0 0 0,0 0 0,0 0 1,0 0-1,0 0 0,0 0 0,0 0 0,0 0 0,0 0 0,1 0 0,-1 0 0,0 0 0,0 0 0,0 0 0,0 0 0,0 0 0,0 0 0,0 0 0,0 1 0,0-1 1,0 0-1,0 0 0,0 0 0,0 0 0,0 0 0,0 0 0,0 0 0,0 0 0,0 0 0,0 0 0,0 0 0,1 0 0,-1 0 0,0 0 0,-2 10 33,-6 15 168,-44 86 257,3-7-208,10-4 77,-23 53-14,42-110-301,-36 58 0,52-94-28,-2 1 0,-9 10 1,14-16-17,0-1 1,0 0 0,-1 0 0,1 1 0,0-1 0,0 0 0,-1 0 0,1-1 0,-1 1 0,1 0 0,-1 0 0,1-1 0,-1 1 0,0-1 0,1 1 0,-1-1 0,0 0 0,1 0 0,-1 1 0,-3-1 0,4-1 12,0 0 0,0 1 0,0-1-1,0 0 1,0 1 0,0-1 0,0 0 0,0 0 0,1 0 0,-1 0-1,0 0 1,0 0 0,1 0 0,-1 0 0,1 0 0,-1 0 0,1 0-1,-1 0 1,1 0 0,0-1 0,-1 1 0,1 0 0,0 0-1,0 0 1,0-1 0,0 1 0,0-2 0,0-4-40,0-1 1,3-14 0,0 5 33,1 1 0,1 0 0,0 0-1,1 0 1,1 0 0,0 1 0,1 0 0,1 1 0,0 0 0,20-22 0,-15 20 19,1 1 1,1 1 0,1 0-1,0 1 1,0 1-1,1 0 1,36-15-1,83-30 35,68-33-52,-176 75 72,-2-1 0,0-2 0,-1 0-1,-1-2 1,26-26 0,104-134 370,-106 121-306,143-165 289,-157 178-175,-1-2 1,-3-2-1,41-87 0,-67 128-127,-8 18-106,-16 34-87,-9 17-55,-74 149-41,69-146 191,-120 241 229,108-207-117,42-92-121,1 1 0,0-1 0,-2 13-1,4-18 3,-1 1 0,1 0 0,0 0 0,0-1 0,0 1 0,0 0 0,0 0 0,0-1 0,0 1 0,0 0 0,0 0 0,0-1 0,0 1 0,0 0 0,0 0 0,1-1 0,-1 1 0,0 0 0,1 0 0,-1-1 0,0 1 0,1-1 0,-1 1 0,1 0 0,-1-1 0,1 1 0,-1-1 0,1 1 0,0-1 0,-1 1 0,1-1 0,0 1 0,-1-1 0,1 0 0,0 1 0,-1-1 0,1 0 0,0 0 0,0 1 0,-1-1 0,2 0 0,7-1-68,1 0-1,-1 0 1,0-1-1,0 0 1,17-6-1,17-11-16,-1-1 0,48-32-1,-7 3 34,-79 47 63,0 0 1,1 0-1,-1 0 0,1 0 1,-1 1-1,1 0 0,0 0 1,-1 0-1,1 0 0,0 1 1,6 0-1,-7 0 4,0 1 1,0 0-1,-1 0 0,1 0 0,0 0 1,0 0-1,-1 1 0,1 0 0,-1 0 1,0 0-1,0 0 0,1 0 1,-1 1-1,3 3 0,5 6 121,16 22-1,-18-22-58,-1-1-1,2 0 1,15 15-1,-21-23-39,-1 0-1,1-1 0,0 1 0,0-1 0,0 0 1,0 0-1,0-1 0,1 1 0,-1-1 0,1 1 1,-1-2-1,1 1 0,-1 0 0,1-1 1,6 0-1,3-1 16,0-2-1,-1 0 1,1 0 0,0-1 0,-1-1 0,0 0-1,0-1 1,-1-1 0,15-9 0,-11 6-23,-1-1 0,0-1 0,-1 0 0,-1-1 0,0-1 0,22-28 0,2-10 3,-1-2 0,46-97 0,38-123 249,-112 255-239,-5 11-12,-2 5-36,0 0 1,0 0 0,1 0 0,-1 0 0,1 0 0,0 0 0,3-4 0,-3 8-84,-2 4 60,-2 8 8,-10 51 248,-6 93 0,11 66 124,11-91-212,-1-108-255,0 0-1,1-1 0,10 35 0,-12-54-20,7 28-1084,-6-10-3640,-3-22 4534,0 0 268,-1-1-1,1 1 0,0 0 1,0 0-1,0 0 0,0 0 0,0 0 1,0 0-1,0 0 0,0 0 0,0 0 1,0 0-1,-1 0 0,1 0 0,0 0 1,0 0-1,0 0 0,0 1 0,0-1 1,0 0-1,0 0 0,-1 2-1868,1-2 1868,0 0 0,0 0 0,0 0 1,0 0-1,0 0 0,0 0 0,0 1-266,-10-14-4878,-9-15 667,-4-8 1574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1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1603 302 10400,'-42'-11'4704,"34"16"-4096,3-5 2335,10 0-1727,8 0 1632,10 3-1632,35-3 256,9 3-864,24-6-128,-6 0-320,0-11-160,-12 3-32,3-4-2368,-9 2 1312,-9-2-4928,-8 6 3361</inkml:trace>
  <inkml:trace contextRef="#ctx0" brushRef="#br0" timeOffset="1">140 12 14528,'-84'-12'6591,"44"15"-5727,30-3-1088,5 4-64,10-4-1312,8 5 928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 7392,'11'-18'2815,"-4"12"3324,-2 23-224,-7 13-4298,-10 56 0,3-35-1337,-61 366 1171,67-405-1451,-4 23 208,6-33-179,1-1 0,0 1 1,0 0-1,0-1 0,0 1 0,0 0 0,0-1 0,0 1 0,0-1 0,1 1 1,-1 0-1,1-1 0,-1 1 0,2 2 0,-1-4-19,0 0-1,0 0 0,0 0 1,-1 0-1,1 0 0,0 0 1,0 0-1,0 0 1,0 0-1,0-1 0,-1 1 1,1 0-1,0-1 1,0 1-1,-1 0 0,1-1 1,0 1-1,0-1 0,-1 0 1,1 1-1,-1-1 1,1 1-1,0-1 0,0-1 1,16-21-50,16-27 0,0-4-12,62-92 40,-62 105 35,1 1 0,69-62 0,-99 98-1,1 1 0,-1-1-1,1 1 1,-1 0 0,1 0 0,7-3 0,-11 5-4,1 1 1,-1-1-1,0 1 0,1 0 1,-1 0-1,0-1 1,1 1-1,-1 0 1,0 0-1,1 0 1,-1 1-1,1-1 1,-1 0-1,0 0 1,0 1-1,1-1 1,-1 1-1,0-1 1,0 1-1,1-1 1,-1 1-1,0 0 1,0 0-1,0 0 1,0-1-1,0 1 1,0 0-1,0 0 0,0 0 1,0 2-1,2 1 21,0 0-1,-1 0 1,0 0-1,0 0 1,0 0-1,-1 1 1,0-1-1,2 6 1,3 40 187,-5-38-175,2 52 137,-2-1 0,-8 66 0,-8-20-5055,14-97 887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20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0 17055,'-58'77'7712,"8"-17"-6720,27-40-1216,6-6-96,-6-5-2912,10-1 1792,-6-36-9727,11 0 6175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1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4992,'14'1'8960,"1"0"-4184,-3 0-4162,1 0-1,-1-1 1,1-1 0,17-2 0,-12-1-282,0-1-1,19-7 1,-29 8-190,-1 1 1,1-1-1,-1 0 0,0 0 0,0-1 1,-1 0-1,7-6 0,-12 10-121,0 0-1,-1 1 1,1-1 0,0 0-1,0 0 1,-1 1 0,1-1 0,-1 0-1,1 0 1,-1 0 0,1 0-1,-1 0 1,0 0 0,1 0 0,-1 0-1,0 0 1,0 0 0,0 0-1,0 0 1,1 0 0,-2 0 0,1 0-1,0 0 1,0 0 0,0 0-1,0 0 1,-1 0 0,1 0-1,0 0 1,-1 0 0,1 0 0,-1 0-1,1 0 1,-1 1 0,0-3-1,-1 2-22,0-1-1,0 0 0,0 1 0,0-1 0,0 1 0,0 0 0,0 0 0,0 0 0,-1 0 0,1 0 0,-1 0 0,1 0 0,0 1 0,-1-1 1,-2 1-1,-5-1-79,0 0 1,0 1 0,-10 2 0,16-2 65,0 1 1,0 0-1,0 0 1,0 0-1,0 0 1,0 1-1,0 0 0,1-1 1,-1 1-1,-4 4 1,1 0 105,0 0 0,0 1 0,0 0 0,0 0 0,1 1 0,1-1 0,-1 2 0,1-1 0,0 0 0,1 1 0,0 0 0,1 0 1,0 0-1,0 0 0,0 1 0,2-1 0,-2 13 0,2-7 21,0 0 0,1 0 1,1 0-1,0 0 0,1 0 0,0-1 1,2 1-1,5 15 0,-5-18-9,0-1-1,1 1 1,1-1-1,0 0 0,1 0 1,0 0-1,0-1 1,1 0-1,1-1 1,9 9-1,-16-16-147,0 1 1,1-2-1,-1 1 0,1 0 0,-1 0 1,1-1-1,0 1 0,-1-1 0,1 0 1,0 0-1,0 0 0,0 0 0,0-1 0,0 1 1,0-1-1,0 1 0,0-1 0,0 0 1,0 0-1,0-1 0,0 1 0,0-1 1,0 1-1,0-1 0,0 0 0,0 0 1,-1 0-1,1-1 0,0 1 0,4-3 1,15-16-2713,0 0 790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2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12544,'-13'25'5695,"3"26"-4959,7-26 1504,3-2-1376,-5 1-64,10 4-512,-5-8-704,0 0 224,3-7-3392,2-6 1984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2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12 11040,'-15'-10'3568,"15"10"-3524,0 0 0,0 0 0,0 0 0,-1 0 0,1-1 0,0 1 0,0 0 0,0 0 0,-1 0 0,1 0 0,0 0 0,0 0 0,0 0 0,-1 0 0,1 0 0,0 0 0,0 0 0,-1 0 0,1 0 0,0 0 0,0 0 0,0 0 0,-1 0 0,1 0 0,0 0 0,0 0 0,0 0 0,-1 0 0,1 0 0,0 0 0,0 1 0,-20 7 982,1 1 1,0 1-1,1 1 1,0 1 0,-31 26-1,37-28-898,1 1 0,1 0 0,-1 0 0,2 1 0,0 1 0,0-1 0,1 1 0,1 1 0,-7 16 0,13-27-98,0 0-1,0 1 1,0-1-1,0 0 1,1 1-1,-1-1 1,1 1-1,0-1 1,0 0-1,0 1 0,0-1 1,1 1-1,0-1 1,-1 1-1,1-1 1,0 0-1,1 0 1,-1 1-1,0-1 1,4 5-1,-2-5 2,-1 0 1,1-1-1,0 1 0,0 0 0,0-1 0,0 0 0,0 0 0,0 0 1,0 0-1,1 0 0,-1-1 0,1 0 0,-1 1 0,1-1 0,0 0 1,0-1-1,-1 1 0,8-1 0,-5 1 0,1-2-1,-1 1 1,0-1-1,1 1 1,-1-2 0,0 1-1,1-1 1,-1 0 0,0 0-1,0-1 1,-1 0 0,1 0-1,0 0 1,-1 0 0,0-1-1,0 0 1,0 0-1,0-1 1,-1 1 0,0-1-1,7-9 1,1-5 88,-1 0 0,-1 0-1,0-1 1,-2 0 0,7-25 0,-4 14-114,-9 228 624,-2-190-614,-8 206 646,3-146-111,-18 81 0,10-89-113,-29 84 1,38-134-352,0 1 1,0-1 0,-1 0-1,0-1 1,-1 1 0,0-1-1,-9 11 1,12-17-52,1 1 0,-1 0 0,0-1 0,0 1 0,0-1 0,0 0 0,0 0 0,0 0 0,-1-1-1,1 1 1,-6 1 0,7-2-19,-1-1 1,0 0-1,0 0 0,1 0 0,-1 0 0,0 0 0,0 0 0,1-1 0,-1 1 0,0-1 1,1 0-1,-1 0 0,1 0 0,-1 0 0,1 0 0,-1-1 0,-2-2 0,-4-2-14,1-1-1,1 0 0,-1-1 1,1 0-1,1 0 0,0 0 1,0-1-1,0 0 0,-7-16 1,5 7-9,0-1 0,1-1 0,1 0 0,-4-20 0,9 34-132,0 0 0,1 0 0,-1 0 0,1 0 0,1 1 0,-1-1 0,1 0 1,0 0-1,0 0 0,1 0 0,4-10 0,-2 8-349,0 1 1,0-1 0,1 1-1,0 0 1,1 0-1,-1 1 1,10-9 0,4-1-1089,1 1 0,1 1 1,1 1-1,34-17 0,-36 21-1940,0 1-1,26-6 1,-6 4-649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3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10560,'8'8'4768,"2"23"-4128,-10-17 2591,0-3-1887,-10 4 1152,7 2-1472,-7 0-480,10-3-352,-9 0-1856,9 1 896,0-7-4992,5 4 3233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5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23 5888,'9'-22'11142,"-5"39"-9511,-2 39-179,-2 0 0,-10 82 0,-31 114 267,22-147-994,-18 87-77,6-37 21,22-106-405,-11 56 730,19-100-886,0 0 221,6-7-94,3-3-256,27-14 110,1 1 1,0 2-1,62-17 0,-26 11 29,2 4-1,93-11 0,-147 28-463,-1 1-1,0 0 0,0 1 1,29 7-1,-47-8-177,8 0-2648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5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11040,'-3'8'8974,"-13"38"-5399,-22 102-938,33-122-2439,1 0 0,1 1 0,1 46 0,3-65-219,0 0 0,0 0-1,0 0 1,1 1 0,0-1 0,1-1 0,0 1 0,0 0-1,1-1 1,0 0 0,0 1 0,1-2 0,6 9 0,-6-9-368,1 0 1,0-1-1,-1 0 1,2 0 0,-1-1-1,0 0 1,1 0-1,11 5 1,-15-8-130,0 0 0,0 0 1,0 0-1,0 0 0,0-1 0,0 0 0,0 1 1,1-1-1,-1 0 0,0 0 0,0 0 1,0-1-1,0 1 0,0-1 0,0 0 0,0 0 1,0 0-1,0 0 0,0 0 0,-1-1 1,1 1-1,5-4 0,17-8-2799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5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11648,'-24'0'5247,"11"8"-4543,8-8 1248,0 0-2432,10 0 224,5 9-2463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6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35 6048,'0'0'1952,"5"-12"3344,-5 11-4961,0 0 0,0 0 0,0 0 0,0 0 0,0 0 0,0 1 0,0-1 0,0 0 0,-1 0 0,1 0 0,0 0 0,-1 1 0,1-1-1,-1 0 1,1 0 0,-1 1 0,1-1 0,-1 0 0,1 0 0,-1 1 0,-1-2 0,1 2-131,0-1 0,0 1 0,0-1 0,-1 1 0,1 0 0,0-1 0,-1 1 0,1 0-1,0 0 1,0 0 0,-1 0 0,1 0 0,-2 0 0,-3 1 14,0 0 1,-1 1 0,1 0-1,-9 4 1,4-2-48,-22 9 216,-1 2-1,2 1 1,-36 24-1,60-34-335,0-1 0,0 2 1,1-1-1,0 1 0,0 1 0,1-1 0,-1 1 0,2 0 0,-1 0 0,1 1 0,0 0 1,1 0-1,0 0 0,0 0 0,1 0 0,-2 14 0,3-9 6,0 0 0,1 0 0,1 0 0,1 0 0,0 0 0,0-1 0,2 1 0,0 0 0,0-1 0,1 1 0,1-1 0,0 0 0,1 0 0,10 17 0,-7-17-8,0 0 0,0 0-1,2 0 1,-1-1 0,2-1-1,-1 0 1,1 0 0,1-2-1,0 1 1,1-1 0,-1-1-1,20 8 1,-28-14-21,0 0-1,1 0 0,-1 0 1,0-1-1,10 1 1,-12-2-16,-1 0 1,0 0 0,1 0 0,-1 0 0,0-1-1,0 1 1,1-1 0,-1 1 0,0-1 0,0 0-1,0 0 1,0 0 0,1 0 0,-2 0-1,1-1 1,0 1 0,2-2 0,-1 0-6,0-1 1,0 1 0,0-1 0,-1 1-1,0-1 1,1 0 0,-1 0 0,0 0-1,1-7 1,1-2-39,4-25 1,-6 22-20,0 0 0,-1 0 0,-1 0 1,0 0-1,-1 0 0,-1 1 0,0-1 1,-8-27-1,7 36-42,1 0 0,-1 1 0,0-1 1,-1 1-1,0-1 0,-6-8 0,8 13 28,0 0 0,1 0-1,-1 1 1,0-1 0,0 0-1,0 1 1,0-1-1,0 1 1,0 0 0,0 0-1,0 0 1,-1 0 0,1 0-1,0 0 1,-1 1 0,1-1-1,-1 1 1,1-1 0,-1 1-1,1 0 1,0 0 0,-5 1-1,0 0-176,1 1 0,0 0-1,0 0 1,0 0 0,0 1-1,0 0 1,1 0 0,-1 1-1,1 0 1,0 0 0,0 0-1,0 0 1,1 1 0,-1-1-1,1 1 1,0 1 0,0-1-1,-4 8 1,3-2-995,0-1-1,1 1 1,0-1 0,0 1-1,1 0 1,0 1-1,1-1 1,1 0 0,-1 20-1,4 10-2645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7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9216,'-2'-5'14558,"7"13"-13922,-1 1 0,-1 0 1,4 11-1,-3 18-29,-1 1 1,-3 62-1,-1-42-504,1 11-145,0 76 87,8-50-3167,-7-67-961,-1-17-272,-2-7 750,-1-10-843,3-3 1286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32 10816,'-18'2'3477,"18"-2"-3425,0 1 0,-1-1 0,1 0-1,0 0 1,-1 0 0,1 0 0,0 0 0,-1 0 0,1 0 0,0 0 0,0 1 0,-1-1 0,1 0-1,0 0 1,0 0 0,-1 0 0,1 1 0,0-1 0,0 0 0,0 0 0,-1 1 0,1-1 0,0 0-1,0 1 1,0-1 0,-4 5 369,0 1 0,1-1 0,0 1-1,0 0 1,0 0 0,1 0 0,0 0-1,0 0 1,-1 10 0,0 5 430,1 1 0,1 0 0,1-1 0,1 1 1,3 22-1,-2-34-631,0 0 0,0-1 1,1 1-1,0-1 1,0 0-1,1 0 0,1 0 1,-1 0-1,1-1 0,1 0 1,0 0-1,0 0 0,12 11 1,-14-15-143,0-1 1,1 0-1,0 0 1,-1 0-1,1 0 1,0-1-1,0 0 1,0 0-1,1 0 1,-1 0-1,0-1 1,1 0-1,-1 0 1,1-1-1,-1 1 1,1-1-1,-1 0 1,1-1-1,-1 1 1,0-1-1,1 0 1,-1-1-1,1 1 1,-1-1-1,0 0 1,0 0-1,0-1 1,0 0-1,-1 1 1,1-2-1,6-5 1,-1 0-68,-1-1 1,-1 0 0,0-1-1,0 0 1,-1 0 0,11-23-1,26-79-426,-33 82-57,-8 23 207,3-9-858,8-35-1,-13 46 188,0-1 0,-1 1 0,0-10 0,0 12-345,-1-1 0,1 0 1,-1 1-1,0-1 0,-3-6 1,0 3-1376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7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29 10464,'-3'-4'5376,"6"-1"-2721,2 5-1567,0-3 1120,3 3-1280,11-5 544,4 2-832,4-1-96,4 4-320,1-5-288,3 10 32,1-5-224,-4 0 160,-1 0-2912,1 0 1632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8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10048,'-2'2'918,"2"-2"-795,-1 0 1,1 1 0,0-1 0,-1 1-1,1-1 1,-1 1 0,1-1 0,0 1-1,-1-1 1,1 1 0,0-1 0,-1 1-1,1-1 1,0 1 0,0 0 0,0-1-1,-1 1 1,1-1 0,0 1 0,0 0-1,0-1 1,0 1 0,0 0 0,0-1-1,0 1 1,0-1 0,1 1-1,-1 0 1,2 28 1811,0 0 1,-4 36-1,-11 64 236,-1 27-884,8-40-391,10-95-936,1-12-195,-4-9 227,-1 0 0,0 0-1,0 0 1,1 0 0,-1 0-1,0 0 1,0 0 0,1 0-1,-1 0 1,0 0 0,0 0 0,1 0-1,-1 0 1,0 0 0,0 0-1,1 0 1,-1 0 0,0 0-1,0 0 1,1 0 0,-1 0-1,0 0 1,0 0 0,0 0 0,1-1-1,-1 1 1,0 0 0,0 0-1,0 0 1,1 0 0,-1-1-1,0 1 1,0 0 0,0 0 0,8-11-259,11-19 1,-10 15 169,89-165-617,-92 171 685,83-127 244,-78 123 119,0 0-1,1 0 0,20-16 1,-31 28-285,-1 0 1,1 0-1,0 1 1,0-1-1,0 0 1,0 1-1,0-1 1,0 0-1,0 1 1,0-1 0,0 1-1,0-1 1,0 1-1,0 0 1,0-1-1,0 1 1,0 0-1,0 0 1,0 0-1,1 0 1,-1 0-1,0 0 1,0 0-1,0 0 1,0 1 0,0-1-1,0 0 1,0 0-1,1 1 1,-1-1-1,0 1 1,0-1-1,0 1 1,-1 0-1,1-1 1,0 1-1,0 0 1,0 0 0,0-1-1,-1 1 1,1 0-1,0 0 1,-1 0-1,1 0 1,0 0-1,-1 0 1,1 0-1,-1 0 1,1 1-1,2 6 121,-1 0-1,1-1 1,-1 1-1,0 0 0,0 11 1,7 178 338,-9-113-3877,0-24-2730,1-54 889,3-1 1674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54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5 109 2912,'-4'2'18897,"13"1"-15616,7 1-6204,-8-2 4633,8-1-1398,1 0 1,-1-1 0,1-1 0,28-4 0,65-21 223,-2 0-204,297-29 617,-380 52-849,37-2 137,-55 5-252,0 0 1,0 0-1,0 1 0,0 0 1,0 0-1,9 4 0,-12-4-376,-26-2-18550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55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19 6048,'-19'-11'1952,"19"10"-1834,-1 1 0,1 0 1,0 0-1,0 0 0,-1 0 1,1 0-1,0 0 0,0 0 1,-1 0-1,1-1 0,0 1 1,0 0-1,0 0 0,0 0 1,-1 0-1,1-1 0,0 1 1,0 0-1,0 0 0,0 0 1,0-1-1,-1 1 0,1 0 1,0 0-1,0-4 2711,-3 7-1288,-5 11 3223,6-8-4089,-5 11 297,0 1 0,2 0 1,0 0-1,1 1 0,0 0 0,0 28 0,5 115 307,-1-162-1278,2 52-157,4 62 52,-4-95-1412,0-1 0,2 1-1,11 34 1,-14-52 1198,0 1 0,-1 0 0,1 0 0,0 0 0,0-1-1,0 1 1,0-1 0,1 1 0,-1-1 0,2 3 0,-1-3-142,-1-1 0,0 1 0,0 0 0,0-1 0,1 1 0,-1-1 0,0 0 0,1 1 0,-1-1 0,0 0 1,1 0-1,-1 0 0,1 0 0,-1 0 0,3 0 0,22-4-4393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56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6 178 2976,'-4'-11'1875,"4"10"-1812,0 1-1,0 0 1,0 0 0,0 0-1,0 0 1,-1-1-1,1 1 1,0 0 0,0 0-1,0 0 1,0-1-1,0 1 1,0 0-1,0 0 1,0 0 0,0-1-1,0 1 1,0 0-1,0 0 1,0-1 0,0 1-1,0 0 1,0 0-1,0 0 1,0-1 0,0 1-1,0 0 1,1-1-1,8-30 4109,1 8-2006,-4 11-993,-1-1 1,0-1-1,0 1 0,3-20 0,-7 15 746,-3 15-506,-1 14-651,-4 31 167,-15 106 219,17-70-854,3-1 0,11 119 1,-8-190-269,-1-2 25,1 0-1,-1 1 1,1-1 0,0 0 0,0 1-1,0-1 1,1 0 0,0 0-1,3 6 1,-5-10-57,0 0 0,1 0-1,-1 0 1,1 0 0,-1 0-1,0 0 1,1 0 0,-1 0-1,0-1 1,1 1 0,-1 0-1,0 0 1,0 0 0,1-1-1,-1 1 1,0 0 0,1 0-1,-1-1 1,0 1 0,0 0-1,0 0 1,1-1 0,-1 1-1,0 0 1,0-1 0,0 1-1,0 0 1,0-1 0,1 1-1,-1 0 1,0-1 0,0 1-1,0 0 1,0-1 0,0 1-1,0-1 1,0 1 0,0 0-1,0-1 1,1-20-610,1-1 0,-4-38 1,-11-44-3731,7 65 2517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57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38 212 4800,'-1'0'95,"-23"3"1904,12-8 7078,17-7-7054,9-12-119,-6 14-1051,-2 1-344,1 1-1,0 0 1,0 1 0,14-12 0,-7 9-346,1 0 0,-1 0-1,2 1 1,0 1 0,0 1-1,0 0 1,21-5 0,16-1-443,2 3 1,63-3 0,-38 10-2491,-72 3 1737,1 0 0,-1 1 0,0 0 0,0 1 0,0 0 0,0 0 0,11 5 0,-17-6 527,-1 0 0,0 0-1,1-1 1,-1 1 0,0 0 0,0 0 0,1 1 0,-1-1-1,0 0 1,1 2 0,7 15-3195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58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 7648,'-4'-5'7770,"4"23"-4949,-5 31 106,1 69 0,3-50-2109,-1-11-331,1 96 392,2-65-245,-2-43-314,1-45-48,3-15-240,-1-20-151,-4-55 1,0 60 94,1 4 22,-1 9 57,2 1 1,2-18 0,-2 5-65,0 25 30,0 16 26,2 12 41,3 26 0,1 1 114,25 167 406,-29-191-515,-2-24-43,-1 1-1,2-1 0,-1 1 1,0-1-1,1 1 1,0-1-1,-1 1 0,1-1 1,3 6-1,-4-10-27,1 0 0,0 0-1,-1 0 1,0 0 0,1 0 0,-1 0-1,1 0 1,-1 0 0,0 1 0,0-1-1,1 0 1,-1-2 0,4-71-49,7-129 112,5-38-570,-15 165 400,-1 76 81,-1 0 1,1 1 0,-1-1-1,0 0 1,1 1-1,-1-1 1,1 0 0,-1 1-1,0-1 1,1 0 0,-1 0-1,0 0 1,1 0-1,-1 0 1,0 0 0,1 0-1,-1 0 1,0 0-1,1 0 1,-2 0 0,-13-1 282,13-2-268,0-1-1,0 1 1,1-1 0,-1 1 0,1-1 0,-2-5-1,-1-1-64,4 5 81,0 5-30,0 0-1,0 0 0,0-1 1,0 1-1,0 0 0,0 0 0,0-1 1,0 1-1,0 0 0,0 0 1,0 0-1,0-1 0,-1 1 0,1 0 1,0 0-1,0-1 0,0 1 0,0 0 1,0 0-1,0 0 0,0 0 1,-1-1-1,1 1 0,0 0 0,0 0 1,0 0-1,0 0 0,-1-1 1,1 1-1,0 0 0,0 0 0,0 0 1,-1 0-1,1 0 0,0 0 0,0 40-145,-5 119-22,5-87-2578,0-31-4656,0-38 6514,0 0 1,1 1-1,-1-1 1,1 0-1,-1 0 0,1 0 1,0 0-1,0 0 0,0 0 1,0 0-1,3 3 0,9 14-3583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36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428 15 3968,'6'-6'8706,"-8"8"-9242,2-2 569,-1 0-1,1 0 1,0 0-1,0 0 0,0 0 1,0 0-1,-1 0 1,1 0-1,0 0 1,0 0-1,0 0 0,0 0 1,-1 0-1,1 0 1,0 0-1,0 0 1,0 0-1,0 0 0,-1 0 1,1 0-1,0 0 1,0 0-1,0 0 1,0 0-1,-1 0 0,1-1 1,0 1-1,0 0 1,0 0-1,0 0 1,0 0-1,0 0 0,-1 0 1,1-1-1,0 1 1,0 0-1,0 0 1,0 0-1,0 0 0,0-1 1,0 1-1,0 0 1,0 0-1,0 0 1,0 0-1,0-1 0,0 1 1,0 0-1,0 0 1,0 0-1,-5-6 960,6 6-49,-5 1-538,-14 4-425,7 4 168,0-1 0,0 1 1,-1-2-1,-24 13 0,21-13-23,1 1 0,0 1-1,0 0 1,-14 13 0,11-5 23,0 1-1,1 1 1,1 1 0,1 0 0,-18 34 0,10-10 229,-29 87 1,39-93-127,1 1 0,3 0-1,1 0 1,1 1 0,1 49-1,5-77-168,1-1-1,1 0 1,0 0-1,0 0 1,1 0-1,1 0 1,0-1-1,0 1 1,1-1-1,7 12 1,1-1 72,1-2 1,1 0-1,29 30 1,-34-40-37,0-1 0,12 8 1,14 12 139,-27-23-145,-9-5-121,0 0-1,0 0 1,0-1 0,0 1-1,0 0 1,0 0 0,1 0-1,-1 0 1,0 0 0,0 0-1,0-1 1,0 1 0,0 0-1,0 0 1,0 0 0,0 0-1,0-1 1,0 1 0,0 0-1,0 0 1,0 0 0,0 0-1,0-1 1,0 1 0,0 0-1,0 0 1,0 0-1,0 0 1,0 0 0,0-1-1,0 1 1,0 0 0,0 0-1,-1-2-267,1 0 0,-1 0 0,0 0 0,0 0 0,0 0 0,0 0 0,0 0 0,-2-2-1,-18-19-4832,15 14 2923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40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18 284 2912,'-18'3'5370,"32"4"-2634,-10-6-2448,1 0-1,-1 0 0,0 0 1,1-1-1,-1 0 1,1 0-1,-1 0 0,1 0 1,-1-1-1,0 1 0,1-1 1,-1 0-1,0-1 0,8-2 1,-5 1-159,0-1 0,0 0 0,0 0 1,0 0-1,-1-1 0,0 1 0,8-9 0,-6 3-22,0 0 0,-1-1-1,0 0 1,-1-1 0,0 1-1,-1-1 1,5-18 0,10-18 170,-18 41-259,1 0-1,-1 0 1,0-1 0,-1 1 0,0 0-1,0-1 1,0 1 0,-1-12 0,0 18-16,-1 0 0,1 0 0,0 0 0,0 0 0,0 0 0,-1 0 0,1 1 0,-1-1 0,1 0 0,0 0 0,-1 0 1,0 0-1,-1-3-19,-2 26 100,-8 28 0,7-35 34,1-1-1,1 1 1,0 0 0,1 0 0,1 1 0,0-1 0,1 0 0,0 1-1,2-1 1,2 17 0,-3-28-45,0 1-1,1-1 1,-1 0-1,1 0 1,0 0-1,0 0 1,0 0-1,0 0 1,1 0-1,-1 0 1,1-1-1,0 0 1,0 1-1,0-1 1,1 0 0,5 3-1,-8-5-31,1-1 0,0 0 0,-1 1 1,1-1-1,0 0 0,0 0 0,-1 0 0,1 0 0,0-1 0,-1 1 0,1 0 1,0-1-1,-1 1 0,3-2 0,4 0 83,-3 1-78,0 0-1,0-1 0,0 1 1,-1-1-1,1 0 0,0-1 1,-1 1-1,1-1 0,-1 0 1,4-3-1,7-7 57,17-19-1,-15 14-85,32-33-123,22-23 3,-70 74 87,0-1 0,-1 1 1,1-1-1,-1 1 0,1-1 0,0 1 1,-1-1-1,1 1 0,0-1 0,0 1 0,-1 0 1,1-1-1,0 1 0,0 0 0,0 0 0,0-1 1,0 2 9,-1-1-1,0 0 1,1 0 0,-1 0 0,0 0 0,0 0 0,1 1 0,-1-1 0,0 0-1,0 0 1,0 1 0,1-1 0,-1 0 0,0 0 0,0 1 0,0-1 0,0 0-1,1 0 1,-1 1 0,0-1 0,0 0 0,0 1 0,0-1 0,0 0 0,0 0-1,0 1 1,0 0 0,0 3-28,0 1 0,0 0 0,-1 0-1,0 5 1,0-5 64,-2 14-37,0 0 0,-1-1-1,-11 30 1,7-12 94,7-30-26,0 0 0,0 1-1,-5 10 1,6-17-49,0 0 0,0 0-1,0 0 1,0 0 0,0 0 0,0 0-1,0 1 1,0-1 0,-1 0 0,1 0-1,0 0 1,0 0 0,0 0 0,0 1-1,0-1 1,0 0 0,0 0 0,0 0-1,0 0 1,0 0 0,0 1 0,0-1-1,0 0 1,0 0 0,0 0 0,1 0 0,-1 0-1,0 0 1,0 1 0,0-1 0,0 0-1,0 0 1,0 0 0,0 0 0,0 0-1,0 0 1,0 0 0,1 1 0,-1-1-1,0 0 1,0 0 0,0 0 0,0 0-1,0 0 1,0 0 0,1 0 0,-1 0-1,0 0 1,0 0 0,0 0 0,0 0 0,0 0-1,1 0 1,-1 0 0,13-3 402,18-12-150,34-35-287,-28 21-20,-8 4 57,-1-2 0,40-49 0,-34 37-32,-31 34-166,0 3-37,-1 10 131,2 15-29,-1 0 0,-2 0 0,-1 45 0,-1-27 56,2-37 85,0 1 1,0-1 0,0 0 0,1 1 0,-1-1-1,1 0 1,0 0 0,0 0 0,4 5 0,-5-9 9,-1 1 1,1 0 0,0-1-1,-1 1 1,1-1 0,0 1-1,0-1 1,-1 1-1,1-1 1,0 1 0,0-1-1,0 0 1,0 1 0,-1-1-1,1 0 1,0 0 0,0 0-1,0 0 1,0 0 0,0 0-1,0 0 1,1 0 0,0 0 4,0 0 0,0-1 1,0 1-1,0-1 1,0 1-1,0-1 1,0 0-1,3-1 1,2-4-28,0 0-1,0 0 1,-1-1 0,0 0 0,0 0 0,-1 0 0,8-13 0,-3 4-29,-3 5 38,10-23 0,-13 24-34,1 0 1,12-18-1,-17 28 13,0 0 0,0 0 0,0-1 0,0 1 0,0 0 0,1 0 0,-1 0 0,0 0 0,0-1 0,0 1 0,1 0 0,-1 0 0,0 0 0,0 0 0,1 0 0,-1 0 0,0 0 0,0-1 0,1 1 0,-1 0 0,0 0 0,0 0 0,1 0 0,-1 0 0,0 0 0,1 0 0,-1 0 0,0 0 0,0 0 0,1 1 0,-1-1 0,0 0 0,0 0 0,1 0 0,-1 0 0,10 10-274,5 20-99,-13-26 440,6 11 51,1 0 0,16 21 0,-23-33-61,-1-3-46,-1 0 1,0 1-1,1-1 0,-1 1 0,1-1 1,-1 0-1,1 1 0,-1-1 0,1 0 1,-1 1-1,1-1 0,-1 0 0,1 0 1,-1 1-1,1-1 0,-1 0 1,1 0-1,0 0 0,-1 0 0,1 0 1,-1 0-1,1 0 0,-1 0 0,1 0 1,0 0-1,-1 0 0,1 0 1,-1-1-1,1 1 0,-1 0 0,1 0 1,-1 0-1,1-1 0,-1 1 0,1 0 1,-1-1-1,1 1 0,-1-1 0,1 1 1,0-1-1,0 0-9,0 0 0,0 0 0,0 0 1,0 0-1,0-1 0,0 1 0,-1 0 0,1 0 0,0-1 0,-1 1 1,1 0-1,-1-1 0,1-2 0,-1-1 21,0 0 0,-1 0 0,0 1 0,0-1 0,-1 0 0,1 0 1,-1 1-1,0-1 0,-5-6 0,6 8-42,-1 0 1,0 0 0,0 1 0,0-1-1,0 1 1,0-1 0,0 1 0,-1 0-1,1 0 1,-1 0 0,0 0 0,1 0-1,-1 1 1,0-1 0,-4-1 0,5 3 4,1 0 1,-1 0-1,1 0 0,0 0 1,-1 0-1,1 1 1,-1-1-1,1 0 1,0 1-1,-1-1 1,1 1-1,0-1 0,-1 1 1,1 0-1,0-1 1,0 1-1,0 0 1,-1 0-1,1 0 1,0 0-1,0 0 0,0 0 1,1 0-1,-1 0 1,0 0-1,-1 3 1,-2 3-58,0 0 0,0 1 0,-3 8 0,6-13 81,-4 9 38,0 1 1,-4 22 0,8-28-57,0 0 1,1 0-1,-1 0 1,2 0-1,-1 0 1,3 14-1,-2-18 29,-1 0 0,1 1 0,0-1-1,0 0 1,0 0 0,0 0 0,1 0 0,-1 0 0,1 0 0,0-1-1,0 1 1,0 0 0,0-1 0,0 1 0,1-1 0,-1 0 0,1 0-1,0 0 1,-1 0 0,1 0 0,0-1 0,0 1 0,0-1-1,5 2 1,-2-1 62,1-1 0,-1 0 0,1-1 0,-1 1 0,1-1 0,0 0 0,9-2 1,47-10-16,-53 9-83,30-8 88,0-3 0,-1-1 1,71-39-1,-103 51-76,1-1-1,-1-1 1,0 1-1,0-1 1,-1 0-1,0 0 1,0-1-1,0 0 1,9-11-1,-15 16-9,0 1 0,1-1-1,-1 1 1,0-1 0,0 1-1,1-1 1,-1 1-1,0-1 1,0 1 0,0-1-1,0 1 1,1-1 0,-1 0-1,0 1 1,0-1 0,0 1-1,0-2 1,-1 2 7,1 0 1,0 0-1,0-1 1,0 1-1,0 0 1,-1 0-1,1 0 1,0 0-1,0 0 1,0-1-1,-1 1 0,1 0 1,0 0-1,0 0 1,-1 0-1,1 0 1,0 0-1,0 0 1,0 0-1,-1 0 1,1 0-1,0 0 1,0 0-1,-1 0 0,1 0 1,0 0-1,-2 0-19,0 0-1,0 0 0,1 1 1,-1-1-1,0 1 0,1 0 0,-1-1 1,-2 3-1,3-3 28,-12 9-66,-20 18 0,30-24 58,0 0 0,0 0 0,1 0 1,-1 0-1,1 1 0,0-1 0,0 1 0,0-1 0,0 1 0,0 0 0,1 0 0,-2 4 0,3-6 11,0 0-1,0 0 0,0-1 0,1 1 0,-1 0 0,0-1 1,1 1-1,-1 0 0,1-1 0,-1 1 0,1 0 0,0-1 1,0 1-1,-1-1 0,1 1 0,0-1 0,0 0 1,1 1-1,-1-1 0,0 0 0,0 0 0,1 0 0,1 2 1,3 1 33,0 0 0,0-1 1,0 0-1,8 3 0,2 0 36,0 0-1,1-2 0,-1 0 1,1-1-1,0-1 0,25 1 1,-39-3-45,1 0 1,0-1-1,-1 1 0,1-1 1,-1 0-1,1 0 1,-1 0-1,1 0 1,-1-1-1,0 1 0,1-1 1,-1 0-1,0 0 1,5-4-1,-7 5-18,0 0-1,0 0 1,-1 0-1,1 0 1,0 0 0,-1-1-1,1 1 1,0 0-1,-1 0 1,1 0 0,-1-1-1,0 1 1,1 0-1,-1 0 1,0-1-1,0 1 1,0 0 0,0-2-1,0 1-23,-1 0 0,1 0 0,-1 0 0,1 0 0,-1 1 0,0-1 0,0 0 0,0 0 0,0 0 0,0 1 0,-1-1 0,1 1 0,0-1 0,-1 1 0,-1-2 0,0 0-2,0 1-1,0 0 0,0 0 0,0 0 0,0 0 0,0 0 1,-1 1-1,1 0 0,0-1 0,-1 1 0,-4-1 1,-2 1-43,0 1 1,-18 0 0,2 1-19,-41 2 75,113-15 271,-5-1-195,54-24 1,-68 25-103,-19 9 33,0 0 0,1 0 0,13-2 0,-20 5-7,1-1-1,-1 1 1,1 0 0,0 0 0,-1 0 0,1 0 0,-1 0 0,1 1-1,-1-1 1,1 1 0,-1-1 0,1 1 0,-1 0 0,1 0-1,-1 0 1,0 1 0,3 1 0,-4-2 2,1 1 1,-1 0-1,1 0 0,-1 0 0,0 0 1,0 0-1,0 1 0,0-1 0,-1 0 1,1 0-1,0 1 0,-1-1 1,0 0-1,1 1 0,-1-1 0,0 3 1,0 1 2,0 0 1,-1 0 0,1 0-1,-1 0 1,-3 8-1,-19 40 352,23-54-338,-1 0-1,1 0 0,0 1 0,0-1 1,0 0-1,0 0 0,0 0 0,0 0 1,0 0-1,0 0 0,0 0 0,0 1 1,0-1-1,0 0 0,0 0 0,0 0 1,-1 0-1,1 0 0,0 0 0,0 0 1,0 1-1,0-1 0,0 0 0,0 0 1,0 0-1,1 0 0,-1 0 0,0 0 1,0 1-1,0-1 0,0 0 0,0 0 1,0 0-1,0 0 0,0 0 0,0 0 1,0 0-1,0 1 0,0-1 0,0 0 1,1 0-1,-1 0 0,0 0 0,0 0 1,0 0-1,0 0 0,0 0 0,0 0 1,0 0-1,1 0 0,-1 0 0,0 0 1,8-5 227,11-18-256,-15 19 73,6-8-66,1 2 1,0-1-1,0 1 0,1 1 1,20-12-1,-6 6-94,49-19-1,-73 33 95,0 0-1,-1 1 1,1-1-1,0 0 0,0 1 1,0 0-1,-1-1 1,1 1-1,0 0 1,0 0-1,0 0 0,0 0 1,0 1-1,-1-1 1,1 0-1,0 1 1,0-1-1,0 1 0,-1 0 1,1-1-1,0 1 1,-1 0-1,1 0 0,1 2 1,-1-2 1,-1 1 0,0-1 0,1 1 0,-1 0 0,0 0 0,0-1 0,0 1 0,0 0 0,-1 0 0,1 0 0,-1 0 0,1 0 0,-1 0 0,1 0 0,-1 0 0,0 0 0,0 0 0,0 0 0,0 1 0,-1-1 0,0 3 0,-1 14-50,1-14 87,1 1 0,-1-1 1,0 1-1,-1-1 0,1 0 1,-4 8-1,47-21 615,-20 2-661,0-1 0,-1-2 0,0 0 0,0-1 0,-1-1 0,33-24 0,-13 3 176,-32 25-105,-3 5-160,-5 13-185,0-9 246,0 0 23,0 26 161,0-1 0,2 1 0,7 31 0,-9-59-127,0 1 1,0 0-1,0 0 1,1-1-1,-1 1 1,0 0-1,1-1 1,-1 1-1,0 0 1,1-1-1,-1 1 1,1 0-1,-1-1 1,1 1-1,0-1 1,-1 1-1,1-1 1,-1 1-1,1-1 1,0 1-1,0-1 1,-1 0-1,1 1 1,0-1-1,-1 0 1,1 0-1,0 1 1,0-1-1,0 0 1,-1 0-1,1 0 1,0 0-1,0 0 1,-1 0-1,1 0 1,0 0-1,0-1 1,0 1-1,-1 0 1,1 0-1,0-1 1,-1 1-1,2-1 1,1 0 10,0-1 0,0 1 0,0-1 0,0 0 0,0 1 0,-1-1 0,1-1 0,4-3 1,10-17-17,-2 0 1,16-30 0,-24 42-54,-6 10 43,-1 0-1,1 0 1,0 0 0,0-1-1,-1 1 1,1 0-1,-1 0 1,1-1-1,0-1 1,-1 2 2,0 3-45,1-1-1,0 1 1,-1 0 0,1 0 0,-1 0 0,0 0-1,0 0 1,0 0 0,0 0 0,0 3-1,0-4 37,0 8 47,0 1-1,1-1 0,0 0 1,0 1-1,1-1 0,0 0 1,6 14-1,-6-16 35,-2-7-62,0 1-1,0-1 0,0 1 1,0-1-1,0 1 0,0-1 1,0 1-1,0-1 0,1 1 1,-1-1-1,0 1 0,0-1 1,0 1-1,1-1 0,-1 0 1,0 1-1,1-1 0,-1 1 0,0-1 1,1 0-1,-1 1 0,1-1 1,-1 0-1,1 1 0,-1-1 1,0 0-1,1 0 0,-1 1 1,1-1-1,-1 0 0,1 0 1,-1 0-1,1 0 0,-1 0 1,1 0-1,-1 0 0,1 0 1,0 0-1,-1 0 0,1 0 1,0 0-1,15-4 33,-10 3 3,0 0-1,-1-1 0,1 0 0,-1 0 0,0 0 1,10-5-1,181-108 105,-182 107-129,-11 5-70,1 1 0,-1 0 0,1 0 0,0 0 0,7-2 0,-11 4 38,1-1 0,0 1-1,0 0 1,0 0 0,0 0 0,0 0 0,0 0 0,-1 0 0,1 0 0,0 1 0,0-1 0,0 0 0,0 0 0,-1 1 0,1-1 0,0 0 0,0 1 0,0-1 0,-1 1 0,1-1 0,0 1 0,-1-1 0,1 1 0,0-1 0,-1 1 0,1 0 0,-1 0 0,1-1 0,-1 1 0,1 0 0,-1 0 0,1 1 0,0 0 9,-1 0 0,1 0 0,-1 1 0,1-1 0,-1 0 0,0 1 1,0-1-1,0 0 0,0 1 0,-1-1 0,1 0 0,0 0 0,-2 4 0,-1 7-52,1 1 121,-2-1 0,0 1 0,0-1 0,-12 24 1,12-24 62,4-13-119,0 0-1,0 0 1,0 0 0,0 1 0,0-1 0,0 0-1,1 0 1,-1 0 0,0 1 0,0-1 0,0 0-1,0 0 1,1 0 0,-1 0 0,0 1-1,0-1 1,0 0 0,1 0 0,-1 0 0,0 0-1,0 0 1,0 0 0,1 0 0,-1 0 0,0 0-1,0 0 1,1 1 0,-1-1 0,0 0-1,0 0 1,0-1 0,1 1 0,-1 0 0,0 0-1,0 0 1,1 0 0,-1 0 0,0 0 0,0 0-1,0 0 1,1 0 0,-1 0 0,0-1 0,14-3 47,-1 0 1,0-1 0,-1-1 0,1 0 0,-1-1 0,12-9 0,77-62-378,-83 70 96,-18 7 217,1 1 1,-1 0 0,0 0-1,1 0 1,-1 0 0,1 0-1,-1 0 1,0 0-1,1 0 1,-1 0 0,1 0-1,-1 0 1,0 0 0,1 0-1,-1 0 1,1 0 0,-1 0-1,0 0 1,1 0 0,-1 0-1,0 1 1,1-1 0,-1 0-1,0 0 1,1 0 0,-1 1-1,0-1 1,1 0-1,-1 1 1,0-1 0,0 0-1,1 0 1,-1 1 0,0-1-1,0 0 1,0 1 0,1-1-1,-1 1 1,0-1 0,0 0-1,0 1 1,0-1 0,0 1-1,0-1 1,0 0 0,0 1-1,-1 24-46,-5 31-1,3-36 49,2-19 16,1 0 0,0 0-1,0 0 1,0 0 0,-1 0 0,1 0-1,0 0 1,0 1 0,1-1-1,-1 0 1,0 0 0,0 0 0,0 0-1,1 0 1,-1 0 0,1 0-1,-1 0 1,1 0 0,-1 0-1,1 0 1,-1 0 0,1 0 0,0 0-1,-1-1 1,1 1 0,0 0-1,0 0 1,2 0 0,-1 0 13,0 0 1,0-1-1,0 0 1,0 1-1,0-1 1,1 0-1,-1 0 0,0 0 1,0-1-1,0 1 1,1 0-1,-1-1 1,0 1-1,2-2 1,7-2 38,-1 0 1,0-1 0,0 0 0,16-12 0,37-32-45,-50 38-11,-5 4-32,10-7-74,-1-1-1,18-20 0,-25 19 21,-10 17 7,-3 5-110,-2 3 115,-1-1 0,1 0 0,-13 13 0,-8 10-44,-10 28 94,33-54 30,0 0-1,0 1 1,0-1 0,1 1-1,0 0 1,0 0 0,1 0-1,-2 9 1,4-14 38,1-1 0,-1 0 0,1 0 0,0 1 0,-1-1 0,1 0 1,0-1-1,-1 1 0,1 0 0,-1 0 0,1-1 0,2 0 0,2-1 0,1 0-1,-1 0 1,0-1 0,0 0-1,0 0 1,0-1 0,0 0-1,7-6 1,4-5 19,17-20 0,-15 14-59,5-4-236,25-36 0,-47 59-20,-4 8 23,-4 11-18,5-16 228,-59 109-293,15-34 302,-66 155 0,26-45 108,77-170-24,-1 0 0,0-1 0,-17 20 0,23-31-33,0 0 0,-1 0-1,0 0 1,0-1 0,0 1 0,0-1-1,0 0 1,0-1 0,-1 1 0,0-1-1,1 0 1,-1 0 0,0 0 0,0 0-1,0-1 1,-7 1 0,10-2-31,-1 0 0,1 0 0,0 0 0,0 0 0,-1-1 0,1 1 1,0-1-1,0 1 0,0-1 0,0 0 0,0 0 0,0 0 0,0 0 0,0 0 0,0-1 1,0 1-1,0 0 0,1-1 0,-1 1 0,0-1 0,1 0 0,0 0 0,-3-2 0,1-2 9,0 1-1,1-1 0,-1 1 1,1-1-1,0 0 0,1 0 1,-2-8-1,1-1-14,0-1-1,1 0 1,1 0-1,1-1 1,0 1 0,1 1-1,1-1 1,0 0-1,1 1 1,12-30 0,-10 31-80,0 1 0,1 0 0,1 0 0,0 1 0,0 0 0,2 0 0,-1 1 0,1 0 0,1 1 0,0 0 0,24-16 0,-19 17-709,1 0 0,18-7 0,12-2-4865,-25 10 672,-22 8 4919,0 0 1,0 0 0,0 0-1,0 0 1,0 0-1,0 0 1,0 0 0,1-1-1008,-1 1 1008,0 0-1,0 0 1,1 0 0,-1 0-1,0 0 1,0 0 0,0 0-1,0 0 1,0 0 0,0 0-1,0 0 1,0 0 0,0 0-1,0 0 1,1 2-1008,-1-2 1008,0 0 0,0 0-1,-3 5-2385,1-3 1070,-4 9-1471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41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212 216 8384,'-85'-83'3808,"48"38"-3328,19 30-320,10 2-192,-11-7 320,11 9-192,-2-1-288,7 4 96,-2-1-2016,-3 14-4256,-2 2 3968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 9568,'-23'-2'4300,"18"1"-3176,1 0-1,0 1 1,-1 0-1,1 0 1,-1 0-1,-4 1 1,-10 4-652,0 1 1,0 1-1,0 1 1,1 1 0,1 0-1,-1 2 1,2 0-1,-1 0 1,2 2-1,-16 14 1,19-15-308,1 1 0,0 0 0,1 1 0,0 1 0,1-1 0,1 1 0,0 1 0,1 0 0,0 0 0,2 0 0,-8 31 0,12-39-119,0-1 1,0 0-1,1 1 0,0-1 0,0 1 1,1-1-1,0 0 0,0 0 1,0 1-1,1-1 0,0 0 0,1 0 1,0 0-1,0-1 0,0 1 0,1-1 1,0 1-1,5 6 0,-2-5-102,1 0-1,-1-1 1,2 1 0,-1-2-1,1 1 1,0-1 0,0 0-1,1-1 1,0 0 0,0-1-1,17 6 1,-12-6-1034,-1 0 1,30 3 0,-37-6 501,0-1 0,0 0 0,0 0 0,0 0 0,-1-1 0,1 0 0,0-1 0,12-4 0,-13 3-107,0 0 0,0 0-1,-1 0 1,1-1 0,-1 0 0,0 0-1,0-1 1,0 0 0,-1 1 0,7-10-1,21-45-4178,4-2 1674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41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9 173 6816,'-8'-59'3072,"8"25"-2656,0 19 1024,8 7-864,-3-4-96,4 4-288,4-9-576,0 9 192,10 2-128,-1 1 192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43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347 38 2912,'0'-1'121,"1"0"0,-1-1 0,0 1 0,1 0 0,-1 1 0,1-1 0,-1 0 0,1 0 0,0 0 0,-1 0 0,1 0 0,0 0 0,0 1 0,-1-1 0,1 0 0,1 0 0,4-4 1390,-5 4-1384,-1 1 1,0 0 0,0-1-1,0 1 1,1-1-1,-1 1 1,0-1 0,0 1-1,0-1 1,0 1-1,0 0 1,0-1 0,0 1-1,0-1 1,0 1-1,0-1 1,0 1-1,-1-1 1,1 1 0,0-1-1,0 1 1,0 0-1,0-1 1,-1 1 0,1-1-1,0 1 1,0 0-1,-1-1 1,1 1 0,0 0-1,-1-1 1,1 1-1,0 0 1,-1-1 0,1 1-1,-1 0 1,1 0-1,-1 0 1,1-1 0,0 1-1,-1 0 1,1 0-1,-1 0 1,1 0 0,-1 0-1,1 0 1,-1 0-1,1 0 1,-1 0-1,1 0 1,0 0 0,-1 0-1,-15 1 410,1 0-1,0 1 0,-27 7 1,-47 19 566,77-24-944,-9 4 96,-41 20 0,54-24-222,0 1 0,1 0 0,-1 0-1,1 1 1,0 0 0,1 0 0,-1 1 0,-5 8-1,11-14-2,0 1-1,0-1 0,0 1 0,0-1 1,0 1-1,0 0 0,1-1 0,-1 1 0,1 0 1,-1 0-1,1-1 0,-1 1 0,1 0 1,0 0-1,0 0 0,0 0 0,0-1 0,0 1 1,1 0-1,0 3 0,0-2 14,0-1-1,0 0 1,1 1-1,-1-1 1,1 0 0,0 0-1,-1 0 1,1 0-1,0 0 1,0 0-1,0-1 1,4 3 0,4 2 88,-1-1 1,1-1 0,0 0-1,1 0 1,19 4 0,-19-6 30,1-1 0,0 0 0,0 0-1,0-1 1,0-1 0,0 0 0,0-1 0,-1 0 0,1 0 0,13-6 0,-21 7-142,-1 0 1,0-1-1,0 1 1,-1-1-1,1 0 1,0 0-1,0 0 0,-1 0 1,1 0-1,-1 0 1,0-1-1,0 1 0,0-1 1,0 1-1,0-1 1,0 0-1,-1 0 0,1 0 1,-1 0-1,0 0 1,1-5-1,-1 3-28,0 1 0,-1 0-1,0-1 1,0 1 0,0-1 0,0 1 0,-1-1-1,0 1 1,0 0 0,0-1 0,0 1-1,0 0 1,-1 0 0,0 0 0,0 0 0,-3-4-1,-17-21-352,21 27 326,-1 0 0,1 0 0,-1 1 0,1-1 0,-1 1 0,0-1 0,1 1 0,-1 0 0,0-1 1,0 1-1,0 0 0,0 0 0,0 1 0,-3-2 0,14 2 257,20 0 270,54-6-1,-33-5-216,-28 6-161,0 0 0,0 2 0,27-1 0,-46 4-69,0 0-1,1 0 1,-1 0 0,0 1-1,0 0 1,0-1-1,0 1 1,1 0 0,-1 1-1,0-1 1,-1 0 0,1 1-1,0 0 1,0 0-1,-1-1 1,1 2 0,-1-1-1,1 0 1,-1 0 0,0 1-1,0-1 1,0 1-1,0 0 1,-1-1 0,1 1-1,-1 0 1,1 0 0,-1 0-1,0 0 1,0 1-1,-1-1 1,1 0 0,-1 0-1,1 0 1,-1 1 0,0-1-1,-1 6 1,1-3 22,-1 1 53,0 0 1,1-1-1,0 1 1,1 7-1,-1-12-90,1 0 1,-1 0-1,1 0 1,-1-1-1,1 1 1,0 0-1,0 0 1,-1 0-1,2-1 1,-1 1-1,0 0 1,0-1-1,0 1 1,1-1-1,-1 0 0,1 1 1,-1-1-1,3 2 1,1-1 18,0 1 0,-1-1-1,2 0 1,-1 0 0,0 0 0,0-1 0,1 0 0,4 1-1,47 0 77,-48-2-102,26-1-262,-1-1 0,0-2 1,57-13-1,-52 2-2534,-3-1 767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48.0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8 609 3488,'0'0'1115,"-7"6"602,8-5-1353,0 0 0,0 0 1,-1 0-1,1 0 0,0-1 0,1 1 1,-1 0-1,0-1 0,2 2 0,19-2 1388,-14 1-1386,0-1-1,-1 0 0,1 0 1,11-3-1,-4 0-163,0-1 0,0 0 1,0-2-1,-1 1 0,0-2 0,0 0 0,20-13 1,-28 15-160,1 0 1,-1 0-1,0-1 1,-1 1-1,1-1 1,-1 0-1,-1-1 1,1 0-1,-1 1 1,0-1-1,0 0 1,-1-1-1,0 1 1,0-1-1,-1 1 1,3-14-1,-4 13-11,-1 0 0,0 0-1,0 0 1,0 0 0,-1 0-1,-3-11 1,4 16-22,-1 0 1,0 0-1,0 1 0,0-1 0,-1 0 1,1 1-1,-1-1 0,1 1 0,-4-5 1,3 6-20,1 0 1,0 0 0,0 0-1,-1 0 1,1 0-1,-1 1 1,1-1 0,-1 0-1,1 1 1,-1-1 0,1 1-1,-1-1 1,0 1-1,1 0 1,-1-1 0,0 1-1,1 0 1,-4 1 0,0-1 8,-1 2 1,1-1-1,0 1 1,0 0-1,0 0 1,0 0 0,0 1-1,0-1 1,0 1-1,1 0 1,-7 7-1,1-2 95,1 1 0,1 0-1,0 0 1,-9 14-1,0 5 205,2 0 0,-15 40-1,27-62-193,0 1 0,1 1 0,0-1 0,0 0 0,1 0 0,0 1 0,0-1 0,1 11 0,0-16-66,0 0 0,0 0 0,0 0 0,1 0 0,-1 0 0,1 0 0,-1 0 0,1 0 0,0 0-1,0 0 1,0 0 0,0 0 0,0 0 0,1-1 0,-1 1 0,0 0 0,1-1 0,-1 1 0,1-1 0,-1 0 0,1 1 0,0-1-1,0 0 1,0 0 0,-1 0 0,1 0 0,0 0 0,0-1 0,0 1 0,0 0 0,1-1 0,2 1 0,6-1 100,1 1 0,0-1 0,-1-1 1,1 0-1,-1-1 0,21-6 0,65-25 49,-73 24-144,0-1 0,-2-1 0,1-2 0,-1 0 0,-1-1 0,-1-1 0,29-26 0,41-61-220,-71 84 263,-18 18-80,-1-1 0,1 1-1,-1 0 1,1 0 0,-1-1-1,0 1 1,1 0-1,-1 0 1,1-1 0,-1 1-1,1 0 1,-1 0 0,1 0-1,-1 0 1,1 0-1,-1 0 1,1 0 0,0 0-1,-1 0 1,1 0 0,-1 0-1,1 0 1,-1 0 0,1 0-1,-1 0 1,1 1-1,-1-1 1,1 0 0,-1 0-1,1 1 1,-1-1 0,0 0-1,1 1 1,-1-1-1,1 0 1,-1 1 0,0-1-1,1 0 1,-1 1 0,0-1-1,0 1 1,1-1-1,-1 1 1,0-1 0,0 1-1,1-1 1,-1 1 0,2 7 38,-1 0 1,0 0-1,0 1 1,-1-1-1,0 0 1,-1 0-1,-1 9 1,1 3 54,-2 3 82,-1 1 1,-12 43 0,5-29-27,10-30 56,4-11 178,8-6-118,11-8-235,29-28 1,-32 26-153,37-26 1,-47 38 99,28-16-32,-35 21 30,0 1 0,0 0 0,1 1 0,-1-1-1,0 0 1,1 1 0,-1-1 0,1 1 0,-1 0 0,0-1-1,1 1 1,-1 0 0,1 1 0,-1-1 0,3 1 0,-4-1 8,0 1 1,0 0-1,0-1 1,0 1 0,0 0-1,0 0 1,0 0 0,0 0-1,0 0 1,0 0-1,-1 0 1,1 0 0,0 0-1,-1 0 1,1 0-1,-1 0 1,1 0 0,-1 1-1,1-1 1,-1 0-1,0 0 1,0 1 0,0-1-1,0 0 1,0 0 0,0 1-1,0-1 1,0 0-1,0 0 1,0 1 0,-1 0-1,0 5 24,-1 0 1,1 0-1,-1-1 0,-5 12 1,-15 18 128,17-29-128,1 1 0,-1-1 0,1 1 0,-4 11 0,8-19-8,0 0 0,0 1 1,0-1-1,0 0 1,0 0-1,0 0 1,0 0-1,0 0 0,0 0 1,0 1-1,1-1 1,-1 0-1,0 0 0,0 0 1,0 0-1,0 0 1,0 0-1,0 0 1,0 0-1,0 1 0,0-1 1,0 0-1,1 0 1,-1 0-1,0 0 0,0 0 1,0 0-1,0 0 1,0 0-1,0 0 1,1 0-1,-1 0 0,0 0 1,0 0-1,0 0 1,0 0-1,0 0 1,0 0-1,1 0 0,-1 0 1,0 0-1,0 0 1,0 0-1,0 0 0,0 0 1,0 0-1,1 0 1,-1 0-1,0 0 1,0 0-1,0 0 0,0 0 1,0 0-1,0-1 1,0 1-1,0 0 0,1 0 1,15-7 215,21-15-158,-22 11-184,82-52-25,-91 59 106,-2 2-6,0-1-1,1 1 1,-1 0 0,1 0-1,7-2 1,-11 3 39,-1 1 1,1 0-1,0 0 0,0 0 1,0 0-1,-1 0 1,1 0-1,0 0 0,0 0 1,-1 1-1,1-1 0,0 0 1,0 0-1,-1 0 0,1 1 1,0-1-1,-1 1 1,1-1-1,0 0 0,-1 1 1,1-1-1,0 1 0,-1-1 1,1 1-1,-1 0 0,1-1 1,-1 1-1,1-1 1,-1 1-1,0 0 0,1-1 1,-1 1-1,0 0 0,0 0 1,1-1-1,-1 1 0,0 0 1,0 0-1,0-1 1,0 1-1,0 0 0,0 1 1,1 28 38,-1-23-25,0 0 0,1 0 0,0 1 0,2 8 0,-1-9-19,0 1 1,0 0-1,1-1 0,8 13 0,-10-17 28,1-1-1,0 0 0,0 0 0,0 0 1,0 0-1,0 0 0,0 0 0,1 0 1,-1-1-1,1 1 0,-1-1 0,1 0 1,0 0-1,-1 0 0,1 0 0,4 1 1,-1-1 41,1 0 1,-1-1 0,1 1 0,0-1-1,-1-1 1,1 1 0,-1-1 0,1-1-1,-1 1 1,1-1 0,-1 0 0,0 0-1,0-1 1,7-3 0,1-2-25,-1-1 1,0 0-1,-1 0 1,22-22-1,-26 23-23,-2 3-67,-1-1 0,1 0 0,5-8 0,-11 14 49,0 0 0,0 0-1,0 0 1,0 1 0,0-1 0,0 0-1,0 0 1,0 0 0,0 0-1,0 0 1,0 0 0,0 0 0,0 0-1,0 0 1,0 0 0,0 0-1,0 0 1,0 0 0,0 0-1,1 0 1,-1 0 0,0 1 0,0-1-1,0 0 1,0 0 0,0 0-1,0 0 1,0 0 0,0 0 0,0 0-1,0 0 1,0 0 0,0 0-1,0 0 1,1 0 0,-1 0 0,0 0-1,0 0 1,0 0 0,0 0-1,0 0 1,0 0 0,0 0 0,0 0-1,0 0 1,0 0 0,0 0-1,0-1 1,0 1 0,1 0 0,-1 0-1,0 0 1,0 0 0,0 0-1,0 0 1,0 0 0,0 0 0,0 0-1,0 0 1,0 0 0,0 0-1,0 0 1,0 0 0,0 7-179,-12 48-51,10-46 258,0-1 0,1 0 1,0 1-1,0-1 0,1 1 1,0-1-1,1 0 0,0 1 0,0-1 1,4 12-1,-5-20-16,0 1 0,0 0-1,0 0 1,0 0 0,1 0 0,-1 0 0,1 0 0,-1-1-1,0 1 1,1 0 0,-1 0 0,1-1 0,-1 1 0,1 0-1,0-1 1,-1 1 0,1 0 0,0-1 0,0 1 0,-1-1-1,1 1 1,0-1 0,1 1 0,0-1 20,-1 1 1,1-1-1,-1 0 0,1 0 1,0 0-1,-1 0 1,1 0-1,-1-1 0,1 1 1,-1 0-1,1-1 0,2 0 1,3-2 42,-1-1 1,0 1 0,0-1 0,0 0-1,8-7 1,21-21-34,45-54 1,-62 63 0,-1-1 0,-1 0 1,15-33-1,33-86-136,-49 109 117,-4 9-81,-1 1 1,-1-1-1,-2-1 0,7-35 0,-13 59 29,-1 1 0,0-1 0,0 0 1,0 1-1,0-1 0,-1 0 0,1 0 0,0 1 1,-1-1-1,0-1 0,1 2 19,0 1 0,0 0 0,0-1 0,-1 1 0,1 0-1,0 0 1,0-1 0,0 1 0,-1 0 0,1 0 0,0 0 0,0-1 0,-1 1 0,1 0 0,0 0 0,-1 0 0,1 0 0,0 0-1,0 0 1,-1-1 0,1 1 0,0 0 0,-1 0 0,0 0 0,0 0-17,0 1 0,0-1 1,0 0-1,0 1 0,0-1 0,0 0 0,0 1 1,1-1-1,-1 1 0,0 0 0,-2 0 0,-4 6-15,0 0-1,0 0 1,0 1-1,1-1 1,0 1 0,1 1-1,-6 8 1,-30 71-256,29-61 277,-42 105 94,42-98-14,1 0 0,-5 38 0,15-67-20,-3 16-18,-2 36 1,6-56-3,0 0 0,0 1 1,0-1-1,0 0 0,0 0 0,0 0 1,0 0-1,0 0 0,0 1 1,1-1-1,-1 0 0,0 0 1,1 0-1,-1 0 0,1 0 0,-1 0 1,1 0-1,0 0 0,-1 0 1,1 0-1,0-1 0,0 1 1,0 0-1,-1 0 0,1-1 0,0 1 1,0 0-1,0-1 0,0 1 1,0-1-1,0 1 0,0-1 1,1 1-1,-1-1 0,0 0 1,0 0-1,2 1 0,2-2 56,0 1-1,0-1 1,-1 1 0,1-1-1,0-1 1,0 1 0,4-3-1,7-3-23,-1 0 0,0-2 0,-1 0 0,0 0-1,-1-1 1,0-1 0,0 0 0,14-17 0,-14 14-41,-1-1 1,0 0 0,12-21 0,24-55-22,-46 88 13,116-292-131,-110 273 45,-4 13-43,-1-1 0,0 0 0,0 0 0,-1 0-1,2-16 1,-4 26 109,0-1-1,0 1 1,0 0-1,0-1 0,0 1 1,0-1-1,0 1 1,0 0-1,0-1 1,0 1-1,0 0 0,0-1 1,0 1-1,-1-1 1,1 1-1,0 0 1,0-1-1,0 1 1,0 0-1,-1-1 0,1 1 1,0 0-1,0 0 1,-1-1-1,-6 5-329,-5 17 212,-2 13 128,1 1-1,2 0 0,-10 49 1,-8 113 185,27-176-146,-2 14 140,3 0 0,2 46 0,-1-72-119,1-1 0,1 0 0,-1 0 0,1 0 0,0 0-1,1 0 1,4 8 0,-6-13-14,0-1 0,0 1-1,1-1 1,-1 0 0,1 1 0,0-1-1,0 0 1,0 0 0,0 0 0,0 0-1,0-1 1,0 1 0,0-1-1,1 1 1,-1-1 0,1 0 0,-1 0-1,1 0 1,0 0 0,-1 0 0,1 0-1,0-1 1,-1 1 0,6-1 0,0 0-1,1-1 1,0 0-1,12-3 1,-17 3-19,-1 0-1,1 0 1,-1 0-1,0-1 1,1 1-1,-1-1 1,0 0 0,0 0-1,0 0 1,0 0-1,3-3 1,2-4 50,-4 5-47,-1 1 0,0-1 1,1 0-1,-1 0 0,0 0 1,-1-1-1,1 1 0,-1-1 1,0 1-1,2-9 1,-3 8 14,3-17-30,-4 22-16,0-1-1,0 0 1,0 1 0,0-1-1,0 0 1,0 1-1,0-1 1,0 0 0,0 1-1,0-1 1,-1 0-1,1 1 1,0-1 0,0 0-1,-1 1 1,1-1-1,0 1 1,-1-1 0,1 1-1,0-1 1,-1 1-1,1-1 1,-1 1-1,1-1 1,-1 1 0,0-1-1,0 1 3,0 0 0,1 0 1,-1 0-1,0 0 0,0 0 0,1 1 0,-1-1 0,0 0 0,0 0 0,1 1 0,-1-1 0,0 0 0,1 1 0,-1-1 1,0 1-1,1-1 0,-1 1 0,0-1 0,1 1 0,-1-1 0,1 1 0,-1 0 0,-13 17 7,12-17-13,-1 4-106,0-1 81,0 1 1,-1-1-1,2 1 1,-1 0-1,-2 7 0,4-10 54,1-1 0,-1 1-1,1 0 1,0 0-1,-1 0 1,1-1-1,0 1 1,0 0 0,1 0-1,-1-1 1,0 1-1,1 0 1,-1 0-1,1-1 1,-1 1 0,1 0-1,0-1 1,-1 1-1,1 0 1,0-1-1,0 1 1,2 0 0,-2 0-9,1-1 1,-1 1-1,1-1 1,-1 0-1,1 1 0,0-1 1,0 0-1,0 0 1,0-1-1,0 1 1,0 0-1,0-1 1,0 1-1,0-1 1,2 1-1,2 0-19,1-1-1,0 0 1,9-1-1,67-10 143,-1-3 0,156-50 1,-161 38-181,-151 47-554,23-2 600,-78 40 0,127-57 3,0-1 0,0 1 0,-1-1 1,1 1-1,0 0 0,0 0 0,0 0 0,1 0 0,-1 0 0,0 0 0,-2 5 0,4-7 8,0 1-1,-1 0 0,1-1 1,0 1-1,0 0 1,0-1-1,0 1 1,0 0-1,0-1 1,0 1-1,0 0 1,0-1-1,0 1 0,0 0 1,0-1-1,0 1 1,0-1-1,1 1 1,-1 1-1,1-1 9,0-1 0,-1 1 0,1 0 0,0 0 0,0-1 0,0 1 0,0 0 0,-1-1 0,1 1 0,0-1 0,0 1 0,0-1 0,0 1 0,0-1 0,3 1 0,4 0 53,1 1 1,-1-1 0,1-1 0,0 0 0,0 0 0,9-1 0,53-11 348,-65 10-406,5 0 19,0-1-1,0 0 1,0-1 0,0 0-1,-1-1 1,0 0-1,0 0 1,0-1 0,-1-1-1,1 1 1,-2-2-1,1 1 1,-1-1 0,0-1-1,0 1 1,-1-1-1,-1 0 1,1-1 0,6-14-1,10-30 121,-3 0 0,14-62 0,11-115-418,-44 222 185,0 0 1,0 0-1,-1 0 1,-2-12 0,2 21 74,0-1 0,0 0 0,0 0 0,0 1 0,0-1 0,0 0 0,-1 0 0,1 1 1,0-1-1,0 0 0,-1 0 0,1 1 0,-1-1 0,1 1 0,0-1 0,-1 0 1,1 1-1,-1-1 0,1 1 0,-1-1 0,0 0 0,0 1 4,1 0-1,-1 0 1,0 0 0,1 0-1,-1 0 1,1 0 0,-1 0-1,1 0 1,-1 0-1,1 0 1,-1 1 0,1-1-1,-1 0 1,0 0 0,1 0-1,0 1 1,-1-1 0,1 0-1,-1 1 1,1-1 0,-1 1-1,-3 2-22,1 1-1,0-1 1,0 1-1,0 0 0,-2 4 1,-2 5 16,0 1 0,1 0 0,1 0-1,-6 24 1,-7 60 54,9 26-172,7-83-1060,-7 52 1,5-70-656,2-11 306,1-1 1,-7 18-1,7-26 1041,0 0 0,0 0 0,-1 0 0,1 0 0,-1-1 0,0 1 0,0 0 0,0-1 0,0 0 0,0 1 0,-1-1 0,1 0 0,-5 3 0,-11 7-1771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48.3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40 6048,'-44'-12'1952,"31"9"-758,13 3-1173,0 0-1,-1 0 1,1 0 0,0 0 0,0 0 0,0 0 0,0 0 0,0 0-1,0 0 1,0 0 0,0 1 0,0-1 0,0 0 0,-1 0 0,1 0-1,0 0 1,0 0 0,0 0 0,0 0 0,0 0 0,0 0 0,0 0-1,0 0 1,0 0 0,0 0 0,0 0 0,0 0 0,0 0 0,0 1-1,0-1 1,0 0 0,0 0 0,-1 0 0,1 0 0,0 0 0,0 0-1,0 0 1,0 0 0,0 0 0,0 0 0,0 1 0,0-1 0,0 0-1,0 0 1,1 0 0,-1 0 0,0 0 0,0 0 0,0 0 0,0 0-1,8 9 1061,6-4-477,-1 0 1,1 0-1,0-2 0,0 0 0,0 0 0,23 1 1,50 2 493,140-8 1,88-27-585,-219 19-490,12-5-1240,-40 1-3365,-53 13 2827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48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45 9376,'-40'-25'4256,"45"25"-3680,3-3-608,6 3-96,9-8-96,8 3 128,4 1-1280,7 4 768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49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16 6816,'2'-1'191,"-1"-1"0,1 1-1,-1 0 1,1-1 0,0 1 0,0 0 0,0 0 0,0 0 0,0 0 0,0 0 0,0 0-1,0 1 1,0-1 0,0 1 0,0 0 0,0-1 0,0 1 0,4 0 0,6 0 385,-1 1 0,15 2 1,-20-2-40,7 1-175,-1 1 0,0 1-1,-1 0 1,1 0 0,-1 1 0,1 1 0,-2 0-1,1 0 1,-1 1 0,0 1 0,0 0 0,-1 0 0,0 0-1,0 1 1,-1 1 0,0 0 0,-1 0 0,10 18-1,0 7 156,-2 0-1,-2 1 0,-2 1 0,13 66 1,-20-78-341,0 1 1,-2 0 0,-2-1 0,0 1 0,-1 0 0,-2 0-1,0-1 1,-2 0 0,-1 1 0,-1-2 0,-1 1-1,-14 31 1,-1-8-232,-2 0-1,-2-2 1,-1-1-1,-65 77 1,26-50-921,-1 2-1973,8 3-4507,35-35 3739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3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92 284 4064,'-4'-15'5488,"4"15"-5396,-1 0 0,1 0 0,-1 1 0,1-1 0,-1 0 0,1 0 1,-1 1-1,1-1 0,0 0 0,-1 1 0,1-1 0,-1 0 0,1 1 0,0-1 0,-1 1 1,1-1-1,0 0 0,-1 1 0,1-1 0,0 1 0,0-1 0,-1 1 0,1-1 1,0 1-1,0-1 0,0 2 0,-4 19 394,3-13-41,-14 60 1549,5-27-977,-4 45-1,-13 273 722,26-191-746,1-67 54,0-100-988,0-1 0,0 1 1,0 0-1,0 0 1,0 0-1,-1-1 0,1 1 1,0 0-1,0 0 1,-1-1-1,1 1 0,0 0 1,-1-1-1,1 1 1,-1 0-1,-2-2 563,4-9-384,1-3-159,-1-1 1,-1 1 0,-1-16 0,0-11-21,8-97 205,-4 96-270,3-53-4,4 1 1,27-111-1,-25 154-42,3-15-13,3 2 0,32-78 0,-44 130 38,-1 0 0,1 1 0,1-1 0,0 1 0,0 0 0,1 1 0,0 0 0,1 0 0,0 1 0,0 0 0,13-8 0,-19 14 22,-1 1 0,1-1 0,0 1 0,0-1 0,0 1 0,0 0 1,0 0-1,0 0 0,0 1 0,1-1 0,-1 1 0,0 0 0,0-1 0,1 1 0,-1 1 0,0-1 0,0 0 0,0 1 0,1 0 0,-1 0 0,0 0 0,0 0 0,0 0 0,0 0 0,0 1 0,-1 0 0,1-1 0,0 1 0,-1 0 0,5 5 0,-1-1 7,1 2-1,-1-1 0,-1 1 1,0 0-1,0 0 0,0 0 1,-1 1-1,-1-1 1,5 16-1,-4-11 11,-1 1 1,-1-1-1,0 1 1,-1 0-1,0 0 1,-1 0-1,-1-1 1,0 1-1,-1 0 1,0 0-1,-1-1 1,0 1-1,-2-1 1,1 0-1,-2 0 0,0-1 1,0 1-1,-1-1 1,-10 13-1,-4 2 212,-39 39 0,49-55-129,-1-1 1,-1 0 0,0-1-1,0 0 1,-25 12 0,34-19-70,1 0 0,-1-1 0,0 1 0,0-1 0,0 0 0,0 0 0,-1 0 0,1-1 0,0 1 0,0-1 0,0 0 0,-8-1 0,12 1-28,0 0 1,0 0 0,0 0-1,0-1 1,0 1-1,0 0 1,0 0-1,0 0 1,0 0-1,0 0 1,0 0-1,0 0 1,0 0 0,0-1-1,0 1 1,0 0-1,-1 0 1,1 0-1,0 0 1,1 0-1,-1 0 1,0 0-1,0-1 1,0 1-1,0 0 1,0 0 0,0 0-1,0 0 1,0 0-1,0 0 1,0 0-1,0 0 1,0-1-1,0 1 1,0 0-1,0 0 1,0 0 0,0 0-1,0 0 1,1 0-1,-1 0 1,0 0-1,0 0 1,0 0-1,0 0 1,0 0-1,0 0 1,0 0-1,0 0 1,1 0 0,-1 0-1,0 0 1,0 0-1,12-8 0,-7 6 6,-1 0 0,0 1-1,1-1 1,8-1-1,-2 2-28,-1 0-1,1 1 0,0 0 1,-1 1-1,1 0 0,-1 1 1,1 0-1,-1 1 0,0 0 1,0 0-1,0 1 0,0 0 1,-1 1-1,14 9 0,-13-7-3,0 0-1,0 1 1,0 1-1,-1 0 0,0 0 1,14 20-1,-18-21 38,0 0-1,0 1 1,-1 0-1,0 0 1,0 0-1,-1 1 1,-1-1-1,0 1 0,2 15 1,-3-12 0,0 1 1,-1-1-1,-1 0 1,0 1-1,-1-1 1,0 0-1,-1 0 0,0 0 1,-1 0-1,-1-1 1,0 1-1,-13 22 1,8-20 36,0-1 0,-1-1 0,-1 1 0,0-2 1,0 1-1,-2-2 0,1 0 0,-1 0 0,-24 12 1,14-9 35,0-2 1,-28 10 0,39-17-52,0-1 0,-1 0 0,0-1 0,1-1 0,-28 1 0,39-3-10,0 0 0,0-1 0,-1 1 0,1-1 0,0 1 0,0-1 0,0 0 0,0 0 0,0 0 1,0 0-1,1 0 0,-1 0 0,-2-2 0,4 3-14,-1-1 0,1 1-1,-1 0 1,1-1 0,-1 1 0,1-1-1,-1 1 1,1-1 0,-1 1 0,1-1 0,0 1-1,-1-1 1,1 0 0,0 1 0,0-1-1,-1 1 1,1-1 0,0 0 0,0 1 0,0-1-1,0 0 1,0 1 0,-1-1 0,1 0 0,1 1-1,-1-1 1,0 0 0,0 1 0,0-1-1,0 0 1,0 1 0,0-1 0,1 1 0,-1-1-1,0 0 1,1 1 0,-1-1 0,0 1-1,1-2 1,14-9 3,-14 10-12,0 1 0,0-1 0,-1 1 0,1-1 0,0 1-1,0 0 1,0-1 0,0 1 0,0 0 0,0 0 0,0-1 0,0 1 0,-1 0 0,1 0 0,0 0 0,0 0 0,0 0 0,0 1 0,0-1 0,0 0 0,0 0 0,1 1 0,3 2 16,0-1 0,1 0 0,-1 0 0,0-1 0,1 1 1,-1-1-1,1 0 0,-1 0 0,9-1 0,4 0-1,33-4 1,109-20 159,-118 16-129,0-2 1,-1-2 0,0-2-1,54-25 1,-86 35-37,0-1-1,-1 0 1,1 0 0,-1-1-1,0 0 1,-1 0 0,1-1-1,-1 0 1,0 0 0,-1-1-1,0 0 1,0 0 0,-1 0 0,9-17-1,2-18 142,17-72 0,-28 95-185,1-25 52,-6 38-40,1 1-1,-1 0 1,1-1-1,0 1 1,0 0-1,1 0 1,0 0-1,0 0 1,1 0-1,-1 0 1,1 0-1,5-7 1,-6 12 16,0-1-1,0 0 1,0 1 0,0-1 0,0 1 0,0 0 0,0 0 0,1 0 0,-1 0 0,0 0 0,1 0 0,-1 0 0,1 1 0,-1-1 0,1 1 0,2 0 0,2 0-17,0 0 0,0 0 1,0 1-1,0 0 1,7 2-1,-11-2 23,1 0 0,-1 1-1,0-1 1,1 1 0,-1 0 0,0 0 0,0 0 0,0 1 0,-1-1-1,1 0 1,0 1 0,-1 0 0,0 0 0,4 4 0,-2 0 11,0 0 1,-1-1 0,0 1-1,0 0 1,4 14 0,9 69-139,-12-60 140,2 0 1,11 36-1,-14-57 9,1 0 0,0 0 0,0-1 0,0 1 0,1-1 0,1 0-1,-1-1 1,2 1 0,-1-1 0,1 0 0,9 8 0,-11-12-12,1 1 1,-1-1-1,1 0 1,0-1-1,0 1 1,0-1-1,0 0 0,0 0 1,0-1-1,1 0 1,-1 0-1,9 0 1,7-2 52,-1 0 0,28-4 0,-41 3-46,1 0 0,-1 0 0,0-1 0,0 0 0,0 0 0,0-1 0,0 0 0,-1-1 0,0 1 0,0-1 0,0-1-1,11-10 1,0-4 72,-1 0-1,26-42 1,-29 37-32,-1-1 0,12-30 0,-18 38 1,0 2-63,-2 0 0,0 0-1,-1 0 1,0-1 0,-1 1 0,1-34 0,-4 46-424,0 2 258,0 5 255,0-2 85,1 0-328,3 8 217,-4-9-53,0 0-1,0 0 1,0 0 0,0 0-1,0 0 1,0 0 0,0 0-1,0 0 1,0 1 0,0-1-1,1 0 1,-1 0-1,0 0 1,0 0 0,0 0-1,0 0 1,0 1 0,0-1-1,0 0 1,0 0 0,0 0-1,0 0 1,0 0 0,0 1-1,0-1 1,0 0 0,0 0-1,-1 0 1,1 0-1,0 0 1,0 0 0,0 1-1,0-1 1,0 0 0,0 0-1,0 0 1,0 0 0,0 0-1,0 0 1,-1 0 0,1 0-1,0 0 1,0 1 0,0-1-1,0 0-2,-1 0 0,1 0 0,-1 0 0,1 0 0,0 0 0,-1 0 0,1 0 0,0 0 0,-1 0 0,1 1 0,0-1 0,-1 0 0,1 0 0,0 0 0,-1 1 0,1-1 0,0 0 0,0 0 0,-1 1 0,1-1 0,0 0 0,0 0 0,-1 1 0,1-1 0,0 1 0,-2 1 134,2-1-141,-13-12 102,13 11-97,-7-7 73,-1-2 82,6 6-147,1 2-17,1 0-1,-1 1 1,0-1-1,0 0 1,0 1-1,1-1 1,-1 1 0,0-1-1,0 1 1,0-1-1,0 1 1,0 0-1,0-1 1,0 1-1,0 0 1,0 0-1,0 0 1,0 0 0,0 0-1,0 0 1,0 0-1,0 0 1,0 0-1,-2 1 1,-6-1 200,8 0-212,-1 1 1,0-1-1,1 0 1,-1 0-1,0 1 0,1-1 1,-1 1-1,1 0 1,-1-1-1,1 1 1,-1 0-1,1 0 1,0 0-1,-1 0 0,1 0 1,0 0-1,-1 1 1,-18 26 89,12-16-109,3-4 19,1 0 1,0 1 0,1-1 0,-1 1-1,2 0 1,-1 0 0,-2 16 0,2 1-69,1 39 1,4 18 140,-1-73-34,0 0 1,1-1 0,0 1-1,1-1 1,0 1-1,0-1 1,1 0-1,0 0 1,1 0-1,9 13 1,-12-20-8,-1 1 0,1-1 1,0 0-1,0 1 0,1-1 1,-1 0-1,0 0 0,1 0 0,-1-1 1,1 1-1,-1-1 0,1 1 0,0-1 1,0 0-1,0 0 0,0 0 0,0 0 1,0 0-1,0-1 0,0 0 1,0 1-1,0-1 0,0 0 0,0 0 1,0-1-1,0 1 0,0-1 0,0 1 1,0-1-1,0 0 0,0 0 1,3-2-1,8-4 51,-2-1 1,1 0-1,-1-1 0,0 0 1,12-13-1,-19 17-40,21-21 44,-2 0 0,39-57 0,-11 14-72,29-46-193,-73 104 128,-7 11 72,-1 0 1,0 0-1,0-1 0,0 1 0,0 0 0,0 0 0,0 0 1,0 0-1,0 0 0,0 0 0,0 0 0,0 0 0,1 0 1,-1 0-1,0 0 0,0 0 0,0 0 0,0 0 1,0 0-1,0 0 0,0 0 0,0 1 0,0-1 0,0 0 1,0 0-1,0 0 0,1 0 0,-1 0 0,0 0 0,0 0 1,0 0-1,0 0 0,0 0 0,0 0 0,0 0 0,0 0 1,0 0-1,0 0 0,0 0 0,0 1 0,0-1 1,0 0-1,0 0 0,0 0 0,0 0 0,0 0 0,0 0 1,0 0-1,0 0 0,0 0 0,0 0 0,0 0 0,0 1 1,0-1-1,0 0 0,0 0 0,0 0 0,0 0 0,0 0 1,0 0-1,0 0 0,0 0 0,0 0 0,0 0 1,-6 29-304,6-29 305,-8 33-27,1-1 0,2 1 0,-2 56 0,7-80 39,1 0 0,0 0 1,0 0-1,1 0 0,0 0 1,0-1-1,1 1 0,5 11 1,-6-15 0,1-1 1,-1 0 0,1 0-1,0 0 1,0 0 0,0-1 0,0 1-1,0-1 1,1 0 0,0 0 0,0 0-1,0 0 1,0-1 0,0 1-1,0-1 1,1 0 0,8 2 0,-10-3 0,0-1 1,1 0 0,-1 0-1,0 0 1,1 0 0,-1 0-1,0-1 1,0 0 0,1 1 0,-1-1-1,0 0 1,0-1 0,0 1-1,0 0 1,0-1 0,0 0 0,0 0-1,-1 0 1,4-3 0,4-4 48,0 0 0,-1 0 0,12-18 0,-1-3 34,-2-2 0,-1 1-1,19-49 1,0-2 39,158-370-146,-191 444-71,0 0-1,0 0 1,-1-1 0,-1 1-1,1-1 1,-1-9 0,-2 12-248,-2 9 159,-4 12 149,-29 79-91,19-50 28,-20 72 1,32-86 100,1-1 0,1 1 0,2 0 0,1 0 0,1 0 0,11 58 0,-9-70 29,2 1 0,0-1 0,1 0 0,1 0 1,1-1-1,0 0 0,1 0 0,13 17 0,-16-26-6,0 0-1,0-1 1,1 1-1,0-1 1,1 0-1,-1-1 1,1 0-1,1 0 1,-1 0-1,1-1 1,0-1-1,0 0 1,1 0-1,-1 0 1,1-1-1,18 3 1,-20-5-196,0-1 0,1 0-1,-1 0 1,1-1 0,-1 0 0,0 0 0,1-1-1,-1 0 1,0 0 0,13-7 0,-16 7-497,-1 0 0,1-1 0,-1 0 0,0 0 0,0 0 0,0-1-1,6-6 1,-7 7-42,-1 0 0,0 0 0,-1 0 0,1 0 0,0 0 0,-1 0 0,0-1 0,1 1 0,-1 0 0,-1-1 0,1 1 0,0-5 0,2-12-2008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3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551 100 8896,'-16'-3'2869,"16"3"-2836,0 0 0,0 0 0,0 0 0,0 0-1,0 0 1,0 0 0,0 0 0,0 0 0,-1 0 0,1 0 0,0 0 0,0-1 0,0 1 0,0 0-1,0 0 1,0 0 0,0 0 0,0 0 0,0 0 0,0 0 0,0 0 0,0 0 0,0 0-1,0-1 1,0 1 0,0 0 0,0 0 0,0 0 0,0 0 0,0 0 0,0 0 0,0 0 0,0 0-1,0 0 1,0-1 0,0 1 0,0 0 0,0 0 0,0 0 0,0 0 0,0 0 0,0 0-1,0 0 1,0 0 0,0 0 0,0 0 0,0-1 0,0 1 0,0 0 0,1 0 0,-1 0 0,0 0-1,0 0 1,0 0 0,0 0 0,0 0 0,0 0 0,0 0 0,0 0 0,7-4 1076,172 0 2444,-1-1-3555,-162 5-217,25 3-1,-16 2-3202,-17-1 463,-16 1-1590,8-5 4431,-13 8-3082</inkml:trace>
  <inkml:trace contextRef="#ctx0" brushRef="#br0" timeOffset="1">29 72 7136,'-28'-12'3232,"38"-3"-2816,3 2-480,8 9-64,21-12-1792,8 4 1056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4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3808,'-44'-3'3038,"22"3"8192,25-6-8816,-3 6-2344,1-1 0,-1 0-1,1 1 1,0 0 0,-1-1 0,1 1-1,0-1 1,0 1 0,-1 0 0,1-1-1,0 1 1,0 0 0,0 0 0,-1 0 0,1-1-1,0 1 1,1 0 0,20-2 273,-21 2-305,79-5 713,50-5 29,-48 3-625,-17 3 181,-62 4-447,1-1 1,-1 0-1,0 0 1,0 0 0,4-3-1,0 1-3463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4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6048,'0'0'160,"1"-1"1,-1 1 0,0 0-1,1 0 1,-1 0-1,0-1 1,1 1-1,-1 0 1,0 0 0,1 0-1,-1 0 1,0 0-1,1 0 1,-1 0 0,1 0-1,-1 0 1,0 0-1,1 0 1,-1 0 0,0 0-1,1 0 1,-1 0-1,1 0 1,-1 0-1,0 0 1,1 0 0,-1 1-1,0-1 1,1 0-1,-1 0 1,0 0 0,0 1-1,1-1 1,-1 0-1,0 0 1,1 1-1,-1-1 1,0 0 0,0 1-1,0-1 1,1 1-1,11 19 1838,-7-11-1215,67 118 2433,-38-73-2508,-8-15-196,-2 2 1,22 50-1,-2 14 197,61 105 1,-95-193-668,-1 1 1,0 0 0,7 28-1,-11-37 450,-2-12 159,1-16 296,-4 14-978,92-357 836,-67 288-772,14-45-268,-38 115 196,-1 1 1,1 0 0,0-1 0,0 1 0,1 0 0,-1 0-1,0 0 1,1 0 0,0 0 0,0 0 0,0 0 0,4-3 0,-6 6 26,0-1 1,0 1 0,1 0 0,-1 0-1,0 0 1,1 0 0,-1 0 0,0 0-1,1 0 1,-1 0 0,0 0 0,0-1 0,1 1-1,-1 1 1,0-1 0,1 0 0,-1 0-1,0 0 1,1 0 0,-1 0 0,0 0-1,1 0 1,-1 0 0,0 0 0,0 1-1,1-1 1,-1 0 0,0 0 0,0 0 0,1 1-1,-1-1 1,0 0 0,0 0 0,1 0-1,-1 1 1,0-1 0,0 0 0,0 1-1,0-1 1,0 0 0,1 0 0,-1 1-1,0 0 1,3 14-147,-2-13 107,7 83 0,-3 86 0,0-4 190,-4-142-91,-1-13 26,1 0 0,0-1 0,0 1-1,1 0 1,4 12 0,-2-18 120,-1-6 216,6-15 435,-5 7-726,1-1-18,66-125 599,-47 93-672,36-46 1,-1 15-57,25-34 8,-48 53-6,41-84-1,22-96-245,-98 230 65,0 1 0,-1-1 1,1 1-1,1-1 0,-1 1 1,0-1-1,1 1 0,1-3 1,0 7-1928,-2 6-364,-3 46-4572,-3-6 3982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 9312,'2'-4'4184,"-2"5"-3977,-1-1-1,1 1 0,0 0 1,0 0-1,0 0 0,-1 0 1,1 0-1,0-1 0,0 1 1,0 0-1,0 0 0,1 0 1,-1 0-1,0 1 0,2 6 420,0 1-1,0 0 0,-1 0 1,0 0-1,-1 0 0,0 16 1,-1 0 68,-21 404 5061,6-65-5233,18-305-1344,-1-1-6377,-1-49 4559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4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19 479 5728,'-15'10'1840,"15"-10"-1819,0 0 1,-1 0-1,1 0 1,0 0-1,0 0 1,0 0-1,-1 0 1,1 0-1,0 0 0,0 1 1,0-1-1,0 0 1,0 0-1,-1 0 1,1 0-1,0 0 1,0 1-1,0-1 1,0 0-1,0 0 1,0 0-1,0 0 1,-1 1-1,1-1 0,0 0 1,0 0-1,0 0 1,0 1-1,0-1 1,0 0-1,2 5 4135,1-7-3508,0 0 0,0 0 0,0 0 0,0 1 0,1-1 0,5-1 0,4-2 256,-5 1-606,-1-1 0,1 1 0,-1-1 0,0-1 0,10-9 1,-8 7-62,16-16 200,-2 0-1,-1-2 0,26-37 1,49-93 720,-52 82-774,-33 52-259,-9 16-147,-1 1 0,2-1 0,-1 1 0,0 0-1,1 0 1,5-6 0,-7 12-252,-2 6 124,-3 11 33,-28 168-19,27-144 190,2 1 0,5 61 0,-3-99-5,1 0 0,-1 0 0,1-1 0,1 1 0,-1 0 0,1-1 1,-1 1-1,1-1 0,1 0 0,3 6 0,-5-8-24,0-1 1,0 1-1,1-1 0,-1 0 0,1 1 0,-1-1 1,1 0-1,-1 0 0,1 0 0,0 0 1,-1 0-1,1-1 0,0 1 0,0 0 0,0-1 1,-1 1-1,1-1 0,0 0 0,0 0 1,0 1-1,0-1 0,0-1 0,0 1 1,0 0-1,0 0 0,-1-1 0,1 1 0,4-2 1,1-1 33,0 0 1,1-1-1,-1 0 1,0 0 0,11-9-1,32-32 229,-50 45-285,245-241 131,-207 196-77,-27 32-108,0 0-1,14-12 1,-12 9 31,-10 13-131,-7 8-363,-24 35 171,11-17 321,-17 33 0,31-51 14,-83 168-72,83-166 99,1 0 0,0 0 0,0 1 0,0-1 0,1 1 0,0-1 0,1 1 0,-1-1 0,2 10 0,-1-15 9,0 1 0,1 0 0,-1-1-1,1 1 1,0 0 0,0-1 0,0 1 0,0-1 0,0 1 0,0-1 0,1 0 0,-1 0-1,1 1 1,-1-1 0,1 0 0,0 0 0,0 0 0,0-1 0,0 1 0,0 0 0,0-1-1,1 1 1,-1-1 0,0 0 0,1 0 0,-1 0 0,1 0 0,3 1 0,-4-2-2,0 0 1,0 1 0,0-1 0,0 0 0,0 0 0,0 0 0,0 0 0,0-1-1,0 1 1,0 0 0,-1-1 0,1 0 0,0 1 0,0-1 0,0 0-1,0 0 1,2-2 0,0 1 9,-1-1-1,0 0 1,0 0-1,-1 0 1,1 0-1,-1 0 1,1-1-1,1-4 1,4-7 16,-2-1 0,0 0 0,5-22 0,-8 27-66,7-32-106,-2-1 1,-1 0-1,-3 0 1,-2-59-1,-2 116-182,-2 1-1,-3 15 1,0-3 211,-26 201 65,-23 156 699,29-244-455,17-105-19,-24 64 0,29-92-169,1-1-1,-1 0 0,0 0 1,0-1-1,0 1 0,-1-1 1,0 1-1,1-1 1,-2 0-1,1 0 0,-7 4 1,9-7-10,0 1 0,0-1 1,0 0-1,0 0 0,0 0 0,0-1 1,0 1-1,0 0 0,0-1 1,0 0-1,0 1 0,-1-1 1,1 0-1,0 0 0,0 0 0,-1 0 1,1 0-1,0-1 0,0 1 1,0-1-1,0 1 0,0-1 1,0 0-1,0 0 0,0 0 0,0 0 1,0 0-1,0 0 0,0-1 1,-2-2-1,-2-1 1,2-1 0,-1 0 0,1-1 0,0 1 0,0-1 1,0 1-1,1-1 0,0 0 0,1 0 0,-1-1 0,2 1 0,-3-9 0,2 4-9,1 0 0,0 0-1,1 0 1,0 0 0,1 0-1,0 0 1,4-15 0,-2 16-38,1-1 1,0 1-1,1-1 1,0 1-1,0 1 1,2-1 0,-1 1-1,1 0 1,1 0-1,15-15 1,-6 9 31,2 0-1,0 2 1,1 0 0,31-17 0,-6 6 58,-1-1-1,-1-3 1,41-36 0,-69 52-16,-2-2 0,0 0 0,19-27 0,27-55 94,-36 56-81,-23 40-65,1 0 0,0-1 1,0 1-1,0 0 0,0-1 1,0 1-1,0 0 0,0 0 1,0 0-1,0 0 0,0 0 1,1 0-1,-1 0 0,0 1 1,1-1-1,0-1 0,-1 2-6,0 0 0,-1 0 0,1 0 0,0 0 0,0 0 0,-1 1-1,1-1 1,0 0 0,-1 0 0,1 0 0,0 0 0,-1 1 0,1-1 0,-1 0 0,1 1-1,0-1 1,-1 0 0,1 1 0,-1-1 0,1 1 0,-1-1 0,1 1 0,-1-1-1,1 2 1,1 1-5,0 0 0,-1 0 0,1 1 0,-1-1 0,1 1 0,-1-1 0,0 1 0,-1-1 0,1 1 1,-1-1-1,1 6 0,-1 16 60,-2 1 1,0-1 0,-1 0 0,-9 32 0,75-166 1213,-50 87-1239,33-56-32,-39 68-68,0 0-1,1 0 1,1 1 0,17-16 0,-24 23 60,0 1 0,0 0-1,0-1 1,-1 1 0,1 0-1,0 0 1,0 0 0,1 0-1,-1 1 1,0-1 0,0 1 0,0-1-1,0 1 1,1 0 0,1-1-1,-2 2 7,-1-1 0,1 0 0,-1 1 0,1-1 0,-1 1 0,1 0 0,-1-1 0,0 1 0,1 0 0,-1 0 0,0 0 0,1 0 0,-1 0 0,0 0 0,0 0 0,0 0-1,0 0 1,0 1 0,0-1 0,-1 0 0,2 3 0,5 12-31,0 0 0,-1 0-1,-1 1 1,3 19 0,5 17 11,-9-42 21,-1 2 66,1 0 0,1 0 0,10 20 0,-13-30-28,0-1 0,-1 1 0,1 0 0,0-1 0,1 1 0,-1-1 0,0 1 0,1-1 0,-1 0 0,1 0 0,-1 0 0,1-1 0,0 1 0,0-1 0,0 1 0,0-1 0,0 0 0,0 0 0,0 0 0,6 0 0,-4 0 20,1-1 1,0 0-1,-1 0 0,1-1 0,0 0 0,-1 0 0,1 0 1,-1-1-1,1 1 0,-1-1 0,0 0 0,10-6 1,-8 3-20,0 0 0,0 0 0,-1-1 0,0 0 0,0 0 0,-1 0 0,1-1 0,3-7 0,1-3 38,0-1 0,-1 0 1,-2-1-1,0 0 0,0 0 1,5-32-1,-10 42-58,6-44 23,-8 49-66,1 1 0,-1 0-1,0 0 1,0 0 0,-1 0 0,1 0 0,0 0 0,-1 0-1,0 0 1,0 0 0,0 0 0,0 0 0,-3-5 0,4 8 24,0 0 1,-1 0 0,1-1 0,0 1-1,0 0 1,0 0 0,-1-1 0,1 1-1,0 0 1,0 0 0,-1 0 0,1-1-1,0 1 1,-1 0 0,1 0-1,0 0 1,-1 0 0,1 0 0,0 0-1,0 0 1,-1 0 0,1-1 0,0 1-1,-1 0 1,1 0 0,0 1 0,-1-1-1,1 0 1,0 0 0,-1 0 0,-7 8-246,-2 15 107,3 6 56,-5 39-1,6-35 221,5-21-87,0-1 1,1 0-1,0 1 0,1-1 1,0 1-1,1-1 0,0 0 1,1 0-1,0 0 0,0 0 1,1 0-1,1 0 0,7 12 1,-11-22-28,-1 0 0,1 1 0,0-1 0,0 0 0,0 1 0,0-1 0,0 0 0,0 0 0,1 0 0,-1 0 0,0 0 0,1 0 0,-1 0 1,0 0-1,1-1 0,-1 1 0,1 0 0,-1-1 0,1 1 0,-1-1 0,1 0 0,-1 1 0,1-1 0,0 0 0,-1 0 0,1 0 1,0 0-1,-1 0 0,1-1 0,-1 1 0,1 0 0,-1-1 0,1 1 0,-1-1 0,2 0 0,8-4 43,0 0-1,0-1 1,-1 0-1,0-1 1,0 0-1,9-9 1,52-54-124,-50 48 94,12-13-18,110-105 91,-81 95-213,-60 43 99,1 0 0,0 0 0,0 0 0,0 1 0,0-1-1,0 1 1,6-3 0,-8 4 10,0 0 0,1 0 0,-1 0 0,0 0 0,0 0 0,0 0 0,0 0 0,0 0 0,0 1 0,1-1 0,-1 0-1,0 1 1,0-1 0,0 0 0,0 1 0,0-1 0,0 1 0,0 0 0,0-1 0,0 1 0,0 0 0,-1 0 0,1 0 0,0-1 0,0 1 0,0 2-1,4 5-20,0 1-1,-1-1 0,0 1 0,-1 0 0,0 1 0,3 13 0,-2-5 117,-1-10-59,11 47 251,31 76 0,-41-124-232,0 1 0,1-1 0,0 1 0,0-2 0,0 1-1,1 0 1,0-1 0,12 10 0,-15-14-96,-1 0 1,1 0-1,0-1 1,0 1-1,0-1 1,6 2-1,-8-3-108,-1 1-1,0-1 1,1 0-1,-1 0 1,1 0-1,-1 0 0,0 0 1,1 0-1,-1 0 1,1 0-1,-1 0 1,1 0-1,-1 0 1,0 0-1,1-1 1,-1 1-1,1 0 1,-1 0-1,0 0 0,1 0 1,-1-1-1,1 1 1,-1-1-288,0 1 1,1-1 0,-1 0-1,0 1 1,0-1-1,0 1 1,0-1 0,0 0-1,0 1 1,0-1-1,0 0 1,0 1-1,0-1 1,0 1 0,0-1-1,0 0 1,0 1-1,0-1 1,-1 1 0,1-2-1,-8-17-6424,-1-2 2272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4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60 9984,'-66'-28'4512,"47"20"-3936,14 1-288,15-1-1088,4-1 448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4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1333 5632,'-5'-12'1834,"5"11"-1818,0 1-1,0 0 0,0 0 0,0 0 0,0 0 0,0 0 0,0 0 0,0 0 0,0 0 0,0 0 0,0-1 1,0 1-1,0 0 0,0 0 0,0 0 0,0 0 0,0 0 0,0 0 0,0 0 0,0 0 0,0-1 0,0 1 1,0 0-1,0 0 0,0 0 0,0 0 0,0 0 0,0 0 0,0 0 0,0 0 0,0-1 0,0 1 0,0 0 1,1 0-1,-1 0 0,0 0 0,0 0 0,0 0 0,0 0 0,0 0 0,0 0 0,0 0 0,0 0 0,0 0 1,1 0-1,-1 0 0,7-6 538,1 0 1,-1 0 0,0-1 0,0 0-1,-1 0 1,0-1 0,-1 0 0,1 0-1,3-8 1,39-87 785,-32 66-717,17-33 202,48-74 0,57-60 56,-107 158-691,-1-3-1,24-55 0,-30 53 148,35-108 0,-48 128-298,-8 25-62,-1 0 1,0-1-1,0 1 0,0 0 1,-1-1-1,1-8 0,-2 15 22,0 0 0,0 0 0,0 0-1,1 0 1,-1 0 0,0 0-1,0 0 1,0 0 0,0 0 0,0 0-1,0 0 1,0 0 0,0 0-1,0 0 1,0 0 0,0 0 0,0 0-1,0 0 1,0-1 0,0 1-1,0 0 1,0 0 0,0 0 0,0 0-1,0 0 1,0 0 0,0 0-1,0 0 1,0 0 0,0 0 0,0 0-1,0 0 1,0 0 0,0 0-1,0 0 1,0 0 0,-1 0 0,1 0-1,0-1 1,0 1 0,0 0-1,0 0 1,0 0 0,0 0 0,0 0-1,0 0 1,0 0 0,0 0-1,0 0 1,0 0 0,0 0 0,0 0-1,0 0 1,0 0 0,0 0-1,-1 0 1,1 0 0,0 0 0,0 0-1,0 0 1,0 0 0,0 0-1,0 0 1,0 0 0,0 0 0,0 0-1,0 0 1,0 0 0,-4 6-74,-2 7 11,-65 174-261,-22 9 326,25-61 0,-29 120 340,17-41 632,-32 35 479,110-245-1332,1-1 1,-1 0-1,0-1 0,0 1 1,0 0-1,0 0 0,-3 2 1,4-5-110,1 0 0,0 0 0,0-1 1,0 1-1,0 0 0,0 0 0,0 0 1,0 0-1,-1-1 0,1 1 0,0 0 1,0 0-1,0 0 0,0 0 0,0-1 1,0 1-1,0 0 0,0 0 0,0 0 1,0 0-1,0-1 0,0 1 0,0 0 1,0 0-1,0 0 0,0 0 0,0-1 1,0 1-1,0 0 0,1 0 0,-1 0 1,0 0-1,0-1 0,0 1 0,0 0 1,0 0-1,0 0 0,0 0 0,1 0 1,3-9 123,17-13-105,1 0 1,45-34-1,-42 36-27,89-68 48,54-48 82,-35 7-196,8-9-75,-120 121 76,-16 13 74,1-1-1,-1 1 1,0-1-1,-1 0 1,1 0-1,4-7 1,-6 5-183,-6 8-121,-9 13 43,5-3 240,-5 6-11,1 0 1,0 1-1,2 1 0,0 0 1,1 0-1,-8 28 0,16-45 26,-7 25 69,-5 55 1,11-75-36,1 0 0,0-1 0,0 1 0,1 0 0,0 0 0,0 0 0,0 0-1,1-1 1,0 1 0,0-1 0,1 1 0,0-1 0,6 10 0,-9-15-12,1 0 0,0 0 0,-1 0 0,1 0 1,0 0-1,0 0 0,0-1 0,-1 1 0,1 0 0,0 0 0,0-1 0,0 1 0,0-1 1,0 1-1,1-1 0,-1 1 0,0-1 0,0 0 0,0 1 0,0-1 0,3 0 1,-3 0 4,0 0 1,1-1 0,-1 1 0,0-1 0,1 1 0,-1-1 0,0 0 0,1 1 0,-1-1 0,0 0 0,0 0 0,0 0-1,0 0 1,0 0 0,1-1 0,4-6 78,0 0 1,-1 0-1,-1-1 0,6-10 0,-7 12-115,3-8 35,0 0-1,-1 0 1,0-1 0,-1 0 0,-1 0 0,1-17 0,-2 6-5,-2 0-1,-5-53 1,3 60-3,2 14-79,0 0 1,-1 0 0,0 0-1,0 0 1,-4-9 0,5 15 54,0-1 0,0 1 0,0 0 0,0-1 0,0 1 0,0 0 1,0-1-1,0 1 0,0-1 0,0 1 0,0 0 0,0-1 0,1 1 0,-1 0 1,0-1-1,0 1 0,0 0 0,0-1 0,1 1 0,-1 0 0,0 0 0,0-1 1,0 1-1,1 0 0,-1 0 0,0-1 0,1 1 0,13-8-21,20-2-1,104-14 23,-100 16 0,0 1 0,0 3 0,0 1 0,0 1 0,55 6 0,-90-4-2,-1 0 1,0 0-1,1 1 0,-1-1 0,1 1 0,-1 0 1,0 0-1,1 0 0,-1 0 0,0 0 0,0 0 1,0 0-1,0 1 0,0-1 0,0 1 0,0 0 1,0-1-1,-1 1 0,1 0 0,0 0 0,-1 0 1,0 0-1,2 4 0,0 2-8,0 0 1,-1 0-1,0 0 0,-1 1 0,1 12 1,3 15 9,-1-8 90,-3-22-48,0 1 0,0-1-1,0 0 1,0 1 0,1-1 0,0 0 0,0 0 0,1 0-1,0 0 1,0-1 0,4 7 0,-6-11-24,-1-1 1,1 1-1,-1-1 0,1 1 1,0-1-1,-1 0 1,1 1-1,-1-1 0,1 1 1,0-1-1,-1 0 0,1 0 1,0 1-1,-1-1 1,1 0-1,0 0 0,0 0 1,-1 0-1,1 0 1,0 0-1,0 0 0,-1 0 1,1 0-1,0 0 0,-1 0 1,1 0-1,0-1 1,-1 1-1,1 0 0,0 0 1,-1-1-1,1 1 0,0 0 1,-1-1-1,2 0 1,2-2 76,-1 0 0,1 0 0,0-1 0,3-4 0,-4 4-64,25-31 219,-21 26-204,-1 0-1,2 1 0,11-12 1,9-3-55,1 1 1,0 1-1,2 2 1,44-22-1,-41 25-329,61-21-1,-94 36 326,0 1 0,0-1 0,0 1 0,1 0 0,-1 0 1,0-1-1,0 1 0,0 0 0,0 0 0,0 0 0,0 0 0,0 0 0,0 0 0,0 1 1,0-1-1,1 0 0,-1 0 0,0 1 0,0-1 0,0 1 0,1 0 0,-2 0 2,1-1-1,-1 1 0,1 0 1,-1 0-1,1-1 1,-1 1-1,0 0 0,1 0 1,-1 0-1,0 0 0,0 0 1,0-1-1,0 1 1,0 0-1,0 0 0,0 0 1,0 0-1,0 0 0,0 1 1,-2 4 6,1 0 0,-1 0 1,0 0-1,-1 0 1,-5 9-1,-11 18 80,0 1-1,-23 62 1,32-68 400,11-27-98,2-3-131,7-8-32,17-21-118,-15 17-32,1 2 0,0-1 0,29-20 0,-28 24-80,5-6-22,0 2 1,1 1 0,43-19 0,-52 26-100,-7 3 62,-1 1 0,1-1 0,-1 1 0,1 0 0,6-1 0,-9 2 55,0 0-1,0 0 1,0 1 0,0-1 0,1 0 0,-1 0-1,0 1 1,0-1 0,0 0 0,0 1-1,0-1 1,0 1 0,0-1 0,0 1 0,0 0-1,-1-1 1,1 1 0,0 0 0,0 0-1,0-1 1,-1 1 0,1 0 0,0 2 0,0-1 10,0 0 1,-1 0 0,1 1-1,-1-1 1,1 0 0,-1 1-1,0-1 1,0 0 0,0 1-1,0-1 1,-1 4 0,0 4-34,-5 71 7,3-59 113,1-1 0,1 1 0,2 28 0,-1-31-59,0-2 282,4-16-58,3-7 51,32-44 152,-17 21-346,13-22-136,-26 35 64,2 0-1,0 1 1,19-20 0,-12 20-58,23-16 1,-6 5-229,-35 25 228,1 0 1,0 1 0,0-1-1,-1 1 1,1-1 0,0 1-1,0-1 1,-1 1 0,1-1-1,0 1 1,0 0 0,0 0-1,0-1 1,0 1 0,0 0-1,0 0 1,1 0 0,-2 0 14,1 0 0,-1 0 0,0 1 0,1-1 0,-1 0 0,0 0 1,1 1-1,-1-1 0,0 0 0,1 1 0,-1-1 0,0 1 0,0-1 0,0 0 1,1 1-1,-1-1 0,0 0 0,0 1 0,0-1 0,0 1 0,0-1 0,0 1 0,0-1 1,1 0-1,-2 2 0,1 5-61,0 0 0,-1 0 0,-3 12 1,2-6 211,-1 13-43,0-10-91,1 1 0,1 27 1,2-27-24,-1-4 94,4 25-1,-4-36-49,0 1 0,1-1 0,-1 0 0,1 0 0,0 1 0,0-1 0,-1 0 0,2 0 0,-1 0 0,0 0 0,0 0 0,1 0 0,-1 0 0,1-1 0,-1 1 0,1 0 0,2 1 0,-2-2 4,0 0 0,0 0 0,0 0-1,0 0 1,0 0 0,0-1 0,0 1 0,0-1-1,0 1 1,0-1 0,0 0 0,0 0 0,0 0-1,0 0 1,3-1 0,-1 0 19,1-1-1,-1 1 1,0-1 0,0 0-1,0 0 1,5-4-1,8-6 47,-1-1-1,-1-1 1,23-26-1,23-19 82,-26 30-230,69-57-124,-94 79-91,-10 7 263,1 0 0,-1 0-1,0 0 1,0 0-1,0 0 1,1 0 0,-1 0-1,0 0 1,0 0-1,0 0 1,0 0 0,1 0-1,-1 0 1,0 0-1,0 0 1,0 0 0,0 1-1,1-1 1,-1 0-1,0 0 1,0 0 0,0 0-1,0 0 1,0 0-1,0 1 1,1-1 0,-1 0-1,0 0 1,0 0 0,0 0-1,0 1 1,0-1-1,0 0 1,1 3-81,-1 1 0,0-1 0,0 0 1,0 0-1,-1 5 0,0 9 131,1-13-36,0 16 53,0-1-1,1 1 1,0-1-1,2 0 1,1 1 0,5 18-1,-9-38-41,0 1 0,1 0 0,-1-1 0,0 1 0,0-1 0,1 1 0,-1 0 0,0-1 0,0 1 0,1-1 0,-1 1 0,1-1 0,-1 1 0,1-1 0,-1 1 0,0-1 0,1 1 0,0-1 0,-1 0 0,1 1 0,-1-1 0,1 0 0,-1 1 0,1-1-1,0 0 1,-1 0 0,1 0 0,0 1 0,-1-1 0,1 0 0,0 0 0,-1 0 0,1 0 0,-1 0 0,1 0 0,0 0 0,-1-1 0,1 1 0,0 0 0,-1 0 0,1 0 0,0-1 0,-1 1 0,1 0 0,-1-1 0,1 1 0,-1 0 0,1-1 0,-1 1 0,1-1 0,-1 1 0,1-1 0,4-3 45,-1 0 0,0 0 0,0-1 0,6-9-1,67-112 176,-32 53-630,-48 84 187,0 0-1,1 1 1,0 0-1,0 15 0,-1 6 31,2-22 205,0 0-1,1 1 0,0-1 1,2 12-1,-2-21 3,0 1 0,1 0-1,-1 0 1,1-1 0,-1 1 0,1 0 0,0-1 0,0 1-1,1-1 1,-1 1 0,0-1 0,1 0 0,-1 1-1,1-1 1,0 0 0,0 0 0,0 0 0,0 0 0,0-1-1,0 1 1,0 0 0,3 0 0,-3-1-12,0-1 1,1 0-1,-1 1 0,0-1 1,0 0-1,0 0 1,0-1-1,1 1 0,-1 0 1,0-1-1,0 1 1,0-1-1,0 0 0,0 0 1,0 0-1,0 0 0,2-1 1,7-5 69,18-14 1,-19 13-32,160-108 130,-154 107-181,-1-1 0,-1-1 0,0 1-1,0-2 1,-1 0 0,-1-1 0,0 0-1,17-24 1,-7 1-20,-1-1 1,26-64-1,24-90 10,-43 110-117,-14 41-80,-1-1-1,10-56 0,-23 85-131,-6 17-9,-9 20-47,14-23 391,-13 28-50,1 1 0,1 0 1,-12 59-1,16-58 4,-10 34 79,-26 113-121,36-140 119,3 1 0,-2 63 0,7-88 40,1 0 0,0 0 0,5 19 1,-5-28-27,1 0 0,0 0 0,0-1 0,0 1 0,1-1 0,-1 1 1,1-1-1,1 0 0,-1 0 0,1 0 0,5 5 0,-8-9-33,0 0-1,1 0 0,-1 0 1,1 0-1,0-1 1,-1 1-1,1 0 1,-1-1-1,1 1 0,0-1 1,0 1-1,-1-1 1,1 0-1,0 0 1,0 0-1,-1 0 1,1 0-1,0 0 0,0 0 1,0 0-1,-1-1 1,1 1-1,2-2 1,5-1 34,0-1 0,0 0 0,10-7 0,-4 2-6,31-16-116,1 2 1,80-27-1,-108 46 85,0 0-1,0 1 0,33-2 0,-21 9-62,-40-11 96,-6 8-149,-1 0 0,-19 6 0,26-5-3,-2 0 98,0 1 0,0 0 0,1 1 0,-1 0 0,1 1 0,0 0 0,0 1 0,0 0 0,1 0 0,0 1 0,0 0 0,-13 14-1,14-11 19,0 0-1,0 0 0,1 1 1,1 0-1,0 0 0,0 1 0,1-1 1,1 1-1,0 0 0,-4 20 1,7-28 18,0 0 0,0 0 1,1 0-1,-1 1 1,1-1-1,0 0 0,0 0 1,0 0-1,0 0 1,1 0-1,0 0 0,0 0 1,0 0-1,0 0 1,1 0-1,1 4 1,-2-7-15,-1-1 1,1 1 0,-1 0 0,1-1-1,-1 1 1,1-1 0,-1 1 0,1-1-1,0 1 1,-1-1 0,1 1 0,0-1-1,0 0 1,-1 1 0,1-1 0,0 0-1,0 0 1,0 1 0,-1-1 0,1 0-1,0 0 1,1 0 0,0 0 14,1-1 0,-1 1 0,0-1 0,0 1 0,1-1 0,-1 0 0,0 0 0,3-1 0,4-3 69,-1-1 1,15-13 0,-20 17-82,24-23 107,32-38-1,6-6-185,-52 57-79,0 0 0,-1-1 0,11-17 0,-21 30-84,0 6 5,-2 8 18,1-5 225,0-1-1,0 1 1,1-1 0,0 1-1,0-1 1,1 0 0,0 0 0,1 0-1,6 11 1,-2-6 13,0 0 0,1-1 0,0 0 0,19 18 0,-21-25-1,-1 1 0,1-1 0,1 1 0,-1-2 0,1 1 0,-1-1 0,1-1 0,1 1 0,-1-1 0,0-1 0,1 1 0,-1-1 0,1-1 0,0 0 0,0 0 0,-1-1 0,1 0 0,0 0 0,0-1 0,-1 0 0,1-1 0,0 0 0,14-5 0,8-4-1459,0-2-1,32-20 1,-23 12-808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4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4 624 4480,'-3'-4'8212,"15"-4"-6472,3-5-973,-1-1 0,-1 0 0,0-1 1,-1-1-1,12-20 0,-12 17-411,66-93 968,51-75 350,-105 149-1391,19-30 202,-34 53-524,0-1-1,21-24 1,-29 39 29,-1 0-1,0 1 1,1-1-1,-1 1 1,1-1-1,-1 1 1,1-1-1,-1 1 1,1 0-1,-1-1 1,1 1-1,0-1 1,-1 1-1,1 0 1,-1 0-1,1-1 1,0 1-1,-1 0 1,1 0 0,0 0-1,-1 0 1,1 0-1,0 0 1,-1 0-1,1 0 1,0 0-1,0 0 1,-1 0-1,1 0 1,0 0-1,-1 1 1,1-1-1,-1 0 1,1 0-1,0 1 1,-1-1-1,1 0 1,-1 1-1,1-1 1,-1 1-1,1-1 1,-1 1-1,1-1 1,-1 1-1,1-1 1,-1 1-1,0-1 1,1 2-1,2 2-21,-1 0-1,0 0 1,0 0-1,-1 0 1,1 0-1,0 7 1,2 10-11,-1 0 1,-1 0-1,-1 33 1,-11 63 116,7-92 60,-1 0 1,-1 0-1,-1-1 1,-11 30-1,16-50-88,-1-1 0,1 0-1,0 0 1,-1 0 0,0 0 0,0 0-1,0 0 1,0 0 0,0-1 0,0 1 0,-5 3-1,6-5-24,-1 0 1,1-1-1,0 1 0,-1-1 0,1 1 0,-1-1 0,1 1 1,-1-1-1,1 0 0,0 0 0,-1 0 0,1 0 0,-1 0 1,1 0-1,-1 0 0,1 0 0,-1-1 0,1 1 0,-1 0 1,1-1-1,0 0 0,-1 1 0,1-1 0,-2-1 0,-3-1 43,0-1-1,0 0 0,-7-7 0,13 11-61,-7-7 19,0 0-1,0-1 0,1 0 0,-6-9 1,-3-3-11,14 18-34,0 1 0,0-1 0,0 1 0,0-1 0,0 0 0,0 1 0,0-1-1,0 0 1,1 0 0,-1 0 0,1 0 0,-1-3 0,1 5 16,0 0-1,0-1 1,0 1-1,0 0 1,0-1 0,0 1-1,1 0 1,-1-1 0,0 1-1,0 0 1,0 0-1,0-1 1,0 1 0,1 0-1,-1-1 1,0 1 0,0 0-1,1 0 1,-1-1 0,0 1-1,0 0 1,1 0-1,-1 0 1,0 0 0,1-1-1,0 1 1,0 0 0,0 0 0,0-1 0,0 1 0,0 0 0,0 0 0,0 0 0,0 1 1,0-1-1,0 0 0,0 0 0,2 1 0,6 1 22,0 0 1,0 0 0,1-1 0,-1 0 0,0-1 0,1 0-1,9-2 1,69-13 52,-49 7-151,188-38 273,-2-20 273,-196 56-346,-21 7-266,-19 8-158,2-2 266,1 1 1,0 1-1,0-1 0,0 1 0,0 1 0,1-1 0,0 1 0,0 0 0,-6 8 1,10-10 42,0 0 1,0 0 0,0 0-1,0 1 1,1 0 0,-1-1-1,-2 10 1,4-11 18,1 0 1,-1 0 0,1 0-1,-1 0 1,1 0 0,0 0-1,0 0 1,0 0-1,1 0 1,-1 0 0,1 0-1,0 0 1,0 0 0,1 4-1,0-5 14,-1 1 1,1-1-1,-1 0 0,1 0 0,0 1 0,-1-1 1,1 0-1,0 0 0,1-1 0,-1 1 0,0 0 1,0-1-1,1 1 0,-1-1 0,1 0 0,-1 0 0,1 0 1,-1 0-1,1 0 0,0-1 0,0 1 0,-1-1 1,1 1-1,0-1 0,0 0 0,-1 0 0,5-1 0,-1 0 17,-1 0 0,0 0 0,1 0 0,-1 0 0,0-1 0,0 0 0,0 0-1,0-1 1,0 1 0,0-1 0,-1 0 0,0 0 0,5-5 0,-3 3-32,-1-1 1,0 0 0,-1 0-1,1 0 1,-1 0 0,-1 0-1,1-1 1,-1 0 0,0 0-1,-1 0 1,1 0 0,-1 0 0,-1-1-1,1 1 1,-1 0 0,-1-1-1,1 1 1,-1-1 0,-1 1-1,1-1 1,-1 1 0,-1-1-1,1 1 1,-1 0 0,-4-10 0,-24-42-623,30 59 602,-1 0 1,1-1-1,0 1 1,0 0-1,0 0 1,0-1-1,0 1 1,0 0-1,0 0 1,0-1-1,0 1 1,0 0-1,0 0 1,0-1-1,0 1 1,0 0-1,0 0 1,0-1-1,0 1 1,0 0-1,0 0 1,0 0-1,1-1 1,-1 1-1,0 0 1,0 0-1,0-1 1,0 1-1,0 0 0,1 0 1,-1 0-1,0 0 1,1-1-1,10-2 105,15 5 131,-24-2-231,27 1 179,0-1-1,0-2 0,36-6 1,-12 2-107,51-7-429,33-3 620,-69 13-4564,0 7-5741,-44 0 5302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5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396 776 4224,'0'1'168,"-1"-1"1,1 1-1,0 0 1,-1 0-1,1 0 0,0 0 1,0 0-1,0-1 1,0 1-1,0 0 1,0 0-1,0 0 0,0 1 1,0-2-118,0 0 1,1 0 0,-1 1-1,0-1 1,0 0 0,0 0-1,0 0 1,0 1 0,0-1-1,0 0 1,0 0-1,1 0 1,-1 1 0,0-1-1,0 0 1,0 0 0,0 0-1,1 0 1,-1 0 0,0 1-1,0-1 1,0 0-1,1 0 1,-1 0 0,0 0-1,0 0 1,0 0 0,1 0-1,-1 0 1,0 0 0,0 0-1,1 0 1,-1 0-1,0 0 1,0 0 0,0 0-1,1 0 1,-1 0 0,0 0-1,0 0 1,1 0-1,-1 0 1,0 0 0,0-1-1,0 1 1,1 0 0,-1 0-1,0 0 1,0 0 0,0 0-1,0-1 1,1 1-1,-1 0 1,0 0 0,0 0-1,0-1 1,7-4 1032,5-5-189,0 1-1,-1-2 1,0 0 0,9-12-1,14-20-52,3-2-204,48-81-1,75-192 989,-115 223-878,-41 87-688,0 1 1,-1 0-1,0-1 1,0 0-1,-1 0 0,0 0 1,0 0-1,0-10 1,-2 18-68,0-1 1,0 1 0,0 0 0,0-1-1,0 1 1,0-1 0,0 1-1,0-1 1,0 1 0,0-1-1,0 1 1,0-1 0,0 1 0,-1-1-1,1 1 1,0-1 0,0 1-1,0-1 1,-1 1 0,1 0-1,0-1 1,-1 1 0,1-1 0,0 1-1,-1 0 1,1-1 0,0 1-1,-1 0 1,1 0 0,-1-1 0,1 1-1,-1 0 1,1 0 0,-1-1-1,-1 2-13,1-1 1,-1 0-1,1 1 0,-1-1 0,1 1 0,0-1 0,-1 1 0,1 0 0,0 0 0,0 0 1,0-1-1,-1 1 0,1 0 0,0 0 0,-1 2 0,-10 11-40,1 0 0,1 1 0,-15 27 0,-110 208-36,-15 56 496,63-138 74,-13-5 156,-180 167 1593,262-310-1870,14-14 66,8-9-20,10-6-102,50-19-84,-32 11-216,-2-1 0,0-1-1,-1-2 1,31-28 0,43-50 90,9-8-25,-40 45-82,3 4 0,2 4 0,99-53 0,-9 15-1,-112 66-459,-53 26 358,-3 4 17,-6 5-9,-90 69-61,68-57 187,1 1-1,1 1 1,-36 41 0,4 14 68,54-69-28,0-1 0,0 1 0,1 0 0,0 0 0,0 1 0,1-1 0,-3 16 0,6-24-19,0 1 1,-1 0 0,1 0 0,0 0 0,1 0 0,-1 0-1,0-1 1,0 1 0,1 0 0,-1 0 0,1 0 0,-1-1 0,1 1-1,1 2 1,-1-3-6,0 0 0,0 0-1,0 0 1,-1 0 0,1 0 0,0-1-1,0 1 1,0 0 0,0 0 0,0-1-1,1 1 1,-1-1 0,0 1 0,0-1-1,0 0 1,0 1 0,1-1-1,-1 0 1,0 0 0,0 0 0,0 0-1,1 0 1,1 0 0,3-1 34,0 0 0,0 0 0,0-1 0,0 0 0,-1 0 0,1 0 0,0-1 0,7-4 0,2-3 51,23-19 0,-13 7-5,-2 0 0,34-43 1,32-57 75,-63 86-101,10-25-696,-35 55 408,-4 9-156,-2 9 364,0 0 0,1 0 1,1 1-1,0-1 0,0 1 0,1 0 0,1 0 0,0 0 0,1 0 0,0 0 0,4 18 1,-4-29 41,0 0 0,1 0 1,-1 0-1,1 0 1,-1 0-1,1 0 0,0 0 1,0-1-1,0 1 1,0 0-1,2 2 0,-2-3-24,0 0 0,-1-1 0,1 1 0,0-1 0,0 0 0,0 1 0,-1-1 0,1 1 0,0-1 0,0 0 0,0 0 0,0 0 0,-1 1 0,1-1 0,0 0 0,0 0 0,0 0-1,0 0 1,0-1 0,0 1 0,0 0 0,-1 0 0,1 0 0,0-1 0,0 1 0,0 0 0,0-1 0,-1 1 0,2-1 0,12-8 124,0-1-1,12-10 1,19-14-126,6 3-19,84-39 0,-128 67-55,0 0-1,-1 1 0,1 0 1,0 1-1,0-1 0,12 1 1,-18 1 41,0 0 0,-1 0 0,1 0 1,0 0-1,-1 0 0,1 1 0,0-1 0,-1 0 0,1 1 1,-1-1-1,1 0 0,-1 1 0,1-1 0,-1 1 0,1-1 1,-1 1-1,1-1 0,-1 1 0,1-1 0,0 2 0,7 16-159,0 23 189,-7-32-17,0 12 119,9 39 0,-9-56-75,1 1 1,-1-1-1,0 0 0,1 0 1,0 1-1,0-1 0,0 0 1,1 0-1,-1-1 0,1 1 1,0-1-1,0 1 0,0-1 1,7 6-1,-6-7 6,1 0 0,-1-1 0,0 0 0,0 1 0,1-2 0,-1 1 0,0 0 0,1-1 0,-1 0 0,1 0 0,8-1 0,17 1 46,23 4-272,104-6 1,-67-6-7380,-62 7 4110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2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1127 1408,'-5'5'7642,"9"-8"-6207,1-3-855,1 1 1,-1-1-1,0 0 1,0 0 0,-1-1-1,4-7 1,63-154 886,-36 65-801,-34 96-673,3-7 5,-2 12 13,0 7 14,-1 1-28,-1 1-1,1-1 1,-1 0 0,-1 1 0,1-1-1,-1 1 1,-3 10 0,1-1 93,-4 33-16,-58 309 1073,6-83 16,40-187-54,17-82-407,2-13-107,2-7-271,0-34-230,1 0-1,3 1 0,2 0 1,2 0-1,24-70 0,13-43-215,-27 87 142,2 1-1,38-81 0,-54 142-28,-1 0 0,2 1 0,-1 0 0,1 0 0,1 1 0,14-15 0,-19 21-8,0 1 1,0-1-1,0 1 0,0 0 0,0 0 0,0 0 0,1 0 0,-1 1 0,1-1 0,0 1 0,-1 0 1,1 0-1,0 0 0,0 0 0,0 1 0,-1 0 0,1 0 0,0 0 0,0 0 0,0 0 1,0 1-1,-1 0 0,1-1 0,4 3 0,-3-1 19,-1 0-1,0 1 1,0-1 0,0 1-1,0 0 1,0 1 0,-1-1-1,1 0 1,-1 1 0,0 0-1,0 0 1,0 0 0,-1 0-1,1 0 1,-1 1 0,0-1 0,0 1-1,-1-1 1,2 9 0,1 3 45,0 1 1,-2 0 0,0 0-1,-1 22 1,-1-20-9,-1 0 0,-1 0 0,-1 0 1,-1 0-1,0 0 0,-8 18 0,10-29-2,-1-1-1,-1 1 1,1-1-1,-1 0 1,0 0-1,-1 0 1,0 0 0,0-1-1,0 0 1,-1 0-1,0 0 1,0-1 0,0 0-1,-1 0 1,0 0-1,-11 5 1,16-9-25,-1 0 0,0 0 0,-1 0 0,1 0 0,0 0 0,0-1 0,0 0 0,0 0 0,0 1 0,-1-2 0,1 1 0,0 0 0,0-1 0,0 1 0,0-1 0,0 0 0,0 0 0,0 0 0,0-1 0,0 1 0,0-1 0,0 1 0,-2-3 0,-12-7-13,12 8-19,0-1 0,0 0 1,-9-8-1,10 11-155,11 3 99,-4-2 63,-1 1 0,1-1 0,-1 1 0,0 0 0,1 0 1,-1 0-1,0 0 0,5 3 0,15 5 17,-5-6 35,0 0-1,0-2 0,32 0 1,53-9 323,-73 5-291,12-1 33,0-2-1,60-17 1,-82 17-103,-1 0-1,0-2 0,0 0 1,0-1-1,-1 0 1,-1-2-1,23-17 1,143-149 403,-111 105-302,-61 60-135,-9 12 31,-1-1 0,0 1-1,1-1 1,-1 1 0,0-1 0,0 1-1,1-1 1,-1 0 0,0 1 0,0-1 0,0 1-1,1-1 1,-1 1 0,0-1 0,0 0 0,0 1-1,0-1 1,0 1 0,0-1 0,0 1 0,-1-1-1,1 0 1,0 1 0,0-1 0,-1 0 0,1 0-3,-1 0 0,0 0 0,0 0-1,0 0 1,0 0 0,0 1 0,0-1 0,0 0 0,0 1 0,0-1 0,0 0 0,0 1 0,-1 0 0,1-1 0,0 1 0,0-1 0,0 1 0,-1 0 0,1 0 0,0 0 0,0 0 0,-1 0 0,1 0 0,0 0 0,0 0 0,-1 1 0,1-1 0,0 0 0,0 1 0,0-1 0,-3 2 0,-3 0 0,0 0-12,1 0-1,0 0 0,0 1 0,0-1 1,0 2-1,0-1 0,1 0 0,-7 6 1,2-1-1,1 1 1,0 0-1,-13 17 1,-1 6 36,-30 61 0,50-89-14,-1 5-24,-49 95-148,45-85 193,0 1 1,2-1-1,-7 33 1,12-49 22,1 1 0,-1-1 0,1 0 1,0 0-1,0 0 0,1 1 0,-1-1 0,0 0 1,1 0-1,0 0 0,0 0 0,0 0 1,2 3-1,-3-5-20,1 0 0,-1 0 0,1 0 0,-1 0 0,1-1 0,0 1 0,0 0 0,-1-1 0,1 1 0,0 0 0,0-1 0,0 1 0,-1-1 0,1 0 0,0 1 0,0-1 0,2 1 0,-2-1-11,1 0 0,-1 0-1,1 0 1,-1 0 0,1 0 0,-1 0-1,1-1 1,-1 1 0,1-1-1,-1 1 1,0-1 0,1 1-1,-1-1 1,3-1 0,4-4 32,1-1 0,-1 0 1,-1 0-1,1-1 0,-1 0 1,8-11-1,0-4-29,-1 0 1,0-1-1,15-38 1,21-77 233,-48 134-239,9-30-109,7-37 0,-17 67 66,-1 5 12,0-1 0,1 1-1,-1-1 1,0 0 0,0 1 0,0-1 0,0 1-1,0-1 1,0 0 0,0 1 0,0-1 0,0 1-1,0-1 1,-1 0 0,1 1 0,0-1 0,0 1-1,0-1 1,-1 0 0,0 1-7,1 1-1,-1-1 1,1 0 0,-1 1-1,0-1 1,1 0 0,-1 1-1,1-1 1,-1 1 0,1-1-1,-1 1 1,1-1 0,0 1-1,-1 0 1,0 0 0,-3 9-7,-1-1 1,1 1 0,1 1 0,-1-1-1,2 0 1,-3 14 0,-2 67-42,5-63 60,2-18 20,0 1 0,0-1 0,1 0 0,0 0 0,1 0 0,0 0 0,1 0 0,0 0 0,0 0 0,8 15 0,-8-21 21,-1 0 1,1 0-1,-1 0 0,1 0 0,0 0 1,1-1-1,-1 0 0,0 1 0,1-1 1,0-1-1,0 1 0,0 0 0,0-1 1,0 0-1,0 0 0,1 0 1,-1 0-1,1-1 0,-1 0 0,1 0 1,0 0-1,-1-1 0,1 1 0,0-1 1,4 0-1,6-2 10,0 0 1,-1-1 0,1-1-1,-1 0 1,0-1-1,-1-1 1,1 0-1,-1 0 1,0-2 0,0 1-1,-1-2 1,14-12-1,-3 1-19,-1-1 0,0-1 0,-2-1 0,33-49 1,24-56-82,-76 126 29,0 1 0,0-1 0,1 0 0,-1 1 0,0-1 0,1 1 0,-1-1 0,1 1 1,-1 0-1,1 0 0,2-2 0,-4 3 22,1 0 1,-1 0-1,1 0 1,0-1-1,-1 1 0,1 0 1,-1 0-1,1 0 1,-1 0-1,1 0 1,-1 0-1,1 0 1,0 1-1,-1-1 0,1 0 1,-1 0-1,1 0 1,-1 0-1,1 1 1,-1-1-1,1 0 1,-1 1-1,1-1 0,-1 0 1,0 1-1,1-1 1,-1 0-1,1 1 1,-1-1-1,0 1 1,1-1-1,-1 1 0,0-1 1,0 1-1,1-1 1,-1 1-1,0-1 1,0 1-1,1 0 1,3 11 8,-1-1 0,1 1 1,-2 0-1,0 0 1,1 17-1,-2 64 17,-2-47-146,1-33 121,-1 2 19,1 0 1,1 0-1,0 0 0,1-1 0,0 1 0,1-1 1,7 18-1,-9-30 12,-1 0-1,1 0 1,0 0-1,0 0 1,0-1 0,0 1-1,1 0 1,-1-1-1,0 1 1,1-1 0,-1 1-1,1-1 1,0 0 0,-1 0-1,1 0 1,0 0-1,0 0 1,0 0 0,-1 0-1,1 0 1,0-1-1,0 1 1,0-1 0,0 1-1,0-1 1,0 0 0,1 0-1,-1 0 1,0 0-1,0 0 1,0-1 0,0 1-1,0 0 1,3-2 0,14-6 24,1 0 1,-1-2 0,-1 0 0,1-1-1,-2-1 1,27-22 0,12-16-73,55-66 0,-74 74 160,55-81 0,-73 92-104,-1 0 0,-2-1 0,20-57 0,-15 20-107,-2-2 1,-4 0-1,10-118 0,-24 184 22,0-21-18,0 25 42,-1 0 0,0 0-1,0 0 1,-1-1 0,1 1 0,0 0-1,0 0 1,0 0 0,-1 0 0,1 0-1,0 0 1,-1 0 0,1 0 0,-1 0-1,0 0 1,1 0 0,-2-1 0,2 2 18,0 0 0,-1 0 0,1 0 0,0 0 1,0 0-1,0 0 0,-1 0 0,1 0 0,0 0 1,0 0-1,-1 0 0,1 0 0,0 0 0,0 0 1,-1 0-1,1 0 0,0 0 0,0 0 0,-1 0 1,1 0-1,0 1 0,0-1 0,0 0 0,-1 0 1,1 0-1,0 0 0,0 1 0,0-1 0,-1 0 1,1 0-1,0 0 0,0 1 0,0-1 0,0 0 1,0 0-1,0 0 0,-1 1 0,-4 10-154,5-10 133,-15 45-193,-12 64 1,21-80 187,-53 276 189,52-249-92,2 1-1,3 0 0,6 78 1,-2-118 26,7 31 0,-7-42-24,0-1 0,0 1 0,1-1 0,-1 0 0,1 0 0,1 0 0,-1-1 0,6 8 0,-8-12-48,0-1 0,-1 1 0,1 0 0,0 0 0,0 0-1,-1-1 1,1 1 0,0 0 0,0-1 0,0 1 0,0-1 0,0 1-1,0-1 1,0 1 0,0-1 0,0 0 0,0 1 0,0-1 0,0 0 0,0 0-1,1 0 1,-1 0 0,0 0 0,0 0 0,0 0 0,0 0 0,0-1-1,0 1 1,0 0 0,0 0 0,0-1 0,0 1 0,0-1 0,0 1 0,0-1-1,0 0 1,0 1 0,0-1 0,0 0 0,12-15 120,-1-1 1,-1 1-1,15-29 1,-15 24-102,15-26 9,-6 9-71,37-54-1,-46 78-77,-3 5 77,-1-1-1,0 1 1,9-21-1,-16 32-211,-4 7 93,0 1 1,-4 14-1,1 22 111,-2 56 0,9-86 42,0 0 1,1 0-1,1 0 0,0 0 0,2 0 0,-1-1 0,9 20 1,-11-31 38,1-1 0,-1 1 0,1-1 0,0 1 1,1-1-1,-1 0 0,1 0 0,2 3 0,-3-5-11,0 1 1,-1-1-1,1 0 0,0 0 0,0 0 0,0 0 0,-1 0 0,1 0 0,0 0 0,0-1 0,0 1 0,0-1 0,1 1 0,-1-1 0,0 0 0,0 0 0,3 0 0,6-2-10,1 0 0,-1-1-1,0 0 1,0-1 0,0 0 0,0 0 0,0-2 0,-1 1 0,18-13-1,4-7 78,42-40 0,-9-3-20,-10 9-57,-36 41-37,45-40-162,-53 49 193,-6 4-22,0 1 0,0 1 0,0-1-1,0 1 1,8-4 0,-12 6 0,-1 1 1,1 0 0,0 0-1,-1 0 1,1-1-1,0 1 1,-1 0-1,1-1 1,-1 1-1,1-1 1,-1 1 0,1-1-1,-1 1 1,1-1-1,-1 1 1,1-1-1,-1 1 1,1-1-1,-1 1 1,0-1 0,1-1-1,-3 2-158,-4 6-43,-5 12 220,-37 67 45,40-70-81,1 1 0,1 0 0,-8 28 0,10-27-51,-1 2 37,2 0 1,-3 27-1,6-41 63,0-1-1,0 0 1,0 1 0,0-1 0,1 1 0,0-1 0,0 0 0,0 1 0,0-1 0,1 0-1,-1 0 1,1 0 0,0 0 0,1 0 0,-1 0 0,4 4 0,-5-7 1,1 1-1,0 0 1,0-1 0,0 1 0,0-1-1,0 0 1,0 1 0,0-1-1,0 0 1,0 0 0,0-1 0,1 1-1,-1 0 1,0-1 0,1 1 0,-1-1-1,3 0 1,-1 0-16,1 0-1,-1-1 0,0 1 1,1-1-1,-1-1 1,0 1-1,0 0 0,8-5 1,4-3-14,0-1 1,-1-1-1,22-21 0,-19 17 164,147-127-34,-128 109-126,41-43 124,-62 59-74,2-1-38,0-2-1,-2 0 0,0-1 1,-2 0-1,21-40 1,-10 5-75,32-114 1,-45 129 53,53-222-197,-65 258 144,1 1 1,-1-1-1,0 0 1,0 0 0,-1-7-1,1 12 53,0-1 0,1 1 0,-1 0 0,0 0-1,0-1 1,0 1 0,0 0 0,0-1 0,-1 1 0,1 0 0,0-1-1,0 1 1,0 0 0,0-1 0,0 1 0,0 0 0,0-1 0,-1 1-1,1 0 1,0 0 0,0-1 0,0 1 0,-1 0 0,1 0-1,0-1 1,0 1 0,-1 0 0,1 0 0,0 0 0,0 0 0,-1-1-1,1 1 1,0 0 0,-1 0 0,1 0 0,0 0 0,-1 0 0,1 0-1,0 0 1,0 0 0,-1 0 0,1 0 0,0 0 0,-1 0 0,1 0-1,0 0 1,-1 0 0,1 0 0,0 0 0,-1 0 0,1 0 0,0 1-1,-1-1 1,1 0 0,0 0 0,0 0 0,-1 0 0,1 1 0,0-1-1,0 0 1,-1 0 0,1 1 0,-15 17-252,3 3 236,1 1 1,2 0-1,0 0 0,-10 42 1,13-45-8,-69 276-204,67-251 301,1 1-1,2 0 1,3 0 0,1 0 0,8 72 0,-4-96-6,1-1 1,1 0 0,1 0 0,0 0 0,2 0 0,9 18 0,-15-35-28,0 1 0,0-1 0,0 0 0,0 0 0,1 0-1,-1-1 1,1 1 0,-1-1 0,1 1 0,0-1 0,4 3 0,-5-4-25,0 0 0,0 0 0,1 0 0,-1 0 0,0-1 0,0 1 1,0-1-1,1 1 0,-1-1 0,0 0 0,1 0 0,-1 0 0,0 0 1,1 0-1,-1-1 0,0 1 0,0-1 0,1 1 0,-1-1 0,2-1 0,11-5 74,-1-1 0,0 0 0,19-16 0,36-36 77,-49 42-118,19-16-91,49-45 196,-71 61-171,-1 0 0,25-34 1,-40 50 21,0-1 0,1 0 0,-1 1 0,0-1 0,0 0 0,0 0 1,0-4-1,-1 6-10,0 0 0,1 0 1,-1 0-1,0 0 0,0 0 0,0 0 1,0 0-1,0 0 0,-1 0 1,1 0-1,0 0 0,0 0 1,0 0-1,-1 0 0,1 0 0,-1 1 1,1-1-1,-1 0 0,1 0 1,-1 0-1,1 0 0,-1 1 1,0-1-1,1 0 0,-1 1 1,0-1-1,0 0 0,-3 0-20,1 0 0,-1 0 0,1 0 0,-1 0 0,1 1 0,-1 0 0,1 0 0,-1 0 0,0 0 0,1 0 0,-1 1 0,1-1 0,-8 3 1,2 0 0,-1 1 1,0-1 0,-14 10-1,16-8 31,0 1 0,0 0-1,1 0 1,0 0-1,0 1 1,0 1 0,1-1-1,1 1 1,-1 0-1,1 0 1,0 0-1,1 1 1,0 0 0,-3 9-1,3-6 21,0 1 1,1 0-1,0 0 0,1 0 0,1 0 0,0 0 1,1 0-1,0 0 0,4 25 0,-3-32 6,1 0 0,-1 0 0,1-1 0,0 1 0,1-1 0,-1 1 0,1-1 0,0 0 0,1 0 0,-1 0 0,1 0 0,0 0 0,0-1-1,0 0 1,1 0 0,0 0 0,0-1 0,0 1 0,0-1 0,0 0 0,0 0 0,1-1 0,0 0 0,-1 0 0,1 0 0,0-1 0,10 2 0,0-1 70,0-1 0,0 0 1,1-1-1,-1-1 0,0-1 0,21-4 0,-27 4-67,-1-1-1,0 0 0,0-1 0,0 1 0,0-2 0,0 1 0,-1-1 0,0-1 0,0 1 0,0-1 0,-1-1 0,11-11 0,10-16-16,-1-2-1,39-67 1,-47 72-16,65-99 90,-82 127-128,0 0-1,1 0 1,-1 0-1,1 0 1,0 1-1,0-1 1,0 1-1,5-4 0,-7 6 37,0-1 1,0 1-1,0-1 0,0 1 0,0 0 0,0-1 0,0 1 0,0 0 0,0 0 0,0 0 0,0 0 0,0 0 0,0 0 0,0 0 0,1 0 0,-1 0 1,0 0-1,0 1 0,0-1 0,0 0 0,0 1 0,0-1 0,0 1 0,0-1 0,0 1 0,0 0 0,-1-1 0,1 1 0,0 0 0,0 0 0,-1-1 1,1 1-1,0 0 0,0 1 0,2 2-12,-1 0 1,0 0-1,0 0 1,0 0-1,-1 0 1,1 1-1,-1-1 1,0 0 0,0 1-1,-1-1 1,1 7-1,-1 7 86,-3 27 1,2-24-104,-2 4-11,0-1 0,-8 32 0,8-45 81,0-1-1,-1 1 1,0-1 0,0 0-1,-1 0 1,-1-1-1,-9 14 1,13-22-24,1 1-1,-1 0 1,1 0-1,-1-1 0,0 1 1,0-1-1,0 1 1,0-1-1,0 0 1,0 0-1,0 0 1,-1 0-1,1 0 1,0 0-1,0-1 1,-1 1-1,1-1 0,-1 1 1,1-1-1,0 0 1,-1 0-1,1 0 1,0 0-1,-1-1 1,1 1-1,-1-1 1,1 1-1,0-1 1,0 0-1,-4-2 0,-70-30 135,72 31-127,5 1 48,7 1 19,1 1-54,-1 0 1,0-1 0,0 0-1,1-1 1,13-2-1,9 0 21,70-1-299,159-12-1919,-244 13-2112,-21-4-1021,-7 6 2538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2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64 242 10208,'-42'-82'4640,"24"56"-4032,15 9-128,3 6-384,0-9-96,3 3-32,2-3-1664,13 3 928,5-2-4544,4 7 2944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2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64,'-9'-9'32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2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44 236 4064,'-5'-3'448,"1"0"0,-1 0 0,0 0 0,0 1 0,0-1 0,0 1 0,-4-3 6164,17 3-3830,19-4-1819,-15 4 258,129-30 2124,85-18-2173,-70 17-964,267-40-1258,-340 65-4049,-1 3 1345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3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3552,'3'0'11856,"-6"3"-11600,-1-1 0,1 1 1,0 0-1,0 0 0,0 0 1,0 0-1,1 1 0,-5 6 1,-7 9 198,-182 240 2756,183-237-3008,1 1 0,2 1 0,0 0 1,1 0-1,-11 51 0,12-32 93,2 0 0,0 77-1,6-93 7,1 0-1,1-1 1,11 50 0,-9-63-155,0-1 1,0 1-1,1-1 1,1 1 0,0-2-1,1 1 1,0-1 0,1 0-1,14 15 1,-12-14 99,-8-10-204,-1 0 1,1 1-1,0-1 0,0 0 1,1-1-1,-1 1 1,0 0-1,1-1 1,-1 1-1,1-1 0,4 2 1,-3 0 17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89 8544,'-15'7'2757,"14"-7"-2733,1 0-1,0 0 1,0 0-1,0 0 1,0 0-1,0 0 1,0 0-1,-1 0 1,1 0-1,0 0 1,0 0-1,0 0 1,0 0-1,0 0 1,0 1 0,0-1-1,-1 0 1,1 0-1,0 0 1,0 0-1,0 0 1,0 0-1,0 0 1,0 0-1,0 1 1,0-1-1,0 0 1,0 0 0,0 0-1,0 0 1,0 0-1,0 1 1,0-1-1,0 0 1,0 0-1,0 0 1,0 0-1,0 0 1,0 0-1,0 1 1,0-1-1,0 0 1,0 0 0,0 0-1,0 0 1,1 4 411,0-1 1,1 0 0,-1 1 0,1-1 0,0 0-1,0 0 1,0 0 0,0 0 0,0-1 0,1 1-1,-1-1 1,1 1 0,4 2 0,-2-1-127,1 0 1,-1 0-1,1-1 1,0 0-1,0 0 1,0 0-1,0-1 1,0 0-1,0 0 1,1-1-1,-1 0 1,1 0-1,10 0 1,-8-1-155,-1 0 1,0 0 0,0-1 0,0-1 0,0 1 0,1-1 0,-2 0 0,1-1 0,0 0 0,11-6 0,-14 6-130,-1 0 0,0-1 0,0 1 1,0-1-1,0 0 0,-1 0 0,0 0 1,0-1-1,0 1 0,0-1 0,0 1 1,2-9-1,-4 10 10,1-1 0,-1 1 1,0-1-1,0 0 0,0 1 0,-1-1 0,1 0 1,-1 1-1,0-1 0,0 0 0,-1 0 0,1 1 1,-1-1-1,1 0 0,-1 1 0,0-1 0,-1 0 1,-1-3-1,2 5 36,0 1 0,0-1 0,-1 1 0,1-1 0,-1 1 1,1 0-1,-1 0 0,1-1 0,-1 1 0,0 0 0,1 0 0,-1 1 0,0-1 1,0 0-1,0 1 0,0-1 0,0 1 0,-2-1 0,-1 0 16,0 1 0,-1 0 0,1 0 0,0 0 0,-7 1 0,6 1-32,-1-1 0,1 1 0,0 1-1,-1-1 1,1 1 0,0 0 0,0 1-1,1-1 1,-11 9 0,2 1 204,0 0 1,-13 16-1,19-19-145,0 0 1,1 1-1,0-1 0,0 1 0,1 1 0,1-1 1,0 1-1,0 0 0,-3 15 0,7-22-68,0 1 0,0 0 0,0 0 0,1 0 0,0 0 0,0 0 0,1 0 0,-1 0 0,1 0 0,1 0 0,-1-1 0,1 1 1,0 0-1,0-1 0,0 1 0,1-1 0,0 0 0,0 0 0,1 0 0,-1 0 0,7 6 0,-3-4 6,1-1 0,0 1-1,0-1 1,0-1 0,1 0 0,0 0 0,0 0 0,1-1 0,12 3 0,4 0-47,1-1 1,30 3 0,-48-8-220,0 0 1,0-1-1,0 0 0,1-1 1,11-2-1,21-7-4559,-41 9 4135,0 0-1,0 1 1,-1-1-1,1 0 1,0 0-1,0 0 1,0 0 0,0 0-1,-1 0 1,1 0-1,-1 0 1,1 0-1,-1 0 1,1-1-1,-1 1 1,1 0-1,-1 0 1,0 0-1,0-1 1,0 1 0,0 0-1,0-3 1,2-7-2051,6-12-1514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3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7712,'0'-6'7001,"5"12"-3743,-2-1-3875,-1 2 921,-1-1 0,0 1 0,0 0 1,0 0-1,-1 0 0,-1 9 0,1-2 74,-18 284 2880,18-291-3043,-1 0-1,1 1 0,0-1 0,1 0 0,1 10 1,-2-17-200,0-1 1,0 1-1,0 0 1,0 0-1,0 0 1,1 0 0,-1 0-1,0 0 1,0-1-1,0 1 1,0 0-1,0 0 1,0 0 0,1 0-1,-1 0 1,0 0-1,0 0 1,0 0-1,0 0 1,1 0-1,-1 0 1,0 0 0,0 0-1,0 0 1,0 0-1,1 0 1,-1 0-1,0 0 1,0 0 0,0 0-1,0 0 1,0 0-1,1 0 1,-1 0-1,0 0 1,0 0 0,0 0-1,0 0 1,0 0-1,1 1 1,-1-1-1,0 0 1,0 0-1,0 0 1,0 0 0,0 0-1,0 0 1,0 1-1,1-1 1,-1 0-1,0 0 1,0 0 0,0 0-1,0 0 1,0 1-1,0-1 1,0 0-1,0 0 1,0 0 0,0 0-1,0 1 1,0-1-1,0 0 1,0 0-1,0 0 1,0 1 0,10-20 647,7-26-320,14-52-1,1-7-349,-30 99-2,8-22-34,1-1 0,1 1-1,21-34 1,3-3 33,-36 64 10,0 0 0,0 0 1,0-1-1,0 1 1,0 0-1,0 0 1,0 0-1,0 0 1,0-1-1,0 1 1,0 0-1,1 0 1,-1 0-1,0 0 1,0-1-1,0 1 1,0 0-1,0 0 1,1 0-1,-1 0 1,0 0-1,0 0 0,0 0 1,0-1-1,1 1 1,-1 0-1,0 0 1,0 0-1,0 0 1,1 0-1,-1 0 1,0 0-1,0 0 1,0 0-1,1 0 1,-1 0-1,0 0 1,0 0-1,0 0 1,1 0-1,-1 0 1,0 0-1,0 1 0,0-1 1,0 0-1,1 0 1,-1 0-1,0 0 1,0 0-1,0 0 1,0 0-1,0 1 1,1-1-1,-1 0 1,0 0-1,0 0 1,0 0-1,0 1 1,0-1-1,0 0 1,8 16 84,-6-11 3,2 7 11,-1-1-1,0 0 1,-1 1 0,0-1-1,-1 1 1,0 12-1,1 10 65,8 94 155,3 30-156,-11-130-238,3 14-380,5-16-3497,-5-20 321,3 1 1152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3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7712,'0'0'7434,"9"1"-4677,-7-1-2559,0 1-1,0 0 0,0 0 0,-1 0 0,1 0 1,0 0-1,0 0 0,-1 0 0,1 0 0,-1 1 0,1-1 1,-1 1-1,0-1 0,1 1 0,-1-1 0,0 1 1,0 0-1,0-1 0,0 1 0,1 3 0,0 0 26,-1 0-1,1 0 0,-1 0 1,0 0-1,0 0 1,0 1-1,-1 4 0,0-3-51,-1 1 0,0-1 0,0 0 0,-1 0 0,0-1 0,0 1 0,-5 8 0,-25 46 174,29-55-330,-5 7 14,0-1 1,0 0-1,-1 0 0,-1-1 0,-16 16 1,22-23-154,-1-1 0,1 0 0,-1 0 0,1 0 0,-1-1 0,0 0 0,0 1 1,-6 0-1,8-2-149,0 0 0,0-1 1,0 0-1,-1 1 0,1-1 1,0 0-1,0-1 1,0 1-1,-1 0 0,1-1 1,0 0-1,0 0 0,0 0 1,-5-2-1,-14-9-1818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3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76 7232,'-22'-16'2314,"16"9"-1396,3 3-819,2 3 102,0-1 0,0 0 0,0 1-1,0-1 1,0 0 0,1 1 0,-1-1 0,0 0 0,1 0 0,-1 0 0,1 0 0,0 1 0,-1-1 0,1 0-1,0 0 1,1-4 0,0-8 4988,3 22-4474,53 102 2012,20 43-1049,-54-95-1124,27 112 0,-40-123-368,-2-1 0,-2 1-1,-1 53 1,-5-97-173,1 6 72,-2 1-1,-1 14 0,1-22-58,1 0 1,0-1-1,-1 1 1,1 0-1,-1 0 1,0 0-1,1-1 0,-1 1 1,0 0-1,0 0 1,0-1-1,0 1 1,-1-1-1,1 1 0,0-1 1,-1 0-1,1 1 1,0-1-1,-3 1 1,0 0 34,0-1 1,0 0 0,0 0 0,-1 0 0,1 0 0,0-1 0,0 0 0,-1 0 0,1 0 0,0 0 0,0-1 0,-8-1 0,1-1 31,0 0 0,1-1 1,-18-8-1,22 9-62,0-1 0,0 0-1,1 0 1,-1-1 0,1 0 0,0 0-1,0 0 1,0 0 0,-4-7-1,0-3 21,-1 0-1,-8-22 1,10 19-48,1 0 1,0-1-1,1 1 1,2-1-1,-6-38 1,9 50 1,1-1 0,0 0 1,0 0-1,0 1 0,1-1 1,0 0-1,1 1 1,-1-1-1,1 1 0,1 0 1,0-1-1,0 1 0,0 0 1,1 1-1,0-1 0,0 1 1,9-12-1,-3 9 21,0 1-1,1 0 1,0 0-1,0 1 1,0 0 0,1 1-1,0 0 1,0 1-1,14-5 1,17-2 26,61-9 0,-83 18-49,5-2-45,1 2 0,-1 1 0,45 2 1,-54 2-1585,29 6 0,-33-4-1798,1 3 1056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3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8896,'0'0'69,"0"0"1,0 0 0,0-1 0,0 1 0,0 0-1,0 0 1,0 0 0,0 0 0,0 0-1,0 0 1,0 0 0,0-1 0,0 1-1,0 0 1,0 0 0,0 0 0,0 0-1,0 0 1,0 0 0,0 0 0,0-1-1,0 1 1,1 0 0,-1 0 0,0 0-1,0 0 1,0 0 0,0 0 0,0 0-1,0 0 1,0 0 0,0 0 0,0 0-1,0 0 1,1 0 0,-1-1 0,0 1 0,0 0-1,0 0 1,0 0 0,0 0 0,0 0-1,0 0 1,1 0 0,-1 0 0,0 0-1,0 0 1,0 0 0,0 0 0,0 0-1,0 1 1,0-1 0,1 0 0,-1 0-1,0 0 1,0 0 0,0 0 0,0 0-1,0 0 1,0 0 0,0 0 0,11 9 2477,11 17 525,-22-25-2857,28 35 2064,-2 1 1,36 69-1,-55-89-2030,0 0 0,-1 0 0,-1 1 0,-1 0 0,-1-1 1,0 2-1,0 21 0,-2-2-140,-2-1 0,-9 56-1,7-75-177,0 0 0,-2 0-1,0 0 1,-1-1 0,-1 0-1,0 0 1,-1 0 0,-11 16-1,-21 18-1705,4-2 473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1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61 257 1728,'-38'7'9968,"36"-7"-9474,1 0 1,-1-1 0,1 1 0,-1 0 0,1-1 0,0 1 0,-1 0-1,1-1 1,-1 0 0,1 1 0,0-1 0,-1 0 0,0-1-1,0 1 896,2 1-1344,1 0 1,-1 0-1,0 0 0,0 0 0,0 0 1,0 0-1,0 0 0,1-1 0,-1 1 1,0 0-1,0 0 0,0 0 1,0 0-1,0 0 0,0 0 0,1 0 1,-1 0-1,0-1 0,0 1 1,0 0-1,0 0 0,0 0 0,0 0 1,0 0-1,0-1 0,0 1 0,0 0 1,0 0-1,0 0 0,0 0 1,0 0-1,0-1 0,0 1 0,0 0 1,0 0-1,0 0 0,0 0 0,0-1 1,0 1-1,0 0 0,0 0 1,0 0-1,0 0 0,0-1 0,0 1-1,0-1-1,0 0 0,1 1 0,-1-1 0,0 0 0,0 1 1,1-1-1,-1 1 0,1-1 0,-1 1 0,1-1 1,-1 1-1,1-1 0,-1 1 0,1-1 0,-1 1 1,1-1-1,-1 1 0,2-1 0,12-6 326,-11 5-216,17-5-40,1 0-1,-1 1 1,1 1 0,39-4-1,-44 7-62,121-14 130,171 3 1,-7 18-134,-28 3 384,-129-11-250,-49 0-87,-91 3-82,1-1-1,-1 1 1,0-1 0,1 0 0,6-3 0,11-2 11,-21 6-15,0 0 0,1-1 1,-1 1-1,0 0 0,1-1 0,-1 1 0,0-1 0,1 1 0,-1-1 0,0 0 0,0 1 1,0-1-1,1 0 0,-1 0 0,0 0 0,0 0 0,0 0 0,-1 0 0,1 0 0,0 0 1,0 0-1,-1-1 0,1 1 0,0 0 0,-1 0 0,1-1 0,-1 1 0,0 0 0,1-3 1,-1 2 4,0 0-1,0-1 1,-1 1 0,1 0 0,-1 0 0,1 0 0,-1-1 0,0 1 0,0 0 0,0 0 0,0 0 0,0 0 0,0 1 0,-1-1 0,1 0 0,-1 0 0,1 1 0,-4-3 0,-6-5 17,-1 1 0,0 1 1,0 0-1,-1 0 0,1 2 0,-27-9 1,7 5 12,0 2 0,0 2 0,-45-3 0,57 8-76,14 0 76,-1 0 0,1 0-1,0-1 1,-12-2-1,9 3 175,8 1-113,4-1 10,35 2-131,45 8 0,19 1-96,29 2 138,-112-9-11,1 0 0,-1 1 0,0 1 0,29 14 0,-29-6 188,-22-8-112,-1-1 1,0 1-1,0-1 1,0 1-1,-8 6 1,-19 14 50,-2-2 0,-39 23 1,63-41-149,0-1-6,-2 3 85,0-1 1,0 0-1,-1-1 0,0-1 1,0 0-1,-17 5 0,28-10-46,-1 0-1,1 0 0,-1 0 0,1 0 0,-1 0 0,1 0 1,-1 0-1,1-1 0,-1 1 0,1 0 0,-1-1 0,1 1 1,0-1-1,-1 0 0,1 0 0,0 1 0,-1-1 0,1 0 1,0 0-1,0 0 0,0 0 0,0 0 0,0 0 0,0-1 1,0 1-1,0 0 0,0 0 0,1-1 0,-1 1 0,0-1 1,0-1-1,-2-5 82,0-1 0,1 0 0,0 0 0,-1-9 0,2 8-51,-4-34 111,-1-6-37,5 47-203,0 0-1,0 0 1,0 0 0,-1 0 0,-3-5-1,4 7-214,1 0-1,-1 0 0,0 0 1,1 0-1,-1 0 1,0 0-1,0 0 0,0 0 1,0 0-1,0 1 0,0-1 1,0 0-1,0 1 0,0-1 1,0 1-1,0-1 1,0 1-1,-2-1 0,-3 4-2032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3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25 4640,'0'-1'292,"0"-1"1,-1 1-1,2 0 1,-1-1-1,0 1 1,0 0 0,0-1-1,1 1 1,-1 0-1,0 0 1,8-9 7560,-7 16-4847,1 14-2193,5 428 4925,-8-280-5055,1-87-520,-4 205 234,-9-168-1261,12-116 472,1 0 0,0 0 0,-1 0 0,1 0 0,-1 0 0,0 0 0,1 0 0,-1-1 0,-2 4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4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5312,'0'-4'447,"0"1"1,1 0 0,-1 0-1,1-1 1,0 1 0,0 0-1,2-5 1,-2 5 335,0 1 0,1 0 1,-1 0-1,0 0 0,1-1 1,0 2-1,-1-1 0,1 0 0,0 0 1,4-2-1,-6 4-697,0 0 0,0 0 1,0 0-1,1 0 0,-1 0 0,0-1 1,0 1-1,1 0 0,-1 0 1,0 1-1,0-1 0,1 0 0,-1 0 1,0 0-1,0 0 0,1 0 1,-1 0-1,0 0 0,0 0 0,0 0 1,1 0-1,-1 1 0,0-1 0,0 0 1,0 0-1,1 0 0,-1 0 1,0 1-1,0-1 0,0 0 0,0 0 1,0 0-1,0 1 0,1-1 0,-1 0 1,0 0-1,0 0 0,0 1 1,0-1-1,0 0 0,0 0 0,0 1 1,0-1-1,0 0 0,0 0 1,0 1-1,0-1 0,2 16 587,-2-14-341,2 42 830,-6 50 1,1-37-650,-4 91 411,0 169 551,8-157-1332,6 85-254,-6-240-347,-1-1-1,0 0 1,0 1-1,0-1 0,0 1 1,-1-1-1,-1 6 0,2-10 394,0 0-1,0 0 1,0 0-1,0 0 1,0 0-1,0 0 1,-1 1-1,1-1-65,0 0 66,0 0-1,0 0 1,0 0-1,0 0 1,0 0-1,0 0 1,0 0-1,-1 0 1,1 0-1,0 0 1,0 0-1,0 0 1,0 0-1,0 0 1,0 0-1,0 0 1,0 0-1,-1 0 1,1 0-1,0 0 1,0 0-1,0 0 1,0 0-1,0 0 1,0 0-1,0 0 1,0 0-1,-1 0 1,1 0-1,0 0 1,0 0 0,0 0-1,0 0 1,0-1-66,0 1 65,0 0 1,0 0-1,0 0 1,0 0-1,0 0 1,0 0-1,-1 0 1,1 0-1,0 0 1,0-1-1,0 1 1,0 0-1,-4-6-2198,2-3-311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4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88 6560,'-34'-6'2284,"24"4"2738,25-1-2637,28-2-1,-5 1-924,128-19 3769,34-4-3178,-90 19-1547,-23 3-464,-49 5-978,-26-4-2878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28 186 8320,'-15'14'2672,"15"-14"-2613,0 1 0,-1-1 0,1 0 0,0 1 0,0-1 0,0 1 0,0-1 0,0 0 0,0 1 0,-1-1 0,1 1 0,0-1 0,0 1 0,0-1-1,0 0 1,0 1 0,0-1 0,1 1 0,-1-1 0,0 0 0,0 1 0,0-1 0,0 1 0,0-1 0,1 0 0,-1 1 0,0-1 0,0 1 0,1-1 0,-1 0 0,0 0 0,1 1 0,4 6 1493,0-1-1,0 0 1,10 9-1,-8-8-754,-5-5-571,1 1 0,0-1 0,0 0 0,0 1 0,0-1 0,0 0 0,0-1 0,0 1 0,1-1 0,-1 1 0,1-1 0,-1 0 0,1 0 0,-1-1 0,1 1 0,0-1 0,-1 0 0,1 0 0,0 0 0,-1 0 0,1 0 0,0-1 0,-1 0 0,1 0 0,-1 0 0,1 0 0,-1 0 0,1-1 0,-1 0 0,0 1 0,4-4 0,3-2 3,-1 0 1,0 0 0,0-1 0,-1 0 0,11-14 0,32-50 113,-41 56-386,-8 13 56,0 0-1,0-1 1,0 1-1,-1-1 1,0 0-1,1 1 1,-1-1-1,0 0 1,-1 0-1,1 0 1,-1 1-1,1-1 1,-1 0-1,-1 0 1,0-8-1,1 10 0,-1-1 1,0 1-1,0-1 1,0 1-1,0-1 1,0 1-1,-1-1 0,1 1 1,-1 0-1,1 0 1,-1 0-1,0 0 1,0 0-1,0 0 0,0 1 1,0-1-1,0 0 1,0 1-1,-1 0 1,1-1-1,0 1 0,-6-1 1,4 1 4,-1 0 0,0 0 0,0 1 0,0-1-1,0 1 1,0 0 0,1 1 0,-1-1 0,0 1 0,0 0 0,0 1 0,1-1 0,-9 4 0,-5 3 118,1 1 0,-17 12 0,25-15-89,2-1 6,-1 1-1,1-1 1,-1 2 0,1-1 0,1 1-1,0 0 1,0 0 0,0 1 0,1 0 0,-8 14-1,8-11 9,1 0 0,0 0 0,0 0 0,1 1 0,1-1 0,0 1 0,-1 22 0,3-18 21,1 0-1,0-1 1,1 1-1,1-1 0,1 0 1,0 0-1,0 0 1,2 0-1,0-1 1,0 1-1,1-2 1,1 1-1,10 13 1,-12-20-69,0 0 1,0 0-1,1-1 1,0 0-1,0 0 1,0-1-1,0 0 1,1 0-1,0 0 1,0-1-1,0-1 1,1 1-1,-1-1 1,1-1-1,0 1 1,0-2-1,0 1 1,0-1-1,0 0 1,0-1-1,0 0 1,0-1-1,0 0 1,0 0-1,9-3 1,1 0-733,-1-2 0,0 0 0,0-1 1,18-9-1,-24 9-2079,24-17 1,-26 16-206,-1 0 0,14-16 1,-1 3-661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6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76 5728,'-1'-1'141,"0"1"1,1-1-1,-1 0 1,0 1-1,1-1 1,-1 0-1,1 1 1,-1-1-1,1 0 1,0 0-1,-1 0 1,1 1-1,0-1 1,-1 0-1,1 0 1,0 0-1,0 0 1,0 0-1,0 0 1,0 0-1,0 1 1,0-1-1,0 0 0,0-2 1,11-23 4949,-10 24-4065,1-1 0,-1 0 0,0 0 0,1 0 0,-1 0 1,-1 0-1,2-5 0,0 15 1421,1 11-1353,-3-18-1080,0 1 0,0-1-1,0 1 1,0 0 0,0-1 0,0 1 0,0-1-1,0 1 1,0-1 0,0 1 0,1 0 0,-1-1-1,0 1 1,0-1 0,1 1 0,-1-1 0,0 1 0,1-1-1,-1 1 1,0-1 0,1 0 0,-1 1 0,1 0-1,1-1 16,0 1 0,0 0 0,0-1-1,-1 0 1,1 1 0,0-1-1,0 0 1,0 0 0,2 0 0,-3-1-34,0 0 1,0 0-1,-1 0 1,1 0 0,-1 0-1,1 0 1,-1-1-1,1 1 1,-1 0 0,0 0-1,1 0 1,-1-1-1,0-1 1,1-2 87,0 17 66,-1 573 1558,0-580-1775,0 0 0,-1 0-1,1-1 1,-1 1 0,0 0 0,-2 4 0,-4 6-3994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10816,'-1'0'161,"1"0"0,-1 1 0,0-1 0,0 0 0,1 1 0,-1-1 0,0 0 0,1 1 0,-1-1 0,0 1 0,1-1 0,-1 1 0,1 0 0,-1-1 0,1 1 0,-1 0 0,1-1 0,-1 1 0,1 0 0,0-1 0,-1 1 0,1 0 0,0 0 0,-1-1 0,1 1 0,0 0 0,0 0 0,0 0 0,0-1 0,0 1 0,0 0 0,0 0 0,0 0 0,0 1 0,0 6 65,-5 38 3115,-5 80 1332,9-97-3766,2 0 0,5 41 0,-5-65-751,0 1 0,0 0-1,1-1 1,-1 1 0,1-1-1,1 0 1,-1 1-1,5 6 1,-5-9-92,0 0 0,1-1 0,-1 0 1,0 1-1,1-1 0,-1 0 0,1 0 0,0 0 0,0-1 0,0 1 0,0-1 0,0 1 1,0-1-1,0 0 0,0 0 0,7 1 0,-4-1-17,0-1-1,0 1 1,0-1 0,0-1-1,0 1 1,0-1-1,0 0 1,0 0 0,0-1-1,0 1 1,5-4 0,-2 1-18,-1 0 1,0-1-1,0 0 1,0 0-1,-1-1 1,11-10-1,-5 2-169,-1 0-1,0-1 0,-2 0 1,1 0-1,-2-1 0,13-30 0,-19 38-287,0-1-1,0 0 0,-1 0 0,0 0 1,-1 0-1,0-1 0,0-9 1,-4-37-7214,0 38 2762,-1 8 1643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6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78 4736,'-5'-50'2789,"11"22"7897,-9 41-8988,-3 6-1113,-1 1 0,0-2 1,-1 1-1,-2-1 0,0-1 1,0 0-1,-2 0 0,-15 17 0,6-10-260,-1-2 0,-1-1-1,-1-1 1,-43 27-1,32-25-72,19-13 0,1 1 0,-1 0-1,-19 19 1,36-29-233,-1 0 0,0 1 0,1-1 0,-1 0 0,0 1 0,1-1 1,-1 0-1,1 0 0,-1 1 0,0-1 0,1 0 0,-1 0 0,1 0 0,-1 0 0,1 1 1,-1-1-1,1 0 0,-1 0 0,1 0 0,-1 0 0,1 0 0,-1 0 0,1 0 0,32 1 405,0-1-1,35-4 1,71-14-36,8-1-249,-94 14-70,25-3-264,103 4 1,-174 4-71,-1 1-1,1 0 1,-1 0 0,0 0 0,13 4 0,-18-4-157,1 0 0,0 0 1,0 0-1,-1 0 0,1 0 1,-1 0-1,1 0 0,-1 1 0,1-1 1,-1 1-1,0-1 0,1 1 1,-1-1-1,0 1 0,0 0 0,0-1 1,0 1-1,-1 0 0,1 0 1,0 0-1,-1-1 0,1 4 0,3 11-2665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8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6720,'-4'-11'14714,"6"19"-14302,0 0-1,-1 0 1,0 0 0,0 0-1,-1 0 1,0 0 0,-2 12-1,1 9 125,-11 240 1176,6-144-2394,6-123-748,0-12-4047,0 1 3722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8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89 8384,'-34'-3'2704,"33"3"-2600,0 0 1,0 0 0,0 0-1,0 0 1,0 0 0,0 0 0,0 0-1,0 0 1,0-1 0,0 1-1,0 0 1,0-1 0,1 1-1,-2-1 1,-1-1 362,15-1 7778,32-5-6041,-29 6-1309,137-27 2109,59-8-2446,-188 35-1090,37 2-1,-26 1-2898,-19 0 77,1 6 1092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9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26 4736,'-1'-2'186,"1"2"21,-1-1 0,1 0 0,-1 0 1,1 1-1,0-1 0,-1 0 0,1 0 0,0 0 0,-1 1 0,1-1 0,0 0 0,0 0 0,0 0 0,0 0 0,0 0 1,0 1-1,0-1 0,0 0 0,0 0 0,1 0 0,-1 0 0,0 1 0,0-1 0,1 0 0,-1 0 0,0 0 0,1 1 1,0-2-1,-1 11 5147,-3 18-3708,3-22-785,-13 86 2328,-30 107-1,19-95-2424,11-25-430,-7 156-1,8-51-1640,10-175 995,2-7-127,0 1-1,-1-1 1,1 0-1,0 1 1,-1-1-1,1 1 1,0-1 0,0 1-1,0-1 1,1 1-1,-1-1 1,0 1 0,1 2-1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9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25 6656,'4'-24'10143,"-1"31"-7929,2-1-1644,-4-1-134,0 0-1,0 1 0,0-1 0,-1 9 0,0-3-88,-7 474 4645,3-248-4814,5-142-1200,-13 110-1,12-187-1105,0-16 1393,0 0 1,0 1-1,0-1 0,0 1 1,-1-1-1,1 1 1,-2 2-1,2-5 606,-2 2-1292,2-2 1291,0 0 1,0 0 0,0 0 0,-1 0 0,1 0-1,0 0 1,0 0 0,0 0 0,-1 0-1,1 0 1,0 0 0,0 0 0,0 0 0,0 0-1,-1 0 1,1 0 0,0 0 0,0 0 0,0 0-1,0 0 1,-1-1 0,1 1 0,0 0-1,0 0 1,-1-2-1292,1 2 1292,0 0 0,-1 0-1,1 0 1,0 0 0,0-1 0,0 1-1,0 0 1,0 0 0,-1-8-2756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50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38 7232,'-12'-2'1664,"2"0"6405,16 2-4677,84-5 718,-56 2-3335,257-18 926,-169 17-4266,-94 4-2830,-11 0-575,-3 0 2557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51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14 217 4320,'-13'-5'10880,"14"-2"-6401,16-9-3224,2 1 1,29-20-1,18-7-450,84-41 0,-145 81-811,0 0 0,1 0 0,-1 0-1,1 0 1,0 1 0,-1 0 0,9 0-1,-12 1 11,0 0 0,1 0 0,-1 0-1,0 0 1,1 1 0,-1-1-1,0 1 1,0-1 0,0 1 0,1 0-1,-1 0 1,0 0 0,0 0-1,0 0 1,-1 1 0,1-1 0,0 0-1,0 1 1,-1-1 0,1 1 0,1 2-1,0 0 46,-1 0 0,1 1-1,-1-1 1,-1 0-1,1 1 1,-1-1 0,1 1-1,-1-1 1,0 1 0,-1 0-1,1-1 1,-1 1 0,0 0-1,0-1 1,-1 1-1,1 0 1,-1-1 0,0 1-1,0 0 1,-1-1 0,1 0-1,-1 1 1,0-1 0,-4 7-1,1-4 20,1 0 0,-1 0 1,0-1-1,-1 0 0,0 1 0,0-2 0,0 1 0,-1-1 0,0 0 0,-9 5 0,-11 5 135,-42 17-1,27-14-113,-43 18 71,85-36-159,0 0 0,0 0 0,0 0 1,0 0-1,0 0 0,0 0 0,-1 0 1,1 0-1,0 0 0,0 0 0,0 0 1,0 0-1,0 0 0,0 0 0,0 0 0,0 0 1,0 0-1,0 0 0,0 0 0,0 1 1,-1-1-1,1 0 0,0 0 0,0 0 0,0 0 1,0 0-1,0 0 0,0 0 0,0 0 1,0 0-1,0 0 0,0 1 0,0-1 0,0 0 1,0 0-1,0 0 0,0 0 0,0 0 1,0 0-1,0 0 0,0 0 0,0 0 0,0 1 1,0-1-1,0 0 0,0 0 0,1 0 1,-1 0-1,0 0 0,0 0 0,0 0 1,0 0-1,0 0 0,0 0 0,0 0 0,0 0 1,0 1-1,0-1 0,0 0 0,0 0 1,1 0-1,-1 0 0,0 0 0,0 0 0,0 0 1,0 0-1,8 3 98,49 13 29,-24-7-126,40 16 0,-63-20 22,1 0-1,-2 0 1,1 0-1,-1 2 1,1-1-1,-2 1 1,17 16-1,-18-15 83,0 1 0,0 1 0,-1-1-1,0 1 1,0 0 0,-1 1 0,-1-1 0,7 22 0,-9-23-10,0-1 0,-1 1 0,0-1 0,0 1 0,-1-1 1,0 1-1,0 0 0,-1-1 0,0 1 0,-1-1 0,0 0 1,-4 12-1,4-16-89,0 0 0,0-1 0,-1 1 0,1-1-1,-1 1 1,0-1 0,0 0 0,0 0 0,0 0 0,0-1 0,-1 1 0,0-1 0,1 0 0,-1 1 0,0-2 0,0 1 0,0 0 0,0-1 0,-7 2 0,-5 0-350,1 0 0,-1-1 0,-31 0 1,13-4-2792,-57-9 0,46 4-2298,0 2-3673,25 5 4252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55.8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28 3552,'-1'0'203,"0"0"0,0-1 1,0 1-1,0 0 0,-1-1 1,1 1-1,1-1 0,-1 0 0,0 1 1,0-1-1,0 0 0,-1 0 0,2 0-24,0 1-1,0-1 0,-1 1 0,1-1 1,0 1-1,0-1 0,0 1 1,0-1-1,0 1 0,0-1 0,0 1 1,0 0-1,1-1 0,-1 1 0,0-1 1,0 1-1,0-1 0,0 1 1,1-1-1,-1 1 0,0 0 0,0-1 1,1 1-1,-1 0 0,0-1 0,1 0 1,-1 1-59,0 0 1,0 0 0,0 0 0,0-1 0,0 1 0,0 0-1,0 0 1,0 0 0,0-1 0,0 1 0,0 0 0,0 0-1,0 0 1,0-1 0,0 1 0,0 0 0,0 0-1,0 0 1,0-1 0,0 1 0,0 0 0,0 0 0,0 0-1,-1-1 1,1 1 0,0 0 0,0 0 0,0 0-1,0 0 1,-1 0 0,1-1 0,0 1 0,0 0 0,0 0-1,0 0 1,-1 0 0,1 0 0,0 0 0,0 0-1,0 0 1,-1 0 0,1 0 0,0 0 0,0 0 0,-2-1 1380,-17 50 3230,11-11-4297,1 1 0,-1 41 1,4-40-202,-34 388 295,32-395-663,0 1-2973,26-76-12801,-9 22 13296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56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183 37 5632,'11'-21'1834,"-10"20"-1648,0 0-1,0 0 0,0 0 0,-1 0 0,1 0 0,0 0 0,1 0 0,-1 0 0,0 0 0,0 0 1,0 1-1,0-1 0,1 0 0,-1 1 0,0-1 0,1 1 0,-1-1 0,0 1 0,1 0 0,-1-1 1,1 1-1,-1 0 0,0 0 0,1 0 0,-1 0 0,1 0 0,-1 1 0,1-1 0,-1 0 0,0 1 1,1-1-1,-1 1 0,0-1 0,1 1 0,-1 0 0,0-1 0,0 1 0,0 0 0,0 0 0,2 1 1,-1 2 146,-1 0 0,1 0 0,0 0 0,-1 1 0,0-1 0,0 0 0,-1 1 0,1-1 0,-1 1 0,0-1 1,0 0-1,-1 6 0,-1 5 680,-9 31 0,10-41-900,-17 59 1010,-11 45 108,-58 231-78,72-294-1107,-31 68 0,12-52-2989,32-58 2352,2-3 428,-1-1-1,1 1 1,0-1-1,0 1 0,0-1 1,-1 0-1,1 1 1,0-1-1,0 1 0,-1-1 1,1 0-1,0 1 1,-1-1-1,1 0 0,0 0 1,-1 1-1,1-1 1,-1 0-1,1 0 0,0 1 1,-1-1-1,1 0 1,-1 0-1,1 0 1,-1 0-1,1 0 0,-1 0 1,0 0-1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56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12 143 8544,'-2'-2'588,"1"1"-392,1 1 1,-1 0-1,1-1 0,-1 1 1,0-1-1,1 1 1,-1-1-1,1 1 1,-1-1-1,1 1 0,0-1 1,-1 0-1,1 1 1,0-1-1,-1 0 1,1 1-1,0-1 0,-1 0 1,1 1-1,0-1 1,0 0-1,0 0 1,0 1-1,0-1 0,0 0 1,0 0-1,0 1 1,0-1-1,0 0 1,0 1-1,1-1 0,-1 0 1,0 0-1,0 1 1,1-1-1,0 0 1,2-4 249,0 0 0,1 1 0,0 0 0,0 0 0,0 0 0,1 1 0,-1-1 0,1 1 0,0 0 0,0 0 0,0 1 0,8-4 0,9-2 384,39-8-1,-46 12-441,178-27 1082,-141 25-1346,-36 5-141,1 0 0,-1 2 0,0 0-1,22 4 1,-36-5-14,6 2-337,-7-1-699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6400,'4'5'10719,"-25"11"-6747,11-8-2957,-7 6 110,4-4-413,0 1-1,1 0 1,0 1-1,-10 13 1,21-23-637,-1 0 0,1 1 0,0-1 1,0 1-1,0-1 0,0 0 1,0 1-1,0 0 0,1-1 1,-1 1-1,1-1 0,0 1 1,-1 0-1,1-1 0,0 1 1,1 4-1,0-3 4,0 1 0,1-1 0,-1 0 0,1 0 0,0 0 0,0 0 0,1 0 0,4 7 0,4 1 102,1 0 0,-1 0 0,2-2 0,14 11-1,58 35 779,-59-40-686,5 0 163,-24-12-269,1-1 0,-2 1 0,11 6 0,-17-9-179,1-1 0,0 0 1,-1 1-1,1-1 0,-1 0 0,1 1 0,-1-1 0,1 1 0,-1-1 0,1 1 0,-1-1 0,1 1 0,-1-1 0,0 1 0,1 0 0,-1-1 0,0 1 0,0 0 0,1-1 0,-1 1 0,0 0 0,0-1 0,0 1 1,0 0-1,0-1 0,0 1 0,0 0 0,0-1 0,0 1 0,0 1 0,-1-1-65,0 0 0,0 0 0,0 0 1,0 0-1,0 0 0,0 0 0,0 0 1,0 0-1,0 0 0,0 0 0,-1-1 0,1 1 1,-3 0-1,-8 4-1138,0-2-1,-20 5 1,27-7 424,0 0 50,0 0-1,-1-1 1,1 1 0,0-1-1,0 0 1,0 0 0,-1-1-1,1 0 1,0 0 0,0 0-1,-6-2 1,-27-9-3445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57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18 172 7712,'0'0'70,"0"0"1,0 0 0,-1 0-1,1 0 1,0 0 0,0 0-1,0 0 1,0 0-1,0 0 1,-1 0 0,1 0-1,0 0 1,0 0 0,0 0-1,0 0 1,0 0-1,-1 0 1,1 0 0,0 0-1,0 0 1,0 0 0,0 0-1,0 0 1,-1 0 0,1 0-1,0 0 1,0 0-1,0 0 1,0 1 0,0-1-1,0 0 1,0 0 0,-1 0-1,1 0 1,0 0-1,0 0 1,0 1 0,0-1-1,0 0 1,0 0 0,0 0-1,0 0 1,0 0 0,0 0-1,0 1 1,0-1-1,0 0 1,0 0 0,0 0-1,0 0 1,0 1 0,0-1-1,0 0 1,0 0-1,0 0 1,0 0 0,0 0-1,0 1 1,0-1 0,0 0-1,0 0 1,0 0-1,0 0 1,1 0 0,-1 0-1,0 1 1,0-1 0,0 0-1,0 0 1,1 1 146,0-1 1,-1 1-1,1-1 0,-1 1 0,1-1 1,0 0-1,0 1 0,-1-1 1,1 0-1,0 1 0,0-1 1,-1 0-1,1 0 0,0 1 1,1-1-1,25 2 2457,-22-1-2332,0 0-1,0-1 1,1 1-1,-1-1 1,8-1-1,-11 0-279,0 1-1,0-1 0,0 0 1,0 1-1,-1-1 1,1 0-1,0 0 1,-1 0-1,1 0 0,-1-1 1,1 1-1,-1 0 1,1-1-1,-1 1 1,0 0-1,0-1 0,1 0 1,-1 1-1,1-4 1,0 1-29,-1 0 1,0-1-1,1 1 1,-1-1-1,-1 1 1,1-1-1,-1 1 1,0-1-1,0-7 1,-7-42 104,7 52-142,-1-1 17,1-1 1,-1 1 0,0 0-1,0 0 1,0 0-1,0 0 1,-1 0-1,1 0 1,-1 0-1,0 1 1,0-1-1,0 0 1,0 1-1,0 0 1,-5-4-1,7 5 4,-1 1 0,0-1-1,0 1 1,0-1 0,0 1 0,0-1 0,0 1-1,0 0 1,0 0 0,0 0 0,-1-1-1,1 1 1,0 0 0,0 0 0,0 0-1,0 1 1,0-1 0,-2 0 0,1 1 3,1 0 0,-1 0 0,0 0 0,0 0 0,1 0 0,-1 0 0,1 0 0,-1 1 1,1-1-1,0 1 0,-1-1 0,1 1 0,-1 2 0,-6 9 109,0 1 0,1 0 1,1 0-1,1 0 0,0 1 0,1 0 1,0 0-1,1 0 0,1 0 0,0 1 0,1-1 1,2 17-1,-1-25-61,1-1 0,0 1 0,1-1 1,0 1-1,0-1 0,0 0 0,1 0 0,3 6 0,-5-9-31,1-1 0,-1 0 0,1 1 0,0-1-1,0 0 1,0 0 0,0 0 0,0 0 0,0 0-1,1 0 1,-1-1 0,1 1 0,-1-1 0,1 0 0,0 1-1,-1-1 1,1-1 0,0 1 0,0 0 0,5 0 0,-2-1 32,1 0 1,0 0-1,-1-1 1,1 0 0,0-1-1,9-2 1,42-19 173,-46 18-195,44-23-74,87-57 1,-110 64-68,-31 20 87,0-1-13,1 1 1,-1-1 0,0 1 0,1 0 0,-1 0-1,5-2 1,-6 3 16,0 0 0,-1 0 0,1 0-1,0 0 1,-1 0 0,1 1 0,0-1-1,-1 0 1,1 0 0,0 0 0,-1 1-1,1-1 1,0 0 0,-1 0 0,1 1-1,-1-1 1,1 1 0,-1-1 0,1 0-1,-1 1 1,1-1 0,-1 1 0,1-1-1,-1 1 1,0 0 0,1-1 0,-1 1-1,0-1 1,1 1 0,-1 0 0,0-1-1,1 2 1,12 36-67,-10-28 119,0 0 1,0-1-1,1 1 0,1-1 1,0 0-1,0 0 0,0-1 1,12 14-1,-9-14 36,0 0-1,1 0 0,0-1 1,1 0-1,19 10 0,-24-14-51,0-1-1,0 0 1,0 0-1,0 0 0,1 0 1,-1-1-1,1 0 1,-1 0-1,1-1 0,-1 0 1,1 0-1,-1 0 1,1 0-1,8-2 0,-8-1-23,0 1-1,1-1 0,-1-1 1,0 1-1,0-1 0,-1 0 1,1 0-1,-1 0 0,0-1 1,0 0-1,0 0 0,-1 0 1,0-1-1,0 0 0,0 1 1,-1-1-1,0-1 0,0 1 1,0 0-1,-1-1 0,0 1 1,0-1-1,0 0 0,-1 1 1,0-1-1,-1 0 0,0-13 1,0 19-25,0 0 0,0 0-1,0 0 1,0-1 0,-1 1 0,1 0 0,0 0 0,-1 0 0,1 0 0,-1 0 0,1 0 0,-1 0-1,1 0 1,-1 0 0,0 0 0,0 0 0,1 0 0,-1 1 0,0-1 0,-1-1 0,1 2 3,0 0 1,1 0 0,-1-1-1,0 1 1,0 0 0,0 0-1,0 0 1,0 0 0,0 0 0,0 0-1,0 0 1,0 0 0,1 1-1,-1-1 1,0 0 0,0 0 0,0 1-1,0-1 1,-1 1 0,-1 1 14,0 0 0,0 0 0,1 0 0,-1 0 1,1 1-1,-1-1 0,1 1 0,0-1 1,-1 1-1,1 0 0,1 0 0,-3 4 0,1 1 66,-1 0 0,2 1 0,-1-1 0,1 1-1,0 0 1,1 0 0,-1 18 0,3-24-32,-1 1 0,0 0 0,1 0 0,0-1 0,0 1 0,0-1 0,0 1 0,0-1 0,1 1 0,0-1 0,0 1 0,0-1 0,0 0 0,0 0 0,0 0 0,1 0 1,0-1-1,-1 1 0,1-1 0,0 1 0,6 2 0,-3-2-2,1 0 1,-1 0-1,1-1 0,0 1 1,0-2-1,0 1 0,0-1 1,0 0-1,1-1 0,-1 1 1,9-2-1,8-1-461,-1-1 0,26-7 0,-33 6-901,-1-1-1,26-11 1,-31 12-264,0-2 1,-1 1-1,1-1 0,13-12 1,4-6-1791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59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7 800 3552,'0'0'147,"0"-1"1,0 1-1,0 0 1,-1 0-1,1 0 1,0 0-1,0 0 1,0 0-1,-1 0 1,1 0-1,0 0 1,0 0-1,0 0 1,-1 0-1,1 0 1,0 0-1,0 0 1,0 0-1,-1 0 1,1 0-1,-2 2 1771,2-2-1771,0 0 1,0 0-1,-1 1 0,9 4 2591,15 4-360,-16-8-1927,0 0 1,0-1-1,1 1 1,-1-2 0,0 1-1,0-1 1,1 0 0,13-4-1,-11 3 60,13-4-178,-1 0 0,0-1-1,0-2 1,-1 0-1,0-1 1,-1-1 0,0-1-1,-1-1 1,0 0-1,18-18 1,-26 21-142,0-1 0,13-20 0,-19 24-100,0 1 0,-1-2 0,0 1 0,0 0 1,-1-1-1,4-10 0,-6 8 32,-3 10-59,-6 16 11,4-9-1,-2 3-31,1 1 1,0-1 0,0 1-1,1 0 1,1 1-1,0-1 1,-2 21 0,4-27-12,1-1 0,-1 1 0,1-1 0,1 0 0,-1 1 0,1-1 1,-1 0-1,1 1 0,0-1 0,1 0 0,-1 0 0,1 0 0,0 0 0,0 0 0,0 0 1,0 0-1,1-1 0,0 1 0,-1-1 0,1 0 0,1 0 0,-1 0 0,0 0 0,5 3 1,-5-4 9,0-1 0,1 0 0,-1 0 0,0 0 0,0 0 0,1 0 0,-1-1 0,0 1 0,1-1 0,-1 0 0,0 0 0,1 0 0,-1 0 0,0-1 0,1 0 1,-1 1-1,0-1 0,0 0 0,0-1 0,1 1 0,3-3 0,4-2-1,0 0 0,0-1 0,-1-1 0,12-10 0,10-13 27,-1-1 0,-2-2 0,36-51 0,139-228 199,-154 223-311,-43 74-7,0 0 1,-1-1 0,7-30 0,-12 45 34,-1-1 0,0 1 1,0-1-1,1 0 0,-1 1 1,-1-1-1,1 1 1,0-1-1,-1 0 0,1 1 1,-1-1-1,0 1 0,0-1 1,0 1-1,0 0 1,-2-5-1,1 6 13,1 0-1,0-1 1,0 1 0,0 0-1,-1 0 1,1 0 0,0 0-1,-1 0 1,1 1 0,-1-1-1,1 0 1,-1 1 0,1-1-1,-1 1 1,0-1 0,1 1-1,-1 0 1,0 0 0,1 0-1,-1 0 1,0 0 0,1 0 0,-1 0-1,0 0 1,-1 1 0,-8 2 32,1 0 1,-1 1 0,1 0 0,0 1 0,0 0 0,0 0 0,1 1 0,-1 1 0,-10 9 0,7-4 15,0 0 0,1 1 1,1 1-1,0-1 0,-11 20 0,13-16 15,1-1 0,1 1 0,0 1 0,-8 32 0,-7 75 248,5 21 55,15-131-364,1 0 1,1 0-1,2 24 1,-1-31 33,1 0 1,-1 0-1,1 0 1,1 0-1,0-1 0,0 1 1,0-1-1,5 8 0,-6-11-2,1-1-1,-1 0 0,1 0 1,0 0-1,0 0 0,0 0 0,0-1 1,0 1-1,0-1 0,1 0 1,-1 0-1,1 0 0,0-1 0,-1 1 1,1-1-1,0 0 0,0 0 0,0 0 1,0 0-1,0-1 0,0 1 1,0-1-1,0 0 0,0-1 0,0 1 1,4-1-1,10-3 33,-1-1 1,1 0-1,-1-1 1,24-13-1,-34 16-40,11-5-15,-1 0 0,0-1 1,0-1-1,-1-1 0,0 0 1,-1-1-1,-1 0 0,19-21 0,3-7-237,-36 39 230,0 1 0,0 0 1,0 0-1,0-1 0,0 1 0,1 0 0,-1 0 1,0-1-1,0 1 0,0 0 0,1 0 0,-1-1 0,0 1 1,0 0-1,1 0 0,-1 0 0,0 0 0,0-1 0,1 1 1,-1 0-1,0 0 0,1 0 0,-1 0 0,0 0 0,1 0 1,-1 0-1,0 0 0,0 0 0,1 0 0,-1 0 1,0 0-1,1 0 0,-1 0 0,0 0 0,1 0 0,-1 0 1,0 0-1,0 1 0,1-1 0,-1 0 0,1 4-6,0 2-31,-1 1 0,0-1 0,0 1 0,0-1 0,-1 1 0,0-1 0,-2 8 0,0-6 79,0 0 1,0-1-1,-1 1 1,0-1-1,-9 13 1,10-15-33,-4 5 23,-1 0 0,0-1-1,0 0 1,-18 15 0,22-21-15,0 1-1,-1-1 1,1 0 0,-1-1-1,0 1 1,0-1-1,0 1 1,0-2-1,0 1 1,0 0-1,-1-1 1,-10 1-1,-7-5-25,22 3 6,0 0 0,0 0 0,0 0 0,0-1-1,-1 1 1,1 0 0,0-1 0,0 1 0,0-1 0,0 0 0,0 1-1,0-1 1,0 0 0,1 1 0,-1-1 0,-1-1 0,2 1 2,0 1-1,0-1 1,0 1 0,0 0 0,0-1 0,0 1-1,0 0 1,0-1 0,0 1 0,0-1 0,0 1-1,0 0 1,1-1 0,-1 1 0,0 0 0,0-1-1,0 1 1,1 0 0,-1-1 0,0 1-1,1 0 1,-1 0 0,0-1 0,0 1 0,1 0-1,-1 0 1,0 0 0,1-1 0,-1 1 0,1 0-1,-1 0 1,0 0 0,1 0 0,-1 0 0,1 0-1,21-6 20,-15 4 1,23-4 20,1 1 0,1 2-1,34 1 1,25-3-353,-82 4 256,-5 0-421,1 1 0,-1 0 0,1-1 0,-1 2 0,9 0 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59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4 109 9152,'-4'-12'4128,"13"0"-3584,-1 4 1376,10 8-1153,24-8 705,6-1-896,28-2-448,1 2-96,4-2 0,-9 8 0,-9-9-160,-13 7 64,-14-3-2080,-9 8 1185,-9 0-2593,0 5 2016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00.0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8 8384,'-45'-7'3808,"35"7"-3328,20 0-928,6 0 128,21 0-1152,3 7 832,15-2-4704,-2-2 2944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00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15 7296,'-22'-15'3328,"4"18"-2912,4-3 1696,10 9-1248,-15-1 160,6 4-640,-5-1-448,9 1 0,-4 1-1056,8 2 640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02.6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10 995 4320,'-9'1'1269,"15"2"855,-3-3-1580,0 1-1,0-1 1,0 0 0,1 1 0,-1-1 0,4-1 0,1-2-155,-1 0 1,1-1-1,-1 0 1,0 0 0,0-1-1,0 0 1,-1 0-1,11-11 1,4-2-8,29-29 339,83-97 0,-110 116-537,27-30 72,103-122 438,-16-12 985,-134 186-1583,2-1 81,0-2-1,0 1 1,-1 0 0,0-1 0,0 0 0,3-13 0,-7 21-165,0 1 1,0-1-1,0 1 1,0-1 0,1 1-1,-1-1 1,0 1 0,0-1-1,0 1 1,0-1-1,0 0 1,0 1 0,-1-1-1,1 1 1,0-1-1,0 1 1,0-1 0,0 1-1,-1-1 1,1 1-1,0 0 1,0-1 0,-1 1-1,1-1 1,0 1-1,-1-1 1,0 1 0,1-1-6,-1 1 0,0 0 0,0 0 0,0 0 1,1 0-1,-1 0 0,0 0 0,0 0 0,1 0 1,-1 0-1,0 0 0,0 1 0,1-1 0,-1 0 1,0 0-1,0 1 0,-6 3-24,1-1 0,-12 10 0,17-12 14,-10 8-3,0 1 1,1 0-1,0 0 0,0 1 0,2 1 1,-12 17-1,5-3 63,-23 56 1,21-36 29,2 0 1,1 2-1,4 0 1,-7 54-1,16-90-8,0-1 0,0 1 0,1-1 0,1 1 0,0-1 0,3 13 0,-4-20-37,1 0 0,1 0 0,-1 0 0,1 0 0,-1-1 0,1 1 0,0-1 0,0 1 0,1-1 0,-1 0 0,1 1 0,0-1 0,0 0 0,0-1 0,0 1 0,0-1 0,0 1 0,1-1 0,-1 0 0,7 3 0,-5-4 20,-1 1 1,1-1 0,-1 0-1,1 0 1,0-1 0,-1 1-1,1-1 1,0 0 0,-1 0-1,9-2 1,-3 0 49,1-1-1,-1 0 1,15-6 0,-16 4-89,1 0 0,-1-1 0,0 0 1,0 0-1,0-1 0,-1 0 0,0-1 1,-1 0-1,12-15 0,2-7-42,25-48-1,-40 67 29,131-206-9,-96 161-1,48-69 120,-68 94-102,-2-1 0,-1-1 1,22-56-1,-40 87-12,10-33 2,-9 33-13,-1 1 1,1-1-1,-1 0 1,0 0 0,0 0-1,0 0 1,0 0-1,0 0 1,0 0 0,-1 0-1,1 0 1,-1 0-1,-1-3 1,2 5 4,0-1 0,0 1-1,0 0 1,0 0 0,0 0 0,0 0 0,0 0 0,-1-1-1,1 1 1,0 0 0,0 0 0,0 0 0,0 0 0,-1 0-1,1 0 1,0 0 0,0 0 0,0-1 0,0 1-1,-1 0 1,1 0 0,0 0 0,0 0 0,0 0 0,-1 0-1,1 0 1,0 0 0,0 0 0,0 0 0,-1 0 0,1 0-1,0 0 1,0 1 0,0-1 0,0 0 0,-1 0 0,1 0-1,0 0 1,0 0 0,0 0 0,0 0 0,-1 0 0,1 1-1,-8 8-42,4-5 39,-34 41 313,-51 81 0,71-97-176,2 0 1,2 1 0,0 0 0,-13 49 0,-15 91 226,-4 15 140,42-172-415,2-9-15,1 0 0,0 0-1,0 1 1,0-1 0,0 7-1,2-16 74,1 0 0,0 0 0,0 0 0,4-8 0,11-26-159,-11 19 105,-2 6-105,1 0-1,0 0 1,0 0 0,1 1 0,12-19-1,-17 31 14,0 0 0,0 0 0,-1 0 0,1 0-1,0 0 1,0 0 0,0 0 0,0 0 0,0 1-1,0-1 1,0 0 0,1 1 0,-1-1 0,0 1-1,0-1 1,0 1 0,1-1 0,1 1 0,-2 0-10,0 0 1,0 0 0,0 0 0,0 1 0,0-1 0,0 0-1,0 1 1,0-1 0,0 1 0,0-1 0,0 1 0,0-1-1,0 1 1,-1-1 0,1 1 0,0 0 0,1 1 0,2 3-12,-1 0 0,0 0 0,0 0 0,0 1 0,-1-1 1,3 8-1,1 5 38,2 0 1,0 0-1,1-1 1,21 31-1,-26-42 17,0 0 1,1-1-1,0 0 0,0 0 0,0 0 1,1 0-1,-1-1 0,1 0 0,0 0 1,1-1-1,-1 1 0,0-2 0,1 1 0,0 0 1,0-1-1,13 2 0,-12-3 7,-1 0-1,1-1 1,0 0 0,0 0-1,0 0 1,0-1 0,0-1-1,0 1 1,0-1 0,-1 0-1,1-1 1,-1 0 0,0 0-1,1-1 1,9-6 0,-8 2-37,0-1 1,0 0-1,-1 0 1,0-1-1,-1 0 1,11-18-1,-5 3-4,19-50-1,-28 64-14,0 0 0,2-15 0,-5 23 1,-1 1 1,0 0 0,1-1 0,-1 1 0,0 0-1,0-1 1,-1 1 0,1 0 0,0-1-1,-1 1 1,1 0 0,-1-1 0,0 1-1,0 0 1,0 0 0,0 0 0,-2-4-1,3 6 15,0 0-1,-1-1 0,1 1 0,0 0 0,0 0 0,0 0 0,-1-1 0,1 1 0,0 0 0,0 0 0,-1 0 0,1 0 0,0 0 0,-1 0 0,1-1 0,0 1 0,0 0 0,-1 0 0,1 0 0,0 0 0,-1 0 0,1 0 0,0 0 1,0 0-1,-1 0 0,1 0 0,0 0 0,-1 0 0,1 1 0,-1-1 0,-4 2-4,0 1-1,0-1 1,0 1 0,0 1 0,0-1 0,0 0 0,1 1-1,0 0 1,0 0 0,0 1 0,0-1 0,-3 6 0,-9 13 59,-14 29 0,26-45-74,-1 2 59,0 0 0,1 1 0,0-1-1,0 1 1,1 0 0,-2 12 0,4-17 1,1 1 0,-1-1 0,1 0 0,1 1-1,-1-1 1,1 1 0,0-1 0,0 0 0,0 0 0,1 1 0,0-1 0,0 0 0,4 7 0,-1-3 0,1 0 1,1-1-1,-1 1 1,1-1-1,0-1 0,1 1 1,0-1-1,10 6 0,8 5-731,40 18 0,-47-26-302,-15-9 475,-1 1-1,0-1 0,1 0 1,-1 0-1,1 0 1,3 0-1,7-2-2777,-13 1 2906,-1 0 1,1 0 0,-1 0-1,1 0 1,0-1-1,-1 1 1,1 0 0,-1-1-1,1 1 1,-1 0 0,1-1-1,-1 1 1,1-1-393,-1 0 393,1 0-1,-1 1 189,1-1-1,-1 0 0,0 1 1,0-1-1,0 1 0,0-1 1,0 0-1,0 1 0,0-1 1,0 1-1,0-1 0,0 0 0,-1 1 1,1-1-1,0 1 0,0-1 1,-1 1-1,1-1 0,0 1 1,0-1-1,-1 0 0,1 1 1,-1 0-1,1-1 0,0 1 1,-1-1-1,1 1 0,-2-1 1,0-2-858,-9-10-1519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03.0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82 197 7968,'-63'-4'3616,"49"4"-3136,9 0 864,10 0-832,9-5 1120,9 5-928,43-11 383,11 2-639,27-14-128,-1 3-192,32-16-992,-9 7 448,17-5-3487,-17 9 2143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07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1 988 2144,'6'5'9647,"0"-2"-9037,0 0-1,1 0 1,-1-1-1,0 0 1,1 0 0,9 1-1,-3-3-362,1-1-1,-1-1 1,0 0-1,0-1 1,0 0-1,-1-1 1,1 0-1,-1-1 1,0-1 0,0 0-1,17-11 1,-22 12-207,-1 1 1,0-1 0,0-1-1,0 1 1,0-1 0,-1 0 0,0 0-1,0 0 1,-1-1 0,0 0-1,0 0 1,0 0 0,-1 0-1,0 0 1,-1-1 0,1 0 0,-2 1-1,1-1 1,-1 0 0,1-12-1,-2 16-16,0 0 0,-1 0 1,1 0-1,-1 0 0,0 0 0,0 0 0,0 1 0,-1-1 0,0 0 0,1 1 0,-1-1 0,0 1 0,-1-1 0,1 1 0,0 0 0,-1 0 0,0 0 0,-4-4 0,5 6 4,-1-1-1,1 0 1,-1 1 0,1-1-1,-1 1 1,0 0-1,0 0 1,1 0-1,-1 0 1,0 1-1,0-1 1,0 1 0,0-1-1,0 1 1,0 0-1,0 0 1,0 1-1,0-1 1,0 1-1,0-1 1,0 1-1,0 0 1,1 0 0,-1 0-1,-4 3 1,-1 1 44,0 0 1,1 0-1,-1 1 1,2 0-1,-1 1 1,1 0-1,-1 0 1,2 0-1,-1 0 1,1 1-1,1 0 1,-8 17-1,4-6 71,0 1-1,2 0 0,1 1 0,-5 33 0,9-48-89,0 1 0,1 0 0,0-1 0,0 1-1,1 0 1,0-1 0,0 1 0,0-1 0,1 1 0,0-1 0,6 13 0,-6-16-6,0 1 0,0-1 0,0 1 1,1-1-1,-1 0 0,1 0 0,0 0 1,0 0-1,0-1 0,0 1 0,1-1 1,-1 0-1,1 0 0,-1 0 0,1 0 0,0-1 1,0 1-1,0-1 0,0 0 0,6 1 1,7-1 57,0 0 0,-1-1 0,1-1 0,0 0-1,0-1 1,21-6 0,-16 2-31,0-1 0,0-1-1,41-21 1,-49 21-65,0-2 0,0 1 1,-1-2-1,-1 0 0,23-24 0,45-72 14,-58 77-10,18-34-56,-40 63 42,0 1 1,0 0 0,0 0-1,0 0 1,0 0-1,0 0 1,0 0 0,0-1-1,0 1 1,0 0-1,0 0 1,0 0 0,1 0-1,-1 0 1,0 0-1,0 0 1,0 0 0,0 0-1,0 0 1,0-1-1,0 1 1,1 0 0,-1 0-1,0 0 1,0 0-1,0 0 1,0 0 0,0 0-1,0 0 1,1 0-1,-1 0 1,0 0-1,0 0 1,0 0 0,0 0-1,0 0 1,1 0-1,-1 0 1,0 0 0,0 0-1,0 0 1,0 0-1,0 1 1,0-1 0,1 0-1,2 8-57,-2 10-4,-1-2 56,1 9 130,-1 0-1,-1 0 1,-2 0 0,0 0-1,-9 28 1,11-46-31,-1-1 0,1 1 0,1-1-1,-1 12 1,2-18-75,-1 0 0,0 0 0,1 0 0,-1 0 0,1 1 0,-1-1 0,1 0 0,-1 0 0,1 0 0,-1 0 0,1 0 0,-1 0 0,1 0 0,-1 0 0,1 0 0,-1-1 0,1 1 0,-1 0 0,1 0 0,-1 0 0,0 0 0,1-1 0,-1 1 0,1 0 0,-1-1 0,1 1 0,-1 0 0,0 0 0,1-1 0,-1 1 0,1-1 0,16-24 103,28-50-1,9-14-141,-46 79 22,-1 1-1,1 0 1,1 0-1,-1 0 1,2 2 0,16-13-1,-25 19-4,-1 1 1,1-1-1,0 1 0,0-1 0,-1 1 1,1-1-1,0 1 0,0-1 1,0 1-1,0 0 0,-1 0 0,1-1 1,0 1-1,0 0 0,0 0 0,0 0 1,0 0-1,0 0 0,0 0 0,0 0 1,-1 0-1,1 0 0,0 1 0,0-1 1,0 0-1,0 1 0,0-1 0,0 0 1,-1 1-1,1-1 0,0 1 0,0-1 1,-1 1-1,1-1 0,0 1 1,-1 0-1,1-1 0,-1 1 0,1 0 1,0 0-1,-1-1 0,0 1 0,1 0 1,-1 0-1,1 0 0,-1 0 0,0 0 1,0-1-1,1 3 0,0 2-14,0 1 0,0 0-1,0 0 1,-1 0 0,1 1 0,-2 7 0,-3 13 132,0 1 0,-2-1 0,-1 0 0,-11 28 0,14-39 142,7-13-80,6-7-96,69-60-194,-56 44 159,108-99 51,-68 64 197,-62 54-298,1 1 0,-1-1 0,0 1 0,1 0 0,-1-1 0,1 1 0,-1 0 0,1 0 0,-1-1 0,1 1 1,-1 0-1,1 0 0,-1-1 0,1 1 0,-1 0 0,1 0 0,-1 0 0,1 0 0,-1 0 0,1 0 0,-1 0 0,1 0 0,-1 0 0,1 0 0,0 0 0,0 1 0,0-1 5,-1 1 0,1-1 0,0 1 0,-1 0 0,1-1 0,-1 1 0,1 0 0,0-1 0,-1 1-1,0 0 1,1 0 0,-1 0 0,1-1 0,-1 3 0,2 1-4,-1 1 0,0 0 0,-1 0 0,1 8 0,-2 33 115,0-12 36,4 37 1,-2-62-98,1 1 1,1 0 0,-1-1-1,2 0 1,6 16 0,-9-24-43,-1 0 1,1 1-1,0-1 1,0 0-1,0 0 0,0 0 1,0 0-1,0 0 1,0 0-1,0 0 1,0 0-1,0 0 1,1-1-1,-1 1 1,0 0-1,0-1 0,1 1 1,-1-1-1,3 1 1,-1-1 11,0 1 0,0-1 0,0 0 0,1 0 1,-1-1-1,0 1 0,0 0 0,5-2 0,-1 0 5,-1-1-1,0 1 1,0-1-1,-1 0 1,1 0-1,0 0 1,-1-1-1,8-6 0,-6 2-20,0-1 0,0 1-1,-1-1 1,0 0-1,-1-1 1,0 1-1,5-12 1,-1-4 14,10-45-1,-16 46-161,-3 20 160,0-1 0,1 1 0,0-1 0,2-5 0,-7 40-133,0 35 0,1-18 62,1-35 57,1 0 0,0-1 0,1 1 0,0 0 0,3 14 0,5-6 163,-8-19-161,0-1-1,0 1 1,1-1-1,-1 1 1,0 0-1,1-1 0,-1 1 1,1-1-1,-1 1 1,1-1-1,-1 1 0,1-1 1,-1 1-1,1-1 1,-1 0-1,1 1 1,0-1-1,5-1 7,-6 1-2,3 0 4,0-1 0,-1 1 0,1-1 0,0 0 0,-1 0 0,1 0 0,-1 0 0,1-1 0,-1 1 0,0-1 0,1 1 0,-1-1 0,3-2 0,15-11 2,-16 13-16,-1 0 1,1-1 0,-1 1-1,0-1 1,0 0 0,0 0-1,0 0 1,0-1 0,2-4-1,20-33 58,-19 29-83,16-21 0,3-4-20,84-158 500,-41 83-388,-43 74-175,-1-1-1,21-47 1,-10-2-18,-33 82 35,-4 5-3,-8 13-46,-26 47 54,14-25 23,2 0 1,1 2-1,-17 45 0,21-38 93,2 2 0,2-1-1,2 2 1,2-1-1,-2 65 1,9-108-27,0 4 25,0 1-1,1-1 0,-1 0 0,3 11 0,-2-16-9,-1 0 0,1 1-1,-1-1 1,1 0 0,-1 0-1,1 1 1,0-1 0,-1 0-1,1 0 1,0 0-1,0 0 1,0 0 0,0 0-1,0 0 1,0 0 0,0 0-1,0 0 1,1-1-1,-1 1 1,0 0 0,0-1-1,1 1 1,-1-1 0,0 0-1,1 1 1,-1-1-1,2 0 1,1 1-15,0-1 0,0-1 0,0 1 1,-1-1-1,1 1 0,0-1 0,0 0 0,0 0 0,-1-1 0,1 1 0,0-1 1,-1 0-1,0 0 0,1 0 0,4-4 0,3-3-28,0-2-1,17-18 1,-27 27 22,32-40 0,-3-1 1,49-91-1,-50 82-24,-7 10 29,-1-2-1,-3 0 1,19-66-1,-18 36-62,13-106 0,-28 154 27,-2 15-117,0 0 0,-1-12-1,-6 36-49,-10 40 170,-11 75-1,4-16 149,-4 36 51,13-79-12,4 1 1,-1 137 0,11-195-121,0 1 0,0 0 0,1-1 0,1 1 0,0-1 0,1 0 0,8 18 0,-11-29-29,0 0 0,0 0 0,0 1 0,0-1 0,0 0 0,0 0 0,0 0 0,0 0 0,1-1 0,-1 1 0,0 0 0,1 0 0,-1-1 0,0 1 0,1-1 0,-1 1 0,1-1 0,-1 0 0,1 1 0,-1-1 0,1 0 0,-1 0 0,3 0 0,2 0 9,1 0-1,0-1 0,-1 0 0,7-1 0,-5-1 4,-1 0 0,0-1 1,1 0-1,-2 0 0,1 0 0,0-1 0,-1 0 0,10-11 0,-11 12-27,8-8 6,-1-1 0,0 0 0,-1-1 0,0-1 0,-1 0 0,-1 0 0,11-24 0,-19 37-1,7-15-1,0-1 0,8-28 0,-15 41-4,0 0 1,0 0-1,0 1 1,0-1-1,-1 0 1,0 0-1,0 0 1,0 0-1,-1 0 1,0 0-1,0 0 1,0 0-1,0 1 1,-1-1-1,-3-7 0,4 11 5,0-1-1,0 0 1,0 1-1,0-1 0,0 0 1,0 1-1,-1 0 1,1-1-1,0 1 0,-1 0 1,0 0-1,1-1 1,-1 1-1,0 1 0,1-1 1,-1 0-1,0 0 1,0 0-1,0 1 0,1-1 1,-1 1-1,0 0 1,0 0-1,0-1 0,0 1 1,0 0-1,0 1 1,0-1-1,0 0 0,0 0 1,0 1-1,0-1 1,1 1-1,-1 0 0,0-1 1,0 1-1,1 0 0,-4 2 1,1 0 0,-1 0 1,1 0-1,-1 1 1,1 0-1,0-1 1,0 1-1,1 1 1,-1-1-1,1 0 1,0 1-1,0 0 1,-4 10-1,1 4 4,0 0 1,2 0-1,0 1 0,1 0 1,1-1-1,1 1 0,1 22 1,0-35 17,1 0 0,0 0-1,1 0 1,-1 0 0,1-1 0,1 1 0,-1 0 0,1-1 0,0 0 0,1 1-1,4 5 1,-6-9-5,1 0 0,0 0 0,0 0-1,0 0 1,0-1 0,0 1 0,1-1-1,-1 0 1,1 0 0,-1 0-1,1 0 1,0-1 0,0 1 0,0-1-1,0 0 1,0 0 0,0 0 0,0-1-1,7 0 1,2 0-2,0-1-1,1-1 1,-1 0-1,0-1 1,-1 0-1,1-1 1,0-1-1,-1 0 1,0 0-1,0-2 1,-1 1-1,18-14 1,6-8-49,-3-1 1,44-49 0,-54 54 88,-20 22-64,0 0 0,0 0 0,0 0 1,0 0-1,0 1 0,0-1 0,0 1 1,1-1-1,-1 1 0,1 0 0,-1 0 1,1 0-1,-1 0 0,1 0 0,-1 0 1,1 1-1,0 0 0,4-1 0,-6 2 25,0 0 0,0 0-1,0 0 1,0 0 0,-1 0 0,1 0-1,0 0 1,-1 0 0,1 0-1,0 0 1,-1 1 0,1 1-1,1 0 1,5 7 7,-6-9-26,1 1 1,-1 0 0,1 0-1,-1 0 1,0 0-1,0 0 1,0 0-1,0 1 1,0-1-1,1 4 1,-2-4 204,-1-14-165,0 8-23,-1 0 0,1 0 0,-1 0 0,0 1 0,0-1 1,-1 1-1,1-1 0,-6-4 0,7 7-14,0 0 0,1 0 0,-1 0-1,0 0 1,0 1 0,-1-1 0,1 1 0,0-1 0,0 1 0,0-1 0,0 1 0,0-1 0,-1 1 0,1 0 0,0 0 0,0-1 0,0 1-1,-1 0 1,1 0 0,0 1 0,0-1 0,-1 0 0,1 0 0,0 0 0,0 1 0,0-1 0,0 1 0,-1-1 0,1 1 0,0-1 0,0 1 0,0 0-1,-1 0 1,-5 6-13,1-1-1,0 1 0,1 0 0,-1 1 0,1-1 0,-6 15 0,-1-3 2,6-9 26,1 0 0,0 0 0,0 1 1,1-1-1,1 1 0,0 0 0,0 0 0,-2 22 0,4-29-5,1-1 0,0 0 0,0 1 0,0-1 0,1 1-1,-1-1 1,1 0 0,0 1 0,0-1 0,0 0 0,0 0 0,0 0-1,1 0 1,0 0 0,-1 0 0,1 0 0,0 0 0,0-1 0,1 1-1,-1-1 1,1 1 0,-1-1 0,1 0 0,-1 0 0,1 0 0,0 0-1,0-1 1,0 1 0,0-1 0,1 0 0,-1 0 0,0 0 0,5 1-1,-4-1 8,-1-1 0,1 1-1,-1-1 1,1 0 0,0 0-1,-1 0 1,1 0 0,-1-1-1,1 1 1,-1-1-1,1 0 1,-1 0 0,6-3-1,-4 1-4,0 1-1,0-2 1,-1 1-1,1 0 1,-1-1-1,0 0 1,7-8-1,-1-1-1,-1 0-1,-1-1 1,0 0-1,-1 0 0,6-18 1,39-123 134,-18 48-170,-7 27-54,15-87-1,-34 124 8,-2 0-1,-1 0 1,-4-82 0,-1 119 89,0-1 0,-1 0 0,0 1 0,-1-1 0,1 0 0,-1 1 0,-3-8 0,4 14-15,1-1 0,0 1 0,0-1 0,0 1 0,0-1 0,0 1 0,-1-1 0,1 1 0,0-1 0,-1 1 0,1 0 0,0-1 0,0 1 0,-1-1 0,1 1 0,-1 0 0,1-1 0,0 1 0,-1 0 0,1-1 0,-1 1 0,1 0 0,-1 0 0,1 0 0,-1-1 0,1 1 0,-1 0 0,1 0 0,-1 0 0,1 0 0,-1 0 0,1 0 0,-1 0 0,1 0 0,-1 0 0,1 0 0,-1 0 0,1 0 0,-1 0 0,1 1 0,-1-1 0,1 0 0,-1 0 0,1 0 0,-1 1 0,1-1 0,0 0 0,-1 1 0,1-1 0,-1 0 0,1 1 0,0-1 0,-1 1 0,-3 4-1,1-1 0,0 1 0,0 0-1,-3 6 1,4-7 8,-14 28-1,2 1-1,-13 46 1,-12 77-62,32-120 62,1 0 1,2 0-1,1 0 0,4 55 0,2-38-40,-1-18-1180,1 0 0,11 46 0,-10-67 51,0 0-1526,4 28-1,-8-39 2009,1 0 0,-1-1-1,0 1 1,0 0 0,0 0 0,-1-1-1,1 1 1,0 0 0,-1-1-1,0 1 1,0-1 0,1 1 0,-2-1-1,1 1 1,0-1 0,-3 5-1,3-7 540,1 1 0,0-1-1,-1 0 1,1 1 0,0-1-1,-1 0 1,1 0 0,-1 1-1,1-1 1,-1 0 0,1 0-1,-1 0 1,1 1 0,-1-1-1,1 0 1,-1 0 0,1 0 0,-1 0-1,1 0 1,-1 0 0,1 0-1,-1 0 1,0 0 0,-22-5-2504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08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90 7968,'-20'-4'1087,"14"3"-588,-1 0 1,1-1-1,0 1 0,-9-7 4613,20 5-3231,11-2-465,115-15 2702,-21 5-3767,-108 14-380,119-19-480,-70 13-3465,-47 7 2645,3-1-553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08.7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24 10816,'-27'-15'4000,"22"15"-3136,5-5-65,10 5-862,4 0-321,4 0 224,13-4-1280,14 4 800,9 0-2976,14 9 2016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4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400 125 2656,'32'-43'4906,"-32"42"-4833,1 0 0,-1 1-1,0-1 1,1 1 0,-1-1-1,0 0 1,1 1-1,-1-1 1,0 0 0,0 1-1,0-1 1,0 0 0,1 1-1,-1-1 1,0 0-1,0 0 1,0 1 0,-1-1-1,1 0 1,0 1 0,0-1-1,0 0 1,0 1-1,-1-1 1,1 0 0,0 1-1,-1-1 1,1 0 0,-2-1 23,1 1 0,0-1 0,-1 1 0,1 0 1,-1 0-1,0 0 0,1 0 0,-1 0 0,0 0 1,-2-1-1,-3 0 49,0 0-1,0 0 1,-1 0 0,-11 0-1,3 1-145,0 1 0,-1 1 0,1 1-1,0 0 1,0 2 0,0-1-1,1 2 1,-1 0 0,1 1 0,0 0-1,0 1 1,1 1 0,-26 19 0,29-19 63,1 0 1,1 1-1,0 0 1,0 1 0,1 0-1,0 0 1,0 0 0,1 1-1,1 1 1,0-1-1,0 1 1,1 0 0,1 0-1,0 0 1,1 1-1,0 0 1,-2 24 0,4-30 102,1 0 1,1 0 0,-1-1 0,1 1 0,1 0 0,-1-1 0,1 1 0,0-1-1,3 7 1,-4-11-92,0 0 0,0 0-1,0 0 1,0 0 0,0 0-1,0 0 1,1-1 0,-1 1-1,1 0 1,-1-1 0,1 1-1,0-1 1,-1 0 0,1 0-1,0 1 1,0-1 0,0 0-1,0-1 1,0 1 0,0 0-1,0-1 1,0 1 0,0-1-1,1 1 1,-1-1 0,0 0-1,0 0 1,0 0-1,0 0 1,1 0 0,2-1-1,0-1 20,0 1 0,-1-1-1,0 0 1,1 0 0,-1 0-1,0-1 1,0 1-1,0-1 1,-1 0 0,5-4-1,4-5 168,16-22 1,-20 23-174,40-55 242,-4-2 0,41-82 0,-83 146-310,0 0-58,0 1 0,-1 0 1,1-1-1,-1 1 0,1-1 1,-1 1-1,0-1 0,-1 0 0,2-6 1,-2 10 17,0 0-1,-1-1 1,1 1 0,0 0 0,0 0 0,0-1 0,0 1 0,0 0-1,-1 0 1,1 0 0,0-1 0,0 1 0,0 0 0,-1 0 0,1 0-1,0 0 1,0-1 0,0 1 0,-1 0 0,1 0 0,0 0 0,0 0-1,-1 0 1,1 0 0,0 0 0,0 0 0,-1 0 0,1 0 0,0 0-1,-1 0 1,1 0 0,0 0 0,0 0 0,-1 0 0,1 0 0,0 0-1,0 0 1,-1 0 0,1 0 0,0 0 0,-1 1 0,-10 3-387,7-1 359,0 1 1,1 0-1,0 0 0,-1 0 1,1 0-1,1 1 1,-4 4-1,4-5 22,-5 10-1,0 0 1,1 1 0,1 0 0,-4 16-1,6-20 15,-48 195-144,22-84 181,-44 239 525,36-163-218,35-184-94,-1-1-1,-1 1 0,0-1 1,-1 0-1,-11 20 1,16-32-208,0-1 1,0 1-1,0-1 1,0 0-1,-1 1 0,1-1 1,0 1-1,0-1 1,0 0-1,-1 1 1,1-1-1,0 0 1,0 1-1,-1-1 0,1 0 1,0 1-1,-1-1 1,1 0-1,0 0 1,-1 1-1,1-1 1,0 0-1,-1 0 0,1 0 1,-1 1-1,1-1 1,-1 0-1,1 0 1,0 0-1,-1 0 1,1 0-1,-1 0 0,1 0 1,-1 0-1,1 0 1,-1-1 52,0-1 0,0 1 1,0 0-1,0-1 0,0 1 1,1-1-1,-1 1 0,0-1 1,1 1-1,0-1 0,-1-2 1,-4-21 224,2 0 0,-1-45 1,2 22-292,1 20-66,1 1 0,1-1-1,2 0 1,7-37 0,-6 50-17,0 1 1,0 0-1,1 0 1,1 0-1,1 0 0,0 1 1,0 0-1,1 0 1,18-20-1,-19 26 38,1 0 0,0 0 1,1 1-1,-1 0 0,1 1 0,0 0 0,0 0 1,15-4-1,83-23-155,-63 21 174,110-40 126,-127 40-128,0-2 1,-1 0-1,37-27 0,158-145 380,-170 140-176,63-42 0,-53 40-160,-85 68-933,15-10 908,1 1 0,1 0-1,0 0 1,1 1 0,0 0 0,1 0 0,0 1 0,1 0 0,1-1 0,0 1 0,1 0 0,0 1-1,1-1 1,1 0 0,0 0 0,3 16 0,-3-29 29,0 1 0,0 0 0,1 0 0,-1 0 0,1 0 1,0-1-1,-1 1 0,1 0 0,0-1 0,0 1 0,0 0 0,0-1 0,0 1 0,0-1 0,1 0 0,-1 1 0,0-1 0,1 0 1,-1 0-1,1 0 0,2 2 0,-2-2 14,0-1 0,1 1 0,-1-1 0,0 0 0,0 1 1,0-1-1,1 0 0,-1 0 0,0 0 0,0-1 0,0 1 0,1 0 0,-1-1 0,0 0 1,0 1-1,0-1 0,4-2 0,10-6 81,-1 0 1,1-2-1,19-16 0,-10 6-59,62-55 85,-55 45-195,46-32-1,-77 62 39,9-6-102,-1 1 1,0-1 0,0-1 0,14-15 0,-30 45-273,2-6 364,0 0-1,1 1 1,1 0-1,-2 25 1,3-24 4,0-3 41,-6 73 276,8-88-298,0 1 0,0-1 0,0 1-1,0-1 1,0 1 0,0-1 0,0 1-1,0-1 1,0 1 0,1-1 0,-1 1-1,0-1 1,0 1 0,0-1 0,0 0-1,1 1 1,-1-1 0,0 1 0,1-1-1,-1 0 1,0 1 0,0-1 0,1 1-1,0-1 11,-1 0-1,0 0 0,1 0 1,-1 0-1,1 0 0,-1 0 0,1 0 1,-1 0-1,0 0 0,1 0 1,-1 0-1,1 0 0,-1 0 1,1-1-1,-1 1 0,0 0 1,1 0-1,-1 0 0,1-1 1,16-15 382,21-37-28,-27 36-360,17-19-1,-16 21-79,2 2 1,-1 0-1,2 0 0,0 1 0,0 1 0,1 0 1,0 2-1,33-15 0,-46 23 17,-1 0 0,1 0 0,0 1 0,0-1 0,-1 1 0,1 0 0,0 0 0,0 0 0,-1 0 0,1 1 0,0-1 1,0 1-1,4 1 0,2 1 44,-1 1 0,16 9 0,12 5-101,-22-13 175,-1 0 1,1-2-1,0 1 0,0-2 0,1 0 1,-1 0-1,0-2 0,1 0 1,-1 0-1,0-1 0,1-1 1,-1-1-1,0 0 0,0 0 0,0-2 1,-1 1-1,20-11 0,-29 13-70,-1 0 0,1-1 0,-1 1-1,0-1 1,0 0 0,0 0 0,0 0 0,0 0-1,3-6 1,-5 7-11,0 1 0,0-1 1,-1 1-1,1-1 0,0 0 0,-1 1 0,1-1 1,-1 0-1,0 1 0,1-1 0,-1 0 0,0 0 0,0 1 1,0-1-1,0 0 0,0 0 0,-1 0 0,1 1 1,-1-1-1,1 0 0,-1 1 0,1-1 0,-1 0 0,-1-1 1,1 2-18,1 1 1,-1-1-1,0 1 1,0-1-1,0 1 1,0-1-1,0 1 1,0-1-1,1 1 1,-1 0-1,0 0 1,0-1-1,0 1 1,0 0-1,0 0 1,0 0-1,0 0 1,0 0-1,0 0 1,0 0-1,0 1 1,0-1-1,0 0 1,0 1 0,-1-1-1,-27 11-154,26-10 137,-7 3-16,1 0-1,1 1 0,-1 0 1,1 0-1,-1 1 1,1 0-1,-10 11 0,14-13 50,0 0-1,1 0 1,0 1-1,0-1 1,0 1-1,0 0 1,1 0-1,0 0 1,0 0-1,0 0 1,1 0-1,-1 1 1,1-1-1,0 10 1,1-2 27,1 0 1,0 0 0,1 0 0,1 0 0,0 0-1,1-1 1,0 0 0,11 23 0,-8-21 107,0 1 1,1-1 0,0 0 0,1-1 0,1 0 0,13 14 0,-19-23-245,-1-1 1,2 1-1,-1-1 1,0 1 0,0-1-1,1-1 1,0 1 0,0 0-1,0-1 1,0 0 0,0 0-1,0-1 1,0 0 0,0 1-1,1-2 1,-1 1 0,0-1-1,1 1 1,-1-1 0,1-1-1,9-1 1,11-2-1349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12640,'-37'11'5727,"11"9"-4991,18-15-736,3-1-160,-4-4-4511,4 5 2559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1.3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0 655 4992,'0'0'1589,"5"5"1403,0-4-2404,0 1 1,0-1-1,0 0 0,0 0 1,0 0-1,0-1 0,0 1 0,0-1 1,0-1-1,0 1 0,7-2 1,1 0 7,-1-1 0,1-1 1,17-7-1,-13 4-330,0-1 1,-1-1-1,0-1 0,-1 0 0,0-1 1,0-1-1,-1 0 0,-1-1 0,0 0 1,-1-1-1,0 0 0,13-24 0,5-12 129,23-56 0,-48 96-435,-3 9 61,-3 15 95,0-2-75,-3 23 203,-1-1 0,-1 0 0,-20 60 0,-160 424 615,161-460-797,-7 22 153,9-17 441,22-58 25,8-11-345,11-20 2,7-24-67,25-75-1,9-16-273,35-44 46,-65 129-82,27-56-2,-41 77 34,-5 12-81,0-1 1,2 2-1,27-42 1,-37 62 76,0-1-1,0 1 1,1-1 0,-1 1 0,0 0 0,1 0 0,0 0-1,-1 0 1,1 1 0,4-3 0,-6 4 0,0 0 1,0-1-1,0 1 1,0 0-1,0 0 1,0 0-1,1 0 1,-1 0-1,0 0 1,0 0-1,0 0 1,0 0-1,0 1 1,0-1-1,0 0 1,0 1-1,0-1 1,0 1 0,0-1-1,0 1 1,0-1-1,0 1 1,0 0-1,0-1 1,0 1-1,-1 0 1,1 0-1,0 0 1,0 0-1,-1-1 1,2 3-1,2 4 12,-1 1 0,1-1 1,-1 1-1,-1 0 0,1 0 0,-1 0 0,-1 0 0,2 10 0,-2-2 62,0-1 0,-1 1 0,-2 23 0,0-23 15,-1-1 1,0 1 0,-1 0 0,-1-1 0,0 0-1,-1 0 1,-1 0 0,-11 17 0,17-30-68,-1 0 0,1 0 0,-1 0 0,0 0 1,1 0-1,-1-1 0,0 1 0,0-1 0,0 1 0,-1-1 1,1 0-1,0 1 0,0-1 0,-1 0 0,1-1 0,-1 1 1,1 0-1,0-1 0,-1 1 0,1-1 0,-1 0 0,0 0 1,1 0-1,-1 0 0,1 0 0,-1 0 0,1-1 0,-1 0 1,1 1-1,0-1 0,-5-2 0,1-1-11,6 4-3,-1 0-1,1-1 0,-1 1 1,1 0-1,-1-1 0,1 1 1,-1 0-1,1-1 1,0 1-1,-1-1 0,1 1 1,0 0-1,-1-1 1,1 1-1,0-1 0,0 1 1,-1-1-1,1 1 1,0-1-1,0 1 0,0-1 1,0 1-1,0-1 1,0 0-1,0 1 0,0-1 1,0 1-1,0-1 1,0 1-1,0-1 0,0 1 1,0-1-1,0 1 0,0-1 1,1 1-1,-1-1 1,0 1-1,1-1 0,0-1-6,0 1 0,0 0 0,1 0 0,-1 1 0,0-1 0,1 0-1,-1 0 1,3 0 0,-2 0-3,11-4-1,-1 0-1,1 2 1,0-1 0,0 2 0,26-3 0,-18 2-56,68-8 214,176-29-245,-225 30 210,65-25 0,-97 31-80,0 0-1,0 0 0,0-1 0,-1 0 0,1-1 1,9-9-1,-16 14-22,1-1-1,-1 1 1,0-1 0,0 0 0,0 1 0,-1-1-1,1 0 1,1-3 0,-3-2-57,1 6 43,0 1 0,-1 0-1,1 0 1,0 0 0,-1 0 0,1 0 0,0 0 0,-1 0 0,1 0-1,-1 0 1,1 0 0,0 0 0,-1 0 0,1 0 0,0 0-1,-1 0 1,1 0 0,-1 0 0,1 0 0,0 0 0,-1 1 0,1-1-1,0 0 1,-1 0 0,-8 5 35,0 1 1,0 0-1,0 0 0,-12 12 1,-10 8-90,6-8 126,6-6-35,1 1 0,1 1-1,0 1 1,-14 17 0,30-31-24,0 0 1,0 0-1,1 0 1,-1 0 0,0 0-1,1 0 1,-1 0-1,1 0 1,-1 1-1,1-1 1,0 0-1,-1 0 1,1 1-1,0-1 1,0 0 0,0 0-1,0 1 1,0-1-1,0 0 1,0 1-1,0 0 1,1-1 2,-1 0 1,1 0-1,-1 0 0,1 0 1,0-1-1,-1 1 1,1 0-1,0 0 0,0-1 1,-1 1-1,1 0 1,0-1-1,0 1 0,0-1 1,0 1-1,0-1 1,-1 0-1,1 1 0,0-1 1,0 0-1,0 0 1,0 1-1,0-1 0,0 0 1,0 0-1,0 0 1,2 0-1,4-1 25,0 1-1,1-1 0,-1-1 1,0 1-1,0-1 1,0-1-1,0 1 1,-1-1-1,1 0 0,-1-1 1,7-4-1,-3 2-30,-2-1-1,1 0 1,-1-1-1,0 1 1,0-2 0,10-13-1,7-10 5,6-8-172,-31 40 161,0 0 1,0 0-1,0 0 1,0 0-1,0 0 0,0 0 1,0 0-1,0 0 0,0 0 1,0 0-1,0-1 0,0 1 1,0 0-1,0 0 1,0 0-1,0 0 0,0 0 1,0 0-1,0 0 0,0 0 1,0 0-1,0 0 1,1 0-1,-1 0 0,0 0 1,0 0-1,0 0 0,0 0 1,0 0-1,0-1 0,0 1 1,0 0-1,0 0 1,0 0-1,0 0 0,1 0 1,-1 0-1,0 0 0,0 0 1,0 0-1,0 0 0,0 0 1,0 1-1,0-1 1,0 0-1,0 0 0,0 0 1,1 0-1,-1 0 0,0 0 1,0 0-1,0 0 0,0 0 1,0 0-1,0 0 1,0 0-1,0 0 0,0 0 1,0 0-1,0 0 0,0 0 1,0 1-1,0-1 0,0 0 1,0 0-1,0 0 1,2 10-175,-1 17 110,-1-24 83,0 18 6,-1-7-28,1 1-1,4 26 0,-4-38 28,1 1 0,0-1-1,0 0 1,0 1 0,0-1 0,1 0-1,-1 0 1,1 0 0,0 0-1,-1 0 1,1 0 0,1-1-1,-1 1 1,0-1 0,1 1-1,-1-1 1,4 3 0,-5-5-6,0 1 1,1-1 0,-1 0-1,0 1 1,0-1-1,0 0 1,0 0-1,1 0 1,-1 1 0,0-1-1,0 0 1,0-1-1,1 1 1,-1 0 0,0 0-1,1-1 1,22-8 71,-14 5-49,120-57 118,-99 45-100,-25 13-38,37-18 14,-2-3 0,48-33 0,-66 40-430,-23 24 409,1 0-1,0-1 1,3 10-1,0 5-20,-2-10 25,0-1 0,1 0 0,0 1 0,1-1 1,0-1-1,0 1 0,1 0 0,1-1 0,-1 0 0,1 0 0,1-1 1,0 0-1,0 0 0,13 11 0,-17-17-11,0 0 0,1 0-1,-1 0 1,1 0 0,-1-1 0,1 0 0,0 0-1,0 0 1,-1 0 0,1 0 0,0-1-1,0 1 1,0-1 0,0 0 0,0 0 0,0-1-1,0 1 1,0-1 0,-1 0 0,7-2 0,3-1 46,0-1-1,0-1 1,0 0 0,17-12 0,-11 4-3,24-21-1,-15 11-37,-7 5 3,-1 0-1,31-39 0,28-51 25,-61 84-10,192-315-126,-208 337 51,0-1 0,0 0 0,-1 0 0,1 0-1,-1 0 1,0 0 0,0 0 0,0 0 0,0-7-1,-4 9-133,-4 6 99,-8 8 31,13-11 40,-7 7-15,1-1 0,0 1 0,1 1 0,0-1-1,0 1 1,-10 19 0,-25 62-76,39-82 114,-66 170 187,51-127-148,-15 82-1,31-124-28,1 0-1,0 1 1,0-1 0,1 0 0,1 0 0,-1 0-1,5 18 1,-4-22-1,1-1 0,-1 1 0,1-1 0,0 0 0,0 1 0,1-1 0,-1 0 0,1 0 0,0 0 1,0-1-1,0 1 0,1-1 0,-1 1 0,1-1 0,0 0 0,6 4 0,-4-4-214,-1 0 1,1-1 0,0 1-1,-1-1 1,1 0 0,0-1-1,0 1 1,0-1 0,0-1-1,12 1 1,-21-13-10342,-9 0 5237,-15-7 1104,20 14 3311,-24-15-2746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1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75 9632,'-3'-6'924,"-3"-16"1934,6 22-2664,0-1 1,0 0 0,0 1 0,0-1-1,0 1 1,0-1 0,0 0-1,0 1 1,1-1 0,-1 1 0,0-1-1,0 1 1,0-1 0,1 0 0,-1 1-1,0-1 1,0 1 0,1-1-1,-1 1 1,1-1 0,-1 1 0,0 0-1,1-1 1,-1 1 0,1-1-1,-1 1 1,1 0 0,-1-1 0,1 1-1,-1 0 1,1 0 0,0-1-1,20-3 907,1 0 0,-1 1 0,36 1 0,-3-1-939,5-2-134,68-4-2054,-40 11-4931,-54 3 2207,-31-4 4375,-1-1-1,0 1 1,1-1-1,-1 1 1,0-1-1,1 1 1,-1 0 0,0-1-1,0 1 1,1 0-1,-1 0 1,0 0-1,0 0 1,0 0 0,0 0-1,0 0 1,0 0-1,-1 1 1,1-1-1,1 2 1,-1 11-1641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2.1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15 5888,'4'-15'15808,"-6"32"-12829,-2 5-2583,0-10-427,-2-1-1,-12 22 1,4-17-3309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2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 6816,'0'-15'3072,"0"10"-2656,0 2-160,0 6-224,0 2-512,8 3 256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3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170 555 8544,'-10'-1'2327,"9"1"-1958,-1-1-1,0 1 1,0 0 0,1 0 0,-1 0-1,0 0 1,1 0 0,-1 1-1,0-1 1,0 0 0,-2 2 0,-13 5 1876,0 1 0,-25 16 0,37-21-1983,0 1 0,0 0 1,0-1-1,1 2 0,-1-1 0,1 0 0,0 1 0,0 0 1,1 0-1,-1 0 0,1 0 0,-3 7 0,5-10-240,1 0-1,-1 0 0,0 0 1,1 0-1,0 0 1,-1 1-1,1-1 0,0 0 1,0 0-1,0 1 1,0-1-1,1 0 0,-1 0 1,1 0-1,-1 1 1,1-1-1,0 0 0,-1 0 1,1 0-1,0 0 1,1 0-1,-1 0 0,0 0 1,0-1-1,1 1 1,-1 0-1,1-1 0,0 1 1,-1-1-1,1 1 1,0-1-1,0 0 0,3 2 1,1 0 15,1 0 0,0-1 0,0 1 0,0-1 0,0-1 0,0 1 1,0-1-1,0 0 0,9-1 0,13-1-199,-1-1-1,0-2 1,0-1 0,0-1-1,-1-1 1,32-13 0,-48 15 140,0 1-1,-1-1 1,0-1 0,0 0 0,-1-1-1,1 0 1,-1 0 0,-1-1-1,1 0 1,-1 0 0,-1-1 0,1 0-1,-2 0 1,1-1 0,-1 0-1,9-21 1,46-161-126,-41 123 126,-4 16 83,45-145 667,-57 188-581,-3 9-115,0 0 0,0 0 1,-1 0-1,1-1 1,-1 1-1,1 0 0,-1 0 1,1-1-1,-1 1 1,0 0-1,0-1 0,1 1 1,-1 0-1,0-1 1,0 1-1,0 0 0,-1-1 1,1 1-1,-1-2 1,-4 16 425,-7 33-257,1 1 0,-4 48 0,10-58-153,-6 39 138,0 103 1,11-165-183,1 0-1,1 0 0,0 0 1,5 17-1,-6-25 53,1 0-1,0 0 0,0-1 0,1 1 1,0-1-1,0 1 0,0-1 1,0 0-1,1 0 0,0-1 1,0 1-1,6 5 0,-7-9-44,-1 1 0,0-1-1,1 0 1,-1 0 0,0-1 0,1 1 0,0 0-1,-1-1 1,1 1 0,-1-1 0,1 0 0,0 0-1,-1 0 1,1 0 0,4-1 0,4-1 15,-1-1 0,15-4 0,-12 2-20,-1-1 1,0 1 0,21-14-1,-27 15-6,-1 0-1,1 0 1,-1-1-1,0 1 1,0-1-1,-1 0 1,1-1-1,-1 1 1,5-9-1,-8 13-6,-1 0 1,1-1-1,0 1 0,-1 0 0,0-1 1,1 1-1,-1-1 0,0 1 0,1-1 1,-1 1-1,0-1 0,0 1 0,0 0 1,0-1-1,0 1 0,-1-1 1,0-2-1,1 4 3,-1-1-1,1 0 1,-1 1 0,1-1 0,-1 0 0,0 1 0,1-1-1,-1 1 1,0-1 0,1 1 0,-1-1 0,0 1 0,0 0-1,1-1 1,-1 1 0,0 0 0,0-1 0,0 1 0,0 0-1,0 0 1,1 0 0,-1 0 0,0 0 0,0 0-1,0 0 1,0 0 0,0 0 0,1 1 0,-1-1 0,-1 1-1,-6 1 66,0 0 0,0 1 0,1 0-1,0 0 1,-1 1 0,1 0 0,1 0-1,-1 1 1,0 0 0,-5 6-1,4-4 83,1 1-1,0-1 1,1 2-1,0-1 1,0 0-1,0 1 1,-6 16-1,10-19-89,0 0 0,1 0-1,-1 1 1,1-1 0,1 0-1,-1 1 1,1-1 0,0 1-1,0-1 1,1 0 0,0 1-1,0-1 1,1 0 0,0 0-1,0 0 1,0 0 0,6 12-1,-5-14-179,-1 1-1,1-1 1,0 0 0,0 0-1,0 0 1,1 0-1,-1 0 1,1-1-1,0 1 1,0-1-1,0 0 1,1 0-1,-1-1 1,1 1-1,-1-1 1,1 0-1,0 0 1,0-1-1,0 1 1,0-1-1,0 0 1,10 0-1,-6-1-1076,1-1 0,-1-1 0,0 0 0,1 0 0,-1 0 0,0-1 0,0-1 0,15-7-1,12-8-7082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4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61 821 6720,'-6'1'341,"1"0"0,0 0 1,-1 0-1,1 0 0,0 1 1,0 0-1,0 0 0,0 0 1,0 1-1,-3 7 5086,7-9-5345,10-2 1178,-9 1-1256,10-2 507,1 0-1,-1-1 1,0 0 0,0 0-1,0-1 1,-1-1-1,16-9 1,-6 2-290,0-1-1,27-26 1,-32 24-142,0 0 1,-1-1-1,-1 0 1,16-27-1,33-77 3,-46 91-55,95-177 501,-50 104 534,-54 83-822,-6 19-236,1 0-1,-1-1 1,0 1 0,0 0-1,0-1 1,0 1-1,0 0 1,0-1-1,0 1 1,0 0 0,0-1-1,0 1 1,0 0-1,0 0 1,0-1-1,0 1 1,-1 0 0,1-1-1,0 1 1,0 0-1,0 0 1,0-1-1,0 1 1,-1 0 0,1 0-1,0-1 1,0 1-1,0 0 1,-1 0-1,1-1 1,0 1 0,0 0-1,-1 0 1,1 0-1,0 0 1,-1 0-1,1-1 1,0 1 0,-1 0-1,1 0 1,0 0-1,0 0 1,-1 0-1,1 0 1,0 0 0,-1 0-1,1 0 1,0 0-1,-1 0 1,1 0-1,0 0 1,-1 0 0,1 1-1,0-1 1,0 0-1,-1 0 1,1 0-1,0 0 1,0 0 0,-1 1-1,1-1 1,0 0-1,-1 1 1,-2 1 1,-1 0 1,1 0-1,0 0 0,0 1 1,0 0-1,0-1 0,0 1 1,1 0-1,-1 1 0,1-1 1,0 0-1,0 1 0,-2 4 1,-14 33 91,1 2 1,-14 59 0,23-75-61,-12 39 274,4 2 0,-16 130 1,32-192-216,-1 0 0,1 1 0,0-1 0,1 1 0,-1-1 0,1 1 0,1-1 0,-1 0 0,4 9 0,-4-14-68,-1 0 0,1 0 0,0 0 0,-1 0 0,1 0 0,0-1 0,0 1 0,0 0 0,0-1 0,0 1 0,-1 0 0,1-1 0,0 1 0,0-1 0,1 1 0,-1-1 0,0 0 0,0 0 0,0 1 0,0-1 0,0 0 0,0 0 0,0 0 0,0 0 1,1 0-1,-1 0 0,0 0 0,0-1 0,0 1 0,2-1 0,5-1 46,1-1 1,-1 0 0,8-5-1,-7 5-138,12-8 87,-1 0 0,0-1 0,0-1 0,-1 0 0,-1-2 0,0 0 0,-1-1 0,-1-1 0,24-32 0,1-9-17,59-117 0,-62 103 83,54-127-85,-53 110 125,-26 50-51,-12 32-13,-9 25-32,-5 21 57,1 0 0,-11 80 0,7-32 8,-87 269 441,95-331-432,1 0-1,1 0 1,-3 28 0,9-51-94,-1-1 0,1 0 0,0 0-1,0 0 1,0 0 0,0 0 0,0 0 0,0 0 0,0 1 0,1-1 0,-1 0 0,0 0 0,1 0 0,-1 0-1,0 0 1,1 0 0,-1 0 0,2 2 0,-1-3 4,0 0 1,0 1-1,0-1 1,0 0-1,0 0 0,0 0 1,0 0-1,0 0 1,0 1-1,0-2 0,0 1 1,0 0-1,0 0 1,0 0-1,0 0 0,0-1 1,0 1-1,-1 0 1,1-1-1,0 1 0,0-1 1,1 0-1,12-7 19,-1-1 0,0 0-1,-1 0 1,0-1 0,18-20 0,-18 17-87,1 1 0,1 0 0,25-17 0,-39 29 45,1-1 1,-1 1-1,1 0 1,0-1-1,-1 1 0,1 0 1,-1 0-1,1-1 1,0 1-1,-1 0 1,1 0-1,0 0 0,-1 0 1,1 0-1,-1 0 1,1 0-1,0 0 1,-1 0-1,1 0 1,0 0-1,-1 0 0,1 1 1,-1-1-1,1 0 1,0 0-1,0 1 1,0 0-3,0 0 0,0 0 1,-1 0-1,1 0 1,0 0-1,-1 0 0,1 0 1,0 0-1,-1 0 1,1 0-1,-1 0 0,1 3 1,0 3-3,0 0 0,0 0 0,0 11 1,-1-18 9,0 32 264,9 52 0,-9-82-247,0 0 0,0-1 0,1 1 0,-1 0 0,1-1 0,-1 1 0,1-1 1,0 1-1,-1-1 0,1 1 0,0-1 0,0 0 0,0 1 0,0-1 0,0 0 0,0 0 0,1 1 1,-1-1-1,0 0 0,3 1 0,-1-1 13,-1 0 0,0-1 0,0 1-1,1-1 1,-1 0 0,0 1 0,1-1 0,-1 0 0,0 0 0,1-1 0,-1 1-1,0 0 1,0-1 0,1 1 0,2-2 0,91-29 222,102-37-212,-164 54-2,-1-1-1,0-2 1,52-37 0,-83 53-46,0-1 0,0 0 0,-1 1 0,1-1-1,-1 0 1,1 0 0,1-4 0,-3 6 5,1-1-1,-1 1 1,0 0-1,0-1 1,0 1-1,0 0 1,0 0-1,0-1 1,0 1-1,1 0 1,-1-1-1,0 1 1,0 0-1,0-1 0,0 1 1,0 0-1,-1-1 1,1 1-1,0 0 1,0-1-1,0 1 1,0 0-1,0 0 1,-1-1-1,1 1-3,-1-1 0,1 1-1,-1 0 1,1 0 0,-1-1-1,1 1 1,-1 0 0,1 0-1,-1 0 1,1 0 0,-1 0-1,0 0 1,1 0 0,-1 0 0,1 0-1,-1 0 1,1 0 0,-1 0-1,0 1 1,-7 1 14,0 1 0,0 0 1,1 0-1,-11 7 0,-6 2 0,-11 4-135,-27 10 167,2 3 0,-81 53 0,131-72 15,10-10-52,0 0-1,0 0 1,0 0-1,0 0 1,0 0 0,0 0-1,0 0 1,0 0-1,0 1 1,0-1-1,0 0 1,0 0 0,0 0-1,0 0 1,0 0-1,0 0 1,0 0-1,1 0 1,-1 0 0,0 0-1,0 1 1,0-1-1,0 0 1,0 0 0,0 0-1,0 0 1,0 0-1,0 0 1,0 0-1,0 0 1,1 0 0,-1 0-1,0 0 1,0 0-1,0 0 1,0 0 0,0 0-1,0 0 1,0 0-1,0 0 1,1 0-1,-1 0 1,0 0 0,0 0-1,0 0 1,0 0-1,0 0 1,0 0-1,0 0 1,0 0 0,1 0-1,-1 0 1,25-7 41,73-24-216,66-25-80,-155 52 211,0 1 0,1 0-1,0 0 1,16-2 0,-22 5 22,0-1 1,-1 1-1,1 1 0,0-1 0,0 1 0,0-1 0,-1 1 1,1 0-1,0 0 0,-1 1 0,1-1 0,-1 1 0,0 0 0,1 0 1,4 3-1,-1 2 51,0-1 0,0 1 0,10 13-1,-1-1 119,-14-17-138,0 0 1,0 0 0,1 0-1,-1-1 1,0 1-1,1-1 1,-1 1 0,1-1-1,0 0 1,-1 0-1,1 0 1,0 0 0,-1-1-1,1 1 1,0-1 0,0 1-1,0-1 1,0 0-1,-1 0 1,1-1 0,0 1-1,0 0 1,0-1-1,-1 0 1,1 0 0,5-2-1,5-2 49,-1-1-1,1-1 0,-1 0 1,13-11-1,-22 15-83,15-10 16,0-1 0,-1 0-1,-1-2 1,-1 0-1,0 0 1,24-37 0,0-14 21,52-129-1,-79 166-43,-11 30 31,61-154-154,-58 145 171,-2-1 1,1 1 0,-1-1 0,0 1 0,0-20-1,-2 28-17,0 0 1,0 0-1,0 0 0,0 0 0,0 0 0,0 0 0,0 0 0,0 0 0,-1 0 0,1 0 0,0 0 0,-1 1 0,1-1 0,0 0 0,-1 0 1,1 0-1,-1 1 0,0-1 0,0-1 0,0 2-4,1 0 0,-1-1 1,0 1-1,1 0 0,-1 0 1,0-1-1,0 1 0,1 0 1,-1 0-1,0 0 0,1 0 1,-1 0-1,0 0 0,0 0 1,1 0-1,-1 0 0,0 0 1,-1 1-1,-2 0-1,1 1 0,-1 0 1,0 0-1,1 0 0,-1 0 0,1 0 0,-4 4 1,-1 2 19,0 0 0,1 1 1,0-1-1,1 2 0,0-1 1,0 0-1,1 1 1,0 0-1,-3 11 0,-4 15 46,-9 47 0,16-61-38,-40 232-13,36-193 108,5-39-202,1-7 164,-1 23-1,4-34-460,0 0 0,0-1 0,0 1 1,1 0-1,-1-1 0,1 1 0,0 0 0,0-1 0,1 1 0,-1-1 0,2 5 0,2-4-3544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5.3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41 141 8896,'-5'-9'1220,"-22"-51"2122,19 33 847,8 25-3976,0 1-1,0 0 0,0 0 0,0 0 0,0 0 0,0 0 0,0 0 0,1-1 0,-1 1 0,0 0 0,0 0 0,1 0 0,-1 0 0,1 0 0,-1 0 0,1 0 0,0 0 0,-1 0 1,1 0-1,0 1 0,-1-1 0,1 0 0,0 0 0,0 1 0,0-1 0,0 0 0,0 1 0,0-1 0,0 1 0,0-1 0,0 1 0,1-1 0,5-1 205,0 0 0,0 0-1,14-2 1,-17 4-244,35-4 11,69 3 1,-51 2-309,56-1-1238,-40 0-8065,-87 8-232,-20-4 6102,-9-1 1600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5.6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27 180 8544,'-26'-11'3168,"29"11"-2464,7-4-192,8-1 1984,9 2-1473,4-9 1153,9-4-1280,10-1-320,32-6-384,26-2-352,13 5 64,-13 5-3072,-10-1 1761,2 4-5633,16 12 3936,-13 3-192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6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 25 6880,'-4'-6'1239,"-3"-6"72,5 6 2709,-4 23 1458,2-9-4327,-20 45 2316,0-3-1984,11-12-1042,3-1 1,-9 60 0,6-30-999,9-36-2727,3-29 2878,1-1 0,0 0 0,0 0 0,0 1 0,1-1 0,-1 0 0,0 0 0,0 0 0,1 1 0,-1-1 0,0 0 0,1 0 0,0 0 0,-1 0 0,1 1 0,-1-1 0,1 0 1,1 1-1,24-7-8975,0 0 6042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6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14 314 6816,'-2'0'268,"2"0"-173,-1 0 1,1 0-1,-1 0 1,1 0-1,-1 1 1,1-1-1,-1 0 1,1 0-1,0 0 1,-1 0-1,1 0 1,-1 1-1,1-1 1,0 0-1,-1 0 1,1 1-1,-1-1 1,1 0 0,0 0-1,-1 1 1,1-1-1,0 1 1,0-1-1,-1 0 1,1 1-1,0-1 1,0 0-1,-1 1 1,1-1-1,0 1 1,0-1-1,0 1 1,0-1-1,0 1 1,0 0-1,0-1 33,0 1 0,1-1 0,-1 0 0,1 0-1,-1 1 1,0-1 0,1 0 0,-1 0-1,1 1 1,-1-1 0,1 0 0,-1 0 0,1 0-1,-1 0 1,1 0 0,-1 0 0,2 0 0,-2 0 89,3 0 133,0 0 0,0 0 0,0 0 0,0-1 0,0 1 1,0-1-1,-1 0 0,1 0 0,0 0 0,0 0 0,4-3 1,30-21 1756,1-7-366,50-57 1,-56 55-870,70-58-1,-91 83-789,25-17 311,-33 25-335,-1-1 0,1 1 1,0 0-1,-1-1 0,1 1 0,0 1 1,-1-1-1,1 0 0,0 1 0,0-1 1,0 1-1,3 0 0,-5 0-37,0 1-1,0-1 1,1 1-1,-1-1 1,0 1-1,0-1 1,0 1-1,0 0 1,0-1-1,0 1 1,0 0-1,0 0 1,0 0-1,0 0 1,0 0-1,-1 0 1,1 0-1,0 0 1,-1 0 0,1 0-1,0 2 1,9 27 143,-10-29-156,1 7 32,0 0 0,0-1 0,-1 1-1,0-1 1,-1 1 0,1 0 0,-2-1-1,1 1 1,-1-1 0,0 1 0,0-1 0,-1 0-1,0 0 1,-7 12 0,0-2 71,-1-1 0,0-1 0,0 0 0,-25 24 0,30-33-110,-1 1 64,0-1-1,0 0 0,0 0 1,-16 10-1,21-15-52,0-1 0,1 1 0,-1 0 1,0 0-1,0-1 0,0 1 0,1-1 0,-1 0 0,0 1 0,0-1 0,0 0 0,0 0 1,0 0-1,0-1 0,1 1 0,-1 0 0,0-1 0,0 1 0,0-1 0,0 1 1,1-1-1,-1 0 0,0 0 0,1 0 0,-1 0 0,1 0 0,-1 0 0,1 0 1,-1-1-1,-1-1 0,1 1-2,-1-1 0,1 0 1,0 0-1,0 0 0,0 0 0,1 0 0,-1 0 1,1-1-1,0 1 0,-1 0 0,2-1 1,-1 1-1,0-1 0,1 1 0,-1-1 1,1 1-1,0-1 0,0 1 0,0-1 0,1 0 1,0-3-1,0 4-12,0 1 0,0-1 0,0 0 0,0 1 0,1 0 0,-1-1 0,1 1 0,0 0 0,-1-1 0,1 1 1,0 0-1,0 0 0,0 1 0,0-1 0,1 0 0,-1 1 0,1-1 0,-1 1 0,0 0 0,1 0 0,0 0 0,-1 0 0,1 0 0,0 0 0,-1 1 0,1-1 0,5 1 0,27-1-120,-1 1-1,63 9 0,68 22-4906,3-2-11424,-115-18 12571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24 223 4320,'-2'0'167,"1"0"119,0 0 0,1 0-1,-1 0 1,0 0 0,0 0 0,-15 5 13511,29-1-9706,-7-1-3856,0-1-1,0-1 1,0 1-1,0-1 1,0 0-1,1-1 1,-1 1 0,7-1-1,11 1 124,44 3 472,122-9 1,-154 3-764,380-28 301,193-8 69,127-3 171,-693 39-578,578-23 420,9 17-167,-528 10-525,-37 0-720,118-11 1,-182 9 674,1 0 0,-1 0 1,0-1-1,1 1 0,-1 0 1,1-1-1,-1 1 0,0-1 1,1 1-1,-1-1 0,0 0 0,0 1 1,0-1-1,1 0 0,-1 0 1,0 0-1,0 0 0,0 0 1,0 0-1,0 0 0,-1 0 0,1 0 1,0-1-1,0 1 0,-1 0 1,1-2-1,0 0-654,-1 0-1,1 0 1,-1 0 0,0-1-1,0 1 1,-1 0 0,1 0-1,-1 0 1,1 0 0,-2-4-1,-6-24-4140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9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136 516 4576,'0'-2'161,"-1"0"0,1 0 0,0 0 1,0 0-1,0 0 0,0 0 0,0 0 1,0 0-1,1 0 0,-1 0 0,1 0 0,-1 1 1,1-1-1,1-2 0,15-26 3975,-16 29-3901,-1 0 35,1 0 0,-1-1-1,1 1 1,-1 0 0,0-1 0,1 1 0,-1-1-1,0 1 1,0 0 0,0-1 0,0 1-1,0-1 1,-1-2 0,1 4-196,0 0 0,0 0 0,0-1 0,0 1 0,0 0 0,0-1 0,0 1 0,0 0 1,0 0-1,0-1 0,0 1 0,0 0 0,0-1 0,-1 1 0,1 0 0,0 0 0,0-1 0,0 1 0,0 0 0,-1 0 0,1 0 0,0-1 0,0 1 0,-1 0 0,1 0 0,0 0 0,0 0 1,-1-1-1,1 1 0,0 0 0,0 0 0,-1 0 0,1 0 0,0 0 0,-1 0 0,1 0 0,0 0 0,0 0 0,-1 0 0,1 0 0,0 0 0,-1 0 0,1 0 0,0 0 0,0 0 0,-1 0 1,1 0-1,0 0 0,-1 1 0,1-1 0,0 0 0,0 0 0,-1 0 0,1 0 0,0 1 0,0-1 0,0 0 0,-1 0 0,1 1 0,0-1 0,0 0 0,0 1 0,-12 12 343,2 1 0,0 0-1,0 0 1,2 1-1,0 1 1,-7 16-1,-1 3-46,7-16-224,-1-2 54,2 1 1,0 0 0,1 1-1,-7 28 1,13-43-165,0 1 1,1-1-1,-1 1 1,1 0-1,0-1 0,0 1 1,1 0-1,-1-1 0,1 1 1,0-1-1,0 1 0,1-1 1,-1 1-1,1-1 1,0 0-1,0 0 0,0 0 1,1 0-1,0 0 0,-1 0 1,1-1-1,1 1 1,-1-1-1,6 5 0,-4-5 13,0 1-1,0-1 0,1-1 1,0 1-1,-1-1 0,1 0 1,0 0-1,0-1 0,0 1 1,0-1-1,0-1 0,0 1 1,1-1-1,-1 0 0,0-1 1,10-1-1,-3 0-48,0-1 0,0-1 0,0 0 0,-1 0 0,0-1 0,22-13 0,-14 5-31,-1-1 0,-1-1 1,-1 0-1,0-1 0,-1-1 1,0 0-1,13-22 0,82-143-269,-87 137 232,4-6 92,31-80-1,-47 96 52,-1 0 0,-1-1 0,6-52 0,-13 66 92,2-20 333,-19 71-127,-31 62 5,-22 53-68,-8 70 99,-56 145 451,129-353-818,0-3 20,0 1-1,1 0 0,-1 0 1,1 0-1,0 0 1,0 1-1,0 5 0,16-18 323,15-17-484,0-1 0,50-58-1,24-22 8,-100 102 67,-1 1 5,0 1 0,1-1 1,-1 1-1,7-4 0,-9 5 19,0 1 0,-1 0 0,1 0 0,0-1-1,-1 1 1,1 0 0,0 0 0,0 0 0,-1 0-1,1 0 1,0 0 0,0 0 0,-1 0 0,1 0-1,0 0 1,0 0 0,-1 1 0,1-1 0,0 0 0,0 0-1,-1 1 1,1-1 0,0 1 0,-1-1 0,1 0-1,-1 1 1,1-1 0,-1 1 0,1-1 0,0 2-1,2 2-5,-1-1-1,1 1 0,-1 0 0,-1 0 0,1 0 0,0 0 0,-1 0 1,0 1-1,0-1 0,0 0 0,0 1 0,-1 4 0,1 9 135,-4 31 0,1-8-7,1-29-85,1 25 146,0-36-174,0 1 0,0-1 0,0 0 0,1 0 0,-1 0 1,0 0-1,0 0 0,1 0 0,-1 0 0,0 0 0,1 0 0,-1 0 0,1 0 1,0 0-1,-1 0 0,1 0 0,0-1 0,-1 1 0,1 0 0,0 0 0,0-1 0,0 1 1,0 0-1,0-1 0,0 1 0,1 0 0,2-1 6,0 1 1,1-1-1,-1 0 0,0 0 1,1-1-1,-1 1 0,1-1 1,-1 0-1,0 0 0,0 0 0,0-1 1,5-2-1,1 0 25,-1-1 1,0-1-1,0 1 0,8-8 1,13-14 16,-2-2 1,0-1 0,23-35 0,-27 34-237,17-22 1,-37 44 83,-7 7 8,-3 6 27,-4 5 78,1 0 0,1 1 0,-1 1 0,2-1 0,-1 1 0,-5 13 0,2-6 71,-17 22 0,-39 56 181,51-69-313,15-26 61,0 1 1,0-1-1,1 1 1,-1 0 0,1-1-1,-1 1 1,1 0-1,0-1 1,0 1-1,-1 0 1,1 0-1,0-1 1,0 1 0,1 0-1,-1 2 1,1-4-13,-1 0 1,0 1 0,0-1-1,1 1 1,-1-1-1,1 0 1,-1 1 0,0-1-1,1 0 1,-1 1 0,1-1-1,-1 0 1,1 0-1,-1 1 1,0-1 0,1 0-1,-1 0 1,1 0-1,-1 0 1,1 1 0,-1-1-1,1 0 1,0 0 0,-1 0-1,1 0 1,-1 0-1,1 0 1,-1-1 0,1 1-1,-1 0 1,1 0-1,-1 0 1,1 0 0,-1-1-1,1 1 1,0-1 0,20-10 42,-20 10-45,8-5-59,-1-1 1,0-1-1,0 1 0,-1-1 1,9-12-1,-10 12 20,3-3 9,-2-1 0,0 0 0,0 0 0,-1 0 0,0-1 0,6-24 0,-11 33-175,-2 4 62,-5 10 2,-4 14 130,7-17 43,1 1-1,0-1 1,0 1-1,1 0 0,0-1 1,0 9-1,1-13-18,0-1 0,0 1 0,1-1 0,-1 1 0,1-1-1,-1 0 1,1 1 0,0-1 0,2 5 0,-3-6 3,1 0 1,0 0-1,0 0 0,0-1 1,-1 1-1,1 0 1,0 0-1,0 0 0,0 0 1,0-1-1,0 1 1,1-1-1,-1 1 0,0-1 1,0 1-1,0-1 1,0 1-1,1-1 0,-1 0 1,2 0-1,7 0-4,-1 0 0,1-1 0,0 0 0,0-1 1,0 0-1,15-6 0,-7 2 18,3 0-34,0-1 0,0-2 1,-1 0-1,0-1 0,25-17 0,-20 9-17,0-2 1,-2 0-1,25-27 0,20-26 73,-67 72-57,-1 1-1,1-1 1,0 0-1,0 0 1,-1 1-1,1-1 1,0 1-1,0-1 1,0 1-1,-1-1 1,1 1-1,0 0 1,0-1-1,0 1 1,0 0-1,0 0 1,0-1-1,1 1 1,0 3-66,0 11 82,-1-1-1,-1 1 1,-1 22-1,-1 6 146,2-40-153,-1 11 26,1 0-1,1 0 1,0 0-1,0 0 1,1-1-1,1 1 1,8 22-1,-11-34-20,1 0 0,0 0 1,0 0-1,0 0 0,0 0 0,0 0 0,0 0 1,0 0-1,0 0 0,0 0 0,0 0 0,1-1 1,-1 1-1,0 0 0,1-1 0,-1 1 0,0-1 0,1 1 1,-1-1-1,1 0 0,-1 0 0,0 0 0,1 0 1,-1 0-1,1 0 0,-1 0 0,1 0 0,-1 0 1,0-1-1,3 0 0,2 0-19,0-1 0,0 0 0,0-1-1,0 1 1,9-7 0,-2 0 2,0-1 0,0 0 1,-1-1-1,16-19 0,38-55-13,-25 30 17,-40 54 4,25-34-113,-25 33 103,0 0 0,1 0 0,-1 0 0,0 0 0,0 0 0,-1 0 0,1 0 0,0 0 1,-1 0-1,1-1 0,-1 1 0,0 0 0,0 0 0,0 0 0,0-3 0,0 5 6,0 0 1,0-1-1,0 1 0,0 0 0,0 0 0,0 0 1,0-1-1,0 1 0,0 0 0,0 0 0,0 0 1,-1 0-1,1-1 0,0 1 0,0 0 0,0 0 1,0 0-1,0 0 0,-1 0 0,1 0 1,0-1-1,0 1 0,0 0 0,0 0 0,-1 0 1,1 0-1,0 0 0,0 0 0,0 0 0,-1 0 1,1 0-1,0 0 0,0 0 0,0 0 1,0 0-1,-1 0 0,1 0 0,-8 5-92,-5 11 11,2-1 79,-13 19-116,-30 54-1,24-34 149,21-39 0,0 1 0,1 0 0,0 0 0,1 1-1,-8 29 1,15-45-19,0 0 0,-1 0 0,1 0 0,0 0 0,0-1 0,0 1 0,0 0 0,0 0 0,0 0 0,0 0 0,0 0 0,0 0 0,1 0 0,-1 0 0,0-1 0,1 1 0,0 2 0,-1-3-8,0 0 0,1 1-1,-1-1 1,1 0 0,-1 0-1,0 0 1,1 1 0,-1-1 0,1 0-1,-1 0 1,1 0 0,-1 0-1,0 0 1,1 0 0,-1 0-1,1 0 1,-1 0 0,1 0 0,-1 0-1,1 0 1,-1 0 0,0 0-1,1 0 1,-1-1 0,1 1-1,2-1-32,0-1 1,0 0-1,0 1 0,0-1 0,0 0 0,0-1 0,-1 1 0,4-3 0,29-39-66,-1 0 0,-3-3 0,33-63 0,-57 95 80,-1 2-153,-5 13 136,-1 6 91,-8 25-44,0 0 1,-2-1-1,-17 38 0,12-31 82,-79 238 212,26-41-128,61-217-134,0 0-1,-1 0 0,-1-1 0,-15 22 0,18-29-13,-1-1-1,0 0 1,0-1-1,0 1 0,-1-1 1,-1-1-1,1 1 1,-1-1-1,-11 5 0,18-10-51,1 0 0,-1 0 0,0 0 0,-1-1 0,1 1 0,0 0 0,0-1 0,0 0 0,0 1 0,0-1 0,-1 0 0,1 0 0,0 0 0,-4-1 0,5 0 7,0 1 0,-1-1 1,1 0-1,-1 0 0,1 0 0,0 0 0,-1 0 0,1 0 1,0 0-1,0 0 0,0 0 0,0-1 0,0 1 0,0 0 1,0-1-1,1 1 0,-1 0 0,0-1 0,1 1 0,-1-1 1,0-2-1,0-2-14,0 0 1,0-1 0,0 1 0,1-1-1,-1 1 1,2-1 0,-1 1-1,1-1 1,1-6 0,20-62-94,-12 42 113,-2 9-14,0-1 0,2 1-1,1 1 1,1 0 0,17-27-1,-19 36 19,0 1 0,1 0 0,0 1 0,1 0-1,1 0 1,0 2 0,0-1 0,1 2 0,18-11-1,147-56 245,-77 36-218,-90 34-9,0 0 0,0-1 0,0 0-1,-1-1 1,0 0 0,-1-1 0,0 0-1,0 0 1,-1-1 0,0-1-1,14-20 1,-15 17 42,0 0 1,-1 0-1,-1-1 0,0 0 1,-1 0-1,0-1 0,-1 0 1,-1 1-1,2-28 0,-5 38-22,0 1 1,1-1-1,-1 0 0,-1 0 0,1 1 0,-1-1 0,0 0 0,0 1 0,0-1 0,-4-8 0,5 13-31,0-1 0,-1 1 1,1-1-1,0 1 0,-1-1 0,1 1 0,0-1 0,-1 1 1,1 0-1,-1-1 0,1 1 0,-1 0 0,1-1 0,-1 1 1,1 0-1,-1-1 0,1 1 0,-1 0 0,0 0 0,1 0 1,-1 0-1,1-1 0,-1 1 0,1 0 0,-1 0 0,-1 0 1,1 1-9,-1-1 0,1 0-1,0 1 1,-1 0 0,1-1 0,-1 1 0,1 0 0,0-1 0,-1 1 0,0 1 0,-4 3-18,0 0 0,1 1 1,-6 7-1,-3 6 63,-24 40 1,32-49-15,1 1 1,0 0-1,1 0 1,0 1-1,-4 20 1,7-29-19,1-1 1,0 1-1,0 0 1,0 0-1,0 0 1,0 0-1,1-1 1,-1 1-1,1 0 1,0 0-1,0-1 1,0 1-1,0 0 1,0-1-1,3 4 1,-2-2 12,1-1 1,0 1 0,0-1-1,0 0 1,1 0 0,-1 0-1,1 0 1,7 4 0,0-2-9,-1-1 1,1 0 0,0 0-1,0-1 1,0 0 0,21 2-1,-20-4-1,1-1-1,-1 0 1,1-1 0,-1 0-1,0-1 1,1-1-1,-1 0 1,0 0-1,-1-1 1,1 0-1,-1-2 1,1 1-1,-1-1 1,-1 0-1,1-1 1,10-10-1,1 0 49,23-19-90,-41 32 8,0 1-1,0-1 0,-1 0 0,1-1 1,-1 1-1,0 0 0,4-10 0,-7 14 24,0 0 0,0 0-1,1 0 1,-1-1 0,0 1-1,0 0 1,0 0-1,0 0 1,0 0 0,0-1-1,1 1 1,-1 0 0,0 0-1,0-1 1,0 1 0,0 0-1,0 0 1,0 0-1,0-1 1,0 1 0,0 0-1,0 0 1,0-1 0,0 1-1,0 0 1,0 0-1,0 0 1,0-1 0,0 1-1,0 0 1,-1 0 0,1-1-1,0 1 1,0 0 0,0 0-1,0 0 1,0 0-1,0-1 1,-1 1 0,1 0-1,0 0 1,0 0 0,0 0-1,-1 0 1,1-1 0,0 1-1,0 0 1,0 0-1,-1 0 1,1 0 0,0 0-1,0 0 1,0 0 0,-1 0-1,1 0 1,0 0-1,0 0 1,-1 0 0,1 0-1,0 0 1,0 0 0,0 0-1,-1 0 1,1 0 0,0 0-1,0 0 1,-1 0-1,1 0 1,0 1 0,-17 7-156,-4 11 24,-36 41 0,29-29 90,22-24 47,0-1 0,1 1-1,0 0 1,0 1 0,1-1 0,0 1 0,0 0-1,1 0 1,0 0 0,0 0 0,-2 15-1,5-22 4,0 0 0,0 1-1,0-1 1,1 1-1,-1-1 1,0 0 0,1 1-1,-1-1 1,1 0-1,-1 1 1,1-1 0,0 0-1,0 0 1,-1 0-1,1 1 1,0-1 0,0 0-1,0 0 1,0 0-1,0 0 1,0-1 0,1 1-1,-1 0 1,0 0-1,0-1 1,1 1 0,-1-1-1,2 2 1,1-1 4,-1 0 0,1 1 0,0-1 1,-1-1-1,1 1 0,0 0 0,-1-1 0,1 0 1,0 0-1,6-1 0,0-1-9,0-1-1,0-1 1,0 1-1,-1-2 1,0 1-1,0-1 1,0-1-1,0 0 1,-1 0-1,0 0 1,0-1-1,-1 0 1,0-1 0,0 0-1,-1 0 1,6-9-1,6-12 11,-1-1 0,-2-1 0,16-44 0,9-31 166,36-150 0,-74 244-132,1 0 0,-2 1 0,1-22 0,-2 33-42,0-1 0,0 0 0,0 0 0,0 0 1,0 0-1,0 0 0,0 1 0,0-1 0,0 0 0,-1 0 0,1 0 0,0 1 0,-1-1 0,1 0 1,0 0-1,-1 1 0,1-1 0,-1 0 0,1 1 0,-1-1 0,1 0 0,-1 1 0,0-1 0,1 1 1,-1-1-1,0 1 0,1-1 0,-1 1 0,0-1 0,0 1 0,1 0 0,-1-1 0,0 1 0,0 0 1,0 0-1,1 0 0,-1 0 0,0-1 0,0 1 0,0 0 0,0 0 0,1 1 0,-1-1 0,0 0 1,0 0-1,-1 1 0,-1 0-19,0 0 1,-1 0 0,1 1 0,0-1-1,0 1 1,0 0 0,0 0 0,0 0-1,-3 5 1,0-1 19,1 1-1,0-1 0,1 1 1,0 1-1,0-1 1,0 1-1,1 0 1,0-1-1,1 1 1,-2 9-1,-2 13 9,-3 41 0,9-70-12,-2 22-161,-8 118-356,13-48-2988,4-55 1091,-2-23-697,0 0-1,0 0 1,13 23 0,1-5-3437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32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85 4800,'-10'-8'1133,"-17"-10"-87,26 17-575,-1 0 0,1 0 1,-1 1-1,1-1 0,-1 1 1,0-1-1,1 1 1,-5-1 1167,11-1-1289,1 0 0,-1 0 0,1 1 0,-1 0 0,1 0 0,0 0 0,10 0 0,3 0-62,332-23 1440,-290 18-1609,15-1 22,88 4-1,-161 3-143,5 0-24,-1 1 0,1 0 1,9 2-1,-16-3 28,-1 0 0,1 1 0,0-1 0,0 0 0,0 0 0,0 0 0,0 1-1,-1-1 1,1 1 0,0-1 0,0 0 0,-1 1 0,1-1 0,0 1 0,0 0 0,-1-1 0,1 1 0,-1 0 0,1-1 0,-1 1 0,1 0 0,-1-1 0,1 1 0,-1 0 0,1 0 0,-1 0 0,0 0 0,0-1 0,1 1-1,-1 0 1,0 0 0,0 0 0,0 0 0,0 0 0,0 0 0,0 1 0,-2 1 17,1 1-1,-1-1 1,0 0-1,0 0 1,0 0 0,0 0-1,-1 0 1,1 0-1,-1-1 1,0 1-1,0-1 1,0 1 0,0-1-1,0 0 1,0-1-1,-5 3 1,-23 11 164,-1-3 1,0 0 0,-62 13-1,51-14-48,-22 5 172,-90 28 273,153-43-569,-18 8 182,20-9-188,-1 1 0,1-1 0,0 0 0,0 0 0,0 0 0,0 0 0,0 0 0,0 0 0,-1 0 0,1 1 0,0-1 0,0 0 0,0 0 0,0 0 0,0 0 0,0 0 0,0 1 0,0-1 0,0 0 0,0 0 0,0 0 0,0 0 0,0 1 0,0-1 0,0 0 0,0 0 0,0 0 0,0 0 0,0 1 0,0-1 0,0 0 0,0 0 0,0 0 0,0 0 0,0 1 0,0-1 0,0 0 0,13 5 191,72 9 61,3 1-233,-73-12-73,-1 1 1,-1 0-1,27 12 0,-37-15 51,-1 1 0,1-1-1,-1 1 1,0-1-1,0 1 1,0-1 0,0 1-1,0 0 1,0 0-1,0 0 1,0 0 0,-1 1-1,1-1 1,-1 0-1,0 1 1,0-1 0,1 4-1,0 0 50,-1 1-1,0 0 1,0 0-1,-1 0 0,-1 9 1,1 0 32,0-10-1,1 1 0,0-1-1,0 1 1,0-1 0,1 0 0,-1 0 0,2 0 0,-1 0 0,1 0 0,-1 0 0,2 0 0,-1-1 0,6 8-1,0-3-384,0 0 0,1 0-1,0-1 1,1 0 0,14 9-1,-13-10-700,12 8-4992,-6-11 2664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42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1056,'-6'8'13677,"7"-2"-14778,-5 72 2858,-18 109 1,21-175-1684,-38 417 2112,28-349-1943,3-32-64,5-34-76,2-13-78,1 1 0,-1-1 0,1 1 0,-1-1 0,1 1 0,0-1 0,-1 1 0,1-1 0,0 1 0,0 0 0,0-1 0,0 1 0,1 2 0,0-3 60,13-35 2033,44-142-2038,2 35-129,-51 123 14,1 1 1,0 1-1,2 0 1,-1 1-1,26-25 1,-36 39 19,0 0 0,-1 0 0,1 0 0,0 0 0,0 1 0,0-1 0,0 0 0,0 1 0,0-1 0,0 1 0,1-1 0,-1 1 0,0-1 0,0 1 0,0 0 0,1 0 0,-1-1 0,2 1 0,-2 1 15,0-1 1,-1 0-1,1 0 0,0 1 0,0-1 0,-1 1 0,1-1 1,0 1-1,0-1 0,-1 1 0,1-1 0,-1 1 0,1 0 0,0-1 1,-1 1-1,1 0 0,-1-1 0,1 1 0,0 1 0,1 3 20,-1 1 0,1-1-1,-1 0 1,0 1-1,0-1 1,0 9 0,0 20 8,-5 37 1,1-42 46,2 1 0,2 29 0,5 45-21,-5-103-44,-1 1 0,1-1 0,-1 1 1,1-1-1,-1 0 0,1 1 0,0-1 1,0 0-1,0 1 0,-1-1 0,1 0 1,0 0-1,1 0 0,-1 0 0,0 0 0,0 0 1,0 0-1,1-1 0,-1 1 0,0 0 1,1-1-1,-1 1 0,0-1 0,1 1 1,-1-1-1,1 1 0,-1-1 0,1 0 1,-1 0-1,3 0 0,5 0 70,0 0-1,0 0 0,-1-1 1,13-2-1,-3-2-52,1 0-1,-1-1 1,0-1-1,0-1 0,-1 0 1,0-1-1,0-1 1,-1-1-1,19-16 0,-14 9-19,-2 0-1,0-2 1,-1 0-1,-1-1 1,-1 0-1,16-30 1,-24 37 17,-1 3 50,-1 0 0,0 0 0,6-19 0,-12 24 190,-5 16-147,0 0-194,-92 159-334,75-131 488,15-27-50,0 0 0,0 1 0,1 0 0,1 0 0,0 0 0,0 1 0,-2 14 0,7-25-29,-1 1 0,1 0 0,0-1-1,0 1 1,0-1 0,0 1 0,1-1 0,-1 1 0,1-1-1,-1 1 1,1-1 0,0 1 0,0-1 0,0 0-1,0 1 1,3 3 0,-2-5 26,-1 0-1,0 1 1,0-1-1,1 0 1,-1 0-1,0-1 1,1 1 0,-1 0-1,1 0 1,-1-1-1,1 1 1,-1-1 0,1 1-1,0-1 1,-1 0-1,1 1 1,0-1 0,-1 0-1,1 0 1,0 0-1,-1-1 1,1 1 0,-1 0-1,1 0 1,3-2-1,-3 1-9,1 0 0,-1 0 0,1-1-1,-1 1 1,0-1 0,0 1 0,1-1-1,-1 0 1,0 0 0,0 0 0,-1 0 0,1 0-1,0 0 1,-1-1 0,2-2 0,2-5 42,0-1 0,5-12 0,-10 22-45,35-115 357,-30 70-391,-5 38 10,1-1 0,0 0 0,0 1 0,1-1 0,3-8 0,-5 17 8,0 0 0,0 0 0,0 0 0,0 0 0,0-1 0,0 1 0,0 0 0,0 0 0,0 0 0,0 0 0,0-1 0,0 1 0,0 0 0,1 0 0,-1 0 0,0 0 0,0 0 0,0-1 0,0 1 0,0 0 0,0 0 0,1 0 0,-1 0 0,0 0 0,0 0 0,0 0 0,0 0 0,1-1 0,-1 1 0,0 0 0,0 0 0,0 0 0,1 0 0,-1 0 0,0 0 0,0 0 0,4 6-120,1 11-50,6 63-45,-8-54 191,1 0 0,1 0 0,12 39 0,-14-58 59,0 0-1,1 0 1,-1-1 0,1 1 0,1-1 0,-1 0 0,9 9 0,-11-12 5,0-1-1,1 0 1,-1 0 0,0-1-1,1 1 1,-1 0 0,1-1 0,-1 0-1,1 1 1,0-1 0,0 0-1,-1 0 1,1-1 0,0 1-1,0-1 1,0 1 0,0-1-1,0 0 1,0 0 0,0 0 0,5-1-1,7-3 18,-1-1 0,-1 0 0,1 0 0,-1-1 0,0-1-1,0-1 1,-1 1 0,16-14 0,-8 3 15,0-1 1,-2 0-1,27-36 0,-20 20-117,28-33-214,-53 67 266,1 0 0,-1 0 0,1 1 0,0-1 0,-1 0 0,1 1 0,0-1 0,0 0 0,-1 1 0,1-1 0,0 1 0,0 0 0,0-1 0,0 1 0,0 0 0,0-1 0,0 1 0,0 0 0,0 0 0,0 0 0,1 0 0,-1 0-6,0 0 0,0 1 1,0-1-1,-1 1 0,1-1 0,0 1 1,0-1-1,0 1 0,-1 0 1,1-1-1,0 1 0,0 0 0,-1 0 1,1-1-1,-1 1 0,1 0 0,0 1 1,3 6-30,-1 0 1,0 1 0,-1-1 0,2 9-1,0-2 68,-3-11-40,7 18 73,6 35 0,-13-49-42,0-1-1,-1 1 0,1-1 0,-2 1 0,1-1 0,-1 1 0,0-1 0,-4 14 1,4-18 4,1 0 0,-2-1 1,1 1-1,0-1 0,0 1 1,-1-1-1,1 0 0,-1 1 1,0-1-1,0 0 0,0 0 1,0 0-1,0-1 1,0 1-1,0 0 0,-1-1 1,1 1-1,0-1 0,-1 0 1,0 0-1,1 0 0,-1 0 1,0 0-1,1-1 0,-5 2 1,-1-2 11,0 0 1,0-1 0,0 1-1,0-2 1,0 1-1,-8-3 1,-46-19-231,33 12 9,29 11 178,0 0 0,0 0 0,0 0 0,-1 0 0,1 0 0,0 0 1,0 0-1,0 0 0,0 0 0,0 0 0,0 0 0,0 0 0,0 0 1,0 0-1,0 0 0,0 0 0,0 0 0,0 0 0,0 0 0,-1 0 1,1-1-1,0 1 0,0 0 0,0 0 0,0 0 0,0 0 0,0 0 1,0 0-1,0 0 0,0 0 0,0 0 0,0 0 0,0 0 0,0 0 1,0 0-1,0 0 0,0 0 0,0-1 0,0 1 0,0 0 0,0 0 1,0 0-1,0 0 0,0 0 0,0 0 0,0 0 0,0 0 0,0 0 1,0 0-1,0 0 0,0 0 0,0 0 0,0-1 0,0 1 0,0 0 1,0 0-1,0 0 0,0 0 0,6-2 34,13-1 27,-1 4-47,23 4 0,11 1-7,-22-2 3,0 1 0,-1 1 0,50 17 0,-78-23-7,20 4-116,-3-1-2754,-17-3 2385,0 0-1,0 0 1,-1 1 0,1-1-1,0 1 1,0-1-1,-1 1 1,1-1-1,0 1 1,-1-1 0,1 1-1,0-1 1,-1 1-1,1 0 1,-1-1-1,2 3 1,2 6-6093,5 2 2107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48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1 849 2720,'0'32'8880,"4"-42"-6475,38-125-275,-28 94-1945,11-27 214,3 1 1,52-89 0,-61 119-87,-1-1 0,18-59 0,12-85 1260,-47 177-1590,0-1 0,-1 1-1,1 0 1,-1-1 0,0 1-1,0 0 1,-1-8 0,-9 24-474,-25 80 343,10-23 296,-14 36 276,4 0-1,5 3 0,5 0 1,-14 138-1,36-224-144,1 1 1,2 43-1,0-65-244,0 1 0,0 0 0,0-1 0,1 1 0,-1-1 0,0 1 0,0 0 0,0-1 0,1 1 0,-1-1 0,0 1 0,1-1 0,-1 1 0,0-1 0,1 1 0,-1-1 0,1 1 0,-1-1 0,1 1 0,-1-1 0,1 0 0,-1 1 0,1-1 0,0 1 0,0-1 9,1 0-1,-1 1 0,1-1 0,-1 0 0,0 0 0,1 0 1,-1 0-1,0 0 0,1 0 0,2-1 0,1 0 14,-1 0-1,1-1 0,0 0 0,-1 0 0,0 0 0,5-3 1,13-13-1,0 0 0,-2-2 0,34-41 1,-51 59-58,24-33 13,25-43 1,-11 17 74,-1-5 50,-7 9-381,-11 31-151,-3 39 266,3 3 152,-6 3-18,-1 0 1,-1 1 0,-1 0 0,0 1-1,-2 0 1,0 1 0,-2 1 0,0 0-1,-1 0 1,-2 0 0,0 1 0,3 34-1,-8-54 14,-1 0 0,1 0-1,0 0 1,1-1 0,-1 1-1,1 0 1,-1-1 0,1 1-1,4 4 1,-5-7 237,16 7-155,-14-8-95,1 0 0,-1 0 1,1 0-1,-1 0 0,1 0 0,0-1 0,-1 0 0,1 1 0,-1-1 0,0-1 0,1 1 0,-1 0 0,6-4 1,-5 3 13,-1 0 0,1 1 0,0-1 0,0 1 0,0 0 0,8-1 0,-7 1-39,0 0-1,-1 0 0,1-1 1,7-2-1,1-3 99,1 0 0,-2-1-1,18-13 1,-11 5-122,-1-1 1,21-25-1,-36 38 51,0-1 0,0 1-1,-1 0 1,3-6 0,-3 6-28,0-1 1,0 1-1,1 0 1,4-5-1,-6 7 22,0 0 0,0 0 1,0 1-1,0-1 0,0 0 0,-1 0 0,1 0 0,-1 0 0,1 0 0,-1 0 1,0-1-1,1 1 0,-1 0 0,0 0 0,-1-4 0,1 1-9,-3 7-3,1 0 0,0 0 0,-1 0 0,1 1 0,0-1-1,0 1 1,1 0 0,-3 3 0,0 2-32,-3 7-21,-8 23 0,14-32 42,-1 0 0,1 1 0,0-1 0,0 0 0,1 0 0,0 0 0,1 10 0,-1-10 27,1 0 0,0 0 0,0 0 0,0-1 0,1 1 0,0 0 0,0-1 0,0 0 0,1 1 0,0-1-1,0 0 1,0 0 0,0 0 0,1-1 0,0 1 0,0-1 0,6 5 0,-3-4 17,0 0 1,1-1 0,0 0-1,0 0 1,0 0-1,0-1 1,15 4-1,-17-6-6,0 0-1,-1 0 0,1 0 0,0-1 1,0 0-1,0 0 0,0 0 1,0-1-1,0 0 0,0 0 0,0-1 1,6-2-1,-6 2 6,-1 0 18,0 0 0,0 0 0,0-1 0,0 0 0,7-5 0,-11 6-22,1 1 0,-1-1 0,0 1 0,1-1 0,-1 0 0,0 0 0,0 0 0,0 1-1,0-1 1,-1 0 0,1 0 0,-1 0 0,1 0 0,-1-1 0,1 1 0,-1 0 0,0 0 0,0-3 0,0 0 16,0 0 0,-1 1 1,1-1-1,-1 0 1,0 0-1,-1 1 1,1-1-1,-1 0 1,0 1-1,0 0 1,0-1-1,-5-6 1,0 1-71,0 1 0,-1 0 0,1 0 0,-1 1 1,-1 0-1,0 0 0,0 1 0,-1 1 1,1-1-1,-1 1 0,-1 1 0,1 0 1,-1 1-1,0 0 0,0 0 0,-17-3 1,16 6-36,12 1 68,0 0-1,0 0 1,0 0-1,0 0 1,0 0-1,0 0 1,0 0-1,0 0 1,0 0-1,0 0 1,0 0 0,0 0-1,0 0 1,0 0-1,0 0 1,0 0-1,0 0 1,0 0-1,0 0 1,0 0-1,0 0 1,0 1-1,0-1 1,0 0-1,0 0 1,0 0-1,0 0 1,0 0-1,0 0 1,0 0-1,0 0 1,0 0 0,0 0-1,0 0 1,0 0-1,0 0 1,0 0-1,0 0 1,0 0-1,0 0 1,0 0-1,0 0 1,0 0-1,0 0 1,0 0-1,0 0 1,0 1-1,0-1 1,0 0-1,0 0 1,0 0-1,0 0 1,0 0-1,23 5-36,34 1-8,-19-1 23,1-1 0,71-4 0,65-24 105,-134 17 73,0 1 0,57-1 0,-102 8-96,0 1 1,-1-1-1,1 1 0,0-1 1,0 1-1,0 0 0,-5 5 1,-14 8 24,0 1 0,1 1 0,1 0 0,-21 26 0,34-35-74,0 1-1,1 0 0,1 1 1,0 0-1,0 0 0,0 0 1,-6 21-1,11-30-4,1 0 0,0 0 1,-1 0-1,1-1 0,0 1 0,0 0 1,0 0-1,-1 0 0,1 0 0,0 0 1,0 0-1,0 0 0,1-1 1,-1 1-1,0 0 0,0 0 0,0 0 1,1 0-1,-1 0 0,0-1 0,1 1 1,-1 0-1,1 0 0,-1 0 0,1-1 1,-1 1-1,1 0 0,-1-1 0,1 1 1,0 0-1,-1-1 0,1 1 0,0-1 1,1 1-1,0 0 8,-1 0-1,1-1 1,0 0-1,0 1 1,-1-1-1,1 0 1,0 0-1,0 0 1,0 0-1,-1 0 1,1 0-1,0 0 1,0-1 0,-1 1-1,1-1 1,2 0-1,6-4 44,0 0-1,-1 0 1,1-1-1,-1-1 1,-1 1-1,1-1 1,-1-1-1,8-9 1,6-10 19,24-37 0,-12 14-45,-27 37-100,-5 9-52,-1 15 16,0 14 67,9 46 0,-7-58 81,-2-8-40,0-1 1,0 1 0,1 0 0,0-1 0,0 1 0,0-1 0,1 0 0,-1 0 0,1 0 0,0 0 0,0 0 0,1-1 0,-1 1 0,1-1 0,-1 0 0,1 0 0,0 0 0,0 0 0,1-1 0,-1 0 0,0 0 0,8 3 0,-2-2 12,0 0 1,0 0-1,0-1 0,1-1 0,-1 0 0,0 0 1,1-1-1,-1 0 0,15-2 0,-13-1-10,0 0-1,0 0 1,0-2 0,-1 1-1,1-1 1,-1-1-1,0 0 1,-1-1 0,1 0-1,-1 0 1,-1-1-1,1 0 1,-1-1 0,7-10-1,8-11 83,-1 0 0,-2-1 0,22-44 0,-19 25 118,-22 44-205,0 1 1,0-1-1,0 0 1,-1 0-1,0-1 0,1-8 1,-2 14-6,0 0 0,0 0 0,0 0 0,0 0 0,0 0 0,-1 0 1,1 0-1,0 0 0,0 0 0,-1 0 0,1 0 0,0 0 0,-1 1 0,1-1 0,-1-1 1,0 2 2,1 0 1,0-1 0,-1 1 0,1 0-1,0 0 1,0 0 0,-1 0-1,1 0 1,0-1 0,-1 1 0,1 0-1,0 0 1,-1 0 0,1 0 0,0 0-1,-1 0 1,1 0 0,-1 0 0,1 0-1,0 1 1,-1-1 0,1 0 0,0 0-1,0 0 1,-1 0 0,1 0 0,-1 1-1,-2 1-8,1 0 0,-1 0 0,1 0 0,-1 0 0,1 1-1,0-1 1,-2 3 0,-17 29-3,1 0 1,2 1-1,-21 58 0,29-70 10,4-9-33,1 0-1,0 0 1,1 0-1,1 1 1,0-1-1,1 1 1,0 0-1,1 17 1,1-29 50,1 0 0,-1 0 0,1 0 1,0 0-1,0-1 0,0 1 0,1 0 1,2 4-1,-4-6-6,1 0 1,0 0-1,0 0 1,-1 1-1,1-1 0,0 0 1,0-1-1,0 1 1,0 0-1,0 0 1,0 0-1,1-1 0,-1 1 1,0 0-1,0-1 1,0 1-1,1-1 1,-1 1-1,0-1 0,2 0 1,1 0 9,0-1 1,1-1-1,-1 1 1,0-1-1,0 1 1,-1-1-1,1 0 0,0 0 1,0-1-1,-1 1 1,5-5-1,-2 1 6,1 0-1,-1 0 1,0-1 0,0 0-1,-1 0 1,0 0-1,5-11 1,26-60 234,-24 50-194,-2 6-25,68-175 283,-60 148-292,23-79-237,-37 112 234,-1 0 1,0-1 0,-1 0 0,-1 1 0,-1-30-1,0 42-42,-1 0-1,1 0 0,-1 0 0,0 0 1,0 0-1,-3-7 0,4 11 2,-1-1 0,1 1 0,0-1 0,-1 1 0,1-1-1,0 1 1,-1-1 0,1 1 0,-1-1 0,1 1 0,-1 0 0,1-1 0,-1 1 0,1 0 0,-1 0 0,0-1 0,1 1 0,-1 0-1,1 0 1,-2-1 0,1 1-9,0 1-1,0-1 0,0 0 0,-1 0 1,1 0-1,0 1 0,0-1 1,0 1-1,0-1 0,0 1 0,0-1 1,0 1-1,0 0 0,-2 1 1,-2 2-14,0 0 0,0 1 1,1-1-1,-1 1 0,1 0 1,0 1-1,-4 7 0,-4 11 79,1 0 0,1 0 0,1 1-1,1 0 1,-5 28 0,-17 134 420,27-162-419,-9 119 145,11-131-179,2 0 0,0 0-1,0-1 1,1 1 0,1 0 0,0-1-1,0 1 1,10 19 0,-11-28-48,0 0 0,1 0 0,0-1 0,-1 1 1,1-1-1,0 0 0,1 0 0,-1 0 0,0 0 0,1-1 0,0 1 0,-1-1 1,1 0-1,0 0 0,0 0 0,0-1 0,1 0 0,5 2 0,4-1-490,-1 0-1,0-1 1,0 0-1,25-3 0,-27 2-378,0-1 0,0 0 1,0-1-1,0 0 0,0-1 0,0 0 0,-1-1 0,1 0 0,-1-1 0,0 0 0,0 0 0,-1-1 1,0-1-1,0 1 0,0-2 0,-1 1 0,13-14 0,45-59-3810,-2-7 2139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52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28 513 2656,'-5'1'379,"3"-1"-193,1 0 0,-1 0 0,0 0-1,1 0 1,-1 1 0,1-1 0,-1 0 0,1 1 0,0-1 0,-1 1 0,1 0-1,-1 0 1,0 0 0,4 2 1022,-2-2-1125,0-1-1,0 0 1,0 0 0,0 1-1,0-1 1,1 0-1,-1 1 1,0-1 0,0 0-1,0 0 1,1 0-1,-1 1 1,0-1-1,1 0 1,-1 0 0,0 0-1,0 0 1,1 1-1,-1-1 1,0 0-1,1 0 1,-1 0 0,0 0-1,0 0 1,1 0-1,-1 0 1,0 0 0,1 0-1,-1 0 1,0 0-1,1 0 1,-1 0-1,1 0 1,5 0 576,3 0 277,-1 0-1,0-1 0,12-2 1,-16 3-746,-1-2 1,1 1-1,-1 0 1,0-1 0,1 1-1,-1-1 1,0 0-1,0 0 1,0 0 0,0-1-1,4-3 1,10-14 340,0-1 1,-2 0-1,16-27 0,35-75 146,-61 115-599,123-217 1159,-114 207-1195,-14 18-41,0 0-1,0 0 1,0 0 0,0-1-1,0 1 1,0 0-1,0 0 1,1 0 0,-1 0-1,0 0 1,0 0-1,0 0 1,0 0 0,0 0-1,0 0 1,0 0 0,0 0-1,0 0 1,0 0-1,0 0 1,1 0 0,-1 0-1,0 0 1,0 0-1,0 0 1,0 0 0,0 0-1,0 0 1,0 1-1,0-1 1,0 0 0,0 0-1,0 0 1,0 0-1,0 0 1,1 0 0,-1 0-1,0 0 1,0 0 0,0 0-1,0 0 1,0 0-1,0 0 1,0 0 0,0 1-1,0-1 1,0 0-1,0 0 1,0 0 0,0 0-1,0 0 1,0 0-1,0 0 1,0 0 0,0 0-1,0 0 1,-1 13 114,-4 28 109,1-1 1,2 60-1,3-80-137,1 1 0,1 0-1,1-1 1,0 0 0,2 1-1,13 32 1,-15-45-39,0-1 0,0 0 0,0-1 0,1 1 0,0-1 0,1 1 0,-1-2 0,1 1 0,0-1 0,0 1 1,12 5-1,-8-5 60,0-1 1,1 0-1,-1-1 1,1 0 0,0 0-1,1-1 1,15 2-1,-16-5-55,-1 0-1,0 0 0,1-1 0,-1 0 1,0 0-1,0-1 0,0-1 0,0 0 1,0 0-1,0-1 0,-1 0 0,0-1 1,0 0-1,0 0 0,0-1 1,-1 0-1,0 0 0,0-1 0,9-10 1,-1-4-5,0 0 1,-2 0-1,0-1 1,-1-1 0,-2-1-1,0 1 1,-2-2-1,8-26 1,-13 31-24,0 0 1,-1-1-1,0-34 0,-3 54-35,0-1 0,0 1-1,0-1 1,0 1 0,-1 0 0,1-1-1,0 1 1,-1 0 0,1-1 0,-1 1-1,0-2 1,1 2-2,-1 1-1,1 0 1,0-1-1,-1 1 1,1 0-1,0-1 0,-1 1 1,1 0-1,0 0 1,-1 0-1,1-1 1,0 1-1,-1 0 1,1 0-1,0 0 1,-1 0-1,1-1 1,-1 1-1,1 0 1,-1 0-1,1 0 1,0 0-1,-1 0 1,1 0-1,-1 0 1,-1 1-13,1 0 0,-1 0 1,1-1-1,-1 1 0,1 0 1,0 0-1,-1 0 0,1 1 1,0-1-1,0 0 0,0 0 1,0 1-1,0-1 0,0 1 1,0-1-1,0 0 0,0 1 1,0 2-1,-7 19-4,1 0 0,1 0 1,-4 28-1,-3 76 37,12-104 82,1 0-1,1 0 0,5 34 1,-5-51-54,0 0 1,1 1 0,0-1 0,0 0-1,0 0 1,1 0 0,0 0-1,0 0 1,0 0 0,1-1-1,0 0 1,0 0 0,0 0-1,1 0 1,0 0 0,9 6 0,-12-10-16,0 0 1,0 0-1,0 0 1,1 0-1,-1 0 1,1 0-1,-1-1 1,0 1 0,1-1-1,-1 0 1,1 0-1,-1 0 1,1 0-1,-1 0 1,1 0-1,-1-1 1,1 1 0,-1-1-1,0 1 1,1-1-1,-1 0 1,0 0-1,1 0 1,-1 0-1,0-1 1,0 1 0,0-1-1,0 1 1,2-3-1,5-5 104,-1 1-1,-1-1 1,1 0-1,10-19 1,73-146-24,-21 35-58,-56 113-28,3-6-132,37-50 0,-53 82 114,-1 0-1,0 0 0,0-1 1,0 1-1,1 0 0,-1 0 1,0-1-1,0 1 0,1 0 1,-1 0-1,0 0 1,0-1-1,1 1 0,-1 0 1,0 0-1,1 0 0,-1 0 1,0 0-1,1 0 0,-1 0 1,0 0-1,1 0 0,-1 0 1,0 0-1,1 0 1,-1 0-1,0 0 0,1 0 1,-1 0-1,0 0 0,1 0 1,-1 0-1,1 0 0,8 11-108,-6-7 88,-1 1-1,0-1 1,0 1 0,1 5 0,0 8-20,-1 0 1,-1 0-1,-2 28 0,0-12 0,1 7 251,-9 72-1,7-99-179,-1-1-1,0 0 1,-1 0-1,0-1 0,-1 1 1,-1-1-1,0 0 1,0 0-1,-13 16 1,16-23-2,-1-1 1,0 0 0,0 0 0,0-1-1,-1 1 1,1-1 0,-1 1 0,0-2-1,1 1 1,-1 0 0,-1-1 0,1 0-1,0 0 1,-1-1 0,1 1 0,0-1-1,-1 0 1,-9 0 0,8-1-13,0-1 1,1 1-1,-1-1 1,0-1-1,1 1 0,-1-1 1,1-1-1,-1 1 1,1-1-1,0 0 0,0 0 1,0-1-1,1 1 1,-1-1-1,-6-7 1,12 11-36,-1-1 1,0 0 0,0 1 0,0-1-1,0 0 1,0 0 0,1 0 0,-1 0-1,0 0 1,1 0 0,-1 0 0,1 0 0,-1-2-1,5-1-192,8 3 160,216 9-148,-180-8 209,0-2 0,52-8 0,-83 7 24,-1-1 0,1-1 0,-1 0 0,0-1 0,-1 0-1,1-1 1,-1-1 0,0-1 0,20-16 0,-7 1 31,0-2 0,-3-1 0,0-2 0,21-31 0,-33 43 88,18-35 1,-28 46-142,0 0 1,-1 0-1,0 0 1,0 0-1,0 0 1,-1-1-1,1 1 1,-2-1-1,1 1 0,-1-10 1,0 14-11,0 0 0,0 1 0,-1-1 0,1 0 1,-1 1-1,1-1 0,-1 0 0,1 1 0,-1-1 0,0 1 0,0-1 1,0 1-1,0-1 0,0 1 0,0 0 0,0 0 0,0-1 1,-1 1-1,1 0 0,0 0 0,-1 0 0,1 0 0,-1 0 0,1 1 1,-1-1-1,1 0 0,-3 0 0,2 1-16,0-1 0,0 1 0,-1 0 0,1 0 1,0 0-1,0 0 0,0 0 0,-1 0 0,1 1 0,0-1 0,0 1 0,0 0 0,0-1 0,0 1 1,0 0-1,0 0 0,0 0 0,0 0 0,0 1 0,-3 2 0,0 1-15,0 1 0,1 0 0,-1 0 0,1 0 0,0 0-1,0 1 1,1 0 0,0 0 0,0 0 0,-3 13 0,1 4-56,-6 47 1,10-54 95,0-1-1,1 1 1,0 0-1,1-1 1,1 0-1,4 18 1,-4-27 0,0-1-1,0 0 1,0 0-1,1 0 1,0 0 0,0 0-1,0 0 1,1-1-1,0 0 1,0 1 0,1-2-1,-1 1 1,1 0-1,0-1 1,0 0 0,0 0-1,1 0 1,5 2 0,-8-4 17,1 0 0,-1-1 1,0 1-1,0-1 1,1 0-1,-1 0 1,1-1-1,-1 1 0,1-1 1,-1 1-1,1-1 1,-1 0-1,1 0 0,-1-1 1,1 1-1,-1-1 1,1 0-1,-1 0 1,0 0-1,1 0 0,-1 0 1,0-1-1,0 0 1,0 1-1,0-1 1,0 0-1,0 0 0,-1-1 1,1 1-1,0-1 1,-1 1-1,0-1 1,0 0-1,0 0 0,0 0 1,0 0-1,-1 0 1,1 0-1,-1 0 1,0-1-1,0 1 0,1-5 1,0-5 13,0-1-1,-1 0 1,-1 1 0,0-1 0,-4-24 0,0 18-22,0-1 1,-1 2 0,-10-24 0,10 31-35,-1 0 1,0 0-1,-1 1 1,0 0 0,-1 1-1,0-1 1,-1 2-1,0-1 1,-1 1-1,0 0 1,-12-8-1,1 7-75,19 9 65,-1-1 0,0 1 0,1 0 0,-1-1 0,1 1-1,-1-1 1,-2-2 0,11 0-79,13-2 65,0 2 1,0 1 0,1 0 0,31 0 0,-24 2 80,40-5-102,62-1 67,-103 6 14,0 2 0,49 9 1,-72-10-25,1 1 0,-1 0 1,1 0-1,-1 0 1,0 1-1,1-1 1,-1 1-1,0 0 1,0 0-1,0 0 1,0 0-1,0 0 1,-1 1-1,1-1 1,3 5-1,-3-3 18,-1 1 1,0-1-1,0 0 0,0 1 0,0-1 0,-1 1 0,0-1 0,0 1 0,0 0 1,0 0-1,-1 6 0,0 20 18,-1 0 0,-2 0 0,-1 0 0,-1-1 0,-12 38 0,14-54 52,2-10-35,0 0 1,0 0-1,0 0 1,-1 0-1,-2 5 1,3-18 68,3-6-101,0 1-1,1 0 0,0 0 1,1 0-1,6-14 1,3-10-98,-9 23 84,1 0 0,1 1 1,0-1-1,1 1 0,1 0 0,13-17 0,-14 22-25,1 0-1,0 0 0,0 1 0,1 0 0,0 1 0,1-1 0,-1 2 0,1 0 0,12-5 0,-20 9 20,0 1-1,0 0 1,0 0 0,1 1 0,-1-1 0,0 1 0,1-1-1,-1 1 1,0-1 0,1 1 0,-1 0 0,4 1-1,-4-1-2,-1 1-1,1-1 0,-1 1 0,1-1 0,-1 1 1,0 0-1,1 0 0,-1 0 0,0 0 0,0 0 0,0 0 1,0 0-1,1 0 0,-2 0 0,1 0 0,0 1 0,0-1 1,0 0-1,0 1 0,0 2 0,4 10 29,-1 0 1,0 0-1,-1 1 0,-1-1 1,0 1-1,-1 24 0,5 30-74,-4-59 67,0 0 0,0 1 0,1-2 0,0 1-1,1 0 1,0-1 0,7 11 0,-9-16 2,0-1 0,0 0-1,1 0 1,-1 0 0,1 0 0,0 0 0,-1-1 0,1 1-1,1-1 1,-1 1 0,0-1 0,1-1 0,-1 1-1,1 0 1,-1-1 0,1 1 0,0-1 0,-1 0 0,1 0-1,0-1 1,0 1 0,4-1 0,0 0-7,0-1-1,0 0 1,-1 0 0,1-1 0,0 0-1,-1 0 1,1-1 0,-1 0 0,0 0-1,0-1 1,0 1 0,0-2 0,-1 1-1,1-1 1,10-10 0,2-6 67,0-1 1,-2 0-1,18-28 1,17-23-123,-39 56 21,-2 4-21,0 0 0,14-13 0,-22 23 40,0 1 1,0 0-1,0-1 0,0 1 0,0 0 0,1 0 0,-1 0 0,1 1 0,-1 0 1,1-1-1,0 1 0,0 0 0,-1 1 0,7-2 0,-7 3-1,-1-1 0,0 1 0,1 0 0,-1-1 0,0 1 0,0 0 0,0 0 0,0 0 0,0 1 1,0-1-1,0 0 0,0 1 0,0 0 0,0-1 0,-1 1 0,1 0 0,-1 0 0,2 2 0,4 5-27,-1 1-1,6 11 1,-12-20 34,3 4 31,-1 0-1,0 1 0,0 0 0,-1-1 0,0 1 0,0 0 0,0 0 0,0 0 0,-1-1 0,0 10 0,0-14-18,0-1 0,0 0-1,0 1 1,0-1 0,0 1-1,0-1 1,0 1 0,0-1-1,0 0 1,0 1 0,0-1-1,0 1 1,-1-1 0,1 0-1,0 1 1,0-1 0,0 1 0,0-1-1,-1 0 1,1 1 0,0-1-1,0 0 1,-1 1 0,1-1-1,0 0 1,-1 0 0,1 1-1,-1-1 1,1 0-1,-1 0-1,0 0 0,1 0 1,-1 0-1,1 0 0,-1-1 1,0 1-1,1 0 0,-1 0 1,1-1-1,-1 1 0,1 0 1,-1-1-1,1 1 0,-1 0 1,0-2-1,-22-23 89,19 20-78,-17-23-29,13 17-11,-16-19 0,22 28 17,0 0 1,0 0-1,-1 0 0,1 0 0,-1 0 1,1 1-1,-1-1 0,0 1 1,1 0-1,-1 0 0,0 0 1,0 0-1,-4-1 0,5 2-5,-1 0-1,1 0 0,0 1 0,0-1 1,-1 0-1,1 1 0,0 0 0,0-1 0,0 1 1,0 0-1,0 0 0,0 0 0,0 1 1,0-1-1,0 0 0,1 1 0,-1-1 0,0 1 1,1-1-1,-1 1 0,1 0 0,0 0 1,-2 2-1,-3 5-47,1 0 0,1 1 1,-7 16-1,1 4 41,2 0 0,1 1 1,1 0-1,-2 38 0,8-61 15,0 0-1,0 0 1,1 0 0,0 0 0,0-1-1,5 16 1,-5-22 5,-1 1 0,1 0 0,0 0 0,0-1 0,0 1 0,0 0 0,0-1 0,0 1 0,0-1 0,1 1 0,-1-1 0,0 0 0,1 0 0,2 2 0,-3-2 4,1-1-1,-1 1 0,1-1 1,-1 0-1,0 1 0,1-1 0,-1 0 1,1 0-1,-1 0 0,1 0 1,-1-1-1,1 1 0,-1 0 1,0-1-1,1 1 0,-1 0 0,0-1 1,1 0-1,-1 1 0,0-1 1,1 0-1,0-1 0,2 0 14,-1-1-1,0 0 0,1 0 1,-1 0-1,-1-1 1,1 1-1,0-1 0,-1 1 1,4-8-1,16-42 78,-13 27-40,18-50 105,-20 52-224,1-1 1,21-40-1,-21 56-108,-8 9 164,0 0 0,1 0 0,-1 0 0,0 0 0,0 0 0,0 0 0,1 0 0,-1 0 0,0 0 0,0 0 0,0 0 0,1 0 0,-1 0 0,0 1 0,0-1 0,0 0 0,0 0 0,1 0 0,-1 0 1,0 0-1,0 0 0,0 1 0,0-1 0,0 0 0,0 0 0,1 0 0,-1 0 0,0 1 0,0-1 0,0 0 0,0 0 0,5 24-72,-4-17 55,6 58-87,-6-42 107,9 42 0,-7-52 38,0 0 0,2 0 0,-1 0 0,11 20 0,-13-31-25,-1 1-1,1-1 0,-1 1 0,1-1 1,0 1-1,0-1 0,0 0 0,0 0 1,1 0-1,-1 0 0,1 0 0,-1-1 1,1 1-1,-1-1 0,1 0 1,0 1-1,0-1 0,-1 0 0,1-1 1,0 1-1,0 0 0,0-1 0,0 0 1,0 1-1,0-1 0,0 0 1,5-1-1,-1-1 17,0 0-1,0 0 1,0-1 0,0 0 0,-1 0 0,1 0-1,-1-1 1,9-6 0,44-41 27,-54 46-57,90-96-43,-59 60 5,44-38 0,-72 72 12,-3 2 10,-1 1 0,1 0-1,0 0 1,0 0 0,0 1-1,0 0 1,1 0 0,-1 0-1,1 1 1,0-1-1,6 0 1,-11 3 18,-1 0-1,1-1 0,0 1 1,0 0-1,-1 1 1,1-1-1,0 0 0,0 0 1,0 0-1,-1 0 1,1 1-1,0-1 0,0 0 1,-1 0-1,1 1 1,0-1-1,-1 1 0,1-1 1,0 1-1,-1-1 1,1 1-1,0 0 0,0 1 3,1 0 0,-1 0 0,0-1 0,-1 1 0,1 0-1,0 0 1,0 0 0,0 4 0,0 1 13,0 0 1,-1 1-1,0-1 1,0 8-1,-15 75 155,15-84-181,-1 0 8,1 0 0,-1 0 0,1 0 1,-2-1-1,-1 7 0,2-10 50,7-11-6,-1-1-32,-1 0 0,6-18 1,5-11 44,-7 19-53,-3 9-13,0 0 0,9-13 0,-13 22 1,0-1 0,1 1 0,0 0 0,-1 0 0,1 0 0,0 1-1,0-1 1,0 0 0,0 1 0,0-1 0,1 1 0,-1 0 0,0-1-1,1 1 1,-1 0 0,3 0 0,-4 1 5,0 0 0,0 0 0,1 0 0,-1 0 0,0 0 0,0 0 0,0 1 0,0-1 0,0 0-1,0 1 1,0-1 0,-1 1 0,1-1 0,0 1 0,0 0 0,0-1 0,0 1 0,-1 0 0,1-1 0,0 1 0,0 0 0,-1 0 0,1 0 0,0 1 0,1 2-17,1-1 0,-2 1 1,1 0-1,0 0 1,1 4-1,1 11-1,3 36 0,-6-39 53,1 0 0,1 0 0,7 23 1,-10-37-24,1 2-10,1 0 0,0 1 0,0-1 0,0 0 0,2 4 0,-3-7 13,0 0 0,0 0 0,0 0 0,0 0 0,0 0 0,0 0 0,1 0 0,-1-1-1,0 1 1,0 0 0,1-1 0,-1 1 0,0-1 0,1 1 0,-1-1 0,0 0 0,1 1-1,-1-1 1,0 0 0,3 0 0,8-2-20,0 0-1,0 0 1,-1-1-1,1-1 1,-1 0-1,0 0 1,13-8-1,-11 6 36,27-14 39,0-2 0,-1-1 0,42-35 0,-41 28-180,51-43 168,-84 65-26,-9 9-167,0 1 116,1-1 0,-1 1 0,0 0 0,1 0 1,-1 0-1,1 1 0,-2 3 0,-7 20-41,1 0 1,1 1 0,-9 52-1,16-65 97,-1 0 0,2 0 0,0 0 0,0 0 0,2 0 0,-1-1 0,2 1 0,0 0 0,9 24 0,-11-34-18,1-1 1,0 1-1,0-1 0,0 1 1,1-1-1,-1 0 1,1 0-1,0 0 0,0 0 1,0 0-1,0-1 0,0 1 1,1-1-1,-1 0 1,1 0-1,-1 0 0,1 0 1,0-1-1,0 1 1,0-1-1,4 1 0,-2-1 3,0-1 0,0 1 0,0-1 0,1 0 0,-1-1 0,0 1 0,0-1 0,0 0 0,0-1-1,0 1 1,0-1 0,0-1 0,7-2 0,6-6-16,-1-1-1,0 0 1,0-1 0,-1-1-1,-1 0 1,21-24-1,-18 15 4,-1 0 0,0-2-1,-3 1 1,16-33 0,-26 47 12,0 0 0,-1-1 0,0 1 0,0-1 0,2-17-1,-6 24-19,1 1 0,-1-1 0,0 0-1,0 1 1,0-1 0,-1 1-1,1-1 1,-1 1 0,0-1 0,0 1-1,0 0 1,0-1 0,-1 1-1,1 0 1,-1 0 0,0 0 0,0 0-1,0 0 1,0 0 0,-1 0-1,-3-3 1,2 3-4,0 0 1,0 1-1,0 0 0,0-1 0,0 1 1,-1 0-1,1 1 0,-1-1 0,1 1 1,-1 0-1,0 0 0,1 1 0,-1-1 1,0 1-1,0 0 0,1 0 0,-1 0 1,0 1-1,0 0 0,1 0 0,-1 0 1,1 0-1,-1 1 0,1 0 0,-1 0 1,1 0-1,0 0 0,0 1 0,0 0 1,0 0-1,0 0 0,1 0 0,0 0 1,-1 1-1,1-1 0,0 1 0,1 0 1,-4 5-1,0 6 57,0 2 1,1-1 0,0 1-1,1-1 1,1 1 0,1 0-1,0 0 1,2 1 0,-1-1-1,2 0 1,1 0 0,0 0-1,1 0 1,0 0 0,7 17-1,-7-27-32,1 0 0,-1 0-1,1 0 1,1 0 0,-1 0-1,1-1 1,0 0-1,1 0 1,-1 0 0,1-1-1,0 0 1,1 0 0,-1 0-1,1-1 1,0 0 0,0 0-1,0-1 1,1 0-1,9 3 1,3 0-13,1-1 1,-1-1-1,1-1 0,0-1 1,0-1-1,23-2 0,-28 1-236,0-2-1,0 0 0,0-1 0,0-1 1,-1 0-1,16-6 0,-12 1-830,0 0 1,-1-1-1,0-1 1,21-17-1,119-94-9730,-72 51 3722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54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251 568 3328,'0'-2'309,"0"1"0,1-1-1,-1 1 1,1 0 0,-1-1 0,1 1 0,0 0 0,0 0 0,0 0-1,-1-1 1,1 1 0,0 0 0,2-1 0,7-11 2711,-9 12-2864,-1 0 0,1 0 0,-1 1 0,1-1 1,-1 0-1,1 0 0,-1 0 0,0 0 0,0 0 0,0 0 1,1 0-1,-1 0 0,0 0 0,0 0 0,0 0 0,-1 0 1,1 0-1,0 0 0,0 0 0,0 0 0,-1 0 0,1 0 1,0 0-1,-1 0 0,1 1 0,-1-1 0,1 0 0,-1 0 1,0 0-1,1 1 0,-1-1 0,0 0 0,1 1 0,-1-1 1,-1-1-1,0 1-4,0 1-1,0-1 1,0 0 0,0 0 0,-1 1-1,1 0 1,0-1 0,0 1 0,0 0 0,0 0-1,0 0 1,-1 0 0,1 0 0,0 1 0,0-1-1,-4 2 1,-8 3 18,0 1 0,1 1 0,-1 0 0,2 1 0,-1 0 0,1 1 0,0 0 0,-14 16 0,14-13-64,1 1 0,0 0 0,1 0 0,0 1 0,1 0 0,1 1 1,-8 21-1,14-32-75,0 0 1,1 0 0,0 1 0,0-1-1,0 1 1,1-1 0,-1 0 0,1 1-1,0-1 1,1 1 0,0 8 0,0-11-9,0 1 0,0-1 1,0 1-1,0-1 0,0 0 1,0 0-1,1 1 0,-1-1 1,1 0-1,0 0 0,-1 0 1,1-1-1,0 1 0,0 0 0,0-1 1,0 1-1,1-1 0,-1 1 1,0-1-1,0 0 0,1 0 1,2 0-1,0 1 14,0-1 0,0 0 0,0-1 0,0 0 0,0 1 0,0-1 0,0-1 0,-1 1-1,1-1 1,0 0 0,0 0 0,0 0 0,0-1 0,-1 0 0,1 0 0,0 0 0,-1 0 0,0-1 0,0 1 0,8-7 0,-1-1 22,0 1 0,-1-2 0,0 1 0,-1-1 0,0-1 0,7-12 0,2-8-139,-1-1 0,-1-1 0,14-45 0,-31 90-104,1 0 0,1 14 0,0 3 304,-1-15-9,0 22 234,4 35 0,-3-60-234,1 0 0,0-1-1,0 1 1,1-1 0,0 1 0,1-1-1,0 0 1,8 12 0,-10-18-59,0 0 0,0 0 0,1 0 1,-1-1-1,1 1 0,0-1 1,0 1-1,0-1 0,0 0 0,6 3 1,-7-4-27,0-1 1,-1 1-1,1-1 1,0 1-1,0-1 1,-1 0-1,1 1 1,0-1-1,0 0 1,0 0-1,0 0 0,0 0 1,-1-1-1,1 1 1,0-1-1,0 1 1,-1-1-1,1 1 1,0-1-1,0 0 1,-1 0-1,1 0 1,2-2-1,5-5 46,0 0-1,-1-1 0,-1 0 1,1 0-1,7-12 0,30-58 73,-29 50-49,10-19 218,71-131 164,-75 133-317,-3 0-1,15-51 1,-25 60-31,0 0 0,-3-1 0,-1 1 0,1-48 0,-7 65-17,1 20-111,0 0-1,0 1 1,0-1-1,0 0 0,0 0 1,0 0-1,0 0 0,-1 0 1,1 0-1,0 0 1,0 0-1,0 1 0,0-1 1,0 0-1,0 0 0,0 0 1,0 0-1,-1 0 0,1 0 1,0 0-1,0 0 1,0 0-1,0 0 0,0 0 1,0 0-1,-1 0 0,1 0 1,0 0-1,0 0 1,0 0-1,0 0 0,0 0 1,-1 0-1,1 0 0,0 0 1,0 0-1,0 0 0,0 0 1,0 0-1,0 0 1,0 0-1,-1 0 0,1 0 1,0 0-1,0 0 0,0-1 1,0 1-1,0 0 1,0 0-1,0 0 0,0 0 1,-1 0-1,1 0 0,0 0 1,0 0-1,0-1 1,0 1-1,0 0 0,0 0 1,0 0-1,0 0 0,0 0 1,0-1-1,0 1 0,0 0 1,0 0-1,0 0 1,0 0-1,-6 11-68,-26 77 161,-21 100 0,47-153 8,0 0-1,3 1 1,1-1-1,4 69 1,34 137-124,-24-189-115,-11-48-234,1 1 0,-1-1 1,1 0-1,0 0 0,1 0 0,-1 0 1,1 0-1,-1 0 0,5 4 1,-6-7 120,0-1 1,0 1 0,-1 0 0,1-1 0,0 1-1,0-1 1,0 1 0,0-1 0,0 1 0,-1-1-1,1 0 1,0 1 0,0-1 0,0 0 0,0 0-1,0 0 1,0 0 0,0 0 0,0 0 0,0 0-1,0 0 1,0 0 0,0 0 0,0 0 0,0-1-1,0 1 1,0 0 0,0-1 0,0 1 0,0-1 0,0 1-1,-1-1 1,1 1 0,0-1 0,0 0 0,-1 1-1,1-1 1,1-1 0,0-1-530,0 0-1,0 0 1,0 0 0,0 0 0,0 0-1,0-1 1,-1 1 0,0-1-1,0 1 1,2-6 0,-1-35-3204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5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24 103 12704,'-23'-8'5759,"28"13"-4991,3-5 1184,5-5-1216,10 2 992,17 0-1024,18-6-352,15 1-224,7 0-128,-7-1 0,-6-2-1760,-12 2 960,-2 3-5407,5-3 3455,5-11-4928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57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33 2976,'3'-3'5914,"-10"1"-2831,4 3-2674,0 0 0,0 1-1,0-1 1,0 0 0,0 1 0,0 0 0,0 0-1,1-1 1,-1 2 0,1-1 0,0 0 0,-1 0-1,-1 4 1,-6 4 332,-1 0-319,0 0 1,1 1-1,1 1 1,0 0-1,-12 20 1,17-24-337,0-1 0,0 2 0,1-1 0,0 0 1,1 1-1,0-1 0,0 1 0,0-1 0,1 1 0,1 17 0,3 11 42,2 0 0,1 0 0,3-1 0,0 0 0,25 58 0,-30-86-36,0 1-1,0-1 1,1 0-1,0 0 0,1-1 1,0 1-1,12 12 1,-16-18-63,0-1 1,1 1-1,-1 0 1,1 0 0,-1-1-1,1 1 1,0-1-1,0 0 1,-1 0 0,1 0-1,0 0 1,0-1-1,0 1 1,0-1-1,0 0 1,0 1 0,0-1-1,0-1 1,0 1-1,0 0 1,0-1 0,0 1-1,0-1 1,0 0-1,-1 0 1,1 0-1,0 0 1,3-3 0,1-1 62,1 0 1,-1 0 0,0-1 0,-1 0 0,0-1 0,1 1 0,-2-1 0,1 0 0,6-12-1,2-6 172,17-43 0,-23 50-193,-2 0 0,0-1 0,-1 1 1,-1-1-1,2-29 0,-5 36-61,-1 0-1,0 0 1,-1 0 0,-1 0-1,0 0 1,0 0-1,-1 1 1,-1-1 0,0 1-1,-5-12 1,0 4-97,-1 1 0,-1-1 0,-1 2 0,0-1 1,-2 2-1,-25-27 0,35 40 31,0 0 0,0 1 0,0-1 0,0 1 0,-1-1 1,1 1-1,-8-2 0,9 3 49,1 1 0,0-1 0,0 1 1,0-1-1,-1 1 0,1 0 0,0 0 1,0 0-1,-1 0 0,1 0 0,0 1 0,0-1 1,-1 1-1,1-1 0,0 1 0,0 0 0,0 0 1,-3 2-1,0 0-155,0 1 0,0 0-1,0 0 1,0 0 0,1 1 0,-8 9 0,11-12-169,0 0 1,0 0-1,0 0 1,0 0-1,0 0 1,0 1-1,1-1 1,-1 0 0,1 0-1,0 1 1,0-1-1,-1 0 1,1 0-1,1 1 1,-1-1-1,0 0 1,1 1-1,-1-1 1,1 0-1,-1 0 1,1 0-1,0 0 1,2 3 0,1 2-1237,0-1 0,1 1 0,0-1 0,9 9 0,14 15-3030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57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9056,'-1'0'129,"0"0"0,1 0 1,-1 0-1,0 0 0,1 0 0,-1 0 1,0 0-1,1 0 0,-1 0 0,0 0 1,1 0-1,-1 1 0,1-1 1,-1 0-1,0 0 0,1 1 0,-1-1 1,1 0-1,-1 1 0,1-1 0,-1 1 1,1-1-1,-1 0 0,1 1 1,-1-1-1,1 1 0,-1 0 0,1-1 1,-1 2-1,1 0 262,0 0 1,0 0-1,0 0 1,0 0-1,0 0 0,0 0 1,1 0-1,0 3 1,1 2 462,1 21 1801,-3-22-2509,1-1-1,-1 1 1,1-1-1,0 1 1,1-1-1,-1 1 1,1-1 0,0 0-1,1 0 1,4 9-1,6 5-331,-13-19 96,0 0 0,1 0-1,-1 0 1,0 1 0,0-1 0,1 0 0,-1 0 0,0 0 0,0 0 0,0 0 0,1 1 0,-1-1 0,0 0 0,0 0-1,1 0 1,-1 0 0,0 0 0,1 0 0,-1 0 0,0 0 0,0 0 0,1 0 0,-1 0 0,0 0 0,0 0 0,1 0-1,-1 0 1,0-1 0,0 1 0,1 0 0,-1 0 0,0 0 0,0 0 0,1 0 0,-1 0 0,0-1 0,0 1 0,0 0-1,1-1 1,6-6-2413,-2 0 760,-1-1 0,0 1 1,-1-1-1,5-14 0,0-5-1905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58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91 4736,'5'-3'3860,"-4"3"-3450,-1 0 0,1 0 0,-1 0 0,1 0-1,0 0 1,-1 0 0,1 0 0,-1 0 0,1-1-1,-1 1 1,1 0 0,4-4 4098,-4 3-4099,9-11 308,-1 1 0,2 0 0,0 0 0,16-11-1,-25 20-698,0 1 0,0-1 0,0 1-1,0-1 1,1 1 0,-1 0 0,0 0-1,1 0 1,-1 1 0,1-1-1,-1 0 1,1 1 0,-1 0 0,4-1-1,-5 2-15,1-1-1,0 0 0,-1 1 0,1-1 1,0 1-1,-1-1 0,1 1 0,-1 0 1,1 0-1,-1 0 0,1-1 0,-1 2 1,0-1-1,1 0 0,-1 0 0,0 0 0,0 0 1,0 1-1,0-1 0,0 1 0,2 2 1,-2-1 14,0 0 0,0 0 1,0 0-1,0 0 0,-1 0 1,1 0-1,-1 0 0,1 0 1,-1 0-1,0 0 0,-1 0 1,1 0-1,-1 4 0,-2 7 150,-8 23 0,3-13-102,-99 292 917,98-297-782,0-1 1,-21 31-1,10-17-18,20-32-164,0 1 0,0-1 0,0 0 1,0 0-1,0 0 0,0 0 0,0 0 1,0 1-1,0-1 0,1 0 1,-1 0-1,0 0 0,0 0 0,0 0 1,0 0-1,0 1 0,0-1 0,0 0 1,0 0-1,0 0 0,0 0 0,1 0 1,-1 0-1,0 0 0,0 0 1,0 1-1,0-1 0,0 0 0,0 0 1,1 0-1,-1 0 0,0 0 0,0 0 1,0 0-1,0 0 0,0 0 1,1 0-1,-1 0 0,0 0 0,12 2 166,12 0-43,120-5 873,-9-2-2063,-133 5 350,1-1 1,0 0 0,-1 1-1,1-1 1,-1 0 0,1 0 0,-1-1-1,1 1 1,-1 0 0,0-1 0,0 0-1,1 1 1,-1-1 0,0 0-1,-1 0 1,3-3 0,13-13-4922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247 495 2816,'0'0'60,"0"0"1,-1 0-1,1-1 1,0 1-1,0 0 0,0 0 1,0 0-1,0 0 1,-1-1-1,1 1 0,0 0 1,0 0-1,0 0 1,0-1-1,0 1 0,0 0 1,0 0-1,0-1 1,0 1-1,0 0 0,0 0 1,0 0-1,0-1 1,0 1-1,0 0 0,0 0 1,0-1-1,0 1 1,0 0-1,0 0 1,0 0-1,0-1 0,0 1 1,1 0-1,-1 0 1,0 0-1,0 0 0,0-1 1,0 1-1,0 0 1,1 0-1,-1 0 0,0 0 1,0-1-1,0 1 1,1 0-1,-1 0 0,0 0 1,0 0-1,1 0 122,-1-1 0,1 1 0,-1-1-1,1 1 1,-1-1 0,1 1 0,-1-1-1,1 1 1,-1-1 0,0 1 0,1-1 0,-1 1-1,0-1 1,0 0 0,1 1 0,-1-1-1,0 1 1,0-1 0,0-1 0,-6 31 4634,-7 63-3638,-11 246 406,11-21-380,9-177-579,2-72-258,-6 276 1032,10-153-906,-6 207 576,3-367-830,2-23-585,-1 0 1,-1 0 0,1 0 0,-4 13-1,4-21 308,0 0-1,0 0 1,0 0 0,0 0-1,0-1 1,-1 1-1,1 0 1,0 0-1,0 0 1,0 0 0,0 0-1,0-1 1,0 1-1,0 0 1,-1 0-1,1 0 1,0 0-1,0 0 1,0 0 0,0 0-1,-1 0 1,1 0-1,0 0 1,0 0-1,0 0 1,0 0-1,0 0 1,-1 0 0,1 0-1,0 0 1,0 0-1,0 0 1,0 0-1,-1 0 1,1 0 0,0 0-1,0 0 1,0 0-1,0 0 1,-1 0-1,1 0 1,0 0-1,0 0 1,0 0 0,0 1-1,0-1 1,0 0-1,-1 0 1,1 0-1,0 0 1,0 0-1,0 0 1,0 1 0,0-1-1,0 0 1,0 0-1,0 0 1,0 0-1,0 1 1,0-1 0,0 0-1,-5-12-804,4 4 624,0-1 0,1 0 0,0 0 0,0 1 0,1-1 0,2-13 0,2-13-40,3-42 20,9-74 195,2-18 298,-16 146-209,27-364 446,-2-28 239,-25-108 1995,-11 442-1751,3 41-502,3 20-324,-1-14 381,2 25-286,1 8-222,0 1 0,0-1 1,-1 0-1,1 0 0,0 0 0,0 0 0,0 0 1,-1 0-1,1 0 0,-1 1 0,1-1 0,0 0 1,-1 0-1,1 0 0,-1 1 0,0-1 0,1 0 1,-1 1-1,1-1 0,-1 0 0,0 1 0,-1-2 1,0 2 0,1-1 0,-1 1 0,1 0 0,-1-1 0,0 1 0,1 0 0,-1 0-1,1 0 1,-1 0 0,0 0 0,1 1 0,-1-1 0,0 0 0,1 1 0,-1-1 0,1 1 0,-1 0 0,1-1 0,-2 2 0,-31 18-67,-84 76 573,53-29 822,99-120 271,-2 5-1617,210-299-51,-235 339 33,54-64-41,-51 61-101,2 0 0,-1 1 0,23-16 0,-33 26 152,0-1 1,0 0-1,0 0 1,0 1-1,0-1 0,1 0 1,-1 1-1,0-1 1,0 1-1,0 0 0,0-1 1,1 1-1,-1 0 1,0 0-1,0 0 0,1 0 1,-1 0-1,0 0 1,1 0-1,-1 0 0,0 0 1,0 0-1,0 1 1,1-1-1,-1 1 0,0-1 1,0 1-1,0-1 1,0 1-1,0 0 0,0-1 1,0 1-1,0 0 1,0 0-1,0 0 1,0 0-1,0 0 0,0 0 1,-1 0-1,1 0 1,0 0-1,-1 0 0,1 0 1,-1 0-1,1 2 1,6 17 65,-2 0 0,0 0 1,2 33-1,-2-22 99,9 94 132,7 45-410,-20-166-169,0 0-1,0 0 1,0 0 0,1 0-1,3 7 1,5-1-3272,-9-9 2908,1 0 0,-1-1 0,0 1 0,0-1 0,0 0 0,1 1 0,-1-1 0,0 0 0,1 0 0,1 1 0,10-1-2811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58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 6048,'-25'-8'12383,"42"12"-11400,0-1-1,0-1 0,0-1 0,0 0 0,30-3 1,-2 1-509,37 1 97,-82 21-176,-1-9-325,-1 0 0,0 0 0,-1-1 0,0 1 1,-1-1-1,-5 12 0,-7 24 25,-74 214 359,83-245-763,-15 24 1,14-28-1343,1 1 1,-7 18 0,13-30 1325,1 0 0,-1 0 0,1 0 0,-1 0 0,1 0 0,0 0 0,0 0 1,-1 0-1,1 1 0,0-1 0,0 0 0,0 0 0,0 0 0,0 0 0,0 0 0,1 0 0,-1 0 1,0 0-1,0 0 0,1 0 0,-1 0 0,1 0 0,-1 0 0,1 1 0,12 0-3253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9:00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41 2560,'-1'-1'174,"1"1"1,-1 0 0,1-1-1,-1 1 1,1-1-1,-1 1 1,1 0-1,-1 0 1,1-1-1,-1 1 1,0 0-1,1 0 1,-1 0-1,1 0 1,-1-1-1,0 1 1,1 0-1,-1 0 1,1 0-1,-1 0 1,-1 1 0,-7 0 2278,8-1-2053,-22 0 5746,34 0-2159,61 6-1512,-33-6-1899,0-2 0,49-8 0,-42 3-187,-26 4-221,29-7 0,-36 7-110,-1 0 1,1 1-1,0 0 1,0 1-1,-1 0 1,15 2-1,-25-1-83,-2 0-122,0 1-1,0-1 1,0 0 0,0 1 0,0-1 0,0 0-1,0 1 1,0-1 0,0 0 0,0 1-1,0-1 1,0 0 0,0 1 0,0-1-1,0 0 1,-1 0 0,1 1 0,0-1 0,0 0-1,0 1 1,-1-1 0,1 0 0,0 0-1,-1 1 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9:02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144 106 3904,'-1'-1'193,"1"-1"1,-1 1-1,0 0 0,1-1 1,0 1-1,-1-1 0,1 1 1,0-1-1,0 1 0,0-1 0,0 1 1,0 0-1,0-1 0,0 1 1,0-1-1,1 1 0,-1-1 1,0 1-1,3-9 6319,-3 10-6341,-4 6 2347,-36 203 1917,19-84-3782,-46 167 691,56-239 197,13-55-1503,0 1-1,0-1 0,-1 0 1,1 0-1,0 0 0,-1 0 1,1 0-1,-1 0 1,0-1-1,0 1 0,0 0 1,1-4-1,9-37 4,-7 28 3,29-183 172,-16 83-245,-5 45 189,2 1 0,36-102 0,-49 167-126,12-25 109,-12 28-139,-1 1 0,1-1 0,-1 0 1,1 0-1,0 0 0,0 1 0,-1-1 0,1 0 1,0 1-1,0-1 0,1 0 0,-2 1-2,1 0-1,-1 0 0,1 0 1,-1-1-1,1 1 1,-1 0-1,0 0 0,1 0 1,-1 0-1,1 1 1,-1-1-1,1 0 0,-1 0 1,0 0-1,1 0 0,-1 0 1,1 0-1,-1 1 1,0-1-1,1 0 0,-1 0 1,0 1-1,1-1 1,-1 0-1,0 0 0,1 1 1,-1 0-1,4 3 31,0 1 1,-1 0-1,0 0 0,0 0 0,-1 0 1,1 0-1,2 10 0,10 46 132,-13-49-148,27 160 246,10 53 52,-34-200-292,8 25 94,-12-45-78,1-1 0,0 1 0,0-1 0,0 0 0,1 1 0,-1-1 0,7 7 0,-8-10-18,0 0 0,0 0 0,0 0-1,0-1 1,0 1 0,0 0 0,0 0 0,1-1-1,-1 1 1,0-1 0,0 1 0,1-1 0,-1 1-1,0-1 1,1 0 0,-1 0 0,1 0 0,-1 0-1,0 0 1,1 0 0,-1 0 0,0 0 0,1 0-1,-1 0 1,2-1 0,1-1 11,-1 1 0,0-1 1,1 0-1,-1 0 0,0 0 0,0 0 0,0 0 0,-1-1 1,5-4-1,1-3-12,0 0 1,-1-1-1,-1 1 1,0-2 0,6-11-1,22-66-4,-28 71-14,22-62-63,49-123-329,-73 193 409,-4 8-38,1-1-1,0 1 1,0-1-1,0 1 1,0-1-1,1 1 1,-1 0-1,1-1 1,1-1-1,-2 5-4,0 0-1,0 0 1,-1 0 0,1-1-1,0 1 1,0 0 0,-1 0-1,1 0 1,-1 0 0,1 1-1,0 0 1,5 22 61,-1-1-1,-1 1 0,3 42 1,-5-44-23,10 157 346,-10-122-259,-7 65 1,3-53 88,3-42-1482,-1-25 386,12 5-9589,-10-6 9914,-1-1-1,1 1 1,0-1 0,-1 1 0,1-1 0,0 1 0,0-1 0,0 0-1,-1 0 1,1 0 0,3-1 0,9-3-4335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9:02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68 180 9152,'-5'-7'2874,"5"8"-2844,0-1 0,0 0-1,0 0 1,0 0 0,0 0 0,0 0 0,0 0-1,0 0 1,0 0 0,0 0 0,0 0 0,0 1-1,0-1 1,0 0 0,0 0 0,0 0 0,0 0-1,0 0 1,0 0 0,0 0 0,0 0 0,0 0-1,0 0 1,0 1 0,0-1 0,0 0 0,0 0 0,0 0-1,0 0 1,-3 1 2602,14 3 608,-4 0-2491,-3-3-567,0 0 1,0-1 0,0 1-1,0-1 1,0 0-1,0 0 1,0 0 0,0-1-1,0 1 1,0-1-1,0 0 1,0 0-1,6-3 1,-7 3-131,0 0 0,-1 0 0,1 0 0,-1 0 0,1-1 0,-1 1 0,0-1 0,1 0 0,-1 0 0,0 0 0,0 0 0,-1 0 0,1 0 0,0 0 0,-1-1 0,1 1 0,-1-1 0,1 1 0,-1-1 0,1-4 0,-1 2-28,-1 1 0,0-1 1,0 0-1,0 1 1,0-1-1,-1 0 0,0 1 1,0-1-1,0 1 1,0-1-1,-1 1 0,0-1 1,1 1-1,-2 0 1,-2-4-1,2 2 8,-1 1 0,0 0 0,-1 0 0,1 0-1,-1 0 1,0 1 0,0 0 0,0 0 0,-1 0 0,-6-3 0,10 6-7,0 0-1,1 1 1,-1-1-1,0 0 1,1 1 0,-1-1-1,0 1 1,0 0-1,0 0 1,1-1 0,-1 1-1,0 0 1,0 0 0,0 1-1,1-1 1,-1 0-1,0 1 1,0-1 0,1 1-1,-3 0 1,2 1-2,-1-1-1,1 1 1,-1 0 0,1 0 0,0 0 0,0 0-1,0 0 1,0 1 0,0-1 0,1 0 0,-3 4-1,-1 6 83,-1 0 0,1 0 0,1 0-1,-3 16 1,7-27-102,-4 15 236,0 1 0,1 0 0,1 0 0,1 0 0,0 0 0,2 0 0,2 23 0,-2-31-158,1-2-1,0 1 0,1 0 0,-1 0 0,1 0 0,1-1 0,-1 0 0,1 0 1,1 0-1,-1 0 0,1 0 0,0-1 0,1 0 0,0 0 0,0-1 1,0 1-1,11 6 0,-8-6-43,1-1 1,0-1-1,0 1 1,0-1 0,0-1-1,1 0 1,-1-1-1,1 0 1,0 0-1,14-1 1,-9 0-455,0-2 0,0 0 0,0-1-1,0-1 1,-1 0 0,22-8 0,-31 9-222,0-1-1,0 0 1,-1 0-1,1 0 1,0-1-1,-1 0 1,0 0-1,0-1 1,0 1-1,5-8 1,-2 3-1147,-1-1 1,0-1-1,-1 0 1,9-19-1,4-19-3771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9:03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72 9568,'0'0'66,"0"0"1,0-1 0,0 1 0,-1 0 0,1 0-1,0 0 1,0 0 0,0 0 0,0 0-1,0-1 1,0 1 0,-1 0 0,1 0-1,0 0 1,0 0 0,0 0 0,0 0-1,-1 0 1,1 0 0,0 0 0,0 0-1,0 0 1,0 0 0,-1 0 0,1 0 0,0 0-1,0 0 1,0 0 0,0 0 0,-1 0-1,1 0 1,0 0 0,0 0 0,0 0-1,0 0 1,0 0 0,-1 0 0,1 1-1,0-1 1,0 0 0,0 0 0,0 0-1,0 0 1,-1 0 0,1 0 0,0 1 0,0-1-1,0 0 1,0 0 0,0 0 0,0 0-1,0 0 1,0 1 0,0-1 0,0 0-1,0 0 1,0 0 0,0 0 0,0 1-1,0-1 1,0 0 0,0 0 0,0 0-1,0 0 1,0 1 0,0-1 0,2 13 540,-2-13-541,15 43 3641,-10-27-2387,7 22 0,17 157 1760,-18-108-2406,30 260 1060,-36-314-1403,-2-10 293,2 37-1,-3-53-135,2-9 78,4-12-41,36-64 75,-9 17-630,-10 16 12,66-113-28,85-87-158,-22 32-4525,-139 190 3754,30-39-6695,-14 26 3676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28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0 567 1664,'2'-8'6291,"7"-1"-5176,1-3-1129,27-69 1080,8-27-1076,-42 102 9,10-22-89,21-32 0,-29 53 69,0 0 1,0 0-1,1 0 0,0 1 0,0 0 0,1 0 0,0 0 1,13-8-1,-19 13 20,0 1 1,0-1-1,1 0 1,-1 1-1,0-1 1,1 1-1,-1-1 1,0 1-1,1 0 1,-1 0-1,0-1 1,1 1-1,-1 0 1,1 0-1,-1 0 1,0 0-1,1 1 0,-1-1 1,0 0-1,1 1 1,1 0-1,-2 0 4,1 0-1,0 0 0,-1 0 1,1 1-1,-1-1 0,1 1 0,-1-1 1,0 1-1,1-1 0,-1 1 1,0 0-1,0-1 0,0 3 0,3 6 36,0 0-1,-1 0 1,-1 0-1,2 14 1,-3-21-22,2 19 86,11 54 131,-12-69-186,0-1 0,0 1 0,1 0 0,0-1 0,0 0-1,1 0 1,0 0 0,6 9 0,-8-13-33,1 0 1,-1 0-1,0 0 1,1 0-1,0-1 1,-1 1-1,1-1 0,0 1 1,0-1-1,-1 0 1,1 0-1,0 0 0,0-1 1,0 1-1,0-1 1,0 0-1,0 1 1,4-2-1,2 1 52,0-1-1,0-1 1,0 1 0,16-7 0,-10 2-10,-1 0 0,1-1 0,-1-1 1,0 0-1,-1-1 0,0-1 0,0 0 0,12-13 1,12-16 56,34-47 0,-47 56-29,130-147 342,-139 161-1344,-10 8-1115,-5 7 1801,0 1 155,0 0 0,0 0-1,0 0 1,0 0 0,0 0 0,0 0-1,0 0 1,0-1 0,0 1 0,0 0-1,0 0 1,0 0 0,0 0 0,0 0 0,0 0-1,0 0 1,0-1 0,0 1 0,0 0-1,0 0 1,0 0 0,0 0 0,-3-1-2009,0 4-47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0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1 398 2400,'8'-10'5147,"-7"9"-5040,0 0 1,0 0 0,0 0-1,0 0 1,0 0 0,0 0 0,0 0-1,0 0 1,1-2 0,-1-1 6,0 0 0,1 1 0,-1-1 0,1 0 0,0 1 0,0 0 0,3-4 0,-2 3-51,0 0 0,-1 0 0,1-1 0,-1 1 0,2-6 0,4-20 215,8-52 0,-2 5 84,-10 59-376,-1-1 1,0 1 0,0-31-1,-1 35-92,-2 14 105,0 0-1,0 0 1,0 0-1,0-1 1,0 1-1,0 0 1,0 0-1,0-1 1,0 1-1,0 0 1,0 0-1,0-1 1,0 1-1,1 0 1,-1 0-1,0 0 1,0-1-1,0 1 1,0 0-1,0 0 1,1 0-1,-1-1 1,0 1-1,0 0 1,0 0-1,1 0 1,-1 0-1,0 0 1,0 0-1,0-1 1,1 1-1,-1 0 1,0 0-1,0 0 1,1 0-1,-1 0 1,0 0-1,0 0 1,1 0-1,-1 0 1,0 0-1,1 0 1,-1 1-6,0 0 1,1-1 0,-1 1 0,0 0 0,0-1-1,0 1 1,0 0 0,0 0 0,0-1-1,0 1 1,0 0 0,0 0 0,0-1-1,0 2 1,0 1 4,-2 37-9,-2-1-1,-9 42 1,-4 32-105,14-87 300,-12 46 0,14-66-121,0 0 0,1 0-1,-1 10 1,1-12-22,0 0-1,0-1 1,0 1-1,0-1 1,-1 1-1,0 0 1,0-1-1,0 1 1,-2 5-1,2-8-1,0 0 0,1 0-1,-1 0 1,0 0 0,0 0 0,0 0-1,0 0 1,0 0 0,0 0-1,0 0 1,0 0 0,0-1 0,0 1-1,0-1 1,-1 1 0,1 0-1,0-1 1,0 0 0,-1 1 0,1-1-1,0 0 1,-1 0 0,1 0-1,0 0 1,-1 0 0,-1 0 0,7-5-64,11-8-35,6-5 1,24-35 85,-43 50 23,0 1 0,-1-1-1,1 0 1,-1 0 0,0 0 0,0 0-1,0 0 1,0 0 0,0 0 0,-1 0-1,1-6 1,-1 7-22,1-1 1,-2 1-1,1 0 1,0 0-1,0-1 0,-1 1 1,1 0-1,-1 0 1,0-1-1,1 1 0,-1 0 1,0 0-1,0 0 1,-1 0-1,1 0 1,-2-3-1,-7-6 66,9 10-89,1 0 0,-1 0 0,0 0-1,1 0 1,-1 0 0,0 0 0,1 1-1,-1-1 1,0 0 0,0 0 0,0 1-1,0-1 1,0 0 0,0 1 0,0-1-1,0 1 1,0-1 0,0 1 0,0 0-1,0-1 1,0 1 0,0 0 0,0 0-1,-1 0 1,1 0 0,0 0 0,0 0-1,0 0 1,0 0 0,0 0 0,-2 1-1,-18 0-1635,20-1 598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3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20 831 1568,'-12'9'699,"12"-8"-604,0-1 0,0 1 1,0-1-1,0 1 1,0 0-1,0-1 1,0 1-1,0-1 1,0 1-1,0-1 1,0 1-1,0 0 0,0-1 1,-1 1-1,1-1 1,0 1-1,0-1 1,-1 1-1,1-1 1,0 1-1,-1-1 0,1 1 1,0-1-1,-1 1 1,-2 6 1963,14-13-558,-8 3-1331,1 0 0,0 0-1,-1 0 1,0 0 0,0-1 0,0 1-1,0-1 1,-1 0 0,1 0 0,1-6 0,3-6 187,7-21 1,-11 28-317,5-21 62,8-50 1,-10 45-82,-2-3 21,-4 32-62,1-1 0,-1 0 0,1 1 0,1-1 0,-1 0 0,1 1 0,0-1 0,3-6 0,-5 13 9,0 0 0,0 0 1,0-1-1,0 1 0,0 0 0,1 0 0,-1-1 0,0 1 0,0 0 0,0 0 0,0 0 0,0-1 0,0 1 0,1 0 0,-1 0 1,0 0-1,0 0 0,0 0 0,0-1 0,1 1 0,-1 0 0,0 0 0,0 0 0,0 0 0,1 0 0,-1 0 0,0 0 0,0 0 0,1-1 1,-1 1-1,0 0 0,0 0 0,0 0 0,1 0 0,-1 0 0,0 0 0,0 0 0,1 1 0,-1-1 0,0 0 0,1 0 0,4 9-126,0 1 97,5 3 18,-1 1 0,-1 0-1,0 1 1,-1 0 0,9 27-1,-11-25 118,-1 0 0,-1 0-1,1 33 1,-3-45-26,-1 0-1,0 0 1,-1 0 0,1 0 0,-1 0-1,0 0 1,0 0 0,-1 0-1,1 0 1,-1 0 0,0-1-1,0 1 1,-1-1 0,0 1 0,1-1-1,-1 0 1,-6 6 0,7-8-48,0-1 1,0 0 0,-1 0 0,1 0-1,0 0 1,0 0 0,-1 0-1,1-1 1,0 1 0,-1-1-1,1 0 1,0 0 0,-1 0 0,1 0-1,-1 0 1,-4-1 0,6 1-40,0 0 1,0 0-1,-1 0 1,1-1-1,0 1 0,-1-1 1,1 1-1,0-1 1,0 1-1,0-1 1,0 0-1,-1 1 0,1-1 1,0 0-1,0 0 1,0 0-1,0 0 1,1 0-1,-1 0 0,0 0 1,0 0-1,1 0 1,-1 0-1,0-1 1,1 1-1,-1 0 0,1 0 1,0-1-1,-1 1 1,1 0-1,0-3 1,0 3-35,1-1-1,0 0 1,0 0 0,0 1 0,0-1 0,0 1 0,0-1 0,1 1 0,-1-1-1,0 1 1,1 0 0,-1-1 0,4-1 0,2-3-76,-3 3 116,1 0 0,-1 0-1,1 0 1,9-4 0,-8 4-31,-1 1 0,0-1 0,-1 0-1,6-4 1,8-7 180,-12 9-90,0 1 0,0-2 0,0 1 0,-1-1 0,0 0 1,0 0-1,0 0 0,6-12 0,-2 0 33,8-14-10,19-52 1,54-210 461,-86 274-525,-1 1-1,0-1 1,-2 0-1,0 0 1,-2 0-1,-3-23 0,3 29 16,1 11-43,0 1-1,0-1 1,-1 0 0,1 1-1,-1-1 1,0 0 0,1 1-1,-1-1 1,0 1 0,-1-1-1,1 1 1,0-1 0,-1 1 0,1 0-1,-1 0 1,0-1 0,0 1-1,0 1 1,0-1 0,-3-2-1,4 4-3,0-1 0,0 1 0,0 0 1,0 0-1,0 0 0,0 0 0,0 0 0,1 0 0,-1 0 0,0 0 0,0 0 0,0 0 0,0 0 0,0 1 0,0-1 0,0 0 0,0 1 0,0-1 0,0 1 0,1-1 0,-1 1 0,0-1 1,0 1-1,1 0 0,-1-1 0,-1 2 0,0 0-23,0 1 0,0-1 0,0 1 0,0 0 0,-3 5 0,-4 11-14,1 1 0,1 0-1,1 0 1,1 1 0,-5 41-1,7-23-13,2 1-1,6 53 1,-3-75 134,1 0 1,1-1 0,0 1-1,2-1 1,0 1 0,1-2-1,13 25 1,-16-34-28,1-1-1,-1 0 1,1 0 0,1 0-1,-1 0 1,1-1-1,0 0 1,13 9 0,-14-11 4,1 0 0,-1 0 1,1-1-1,-1 0 0,1 0 1,0 0-1,0 0 1,0-1-1,0 0 0,0 0 1,0-1-1,8 0 0,-2-1 20,-1-1-1,0 0 0,1 0 1,-1-2-1,0 1 0,-1-1 1,1-1-1,-1 0 0,0 0 1,0-1-1,0 0 0,-1-1 1,0 0-1,0 0 0,15-18 1,-12 13-5,-1-1 1,-1 0-1,0-1 1,-1 0-1,11-22 1,-44 125-684,22-79 571,-2 6-14,-3 27 1,7-37 101,0 0 1,0 0-1,0-1 0,0 1 0,1 0 0,0 0 0,0-1 0,4 10 1,-4-13 5,0-1 1,0 1 0,0 0 0,0-1-1,1 0 1,-1 1 0,0-1 0,1 0-1,1 1 1,-3-1-15,1-1-1,-1 0 1,1 1 0,-1-1-1,0 0 1,1 1 0,-1-1-1,1 0 1,-1 0-1,1 0 1,-1 0 0,1 0-1,-1 1 1,1-1 0,-1 0-1,1 0 1,0 0 0,-1 0-1,1 0 1,-1 0-1,1-1 1,-1 1 0,1 0-1,-1 0 1,1 0 0,-1 0-1,1-1 1,-1 1-1,1 0 1,-1 0 0,0-1-1,1 1 1,-1 0 0,1-1-1,-1 1 1,0-1 0,1 1-1,-1 0 1,0-1-1,1 1 1,-1-1 0,0 1-1,1-1 1,4-12 61,0 0 0,-1 0 0,0 0 0,-1 0 0,0-1 0,-1 1 0,-1-1 0,0 0 0,-1 1 0,0-1 0,-1 0 0,-1 1 0,0-1 0,-4-13 0,2 11-124,2 10-5,1-1 0,-1 1-1,0 0 1,-1 0 0,0 0 0,1 0 0,-8-10 0,6 11-72,0 0-257,4 5 371,0 0 1,0 0-1,0 0 1,0 0-1,0 0 0,0 0 1,0 0-1,0 0 1,0 0-1,0 0 0,0 0 1,0 0-1,0 0 1,0 0-1,0 0 1,0 0-1,0 0 0,-1 0 1,1 1-1,0-1 1,0 0-1,0 0 1,0 0-1,0 0 0,0 0 1,0 0-1,0 0 1,0 0-1,0 0 0,0 0 1,0 0-1,0 0 1,0 0-1,0 0 1,0 0-1,0 0 0,0 0 1,0 0-1,0 0 1,0 0-1,-1 0 1,1 0-1,0 0 0,0 0 1,0 0-1,0 0 1,0 0-1,0 0 0,0 0 1,0 0-1,0 0 1,0 0-1,0 0 1,0 0-1,0-1 0,0 1 1,0 0-1,0 0 1,0 0-1,0 0 1,0 0-1,0 0 4,0 1 0,0-1 0,0 0 1,0 1-1,0-1 0,0 0 0,0 0 0,1 1 0,-1-1 0,0 0 1,0 0-1,0 1 0,1-1 0,-1 0 0,0 0 0,0 0 1,1 1-1,-1-1 0,0 0 0,0 0 0,1 0 0,-1 0 1,0 0-1,0 1 0,1-1 0,-1 0 0,0 0 0,1 0 0,-1 0 1,0 0-1,1 0 0,-1 0 0,0 0 0,0 0 0,1 0 1,-1 0-1,0 0 0,1-1 0,14-2-23,-11 3-24,2-2 38,0 0-1,0 0 0,0 0 1,-1-1-1,1 0 0,6-4 0,-6 4-26,-5 2 29,0 0-1,0 1 1,0-1-1,0 1 1,1-1-1,-1 1 0,0-1 1,1 1-1,-1-1 1,0 1-1,1 0 1,-1 0-1,0 0 1,1 0-1,-1 0 1,0 0-1,1 0 1,-1 0-1,0 1 0,1-1 1,-1 0-1,0 1 1,1-1-1,-1 1 1,0 0-1,0-1 1,0 1-1,1 0 1,-1 0-1,0-1 0,0 1 1,0 0-1,0 0 1,0 0-1,-1 0 1,1 1-1,0-1 1,0 0-1,-1 0 1,1 0-1,-1 1 0,2 1 1,4 15-60,0 1 0,-2 0 0,0 0 1,3 37-1,-4-31 72,21 304 478,-25-301-375,0-18 54,1 0 1,0 0-1,1 1 1,0-1-1,2 10 1,-4-27 142,1 0 0,0 0 0,1-11 0,-1 4-273,12-157-135,-5 110 95,16-105-101,-19 138 79,17-76-434,-18 93 398,1-1 0,0 1 1,1-1-1,0 1 0,1 1 0,9-14 0,-15 23 39,1 0 1,-1 0-1,1 0 0,0 0 0,0 0 0,-1 1 0,1-1 1,0 0-1,0 0 0,0 1 0,0-1 0,0 1 0,0-1 1,0 1-1,0-1 0,0 1 0,0-1 0,0 1 0,0 0 1,2-1-1,-2 2 25,0-1 0,-1 0 0,1 1 0,0-1 0,0 1 0,0-1 0,0 1 0,0 0 0,-1-1 0,1 1 0,0 0 0,-1-1-1,1 1 1,0 0 0,-1 0 0,1-1 0,-1 1 0,1 0 0,-1 0 0,1 0 0,-1 0 0,0 0 0,0 0 0,1 2 0,2 12 58,-1 0 1,0 0-1,-1 1 0,0-1 0,-2 0 0,-2 20 0,2-20-62,-1 14 222,-7 31 1,7-49-94,-1-1 0,0 0 1,0 0-1,-1 0 1,-1 0-1,-6 11 0,11-20-102,-1 0 0,1 0-1,-1 0 1,0 0 0,1 0-1,-1-1 1,0 1 0,1 0 0,-1 0-1,0-1 1,0 1 0,0 0-1,0-1 1,0 1 0,0-1-1,0 1 1,0-1 0,0 0 0,0 1-1,0-1 1,0 0 0,0 0-1,0 1 1,0-1 0,0 0 0,0 0-1,0 0 1,0 0 0,0-1-1,0 1 1,0 0 0,0 0-1,0-1 1,0 1 0,0 0 0,0-1-1,0 1 1,0-1 0,0 1-1,-1-2 1,-1 0-23,1 0 0,0 0 0,-1 0 0,1-1 0,0 1 0,0-1 1,0 1-1,0-1 0,1 0 0,-1 0 0,-1-4 0,-11-36-427,14 24 176,72-4-731,73-42 955,-143 64 32,33-18 178,-1-2-1,-1-1 0,40-35 1,-67 52-97,0-1 1,0 0 0,0 0-1,-1 0 1,0-1-1,-1 0 1,7-11 0,-10 16-53,0 0 0,-1 0 0,1-1 0,0 1 0,-1 0 0,1-1 0,-1 1 0,0 0 0,0-1 0,0 1-1,0 0 1,0-1 0,0-2 0,-1 4-32,0-1 0,1 0 0,-1 1 0,0-1 0,0 1 0,0-1 0,0 1 0,0-1 0,0 1 0,0 0 0,-1-1-1,1 1 1,0 0 0,-1 0 0,1 0 0,-1 0 0,1 0 0,-1 0 0,-2 0 0,1-1-52,0 1 1,-1 0-1,1 1 1,0-1-1,0 1 1,0-1-1,0 1 1,-1 0-1,1 0 1,0 0-1,0 1 1,0-1-1,-1 1 1,1 0-1,0 0 1,0 0-1,0 0 1,0 0-1,0 1 1,1-1-1,-1 1 1,0 0-1,1 0 1,-1 0-1,1 0 1,-1 0-1,1 0 1,-3 4-1,3-3 44,0-1-1,1 0 1,-1 1-1,1 0 1,-1-1 0,1 1-1,0 0 1,0 0-1,0 0 1,0-1-1,0 1 1,1 0-1,-1 0 1,1 0-1,0 1 1,0-1-1,0 0 1,0 0-1,1 0 1,-1 0 0,1 0-1,0 0 1,0-1-1,0 1 1,0 0-1,0 0 1,0 0-1,1-1 1,0 1-1,1 2 1,2 0 38,-1 0 0,1 0 0,-1-1 0,1 1 0,0-1 0,1 0 0,-1-1 0,1 1 0,0-1 0,0 0 0,0-1 0,0 1 0,0-1 0,0 0-1,1-1 1,-1 0 0,1 0 0,-1 0 0,1-1 0,-1 1 0,1-2 0,-1 1 0,1-1 0,0 0 0,-1 0 0,0-1 0,1 0 0,-1 0 0,0 0 0,0-1 0,0 0 0,0 0 0,-1 0 0,10-8 0,19-14-3432,-9 11-1691,-4 7 1960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4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36 2080,'-15'-2'1702,"10"-1"-210,6-1-366,8 0-721,0 1 0,-1 0 1,1 1-1,0 0 0,1 0 1,17 0-1,-25 1-352,115 0 381,-64 2-110,-46-5-1666,-4 1-900,1 3 898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40 3488,'-5'0'1568,"15"5"-1344,-5-5 1408,-1 0-928,6-5 832,8 5-864,-2-6 192,3 1-512,-1-3 32,0 4-256,-4-4-128,4 8-32,-5-3 32,5 3 0,-4-5-448,4 10 256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87 5408,'-1'-1'200,"1"1"0,0-1 0,-1 0 0,1 1 0,0-1 1,0 0-1,0 0 0,0 0 0,0 1 0,-1-1 0,1 0 0,1 0 1,-1 1-1,0-1 0,0 0 0,0 0 0,0 0 0,0 1 0,1-2 0,0-9 3899,-1 11-3960,-1 0 0,1 0-1,-1-1 1,1 1 0,-1 0 0,0 0 0,1 0-1,-1 0 1,1 0 0,-1 0 0,1 0 0,-1 0-1,0 0 1,1 0 0,-1 0 0,1 0 0,-1 0-1,1 0 1,-1 1 0,0-1 0,1 0 0,-1 0-1,1 1 1,-1-1 0,1 0 0,-1 1 0,1-1-1,-1 1 1,1-1-84,-7 4 189,1 1 1,0-1 0,0 1-1,0 0 1,1 1-1,-1 0 1,1 0-1,1 0 1,-1 0 0,1 0-1,0 1 1,-3 8-1,-6 14 508,-14 51 0,15-42-331,8-26-282,1 0 1,0 0 0,0 0-1,1 0 1,0 23 0,2-30-77,0 0 1,1 0 0,-1 0-1,1 0 1,1 0 0,-1 0-1,0 0 1,1 0 0,0-1-1,0 1 1,1-1 0,-1 1-1,1-1 1,0 0 0,0 0-1,1 0 1,3 4 0,0-3 11,0 0 0,0-1 1,0 1-1,1-1 1,-1-1-1,1 0 1,0 0-1,0 0 0,1-1 1,-1 0-1,0-1 1,1 0-1,-1 0 1,12-1-1,6 0 141,0-2 0,0-1-1,33-8 1,-43 8-129,0-1 0,0-1 0,-1 0 0,1-2 0,-1 0 0,-1 0 0,1-1 0,-1-1 0,24-20-1,-26 17-25,0-1 0,0 0 0,-2 0 0,0-2 0,0 1 0,11-24 0,-8 9 40,-1 0 1,15-52-1,-23 64-85,-1 1 0,1-23 0,-3 35-32,-1 0 0,0 0 0,0 0 0,0 0 0,-1 0 0,1 0 0,-2-5 0,1 7-3,0-1 1,0 1-1,0 0 1,-1 0-1,1 0 1,0 0-1,-1 0 1,1 1-1,-1-1 1,0 0 0,0 1-1,1-1 1,-1 1-1,-3-2 1,-1 0-51,-1 0 0,0 0 0,0 0 0,0 1 1,-1 1-1,1-1 0,0 1 0,-1 0 0,1 1 0,-1 0 0,-10 0 1,-6 3-61,-1 0 1,-26 7 0,33-5-73,1 0 0,-1 2 1,1 0-1,0 0 0,1 2 0,0 0 0,0 1 0,-25 22 0,36-28-271,1 0-1,1 0 0,-1 0 0,0 1 1,1-1-1,0 1 0,0 0 1,1 0-1,-1 1 0,1-1 0,0 0 1,0 1-1,1-1 0,0 1 1,0-1-1,0 1 0,0 11 0,2-2-1302,0 0-1,1 0 1,1-1-1,0 1 1,9 24-1,2-6-533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5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70 2816,'-17'8'1792,"15"-7"-1364,0 0-1,0 0 1,0 0 0,0 0 0,0-1-1,0 1 1,0-1 0,0 1-1,-3-1 1,4 0-363,1 0 1,0 0-1,-1 0 1,1 0-1,0-1 0,0 1 1,0 0-1,-1 0 0,1 0 1,0-1-1,0 1 0,0 0 1,-1-1-1,1 1 1,0 0-1,0 0 0,0-1 1,0 1-1,0 0 0,0-1 1,0 1-1,-1 0 0,1-1 1,0 1-1,0 0 1,0 0-1,0-1 0,0 1 1,1 0-1,-1-1 0,0 1 1,0 0-1,0-1 0,0 1 1,0 0-1,0-1 1,0 1-1,1 0 0,2-4 27,0 1-1,0-1 1,1 1 0,-1 0-1,1 0 1,0 1-1,0-1 1,0 1-1,0 0 1,0 0-1,7-2 1,7-2-101,28-5-1,-38 9 40,27-5-128,-1 1 0,60-2 0,-72 10-2979,-9-2 1456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6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4064,'0'0'170,"0"-1"1,0 0-1,1 0 1,-1 0-1,0 1 1,1-1 0,-1 0-1,1 0 1,-1 1-1,1-1 1,-1 0-1,1 1 1,0-2-1,-1 2-110,0 1-1,0-1 1,0 0-1,0 0 1,0 0-1,0 0 1,0 1-1,0-1 1,0 0-1,0 0 1,0 0 0,0 0-1,0 1 1,0-1-1,0 0 1,0 0-1,0 0 1,0 0-1,0 1 1,0-1-1,0 0 1,0 0-1,0 0 1,0 0-1,0 1 1,0-1 0,0 0-1,1 0 1,-1 0-1,0 0 1,0 0-1,0 1 1,0-1-1,0 0 1,0 0-1,1 0 1,-1 0-1,0 0 1,0 0-1,0 0 1,0 0-1,1 0 1,-1 0 0,0 0-1,0 0 1,0 0-1,0 0 1,1 0-1,-1 0 1,0 0-1,0 0 1,0 0-1,0 0 1,1 0-1,-1 0 1,0 0-1,0 0 1,0 0 0,0 0-1,1 0 1,-1 0-1,0 0 1,0 0-1,0 0 1,0-1-1,0 1 1,1 0-1,-1 0 1,0 0-1,0 43 655,-1 61 279,-1-70-775,-1 102-132,5-92 153,1 16 349,-2-34-588,-1-15-5627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6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2 129 4160,'0'0'40,"0"0"0,0 0-1,0 0 1,0 0 0,0 0 0,0 0 0,0 0 0,0 0 0,-1 0 0,1-1-1,0 1 1,0 0 0,0 0 0,0 0 0,0 0 0,0 0 0,0 0-1,0 0 1,0 0 0,0 0 0,0-1 0,0 1 0,0 0 0,0 0-1,0 0 1,0 0 0,0 0 0,0 0 0,0 0 0,0-1 0,0 1 0,0 0-1,0 0 1,0 0 0,0 0 0,0 0 0,0 0 0,0 0 0,0 0-1,0-1 1,0 1 0,6-4 1231,15-4 400,-11 4-949,71-40 1877,21-9-2648,-95 51-4,-1-1 0,1 1 0,0 1 0,0-1 0,13 0 0,18 4-6829,-25 1 4402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7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1 188 3904,'0'-5'524,"1"0"-1,0 0 1,0 0 0,0 1-1,0-1 1,1 1 0,0-1 0,0 1-1,3-6 1,29-40 810,-29 43-1036,2-4-177,1 1 0,1 0 0,0 0 0,1 1-1,18-15 1,-28 24-121,1-1 0,0 1 0,-1-1 0,1 1 0,-1-1 0,1 1 0,0 0 0,-1 0 0,1-1-1,0 1 1,-1 0 0,1 0 0,0 0 0,-1-1 0,1 1 0,0 0 0,-1 0 0,1 0 0,0 0 0,0 0-1,-1 1 1,1-1 0,0 0 0,-1 0 0,1 0 0,0 1 0,-1-1 0,1 0 0,0 0 0,-1 1 0,1-1 0,-1 1-1,1-1 1,-1 1 0,1-1 0,-1 1 0,1-1 0,-1 1 0,1-1 0,-1 1 0,1-1 0,-1 1 0,0 0-1,0-1 1,1 1 0,-1 0 0,0-1 0,0 1 0,0 0 0,1 1 0,0 4 48,0 0 0,0 0-1,-1 1 1,1 7 0,-1-12-27,-3 41 201,-2 0 0,-13 60 1,11-66-122,0-11 110,0 1 0,-2-1-1,-20 43 1,29-68-158,-1 0-1,1 0 1,-1 0 0,1 0-1,0 0 1,-1 0 0,1 0-1,0 0 1,0 0 0,-1 0-1,1 0 1,0 2 0,1-3-29,-1 0 0,0 0 1,0 1-1,0-1 0,0 0 1,0 0-1,0 0 0,1 0 1,-1 0-1,0 0 0,0 1 0,0-1 1,1 0-1,-1 0 0,0 0 1,0 0-1,0 0 0,0 0 1,1 0-1,-1 0 0,0 0 1,0 0-1,0 0 0,1 0 1,-1 0-1,0 0 0,0 0 1,0 0-1,1 0 0,-1 0 1,0 0-1,0 0 0,0 0 1,1 0-1,-1-1 0,0 1 1,24-15 703,-24 15-742,26-20 119,-15 10-14,2 1 0,18-11 0,22-8-1077,-26 19 330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8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483 66 3072,'0'-4'308,"0"0"72,0 0-1,0 0 0,0 0 1,-1 0-1,1 0 0,-1 0 1,0 0-1,-2-4 0,3 7 7,-3-12 1745,3 13-2113,0 0 0,0 0 0,0 0 0,0-1 0,-1 1-1,1 0 1,0 0 0,0 0 0,0-1 0,0 1 0,0 0 0,0 0 0,0 0 0,-1 0 0,1-1 0,0 1-1,0 0 1,0 0 0,0 0 0,0 0 0,-1 0 0,1 0 0,0 0 0,0-1 0,0 1 0,-1 0 0,1 0-1,0 0 1,0 0 0,0 0 0,-1 0 0,1 0 0,0 0 0,0 0 0,0 0 0,-1 0 0,1 0 0,0 0 0,0 0-1,0 0 1,-1 0 0,1 1 0,0-1 0,0 0 0,0 0 0,-1 0 0,1 0 0,0 0 0,0 0 0,0 0-1,0 1 1,-1-1 0,1 0 0,0 0 0,0 0 0,0 0 0,0 1 0,0-1 0,-1 2-41,0-1 1,0 1-1,0-1 1,0 1-1,1 0 1,-1-1-1,1 1 1,-1 0-1,1 0 1,-1-1 0,1 1-1,0 3 1,1 25 46,0-20-18,1 156 741,-3-85-480,1-61-126,-1 1 0,-1 0 1,-1-1-1,-1 0 0,-10 33 1,13-50-84,-1 0 0,0 0-1,1 0 1,-2 0 0,1 0 0,0 0 0,0-1 0,-1 1 0,0-1 0,1 0 0,-1 0 0,0 0 0,0 0 0,0 0 0,0 0 0,0-1 0,-6 2 0,-2 1 63,-1-1 0,1 0 0,0-1 0,-15 2 0,-5-1-68,0-2 0,-1-1 1,1-1-1,-39-6 0,64 5-53,-1 1-1,0-1 0,1 0 0,-1-1 1,1 0-1,-12-7 0,14 8-28,0-1-1,1 1 1,0-1-1,-1 0 0,1 0 1,0-1-1,1 1 1,-1 0-1,1-1 1,-1 0-1,1 1 0,-2-6 1,2 3 50,-2-2-34,1 0 1,0 0 0,0 0 0,1 0 0,0 0-1,1-1 1,0 1 0,0-1 0,1-11 0,3-1 33,1 1 0,1-1 1,1 1-1,1 0 0,1 1 1,0-1-1,15-22 0,-16 31-19,0 1 0,1 0 0,0 0-1,1 1 1,0 1 0,0-1 0,0 1-1,2 1 1,-1-1 0,0 2 0,1 0-1,16-7 1,4 1 64,0 1 1,0 1-1,51-8 0,-55 13 83,1 2-1,0 0 1,0 2-1,-1 1 0,54 7 1,-78-6-207,-1-1 0,0 0-1,0 1 1,0-1 0,1 0 0,-1 0 0,0 0-1,0-1 1,0 1 0,4-2 0,8-1-475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9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1 227 4064,'0'-17'307,"-1"-11"1375,6-44 1,-4 64-1455,1-1 0,0 0 0,1 1 0,-1-1 0,2 1 0,-1 0 0,1 0 0,0 0 0,7-9 0,-10 16-219,-1 0-1,1-1 1,0 1 0,0 0 0,0 0 0,0 0 0,0 0 0,1 0-1,-1 0 1,0 0 0,0 0 0,1 1 0,-1-1 0,0 0 0,1 1-1,-1-1 1,1 1 0,-1-1 0,0 1 0,1 0 0,-1 0 0,1 0 0,-1 0-1,1 0 1,0 0 0,-1 0 0,1 0 0,-1 0 0,0 1 0,1-1-1,-1 1 1,1-1 0,1 2 0,4 2 84,0 0 1,0 1-1,-1 0 1,1 1-1,6 7 1,11 8 148,-20-18-99,1 1-1,0-1 1,0 0 0,1 0 0,-1-1 0,1 0 0,-1 1 0,1-2 0,-1 1 0,1-1-1,9 1 1,-11-2-69,0 0-1,0 0 1,0-1 0,0 1-1,1-1 1,-1 0-1,-1 0 1,1-1-1,0 1 1,0-1 0,0 0-1,-1 0 1,1 0-1,-1 0 1,0-1-1,6-5 1,-1 1-355,0-1-1,-1 0 1,11-14 0,-9 14-743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9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17 2400,'-2'-7'392,"0"-2"996,3 13 2298,38 153-2443,-31-116-1120,26 115 497,-26-129-627,1-1 0,1-1 0,24 45 0,-24-53-1247,-1-1 332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0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1 195 4736,'0'0'70,"0"0"1,0 0-1,0 0 1,0-1-1,0 1 1,0 0-1,0 0 1,-1 0 0,1 0-1,0-1 1,0 1-1,0 0 1,0 0-1,0 0 1,0-1-1,0 1 1,0 0-1,0 0 1,0 0-1,0 0 1,0-1-1,0 1 1,0 0-1,0 0 1,0 0-1,1-1 1,-1 1-1,0 0 1,0 0-1,0 0 1,0 0-1,0-1 1,0 1-1,0 0 1,9-5 1454,21-1-128,-13 2-750,34-9 212,219-65 58,-80 15-896,-151 52-1103,-2 3 250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1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2 398 2912,'-1'2'312,"1"-2"-269,0 1 0,0-1 0,0 1-1,0-1 1,0 1 0,0 0 0,0-1-1,0 1 1,0-1 0,0 1 0,0-1-1,1 1 1,-1-1 0,0 1 0,0-1 0,0 1-1,1-1 1,-1 1 0,0-1 0,1 0-1,-1 1 1,1 0 0,115 181 2877,-56-94-2043,44 70 110,-101-153-832,0-1 0,1 0 0,-1 0-1,1-1 1,7 7 0,-10-10-122,-1 0-1,1 1 1,-1-1-1,0 0 1,1 1-1,-1-1 1,1 0-1,-1 0 1,1 0-1,-1 0 0,1 1 1,-1-1-1,1 0 1,-1 0-1,1 0 1,-1 0-1,1 0 1,-1 0-1,1 0 1,-1 0-1,1-1 1,-1 1-1,1 0 1,-1 0-1,1 0 0,0-1 1,-1 0 16,1 0-1,0 0 1,-1 0 0,1 0-1,-1 0 1,1 0 0,-1 0-1,1 0 1,-1 0 0,0 0-1,0 0 1,1-1 0,-1 1 0,0 0-1,0 0 1,0 0 0,-1-2-1,1-25 201,-3 1-1,0-1 1,-12-46-1,0 24-270,-24-57 0,33 93-7,1-1 0,1 1 0,0-1-1,1 0 1,-3-27 0,6 34 20,0 0 0,0 0 0,1 0 0,0 0 0,0 0-1,1 0 1,0 0 0,0 1 0,1-1 0,0 1 0,0 0-1,9-14 1,0 6 63,0 0-1,2 1 1,0 0-1,0 1 1,17-12-1,2-2 5,-9 9 50,-1 1 1,2 1-1,0 1 0,1 2 1,0 0-1,1 2 1,42-13-1,-1 7-61,0 3 0,70-6 0,-123 18-274,-8 1-132,1 0-1,0 0 1,0 1 0,0 0 0,0 0 0,12 3 0,-1 4-953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1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36 3808,'5'-35'7093,"-10"125"-7092,1-57 316,3 51 0,2 9 112,-2-54-464,1-37 72,0 0-1,0-1 0,0 1 1,0 0-1,1 0 0,-1 0 1,0 0-1,1 0 0,-1 0 1,1 0-1,0-1 0,0 1 1,0 0-1,0-1 0,1 4 1,-1-5 336,9-4 344,-6 3-613,19-12 278,-16 8-193,1 0 0,12-5 1,16-5-139,-23 8-48,1 2-1,0-1 1,0 1-1,15-2 1,-25 6-4,24-4-201,59-2-1,-85 7 700,-1 0-1473,-1 0 814,1 0-1,-1 0 0,0 0 0,0 0 1,0 0-1,0 0 0,1 0 1,-1 0-1,0 0 0,0 0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6464,'-32'9'4434,"26"-7"-3694,-1-1 0,1 1-1,-1 0 1,-11 7 0,4 0-280,1 1 1,0 0-1,0 1 1,1 1-1,1 0 1,0 1 0,0 0-1,2 0 1,-1 1-1,2 1 1,0-1-1,0 1 1,2 1-1,0-1 1,0 1-1,2 0 1,0 1-1,1-1 1,-3 32-1,6-38-309,0 0-1,0 0 1,1 0-1,0 0 1,6 19 0,-6-25-105,0-1 1,0 1 0,1 0 0,-1-1-1,1 1 1,0-1 0,0 0 0,0 1 0,1-1-1,-1 0 1,1-1 0,0 1 0,-1 0-1,1-1 1,1 1 0,-1-1 0,0 0-1,4 2 1,-1-2 20,0 0-1,0-1 0,0 0 0,0 0 1,0 0-1,0-1 0,0 0 1,0 0-1,0 0 0,0-1 0,0 0 1,0 0-1,0-1 0,7-2 1,1-1 13,0-1 1,0 0-1,-1-1 1,22-16 0,-8 3-34,0-1 1,-2-1 0,24-28 0,-34 33-89,-1-1-1,0 0 0,-1-1 0,-2 0 1,16-35-1,-24 47 9,0 1 0,-1-1 0,-1 0 0,1 0 0,-1-1-1,1-12 1,-2 17-18,0-1-1,-1 0 0,1 1 1,-1-1-1,1 1 1,-1-1-1,0 1 0,-1-1 1,1 1-1,0-1 0,-1 1 1,0 0-1,0 0 0,0 0 1,0 0-1,-3-3 1,0 2-69,0 0 0,0 0-1,0 1 1,-1 0 0,1 0 0,-1 0 0,1 1 0,-1 0 0,0 0 0,0 0 0,0 1 0,0 0 0,0 0 0,-1 0 0,1 1 0,-10 0 0,-2 2-597,1 0 0,-1 0 0,1 2-1,-34 10 1,41-10-299,0 0 0,0 0-1,0 1 1,0 0 0,1 1-1,-1 0 1,2 0 0,-11 10 0,-1 8-1560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2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3 168 4224,'-2'-3'1909,"4"-2"-1136,8-5 1041,23-10-625,1 1 0,65-25 1,-20 20-2360,87-15 0,-151 36 998,-1 2-900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2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1 277 5888,'0'-17'2688,"13"-11"-2336,-3 8 1280,-2 8-960,6-16 352,4 5-608,0-9 64,4 4-320,6 0-352,3 11 96,4 2-128,7 3 128,-2-1-1280,-4 10 768,-1 3-4192,-3 3 2656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3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12 153 2976,'-8'5'1501,"5"-7"408,7-15 630,-2 12-2568,9-29 1061,-7 19-827,1 0 1,11-24-1,-14 32-195,6-11-96,-8 18 88,0-1 0,1 1 0,-1 0 0,0-1-1,0 1 1,0 0 0,1-1 0,-1 1 0,0 0 0,1 0 0,-1-1 0,0 1 0,0 0 0,1 0 0,-1-1 0,0 1 0,1 0 0,-1 0 0,1 0 0,-1 0 0,0-1 0,1 1 0,-1 0-1,0 0 1,1 0 0,-1 0 0,1 0 0,-1 0 0,0 0 0,1 0 0,-1 0 0,1 0 0,-1 0 0,0 1 0,1-1 0,-1 0 0,0 0 0,1 1 0,9 4 92,16 13-55,-21-13 56,1-1 0,0 1 1,0-1-1,1 0 0,-1 0 0,1-1 1,0 0-1,0 0 0,0-1 0,0 1 0,1-2 1,-1 1-1,0-1 0,1 0 0,12 0 1,-2-2-1,0-1 0,0-1 1,0 0-1,0-1 1,23-9-1,-24 8-164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3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4736,'1'-1'196,"0"0"-62,-1 0 1,0 0-1,1 1 0,-1-1 0,1 1 1,-1-1-1,1 0 0,-1 1 1,1-1-1,0 1 0,-1-1 0,1 1 1,0 0-1,-1-1 0,1 1 1,0-1-1,1 1 1061,-2 1-416,5 85 1663,-1-25-1999,-1-7-273,1 0 0,3-1 0,2 0-1,3-1 1,21 61 0,-28-100-276,2 1 0,-1-1 0,12 15 0,13 13-4025,-19-29 2537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1 350 4992,'0'-14'2240,"31"-17"-1952,-14 11 928,6 5-736,22-22 576,10 6-608,16-9-32,-4 7-256,1-2 32,-5 10-96,-10 2-256,-3 6 64,-5 2-1728,-8 7 1024,2 3-3776,-7 5 2560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5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1 176 3136,'-1'4'4159,"1"-4"-4077,8 6 1789,19 8-1787,-5-3 466,4 6-304,-1 1-1,39 35 0,-52-42-134,-1 2 0,0-1 1,0 1-1,-2 1 0,1 0 1,11 26-1,8 10 363,-21-36-164,-6-15-76,-1 0 1,0 0 0,0 0-1,0 0 1,0 0-1,0-1 1,0 1-1,0 0 1,0 0-1,0-1 1,1-2-1,14-27 845,-2-27-112,-3 13-665,47-135-424,-22 77-1430,-14 57 667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4:21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0 1312,'-4'1'1878,"-6"8"4578,1-4-5094,-26 6-622,6-1-590,12-6-27,0 0 0,1 2-1,0 0 1,0 1 0,-18 10-1,18-7-53,-13 8 33,23-13-31,1 0 0,0 0 0,0 1 0,1 0 0,0 0 0,0 0 0,0 0 0,-5 12 0,4-6-15,1 0 1,0 0 0,1 0 0,-2 18 0,4-15-25,0 0 0,1 1 0,0-1 0,2 0 0,0 1 0,0-1 1,10 28-1,4 4 206,25 48 0,-33-78-171,-6-11 2,1 0 0,0-1 1,1 1-1,-1-1 0,1 0 1,0 0-1,0 0 0,1-1 1,-1 1-1,1-1 0,0 0 1,1-1-1,-1 1 0,0-1 1,1 0-1,0 0 0,0-1 1,0 1-1,0-1 0,0-1 1,0 1-1,0-1 0,1 0 0,-1-1 1,0 1-1,12-2 0,-9-1 13,0 0 0,0-1 0,0 0 0,-1-1-1,1 0 1,-1 0 0,0-1 0,10-7-1,-6 1-92,0 0 0,-1 0 0,0-1 0,-1-1-1,0 0 1,-1 0 0,0-1 0,-1 0 0,7-17-1,-11 17 53,0 0-1,-1 0 1,-1 0-1,0 0 1,-1-1-1,0 1 1,-2-16-1,2-25-102,-4-13 115,2 58-35,0 0 1,-1-1-1,0 1 0,-1 0 1,0 0-1,-8-17 0,10 24-14,-1 0 0,0 1-1,0-1 1,0 1 0,0-1 0,0 1-1,0 0 1,0 0 0,-1 0 0,1 0-1,-1 0 1,0 0 0,0 1 0,1-1-1,-1 1 1,0 0 0,0 0-1,0 0 1,-5-1 0,-2 0-8,1 1-1,-1 0 1,1 0-1,-1 1 1,-11 1-1,-2 1 21,-38 8-1,53-8-202,0 1 0,0-1 0,0 1-1,0 1 1,1 0 0,-1 0 0,-12 9 0,20-13 101,-1 0 0,1 0 0,0 0 0,0 0 0,0 1 0,-1-1 0,1 0 0,0 0 0,0 0 0,0 0 0,-1 0 0,1 0 0,0 1 0,0-1 0,0 0 0,0 0 0,0 0 0,-1 1 0,1-1 0,0 0 0,0 0 0,0 0 0,0 1 0,0-1 0,0 0 0,0 0 0,0 0 0,0 1 0,0-1 0,0 0 0,0 0 0,0 0 0,0 1 0,0-1 0,0 0 0,0 0 0,0 1 0,0-1 0,0 0 0,0 0 0,0 0 0,0 1 0,1-1 0,-1 0 0,0 0 0,0 0 0,0 0 0,0 1 0,0-1 0,1 0 0,-1 0 0,0 0 0,0 0 1,0 0-1,1 0 0,-1 1 0,0-1 0,0 0 0,0 0 0,1 0 0,-1 0 0,0 0 0,0 0 0,0 0 0,1 0 0,-1 0 0,0 0 0,21 2-2622,-17-1 1956,22 1-2981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4:22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12 2144,'-1'-1'115,"1"1"0,0-1 1,0 1-1,-1-1 0,1 1 0,0-1 1,-1 1-1,1-1 0,-1 1 0,1-1 1,0 1-1,-1-1 0,1 1 1,-1 0-1,1-1 0,-1 1 0,0 0 1,1 0-1,-1-1 0,1 1 0,-2 0 1,-4-3 4041,6 4-3996,0 0 1,0 0-1,0 0 0,0 0 1,0 0-1,0 0 0,0 0 1,-1 0-1,1 0 0,0 0 1,-1 0-1,1 0 0,-1 0 0,1 0 1,-2 1-1,2-2-86,-4 11 158,0 0-1,1-1 1,1 1-1,0 0 1,0 0 0,1 1-1,0-1 1,2 21-1,-1-17 374,0-14 183,0-4-707,0 1 1,1-1 0,0 0-1,-1 0 1,1 1-1,0-1 1,0 0-1,1 1 1,-1-1 0,0 1-1,1-1 1,3-3-1,-3 3-14,24-36 209,-51 94 118,15-31-281,8-20-235,1 0 0,-1 0 0,0 0 0,-4 7 1,15-11-5326,5-5 536,3-9 2160,-12 9 2197,22-22-1324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4:23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97 3648,'-5'0'7119,"1"-4"-6281,0-3-371,3 7-412,1-1-1,-1 0 1,1 0 0,-1 0 0,1 0 0,-1 0 0,1 0 0,0 1 0,-1-1 0,1 0 0,0 0 0,0 0 0,0 0 0,0 0 0,0 0 0,0 0 0,0-2 0,0 1-24,0 0 0,0 0 0,1 0 0,-1 0 0,1 0 0,-1 0-1,1 1 1,0-1 0,0 0 0,0 0 0,0 0 0,0 1 0,0-1 0,0 0 0,0 1 0,1-1 0,-1 1 0,1 0 0,1-2 0,3-2-38,1 1 0,0 0 0,11-5 0,-7 4-61,-8 4 47,0 0 1,-1 0-1,1 0 0,0 1 1,0 0-1,0-1 1,0 1-1,5 1 1,0-1-126,-7 1 154,0 0-1,0 0 1,0 0 0,-1 0-1,1 0 1,0 0 0,0 0-1,0 1 1,-1-1 0,1 0 0,-1 0-1,1 2 1,0-2-12,0 6-16,0-1 0,0 1 0,0 0 1,-1 0-1,0-1 0,0 1 0,0 0 0,-1 0 0,-3 11 1,-1 15-76,0 18 348,-2-1 0,-3 0 1,-29 93-1,31-123-111,0 0 0,-21 37 1,23-44 38,5-12-131,1 0-1,-1 1 1,1-1 0,-1 1-1,0-1 1,0 0-1,1 0 1,-1 1 0,0-1-1,0 0 1,0 0 0,-3 2-1,4-3 159,-1 0 441,0-1-4,4-1-685,28-19 93,-22 14-31,0 1 1,0 0-1,1 0 1,0 1-1,0 0 1,0 1-1,1 0 1,17-4-1,-22 8-11,0 0-1,-1 1 0,1-1 1,0 1-1,-1 1 0,1-1 1,-1 1-1,0 0 0,1 0 1,-1 0-1,0 1 0,0 0 1,-1 0-1,8 6 0,-10-8-56,0 1 1,0-1-1,-1 0 0,1 1 0,-1 0 0,1-1 1,-1 1-1,0 0 0,0 0 0,0 0 1,1 0-1,-2 0 0,1 0 0,0 0 1,0 0-1,-1 0 0,1 0 0,-1 0 0,0 1 1,1-1-1,-1 0 0,0 0 0,-1 4 1,1-6-112,0 0 0,0 1 0,0-1 0,0 0 0,0 1 0,0-1 0,0 0 0,0 0 0,0 1 0,-1-1 0,1 0 0,0 1 1,0-1-1,0 0 0,0 0 0,-1 1 0,1-1 0,0 0 0,0 0 0,-1 0 0,1 1 0,0-1 0,0 0 0,-1 0 1,0 1-1,-2-1-1747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4:24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 3392,'-1'0'223,"-1"0"0,0-1-1,1 1 1,-1 0 0,0 0 0,1 0 0,-1 0-1,0 0 1,1 0 0,-1 0 0,1 0 0,-1 1 0,0-1-1,1 1 1,-1-1 0,1 1 0,-1 0 0,1-1 0,-1 1-1,-1 1 1,0 0 267,1-1 0,-1 0-1,0 0 1,0 0 0,1 0 0,-1 0-1,-6 0 1,2 1 156,12 1 399,14 4 104,-18-7-1237,14 4 328,0 0 0,0-2 0,28 2 0,47-4 181,-39-1-26,125 1-342,-175 0 64,6 2 225,-27 47-456,-25 69 436,-41 89-186,41-105 186,36-82-257,5-12 78,0-1-1,1 0 1,0 1-1,1 0 1,0 0 0,0 0-1,-1 15 1,4-23-688,1 0 0,0 0 0,-1 0 0,1-1 0,0 1-1,-1 0 1,1-1 0,0 1 0,1-2 0,6-6-2329,5-3-2774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3 188 6144,'-2'-6'2076,"6"7"-1384,-2 0-464,-1-1 0,0 1 0,0-1 0,0 1-1,0 0 1,0 0 0,-1 0 0,1-1 0,0 1-1,1 2 1,-1-2 176,1 1 0,-1-1 0,1 1 1,-1-1-1,1 0 0,0 1 0,0-1 0,0 0 0,-1 0 0,1 0 0,0 0 0,0-1 0,0 1 0,0-1 0,0 1 0,4 0 0,4 1 1468,-8-2-1630,0 0 0,-1 0 0,1 0 0,0 0 0,0 0 0,-1-1 0,1 1 0,-1-1 0,1 1 0,0-1 0,-1 0-1,1 0 1,-1 1 0,3-3 0,22-16 760,-26 19-993,13-11 234,-2 0 0,0-1 0,10-13 0,19-20 631,-4 12-405,-35 32-446,0 0 0,0 0 0,0 0 0,0 0 0,1 0 0,-1 0 0,0 0 0,1 0 1,-1 0-1,1 1 0,-1-1 0,1 0 0,-1 1 0,1 0 0,0-1 0,1 1 0,-2 0-1,0 0-1,0 0 1,0 0 0,0 1-1,0-1 1,-1 0-1,1 1 1,0-1-1,0 1 1,0-1 0,0 1-1,-1-1 1,1 1-1,0-1 1,-1 1 0,1 0-1,0-1 1,-1 1-1,1 0 1,-1 0 0,1-1-1,-1 1 1,1 0-1,-1 0 1,0 0-1,1 0 1,-1 0 0,0 0-1,1 0 1,3 28 310,-4-24-243,0 0 1,1 0 0,0 0 0,0 0 0,0-1 0,1 1 0,2 7-1,-2-8-24,1 0 0,-1 0 0,1 0 0,-1-1 0,1 1 0,0-1-1,0 0 1,1 0 0,-1 0 0,1 0 0,0 0 0,-1-1 0,1 1-1,5 1 1,-1-1 8,0-1 0,0 0 0,0 0 1,0-1-1,0 0 0,0 0 0,11-1 0,11 0 124,0-1 1,0-2-1,0-1 1,52-14-1,-66 13-448,0-1-1,-1-1 0,0 0 0,15-10 1,-19 10-732,0-1 1,-1 0 0,0-1-1,0 0 1,14-19 0,8-11-7663,-19 24 4949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4:25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90 2816,'0'-20'2656,"-1"21"-2523,1-1 1,-1 0 0,1 0-1,-1 0 1,1 1-1,-1-1 1,1 0-1,-1 1 1,1-1 0,-1 0-1,1 1 1,-1-1-1,1 0 1,0 1-1,-1-1 1,1 1 0,0-1-1,-1 1 1,1-1-1,0 1 1,0 0-1,-22 111 1351,11-48-1040,-3-1 0,-30 87 0,30-118-57,9-20-131,-1 1-1,1 0 0,-4 22 0,9-35-216,-1 0 0,1 0 0,0 0-1,0 0 1,0 0 0,0 1 0,0-1-1,0 0 1,0 0 0,0 0 0,0 0-1,0 0 1,0 0 0,0 1 0,0-1-1,0 0 1,0 0 0,0 0-1,0 0 1,0 0 0,0 1 0,0-1-1,0 0 1,0 0 0,0 0 0,0 0-1,0 0 1,0 0 0,0 0 0,1 1-1,-1-1 1,0 0 0,0 0 0,0 0-1,0 0 1,0 0 0,0 0 0,0 0-1,0 0 1,1 0 0,-1 0 0,0 1-1,0-1 1,0 0 0,0 0 0,0 0-1,0 0 1,1 0 0,-1 0 0,0 0-1,0 0 1,0 0 0,0 0 0,1 0-1,8-6 578,10-14-493,10-28-85,-2-1 1,-2-2 0,36-103-1,-3-2 16,-55 144-126,-3 11 20,0-1 1,0 1-1,1-1 1,-1 1-1,0-1 1,1 1-1,-1 0 1,1-1-1,-1 1 1,1 0-1,0-1 1,1 0-1,-1 4-257,4 18 232,-1 1 0,-1 0 0,1 30 0,-2-24 60,2 34 41,-1-5 121,2 0-1,18 79 1,-13-114 1306,-3-38-1110,0 1-1,-1-1 1,-1-1 0,4-17 0,7-74-400,-8 46 8,36-177-711,-40 223 96,-4 17 654,1 0-1,-1 0 1,0 0 0,0 0-1,0-1 1,0 1-1,0 0 1,0 0-1,0 0 1,0 0 0,0 0-1,0 0 1,0 0-1,1 0 1,-1 0-1,0 0 1,0 0 0,0 0-1,0 0 1,0 0-1,0 0 1,0 0-1,1 0 1,-1 0-1,0 0 1,0 0 0,0 0-1,0 0 1,0 0-1,0 0 1,0 0-1,0 0 1,1 0 0,-1 0-1,0 0 1,0 0-1,0 0 1,0 0-1,0 0 1,0 0 0,0 0-1,0 1 1,0-1-1,0 0 1,0 0-1,1 0 1,-1 0 0,0 0-1,0 0 1,0 0-1,0 0 1,0 0-1,0 1 1,0-1 0,0 0-1,0 0 1,0 0-1,0 0 1,8 31-306,-7-29 398,4 25 64,2 51 1,-5-33-88,17 405 999,-18-418-321,0-22-814,0-19-2486,3-11-2155,-3 8 939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4:26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18 112 3648,'2'0'726,"1"1"-1,-1-1 1,0 1 0,0 0 0,0 0 0,0 0-1,4 1 1,14 7 1110,-11-8-1610,0-1-1,0 0 0,-1 0 1,1-1-1,0 0 0,8-2 1,11-1 244,-23 3-403,-1-1-1,1 1 1,-1-1 0,0 1-1,1-1 1,-1-1-1,0 1 1,0 0 0,0-1-1,-1 0 1,7-6-1,-7 7-44,-1 0 0,0 0-1,0 0 1,0-1-1,-1 1 1,1 0 0,0-1-1,-1 1 1,1-1 0,-1 1-1,0-1 1,0 0 0,0 0-1,0 1 1,-1-1-1,1 0 1,-1 0 0,0 0-1,0 0 1,0-3 0,0 5-49,-1-1 0,1 0 1,-1 1-1,0-1 1,1 0-1,-1 1 0,0-1 1,0 1-1,0-1 1,0 1-1,0 0 1,-1 0-1,1-1 0,0 1 1,-1 0-1,1 0 1,0 0-1,-1 0 0,0 0 1,1 1-1,-1-1 1,1 0-1,-1 1 1,0-1-1,1 1 0,-1-1 1,0 1-1,0 0 1,1 0-1,-1 0 0,0 0 1,-3 0-1,-2 1-42,-1 0-1,1 0 0,0 1 0,-1 0 1,1 0-1,-10 5 0,5-2 101,-1 1 1,1 1-1,1 0 0,0 0 0,-12 11 0,18-14 88,1 1-1,0-1 0,-1 1 1,1 0-1,1 0 1,-1 0-1,1 1 1,0-1-1,0 1 1,1 0-1,-1 0 1,1 0-1,-1 8 1,3-12-76,0 0 1,0 0 0,0 0 0,0 0 0,1 0-1,-1 0 1,1 0 0,-1 0 0,1 0 0,0-1 0,0 1-1,0 0 1,0 0 0,0-1 0,0 1 0,0 0-1,0-1 1,1 1 0,-1-1 0,1 0 0,2 3 0,3 1 212,0 0 0,1 0 0,13 7 1,6-2-12,0 0 0,0-2 1,1-1-1,46 5 0,-45-9-41,1-1 0,0-1 0,30-3 0,-54 1-207,0 0 0,1 0 0,-1 0-1,0-1 1,8-2 0,-11 2-389,-1 1 1,0 0 0,1 0 0,-1-1 0,0 1-1,0-1 1,0 0 0,0 0 0,0 0 0,0 0-1,0 0 1,-1 0 0,1 0 0,1-4 0,5-11-4447,-7 6 396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4:26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92 5728,'0'-20'4890,"-4"33"-3359,3-8-1439,-1-1 0,1 1 0,0 0 0,0 0 1,1-1-1,0 1 0,0 0 0,0 0 0,0 0 0,0-1 0,3 10 0,0 4 147,-2-4-47,2 18 389,11 53 1,4-9-217,13 49 123,-24-104-390,4 12 220,-1 0-1,6 43 0,-11-52-263,-3-17-18,-1-1 0,0 1 0,1 7 0,-2-13-7,0-1-1,-1 0 1,1 0 0,0 1-1,0-1 1,0 0 0,0 0 0,0 1-1,0-1 1,0 0 0,0 0 0,0 1-1,0-1 1,1 0 0,-1 0 0,0 1-1,0-1 1,0 0 0,0 0-1,0 1 1,0-1 0,0 0 0,1 0-1,-1 1 1,0-1 0,0 0 0,0 0-1,0 0 1,1 0 0,-1 1-1,0-1 1,0 0 0,1 0 0,-1 0-1,0 0 1,0 0 0,1 0 0,-1 0-1,0 0 1,0 0 0,1 1 0,-1-1-1,0 0 1,0 0 0,1 0-1,-1 0 1,0 0 0,0-1 0,1 1-1,-1 0 1,0 0 0,0 0 0,1 0-1,-1 0 1,0 0 0,0 0 0,1-1-1,12-8 988,35-36-700,-2-3 0,-2-1 0,70-102 0,-23 3-244,1-3-455,-25 53-4847,-51 79 1961,0 9-3216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38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 1248,'0'0'35,"0"0"0,0 0 0,0 0 0,0-1 0,0 1 0,0 0 0,0 0 0,0 0 0,0 0 0,0 0 0,0 0 0,0-1 0,0 1 0,0 0 0,0 0 0,0 0 0,0 0 0,0 0 0,0-1 0,0 1 0,0 0 0,0 0 0,0 0 0,0 0 1,0 0-1,-1 0 0,1-1 0,0 1 0,0 0 0,0 0 0,0 0 0,0 0 0,0 0 0,0 0 0,-1 0 0,1 0 0,0 0 0,0 0 0,0 0 0,0 0 0,0-1 0,0 1 0,-1 0 0,1 0 0,0 0 0,0 0 0,0 0 0,-1 0 0,2 1 45,-1-1-1,0 0 1,0 0-1,0 1 1,0-1-1,0 0 1,0 0-1,0 0 1,0 1-1,0-1 1,0 0-1,1 0 1,-1 0-1,0 0 1,0 1-1,0-1 1,0 0-1,1 0 1,-1 0-1,0 0 1,0 0-1,0 0 1,0 1-1,1-1 1,-1 0-1,0 0 1,0 0-1,1 0 1,-1 0-1,0 0 1,0 0-1,0 0 1,1 0-1,-1 0 1,0 0-1,0 0 1,1 0-1,-1 0 1,0 0-1,0 0 1,28 7 772,-22-5-586,1 0-1,0 0 1,0 0 0,10 0 0,-16-2-210,1 0 0,-1 1 0,1-1 0,-1 0 0,1 1 0,-1-1 0,1 1 0,-1 0 0,3 1 0,7 3 147,-8-5-181,11 3 164,0 0 1,17 0-1,28 2 310,202-10 981,-163 13-1205,-92-8-267,0 1-1,0-1 1,0 1-1,0 0 1,9 3-1,-13-3-7,-1 0 0,1-1 0,0 0 0,0 1 0,0-1 0,-1 0 0,1 0 0,0 0 0,0 0 0,0 0 0,2-1 0,5 0 124,36 5 119,-20 3-314,-23-6 10,-2-1 85,0 0-1,0 0 1,0 0 0,0 0 0,0 0 0,0 0 0,0 0 0,0 1 0,1-1 0,-1 0 0,0 0-1,0 0 1,0 0 0,0 0 0,0 0 0,0 0 0,1 0 0,-1 0 0,0 0 0,0 0-1,0 0 1,0 0 0,0 0 0,0 0 0,0 0 0,1-1 0,-1 1 0,0 0 0,0 0 0,0 0-1,0 0 1,0 0 0,0 0 0,0 0 0,0 0 0,1 0 0,-1 0 0,0 0 0,0-1 0,0 1-1,0 0 1,0 0 0,0 0 0,0 0 0,0 0 0,0 0 0,0 0 0,0-1 0,0 1 0,0 0-1,0 0 1,0 0 0,0 0 0,0 0 0,0 0 0,0-1 0,0 1 0,0 0 0,0 0-1,-8-8 980,7 7-1227,-11-10 306,11 9-88,-1 0-1,0 0 1,1 0 0,-1 1-1,0-1 1,0 1 0,0-1-1,-4-1 1,-10-9 102,15 11-100,0-1-1,0 1 1,0 0-1,0 0 0,-1 0 1,1 0-1,0 0 1,-1 1-1,1-1 0,-1 0 1,1 1-1,-3-2 1,3 2 7,1 0 1,0 0 0,-1 0 0,1 0 0,0 0 0,-1-1 0,1 1 0,0 0 0,0 0 0,-1 0-1,1-1 1,0 1 0,-1 0 0,1 0 0,0-1 0,0 1 0,0 0 0,-1 0 0,1-1 0,0 1-1,0 0 1,0-1 0,0 1 0,0 0 0,-1-1 0,1 1 0,0-1 0,0 1 2,0-1 0,0 1 0,0 0 0,0-1 0,0 1 0,-1-1 0,1 1 0,0 0 0,0-1 0,0 1 0,-1 0 0,1-1 0,0 1 0,0 0 0,-1 0 0,1-1 0,0 1 0,-1 0 0,1 0 0,0-1 0,-1 1 0,1 0 0,0 0 0,-1 0 0,1 0 0,0-1 0,-1 1 0,0 0 0,-3-3 207,4 3-229,-1-1 0,1 1 1,0 0-1,-1-1 0,1 1 1,0 0-1,-1-1 0,1 1 1,0 0-1,-1-1 1,1 1-1,-1 0 0,1 0 1,0 0-1,-1-1 0,1 1 1,-1 0-1,1 0 0,-1 0 1,1 0-1,-1 0 0,1 0 1,-1 0-1,1 0 1,-1 0-1,0 0 0,-8-3-1149,28 9 1161,-1 1 0,19 10 0,-35-15 56,0-1 0,0 1 0,0 0 1,-1-1-1,1 1 0,0 0 0,0 0 0,1 4 1,-2-5 131,-1 0-177,0 1 1,0-1-1,0 0 1,-1 0-1,1 1 1,0-1-1,-1 0 1,1 0-1,-1 0 0,0 2 1,1-2 42,-6 6 135,-1 0 0,1 0 0,-1-1 1,0 0-1,-15 10 0,-8 7-102,30-23-89,-25 19 191,23-17-225,1-1 1,-1 1 0,0-1-1,-1 0 1,1 0 0,0 0-1,0 0 1,0 0 0,-5 1 0,16-11-2929,6-3 731,6-4-2661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41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49 576,'0'-2'-839,"0"6"3533,0 5 3739,15-4-5788,263-5 1227,-213 4-944,-64-4-421,10 0-475,51 5-208,54-5 1930,-116-1-1642,0 1-107,0-1-1,1 1 1,-1 0-1,0 0 1,0-1-1,0 1 1,0 0-1,0 0 1,-1-1 0,1 1-1,0 0 1,0-1-1,0 1 1,0 0-1,0 0 1,0 0-1,0-1 1,0 1-1,0 0 1,-1 0-1,1-1 1,0 1-1,0 0 1,0 0 0,-1 0-1,1 0 1,0-1-1,0 1 1,0 0-1,-1 0 1,1 0-1,0 0 1,0 0-1,-1 0 1,1 0-1,0-1 1,0 1-1,-1 0 1,1 0 0,-4 0-5,0-1 0,-1 0 0,1 0 0,-7-3 0,-5-1 0,-12 1-28,0 1 1,1 1 0,-47 3 0,25-1 56,-105 0 125,150 0-208,0 0 1,0 1-1,0-1 0,0 1 0,0 0 0,0 0 0,0 0 1,0 0-1,0 1 0,-5 2 0,7-3 72,-1 0 0,1 0 0,0-1 1,0 1-1,-1 0 0,-4-1 0,-4 2 21,4 0 71,-1-1 1,1 0 0,-16 0-1,-3-5-72,13 2 50,-5-2-268,17 4 179,1 0 0,-1 0 0,1 0 0,-1 0 0,0 0 0,1 0-1,-1 0 1,1 0 0,-1 1 0,0-1 0,1 0 0,-1 0 0,1 0-1,-1 1 1,0-1 0,1 0 0,-1 1 0,1-1 0,-1 0 0,1 1-1,0-1 1,-1 1 0,0 0-1,1-1 0,0 0 0,-1 0-1,1 0 1,0 0 0,-1 0 0,1 0 0,0 1-1,-1-1 1,1 0 0,0 0 0,-1 0 0,1 0-1,0 0 1,-1 0 0,1 0 0,0-1 0,-1 1-1,1 0 1,0 0 0,-1 0 0,-1-1-19,4 0 55,0 0 0,0-1 0,0 1 0,0 0 0,0 0 0,0 0 0,0 0 0,5-1 0,14-6 172,-13 2-135,0 2 31,-1-1 1,-1 1-1,10-10 0,-2 3 261,-13 11-321,-1 0-288,0 0 248,0 0-1,0 0 1,0 0-1,0 0 1,0 0 0,0 0-1,0 0 1,0 0 0,0 0-1,0 0 1,0 0-1,0 0 1,0 0 0,1 0-1,-1 0 1,0 0 0,0 0-1,0 1 1,0-1-1,0 0 1,0 0 0,0 0-1,0 0 1,0 0 0,0 0-1,0 0 1,0 0-1,0 0 1,0 0 0,0-1-1,0 1 1,1 0-1,-1 0 1,0 0 0,0 0-1,0 0 1,0 0 0,0 0-1,0 0 1,0 0-1,0 0 1,0 0 0,0 0-1,0 0 1,0 0 0,0 0-1,0 0 1,0 0-1,0 0 1,0 0 0,0 0-1,0 0 7,1 0 0,-1 0 1,0 1-1,0-1 0,0 0 0,0 1 0,0-1 0,0 0 0,0 1 0,0-1 0,0 0 0,0 0 0,-1 1 0,1-1 0,0 0 0,0 1 0,0-1 0,0 0 0,0 0 1,0 1-1,-1-1 0,1 0 0,0 0 0,0 1 0,0-1 0,-1 0 0,1 0 0,0 0 0,-1 1 0,-10 9 119,10-8-112,-1 0 0,0 0 0,-1 0 0,1 0 0,0-1 0,0 1 0,-1-1 0,1 0 0,-4 2 0,-44 20 81,47-22 8,-8 3-607,11-2 154,6 0 282,-3-1 36,1 0 36,0 0 0,-1 0 1,1 0-1,-1 0 0,1 1 0,-1 0 0,1-1 0,-1 1 1,6 5-1,4 4 118,-11-10-83,0 0 1,-1 1 0,1-1-1,0 0 1,-1 1 0,0-1-1,2 3 1,7 9 146,-9-11-145,1 0 0,0 0 0,-1 1 0,1-1 0,-1 0 0,1 1-1,-1-1 1,0 1 0,0 0 0,0-1 0,-1 1 0,1 0 0,-1-1 0,1 5 0,-1-6 603,5-5-2853,15-16-5733,-3 9 5424,9-2-523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43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10 179 2496,'-9'-1'1056,"11"-4"-1654,2-2 1899,-4 6-971,0 1 0,0-1-1,0 1 1,0-1 0,1 1 0,-1-1 0,0 1 0,-1-1 0,1 1 0,0-1-1,0 1 1,0-1 0,0 1 0,0-1 0,0 1 0,0-1 0,-1 1-1,1-1 1,4 10-156,0 0 0,-1 1 0,0-1 0,-1 1 0,0 0 0,1 13 0,3 9 208,-4-13-86,0 1 0,-1-1 0,-1 1 0,-5 35 0,0 18 288,5-70-558,0-1-1,0 1 0,-1-1 1,1 0-1,-1 1 0,1-1 1,-1 0-1,0 1 0,0-1 1,0 0-1,-2 3 0,2-3 743,-1 0-371,1-2-173,1-3-66,-5-53 332,5-179-527,3 183-9,-2 40 32,0-1-1,0 1 1,-1-1-1,-1 0 0,-3-19 1,3 28-76,0 0 1,1 1-1,0-1 1,0 0-1,0-4 0,1-1-551,12 4 369,42-11 838,-24 6-316,-29 9-314,-1 1 66,0 0 0,0 0 0,0 0 0,1 1 0,-1-1 0,0 0 0,0 1 0,0-1 0,0 0 0,0 1 0,0-1 0,0 1 0,0 0 0,0-1 0,0 1 0,0 0 0,-1 0 0,1-1 0,0 1 0,0 0 0,-1 0 0,1 0 0,0 1 0,0 0-2,3 5 37,-1 1 0,0 0 0,0 0 0,-1 0 0,3 16 0,-2-9 200,-1 0-52,0 0 0,0 0 0,-3 30 0,1-13 195,0-32-363,0 1 0,-1 0 1,1-1-1,0 1 0,1-1 1,-1 1-1,0 0 0,0-1 1,0 1-1,0-1 0,0 1 1,1-1-1,-1 1 0,0-1 1,0 1-1,1 0 0,-1-1 1,0 1-1,1 0 0,0-1-60,-1 0-1,0 0 1,1 0-1,-1 0 1,0 0-1,1 0 1,-1 0-1,0 0 1,1 0-1,-1 0 1,1 0-1,-1 0 1,0 0-1,1 0 0,-1 0 1,0 0-1,1 0 1,-1 0-1,0-1 1,1 1-1,-1 0 1,0 0-1,1-1 1,2-1-978,1-1 0,-1 0 0,0 0 0,5-6 0,9-9-5085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44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48 992,'2'11'12431,"5"-8"-11908,-3-4-490,-1 0-1,1 0 1,0-1 0,-1 1-1,1-1 1,-1 0-1,1 0 1,-1 0 0,0 0-1,0 0 1,3-3-1,9-6 143,33-16 59,-46 26-242,-2 1 2,0 1 0,0-1 0,0 0 0,0 0-1,0 0 1,0 0 0,0 0 0,0 0 0,0 0 0,0 0 0,0 0 0,0 0-1,0 1 1,0-1 0,0 0 0,0 0 0,0 0 0,0 0 0,0 0 0,0 0-1,1 0 1,-1 0 0,0 0 0,0 0 0,0 0 0,0 0 0,0 0 0,0 0-1,0 0 1,0 0 0,0 0 0,0 0 0,0 0 0,1 0 0,-1 0 0,0 0-1,0 0 1,0 0 0,0 0 0,0 0 0,0 0 0,0 0 0,0 0 0,0 0-1,0 0 1,1 0 0,-1 0 0,0 0 0,0 0 0,0 0 0,0 0 0,0 0-1,0 0 1,0 0 0,0 0 0,0-1 0,0 1 0,0 0 0,0 0 0,0 0-1,0 0 1,0 0 0,0 0 0,1 5 17,8 53 741,-8-46-480,-1-11-237,1 0 0,-1 0 0,0 0 0,0 0 0,0 1 0,1-1 0,-1 0 0,1 0 0,-1 0 0,1 0 0,-1 0 0,1 0 0,-1 0 0,1 0 0,1 1 0,2 4 239,9 6 1147,-12-12-1388,-1 1 0,1-1 0,0 0 0,0 0 0,-1 0 1,1 0-1,0 0 0,0 0 0,0 0 0,-1 0 0,1 0 1,0 0-1,0 0 0,-1 0 0,1 0 0,0-1 0,0 1 0,-1 0 1,1 0-1,0-1 0,-1 1 0,1-1 0,0 0 0,4-2-131,0-1 0,0 0 0,-1-1-1,0 1 1,0-1 0,0 0 0,5-8-1,-3 4-2608,-1 4-1143,3-2 1210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4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4 1664,'-1'-1'442,"1"1"1,-1 0-1,1-1 1,-1 1-1,1 0 1,-1-1-1,1 1 1,-1 0-1,0 0 0,1 0 1,-1 0-1,0 0 1,1-1-1,-1 1 1,1 0-1,-1 0 1,0 0-1,0 1 1,-9 2-397,5 1 34,-1 0 0,1 0-1,0 1 1,0 0 0,1-1 0,-1 2 0,-3 5 0,-27 45 716,14-20-359,16-28-313,1 0 0,0 1 1,0-1-1,1 1 0,0 0 1,0 0-1,1 0 0,1 0 0,-2 14 1,3-18-91,0-1 0,1 0 0,-1 0 0,1 1 0,0-1 1,0 0-1,0 0 0,1 0 0,-1 0 0,1 0 1,0 0-1,4 5 0,-5-7 5,1-1 0,-1 1-1,1-1 1,-1 1 0,1-1 0,-1 0 0,1 0-1,0 1 1,0-1 0,0 0 0,-1-1-1,1 1 1,0 0 0,0 0 0,0-1 0,0 1-1,0-1 1,0 0 0,1 0 0,-1 1 0,0-1-1,0-1 1,0 1 0,0 0 0,0 0 0,0-1-1,3 0 1,2-2 105,-1-1 0,0 1 0,0-1 0,0 0 0,0 0 0,0-1 0,5-6 0,-8 8-74,6-6 159,15-19 0,-16 19-206,0-1 0,11-9 0,-16 16 0,0 1-1,-1-1 0,1 0 0,-1 0 0,1 0 0,-1 0 0,0-1 0,0 1 0,0 0 0,-1-1 0,1 0 0,-1 1 0,0-1 0,0 0 1,0 1-1,-1-1 0,1 0 0,-1 0 0,0 0 0,0 0 0,0 0 0,0 1 0,-1-1 0,0 0 0,1 0 0,-2 0 0,1 1 0,-3-7 0,-1-4 147,-13-24-108,17 35-79,-1 1-1,0-1 0,0 1 0,1 0 1,-1-1-1,-1 1 0,1 0 1,0 0-1,0 0 0,-1 0 1,-2-1-1,2 2-11,1 0 1,0 0 0,-1 0-1,1 0 1,-1 0 0,1 1-1,-1-1 1,1 1 0,-3-1-1,4 1-72,0 0 0,0 1 0,-1-1 0,1 0 0,0 0-1,0 1 1,0-1 0,0 1 0,0-1 0,0 1-1,0-1 1,1 1 0,-1-1 0,0 1 0,0 0 0,0 0-1,0-1 1,1 1 0,-1 0 0,0 0 0,1 0-1,-1 0 1,1 0 0,-1 1 0,0 1-561,0 0-1,1 0 1,-1-1 0,1 1 0,0 0 0,0 0-1,0 0 1,0 0 0,0 0 0,1-1 0,-1 1-1,1 0 1,1 4 0,6 9-2153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46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5312,'16'-15'7472,"-16"39"-4414,0-21-1789,0-16-562,0-50 168,0 56-3002,0-5-4754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47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5312,'5'1'5872,"-2"89"-3734,2 36-724,-12-26-666,0-37-414,6-35-246,-1-5 28,0 0 1,-6 30 0,6-47-1460,2-21-4936,12-12 3197,5-4-198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190 243 7552,'-1'0'188,"0"0"0,-1 1-1,1-1 1,0 1 0,-1-1 0,1 1 0,0 0 0,0-1 0,0 1 0,0 0 0,0 0-1,-1 0 1,2 0 0,-1 0 0,0 0 0,0 0 0,0 0 0,0 0 0,1 0 0,-2 2-1,-1 2 54,-2 3 501,0 0 0,1 0 0,0 1-1,-5 16 1,0-1 323,-13 30 852,-28 102 0,29-52-133,-12 150 0,32-228-1235,4-13 84,-3-13-627,0 0-1,0 0 1,0 0 0,0 0-1,0 0 1,1 0-1,-1 0 1,0 0-1,0 1 1,0-1 0,0 0-1,1 0 1,-1 0-1,0 0 1,0 0 0,0 0-1,0 0 1,1 0-1,-1 0 1,0 0-1,0 0 1,0 0 0,0 0-1,1 0 1,-1 0-1,0 0 1,0 0-1,0 0 1,0-1 0,0 1-1,1 0 1,-1 0-1,0 0 1,0 0-1,0 0 1,0 0 0,0 0-1,1 0 1,-1-1-1,0 1 1,0 0-1,0 0 1,0 0 0,0 0-1,0 0 1,0-1-1,0 1 1,0 0-1,0 0 1,0 0 0,4-9 39,0 1 1,-1-1 0,2-9-1,2-5-9,-6 19-31,66-189 172,-61 179-174,143-378 266,-136 352-212,61-165 739,-67 195-593,-7 10-198,0 0 1,0 0-1,0 0 0,0 0 0,0 0 0,1 0 0,-1-1 0,0 1 0,0 0 0,0 0 0,0 0 0,1 0 0,-1 0 0,0 0 0,0 0 0,0 0 0,0 0 1,1 0-1,-1 0 0,0 0 0,0 1 0,0-1 0,0 0 0,0 0 0,1 0 0,-1 0 0,0 0 0,0 0 0,0 0 0,0 0 0,0 0 0,0 0 0,1 1 0,-1-1 1,0 0-1,0 0 0,1 2 14,0 0 1,-1 0 0,1-1 0,-1 1-1,1 0 1,-1 0 0,0 0 0,1 0-1,-1 0 1,0 3 0,-5 148 685,1-41-552,-3-15-115,1 13 191,6-105-183,0 0 0,0 0 0,1 0 0,-1 0 0,1 0 0,3 6 0,-4-10-33,0 0-1,1 0 1,-1-1 0,0 1-1,1 0 1,-1 0-1,1-1 1,0 1-1,-1 0 1,1-1-1,-1 1 1,1-1 0,0 1-1,-1-1 1,1 1-1,0-1 1,0 1-1,0-1 1,-1 0-1,1 1 1,0-1 0,0 0-1,0 0 1,0 1-1,-1-1 1,1 0-1,0 0 1,0 0-1,0 0 1,0 0 0,0-1-1,0 1 1,-1 0-1,1 0 1,0 0-1,0-1 1,0 1-1,0 0 1,-1-1 0,1 1-1,0-1 1,0 1-1,0-1 1,4-3-33,0 1 0,0-1 0,0 0 0,-1 0 0,1 0 0,-1 0 1,0-1-1,0 0 0,-1 0 0,6-9 0,14-33-238,-1-1 1,26-91-1,33-111 226,-72 225 165,-3 16 126,-6 9-253,1 0 0,-1 0 0,0 0 0,1 0 1,-1 0-1,0 0 0,1 1 0,-1-1 0,0 0 0,0 0 0,1 0 0,-1 0 1,0 1-1,0-1 0,1 0 0,-1 0 0,0 1 0,0-1 0,0 0 0,0 0 1,1 1-1,-1-1 0,0 0 0,0 1 0,0-1 0,0 0 0,0 1 0,0-1 1,0 0-1,0 1 0,0-1 0,0 0 0,0 0 0,0 1 0,0-1 0,0 1 0,4 40 220,-2 0-1,-5 66 0,1-41-133,-1 174 378,3-220-466,0 1-114,0 1 0,4 23 0,-4-45-9,0 1 0,0-1 0,0 0 0,0 1 0,0-1 0,0 0 0,0 1 0,0-1 0,1 1 1,-1-1-1,0 0 0,0 1 0,0-1 0,0 0 0,0 1 0,1-1 0,-1 0 0,0 0 0,0 1 0,1-1 0,-1 0 0,0 1 0,0-1 0,1 0 0,-1 0 0,0 0 0,1 1 0,-1-1 0,0 0 0,1 0 0,-1 0 0,1 0 0,-1 0 0,0 0 0,1 1 0,-1-1 0,0 0 0,1 0 0,-1 0 0,0 0 0,1 0 0,-1 0 0,1-1 0,-1 1 0,0 0 0,1 0 0,-1 0 0,0 0 0,1 0 0,-1 0 0,0-1 0,1 1 0,-1 0 0,0 0 0,1-1 0,-1 1 0,0 0 0,0 0 0,1-1 0,-1 1 0,0-1 0,24-25-7807,-14 13 2521,3 4 2365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48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46 2976,'-6'-2'6967,"9"16"-6260,-5 6-316,-1 0-1,0 0 0,-1-1 0,-2 0 0,-13 34 0,9-25-83,-11 48 0,-2 12 274,21-80-36,2-12 531,1-13-803,1 3-263,0-1 1,0 1 0,2-1 0,0 1 0,6-17 0,-2 8 30,3-6-18,0 0 0,18-29 1,-20 43 5,14-17 1,2-4-153,-24 35 77,-1 0 1,1 0 0,-1 1 0,1-1-1,-1 0 1,1 0 0,0 1 0,-1-1-1,1 0 1,0 1 0,-1-1 0,1 0-1,0 1 1,0-1 0,0 1 0,0-1-1,1 1 1,-2 0 38,1 0-1,-1 0 1,1 0-1,-1 0 1,1 0 0,-1 0-1,1 0 1,-1 1-1,0-1 1,1 0-1,-1 0 1,1 0-1,-1 1 1,0-1-1,1 0 1,-1 1 0,0-1-1,1 0 1,-1 1-1,0-1 1,1 0-1,-1 1 1,0-1-1,0 1 1,1 0 0,0 2 15,1 0 1,-1 1 0,0 0 0,0-1 0,-1 1 0,1 0 0,-1-1 0,1 6 0,-8 136 17,0 1 300,7-87 585,6-68 17,37-105-244,-6 10-589,2-4-262,-16 41-71,-20 52 216,-3 13-20,0 0 0,1 1-1,-1-1 1,1 0 0,-1 0 0,1 0 0,0 0 0,-1 1 0,3-4 0,2-2-405,-5 7 431,0 0 0,0 0-1,0 1 1,0-1-1,0 0 1,0 0-1,0 0 1,0 0 0,0 0-1,0 0 1,0 0-1,0 0 1,0 0-1,1 0 1,-1 0-1,0 0 1,0 0 0,0 0-1,0 0 1,0 0-1,0 0 1,0 0-1,0 0 1,0 0 0,0 0-1,0 0 1,0 0-1,0 0 1,0 0-1,0 0 1,0 0-1,0 0 1,0 0 0,0 0-1,0 0 1,3 15 46,-1-4-16,1 1 0,-2-1 0,1 1 0,-2 0 0,0 0 0,0-1 0,-4 22 0,1-9 238,0 1 0,1 28-1,-3 29-83,-1 1-82,3-24-55,2-9 569,2-30-1155,1-17-1132,-1-7-1396,1-7 48,2-5 977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49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4224,'0'0'97,"1"0"0,-1 1 1,0-1-1,0 0 0,1 0 1,-1 0-1,0 1 0,0-1 0,0 0 1,1 0-1,-1 1 0,0-1 0,0 0 1,0 1-1,0-1 0,0 0 1,0 1-1,0-1 0,1 0 0,-1 0 1,0 1-1,0-1 0,0 0 0,0 1 1,0-1-1,0 0 0,-1 1 1,3 8 2335,1-5-2264,0 0 0,1 1 0,-1-1 0,1 0 0,0-1 0,0 1 0,0-1 0,1 0 0,-1 0 0,1 0 0,0 0 0,-1-1 0,1 0 0,0 0 0,1 0 0,-1-1 0,0 1 0,0-1 0,9 0 0,-8 0-92,0-1-1,0 0 1,0 0 0,0-1 0,0 0 0,0 0 0,-1 0-1,1-1 1,0 1 0,0-1 0,-1-1 0,0 1-1,1-1 1,-1 0 0,0 0 0,0-1 0,8-6 0,-12 8-51,1 0 1,-1 0 0,0 1-1,0-1 1,1 0 0,-1 0 0,0 0-1,-1 0 1,1-1 0,0 1-1,0 0 1,-1 0 0,0 0-1,1-1 1,-1 1 0,0 0 0,0 0-1,0-1 1,0 1 0,-1 0-1,1 0 1,0-1 0,-1 1 0,-1-3-1,0-1-52,-1 0 0,0 0 0,0 0 0,0 0 0,-1 1-1,0 0 1,-6-7 0,9 11 5,-1-1-1,1 1 0,-1-1 1,0 1-1,1 0 0,-1 0 1,0-1-1,0 1 1,0 1-1,0-1 0,0 0 1,0 0-1,0 1 0,0-1 1,0 1-1,0 0 1,0-1-1,-1 1 0,1 0 1,0 0-1,0 1 0,0-1 1,0 0-1,0 1 1,0-1-1,0 1 0,0 0 1,0 0-1,0-1 0,0 1 1,0 0-1,0 1 1,0-1-1,-2 2 0,-2 2 71,1-1 1,-1 2-1,1-1 0,0 0 0,0 1 0,0 0 0,1 0 0,-6 12 1,7-14 18,1 0 0,0 1 1,0-1-1,0 1 0,0 0 1,1 0-1,0 0 0,0-1 1,0 1-1,1 0 0,-1 0 1,1 0-1,0 0 0,1 0 1,0 6-1,7 11 185,0-2 1,1 1-1,1-1 0,1 0 0,26 33 1,-28-42-74,1 1-1,0-1 1,1-1 0,0 0 0,1 0 0,24 14-1,-35-23-214,1-1-1,0 1 0,0 0 0,1-1 0,-1 1 0,0-1 0,0 0 0,0 0 0,0 0 0,0 0 0,0 0 0,0 0 0,0 0 0,0-1 0,1 1 0,-1-1 0,0 1 1,0-1-1,2-1 0,6-3-1201,0 0 0,12-8 0,-17 9 605,13-8-2434,1-4 1002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50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2 112 5632,'-2'-2'2864,"4"8"-443,-1 7-1427,1 0 0,0 0 0,7 23 0,-1-6-623,18 148 797,1 1-683,-25-169-418,0 1 0,-1 15 0,3 16 510,-2-17 1701,2-32-1944,-2 4-279,0-1 1,0 1 0,-1-1-1,1 1 1,-1-1-1,1 0 1,0-3-1,15-67-127,51-133 0,-59 188 8,1 1-1,0 0 1,1 1-1,1 0 1,21-23-1,78-67-2611,-22 23-2186,-41 33-1868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58 130 7456,'1'1'509,"0"0"1,-1 0-1,1 0 1,0 0-1,0 0 1,0-1-1,0 1 0,0 0 1,0 0-1,0-1 1,0 1-1,0 0 1,2 0-1,18 3 3234,-10-4-2808,-1-1-1,14-2 1,-15 2-257,3 0-150,1-2 0,-1 0 1,1 0-1,22-10 0,-28 10-364,-1-1 0,1 0 0,0 0 1,-1 0-1,0-1 0,0 0 0,0 0 0,0-1 0,5-6 0,-9 9-102,0 0-1,0 1 0,-1-1 1,1 0-1,2-5 0,-4 7-51,0 0 0,1 0 0,-1 0 1,0 0-1,0 0 0,0 0 0,0 0 0,0 0 0,0 0 0,0 0 0,0 0 0,0 0 0,0 0 0,-1 0 0,1 0 0,0 0 0,-1 0 0,1 0 0,-1 0 0,1 0 0,-1 1 0,1-1 0,-1 0 0,0 0 0,-1-1 1,-1 0-35,0 0 0,0 0 0,0 0 0,0 1 0,-1-1 0,1 1 0,-1 0 0,1 0 0,-1 0 0,1 0 0,-1 0 0,0 1 1,-6 0-1,-4 0 4,0 1 0,-23 4 0,18-1 225,1 0 0,0 2 0,-19 8 0,28-10-33,0 0 0,0 1 0,1 0 0,0 0 0,0 1 0,0 0 0,0 0 0,-6 8 0,12-11-129,0-1 0,1 1 1,-1 0-1,1-1 0,0 1 1,0 0-1,0 0 0,0 0 1,0 0-1,0 0 0,1 0 0,0 0 1,-1 0-1,1 0 0,0 0 1,0 0-1,1 0 0,-1 0 1,1 0-1,0 0 0,-1 0 1,1 0-1,0 0 0,1-1 0,-1 1 1,2 3-1,3 4 35,0-1 0,0 1 0,1-1 0,1-1 0,13 15 0,-6-11-46,0 1 1,1-2-1,0 0 1,0-1-1,34 15 0,-36-19-270,0-1 0,0 0-1,1-1 1,0-1-1,-1 0 1,1-1-1,0-1 1,17 0-1,-26-2-342,1 0 0,0 0 0,0 0 0,-1-1 0,1 0 0,-1 0 0,1-1 0,-1 1 0,0-1 0,7-5 0,1-2-3175,0-1 1,20-20-1,-7 10-185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9632,'-6'-6'4709,"7"7"-4321,0 0 0,0 0-1,0 0 1,0 1 0,0-1-1,0 0 1,-1 1 0,1-1-1,0 3 1,36 154 5364,-11-35-4315,-4-46-221,3-2 0,60 128 0,-80-192-1007,1-1 0,0 0 0,1 0 0,13 16 0,-19-26-171,0 1 0,0 0 0,0 0 0,0-1-1,0 1 1,0-1 0,0 1 0,0-1 0,0 1-1,0-1 1,1 0 0,-1 1 0,0-1 0,0 0-1,0 0 1,0 0 0,1 0 0,-1 0 0,0 0 0,0 0-1,0 0 1,0 0 0,1-1 0,-1 1 0,0-1-1,1 1 1,2-3 36,1 1-1,-1 0 0,0-1 1,6-5-1,-5 4 33,4-3-68,-1-1 1,-1 1-1,1-1 1,-1 0 0,0-1-1,8-15 1,-3 7-32,20-34-329,-2-1 0,40-97 1,-41 76-2255,24-91 0,-39 112 789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3136,'3'-2'8187,"5"1"-4545,12 1-2395,-15 0-222,34 0-113,0-3 0,65-12 0,197-49-496,132-26 645,185-6-133,59 26 843,-88 40-470,-82 2-810,-358 28-691,-71 1-2192,-55-5-1813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4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18 5568,'-66'-17'2528,"37"17"-2208,21 0 352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74 4064,'-17'9'12762,"23"-7"-12206,-1 0-1,1 0 0,-1-1 1,1 0-1,0 0 0,0 0 1,0-1-1,7 0 0,13 1 260,-7 1-412,0-2-1,19-1 1,11-1-11,156-3 472,260-25-24,-387 24-789,467-22 643,-405 22-524,589-12 694,-177 20-608,-204 7-475,-328-9-13,63 2-1215,-30-7-5268,-47 4 3957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30.0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86 5056,'-12'-7'1642,"11"5"-918,0 0 0,1-1-1,-1 1 1,1 0 0,-1-1-1,1 1 1,0 0-1,0-1 1,0 1 0,1-5-1,-1 6-821,0-1 259,0 1 1,0-1 0,1 1 0,-1-1 0,0 1 0,1 0 0,-1-1 0,1 1 0,-1 0 0,1-1 0,-1 1 0,1 0 0,0 0 0,0-1 0,0 1 0,0 0 0,-1 0-1,2 0 1,-1 0 0,0 0 0,0 0 0,1 0 0,2-1 98,0 0-1,-1 0 1,1 1-1,0-1 1,0 1-1,7-1 1,5-1-95,0 2 0,26-1 1,-25 2 2,-1 0 0,1 1 1,-1 0-1,0 2 1,0 0-1,19 6 0,-32-8-101,1 1 0,-1 0-1,1 1 1,-1-1 0,0 0-1,0 1 1,-1 0 0,1 0-1,0 0 1,3 6 0,15 14 277,-18-20-324,0 0-1,0 0 1,-1 0 0,1 1 0,-1-1 0,0 1 0,0 0 0,2 5-1,4 7 283,-8-13-265,1 1 0,0 0 1,-1-1-1,0 1 0,0 0 1,0 0-1,0-1 0,-2 8 1,0-7 9,0 1 0,0-1 1,0 0-1,-1 0 0,1 0 1,-1 0-1,0-1 0,0 1 1,-1-1-1,-3 4 0,-13 15 323,-12 6-418,24-20 90,0 1 0,0-2 0,-1 1-1,0-1 1,-17 9 0,23-14-28,0 0 0,1 0 0,-1 0-1,1 0 1,0 1 0,-4 4 0,-8 7 241,14-14-251,0 0 0,0 0 0,-1 1 0,1-1 0,0 0 0,0 0 0,0 1 0,0-1-1,0 0 1,0 0 0,0 1 0,0-1 0,0 0 0,0 0 0,0 1 0,0-1 0,0 0 0,0 1 0,0-1 0,0 0 0,0 0 0,0 1 0,0-1 0,0 0 0,1 0 0,-1 0 0,0 1 0,0-1 0,0 0 0,0 0 0,1 1-1,-1-1 1,0 0 0,0 0 0,0 0 0,1 1 0,9 8 165,-8-8-121,3 4 12,0 0 1,0-1 0,1 0-1,0 0 1,0-1 0,0 1-1,7 1 1,-12-4-59,0-1 1,0 0-1,0 1 0,-1-1 0,1 1 1,0-1-1,0 1 0,0-1 1,-1 1-1,1 0 0,0-1 1,-1 1-1,1 0 0,-1-1 1,1 1-1,-1 0 0,1 0 1,-1 0-1,1-1 0,-1 1 1,0 0-1,1 0 0,-1 0 1,0 0-1,0 0 0,0 0 1,1 0-1,-1 0 0,0-1 1,0 1-1,-1 0 0,1 0 1,0 0-1,0 0 0,0 0 1,-1 0-1,1 0 0,-1 1 1,-1 4 11,0 0 1,-1 0 0,-6 11-1,-16 25-19,-58 71 0,77-106 52,0 0 0,0 1 0,1 0 0,0 0 0,-4 9 0,9-15-35,-1-1 0,1 1-1,0 0 1,-1-1 0,1 1-1,0-1 1,0 1 0,0 0 0,1-1-1,-1 1 1,0-1 0,1 1 0,-1-1-1,1 1 1,-1-1 0,1 1-1,1 2 1,17 24 48,-14-22-32,9 10 26,23 22 1,-21-23 107,15 20 0,-27-30-112,0 0-1,0 1 0,0 0 0,-1 0 0,0 0 0,0 1 0,3 11 0,-6-17-20,1 1-1,-1-1 0,0 0 0,0 1 0,0-1 0,0 1 0,0-1 1,0 0-1,0 1 0,0-1 0,0 1 0,0-1 0,-1 1 0,1-1 1,-1 0-1,1 1 0,-1-1 0,1 0 0,-1 0 0,-1 2 0,0-1 1,1-1 1,-1 1-1,1-1 0,-1 0 0,0 0 0,0 0 0,0 0 0,1 0 0,-1 0 0,0 0 0,0-1 0,-3 1 0,-3 1-40,1-1 0,-1-1 0,0 0-1,1 0 1,-1 0 0,-8-2 0,-12-4-967,-52-19 0,13 3-3503,36 17-5631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35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278 562 2656,'0'0'151,"0"0"-1,0 0 1,1-1 0,-1 1 0,0 0 0,0 0-1,0-1 1,1 1 0,-1 0 0,0 0 0,0 0-1,1-1 1,-1 1 0,0 0 0,0 0 0,1 0-1,-1 0 1,0 0 0,1 0 0,-1-1-1,0 1 1,0 0 0,1 0 0,-1 0 0,0 0-1,1 0 1,-1 0 0,0 0 0,1 0 0,-1 0-1,0 0 1,0 1 0,1-1 0,-1 0-1,6-1 4679,-6-1-3706,0-4 1268,0 6-2339,0 0 1,-1-1-1,1 1 0,0 0 1,-1 0-1,1-1 0,-1 1 1,1 0-1,-1 0 0,1 0 1,0 0-1,-1-1 1,1 1-1,-1 0 0,1 0 1,-1 0-1,1 0 0,-1 0 1,1 0-1,-1 0 0,-11 2 178,0-1 0,1 2 0,-1 0 0,1 0 0,-20 9 0,7-3 108,0-1 184,-43 21 0,60-25-495,1 0 0,0 0-1,0 0 1,0 0 0,0 1 0,1 0-1,-1 0 1,1 1 0,1 0 0,-1 0-1,-3 6 1,6-9 18,1 0 1,-1 0-1,1 0 0,0 1 0,0-1 1,1 0-1,-1 1 0,1-1 0,-1 0 0,1 1 1,0-1-1,0 0 0,1 6 0,1-4-7,-1 1 0,1 0 0,0-1-1,0 0 1,0 1 0,1-1-1,3 6 1,4 3 88,1-1-1,0 0 1,1 0-1,17 14 1,-16-15 11,1-1 0,1 0 0,0 0 0,0-2 0,21 10 0,-29-16-73,-1 0 0,0-1 0,1 0 1,0-1-1,-1 1 0,1-1 1,0-1-1,0 1 0,0-1 0,-1 0 1,1-1-1,0 0 0,0 0 0,-1 0 1,1-1-1,11-4 0,4-5 29,-1 0-1,-1-2 1,0 0-1,28-25 1,-2 2-17,148-92-423,-143 96 102,-33 21 184,0-1 0,0 0 0,-1-2 0,-1 0 0,0-1 0,26-32 0,-28 28 150,-1-1 0,-1 0 0,0 0 0,-2-1 0,0-1 0,-1 0-1,-2 0 1,7-32 0,1-41 10,-14 83-107,-1 0 0,0 0 0,0 1 0,-1-1 0,-1 0 0,-3-12 0,5 23-5,0 0 0,-1-1 1,1 1-1,0 0 0,0 0 0,-1 0 0,1 0 0,-1 0 1,1 0-1,-1 0 0,0 0 0,1 0 0,-1 0 1,0 0-1,1 1 0,-1-1 0,0 0 0,0 0 1,0 1-1,0-1 0,0 0 0,0 1 0,0-1 0,0 1 1,0-1-1,0 1 0,0 0 0,0-1 0,0 1 1,0 0-1,-1 0 0,1 0 0,0 0 0,0 0 1,0 0-1,0 0 0,0 0 0,0 0 0,-1 1 1,1-1-1,0 0 0,0 1 0,-1 0 0,-4 2-16,1 0 1,-1 0-1,1 1 0,-1 0 0,1 0 0,1 0 0,-6 6 0,-23 29 192,-45 69 0,37-46 247,-44 92 1,80-142-366,0 1 1,1 0-1,0 0 1,1 1-1,0-1 1,1 1-1,1 0 1,0 0 0,1-1-1,0 1 1,1 0-1,0 0 1,2-1-1,5 22 1,-6-28-8,0 0 0,1-1 0,0 1 0,0-1 1,0 1-1,1-1 0,0 0 0,0 0 1,1-1-1,-1 1 0,1-1 0,1 0 0,-1 0 1,1-1-1,-1 1 0,1-1 0,1 0 1,-1-1-1,0 0 0,1 0 0,0 0 0,-1-1 1,1 0-1,0 0 0,0-1 0,1 1 1,-1-2-1,0 1 0,0-1 0,0 0 0,1 0 1,-1-1-1,0 0 0,0-1 0,13-3 1,-7 0-48,1-1 0,-2 0 0,1 0 1,15-11-1,44-37-153,-68 51 154,9-8-127,0-1 0,19-24 0,-26 25 252,-6 11-122,0-1 1,0 1-1,-1 0 1,1 0-1,0 0 1,0 0-1,0 0 1,0 0-1,0-1 1,0 1-1,-1 0 0,1 0 1,0 0-1,0 0 1,0 0-1,0 0 1,-1 0-1,1 0 1,0 0-1,0 0 1,0 0-1,0 0 1,-1 0-1,1 0 1,0 0-1,0 0 1,0 0-1,0 0 1,-1 0-1,1 0 1,0 0-1,0 0 1,0 0-1,0 0 1,-1 1-1,1-1 1,-3 1-25,0 0 0,0 1 0,1-1 0,-1 1 0,-5 3 0,6-2 43,-1 0 1,0 0-1,1 0 0,0 0 1,0 1-1,0-1 1,0 0-1,1 1 0,-2 3 1,-10 37 134,9-28-125,0 0 0,-1 24 0,5-35 3,0-1 0,0 1 0,0-1 1,0 1-1,1-1 0,-1 1 0,1-1 1,1 1-1,-1-1 0,0 0 0,1 0 0,0 0 1,0 0-1,4 5 0,-6-8 1,1 1-1,0-1 1,0 0-1,0 0 0,0 0 1,0 0-1,0 0 1,0-1-1,0 1 1,0 0-1,0 0 1,1-1-1,-1 1 0,0-1 1,0 1-1,1-1 1,-1 1-1,0-1 1,1 0-1,-1 0 0,2 1 1,-1-2-4,0 1 0,-1-1 0,1 1 0,0-1 0,-1 1-1,1-1 1,-1 0 0,1 0 0,-1 0 0,0 0 0,1 0 0,-1 0 0,0 0 0,2-2 0,3-4-30,-1 0 0,0 0 0,-1-1 1,0 1-1,4-9 0,-3 5-98,0 0 1,0 0-1,-1-1 0,0 0 1,-1 0-1,0 0 0,-1 0 1,1-19-1,-3 23 31,-1 1 1,1 0-1,-1 0 1,-3-9-1,4 14 58,-1 0-1,0-1 0,1 1 0,-1 0 1,0 0-1,-1-1 0,1 1 1,0 0-1,-1 0 0,1 0 1,-1 1-1,1-1 0,-1 0 1,0 0-1,0 1 0,-3-3 1,3 3 20,0 0-1,0 0 1,0 0 0,0 1 0,0-1 0,0 0 0,0 1 0,0-1 0,0 1 0,0 0 0,0 0 0,-1 0 0,1 0 0,-2 0 0,3 1-1,0-1-1,0 0 1,0 1-1,0-1 0,0 1 1,0 0-1,0-1 1,1 1-1,-1 0 1,0-1-1,0 1 0,1 0 1,-1 0-1,0 0 1,1 0-1,-1 0 1,1 0-1,-1-1 1,1 1-1,0 0 0,-1 0 1,1 1-1,0-1 1,0 0-1,0 0 1,-1 0-1,1 0 1,0 0-1,0 0 0,1 2 1,-1 0 40,0 0-1,0 0 1,1 0 0,-1 0-1,1 0 1,0 0 0,0 0-1,0 0 1,0-1 0,0 1-1,1 0 1,-1-1 0,1 1-1,0 0 1,0-1 0,0 0-1,0 0 1,0 1 0,0-1-1,1 0 1,-1-1 0,1 1-1,-1 0 1,1-1 0,0 1-1,-1-1 1,1 0 0,0 0-1,3 1 1,2 0 93,0 0 1,0-1-1,0 0 0,0 0 0,0-1 0,0 0 1,1 0-1,-1-1 0,13-2 0,6-5 60,0-1-1,-1 0 0,39-21 0,-21 6-130,44-33 1,14-25-51,-87 75-330,-10 8-32,-4 8 174,-5 10 185,0-1-1,-8 24 1,10-36 4,0-1 0,0 0 1,-1 0-1,1 0 0,-1 0 0,0-1 0,0 1 0,-1-1 0,1 0 1,-1 0-1,0 0 0,-7 5 0,9-8-16,0-1 0,0 1-1,0 0 1,0-1 0,0 0 0,0 1-1,0-1 1,0 0 0,0 0 0,0 0-1,0 0 1,0 0 0,0-1 0,0 1 0,0-1-1,0 1 1,0-1 0,0 0 0,0 1-1,-2-3 1,-2 0-185,0 0-1,0-1 1,1 0-1,-8-6 0,11 9 145,1 0 0,-1 0-1,1 0 1,-1 0 0,1 0-1,-1 0 1,1 1 0,-1-1-1,0 1 1,0-1-1,1 1 1,-1-1 0,0 1-1,0 0 1,1 0 0,-1 0-1,-3 0 1,1 1-444,3-1 474,1 0 0,0 0 0,0 0 0,0 0 0,0 0 1,0 0-1,0 0 0,0 0 0,0 1 0,0-1 0,0 0 0,0 0 0,0 0 0,0 0 1,0 0-1,0 0 0,0 0 0,0 1 0,0-1 0,0 0 0,0 0 0,0 0 0,0 0 1,0 0-1,0 0 0,0 0 0,0 1 0,0-1 0,0 0 0,0 0 0,0 0 0,1 0 1,-1 0-1,0 0 0,0 0 0,0 0 0,0 0 0,0 0 0,0 1 0,0-1 1,14 12 66,0 0 1,0 0 0,1-2 0,0 0-1,25 13 1,-26-16 69,0 0-1,0-1 0,21 6 1,-30-10-79,0-1 1,0 0 0,0 0 0,0-1 0,0 1-1,0-1 1,0 0 0,0-1 0,0 1 0,0-1-1,0 0 1,0 0 0,0-1 0,5-1-1,1-3 76,0 0-1,0 0 1,-1-1-1,16-13 0,-22 15-112,1 1 0,-1-1 0,0 0 0,0 0 0,0 0-1,-1-1 1,1 1 0,-1-1 0,-1 0 0,4-9-1,-5 12-8,-1 0-1,1-1 0,-1 1 0,0 0 0,0-1 0,0 1 0,0 0 0,-2-5 0,1-11-213,1 19 208,0-1 1,0 1 0,0-1 0,0 1-1,0-1 1,0 1 0,0 0-1,0-1 1,0 1 0,0-1-1,0 1 1,0-1 0,0 1-1,0-1 1,-1 1 0,1 0 0,0-1-1,0 1 1,0-1 0,-1 1-1,1 0 1,0-1 0,-1 1-1,1 0 1,0-1 0,-1 1-1,1 0 1,0-1 0,-1 1 0,1 0-1,0 0 1,-1-1 0,1 1-1,-1 0 1,1 0 0,-1 0-1,1 0 1,0 0 0,-1-1-1,1 1 1,-1 0 0,1 0 0,-1 0-1,1 0 1,-1 0 0,1 0-1,-1 1 1,1-1 0,0 0-1,-1 0 1,-1 1-7,0 0 0,0 0 1,0 0-1,0 0 0,0 0 0,0 0 1,0 0-1,1 1 0,-3 2 0,2-2 14,0 1 0,0-1 0,1 1 1,-1 0-1,1 0 0,-1 0 0,1 0 0,0 0 0,0 0 0,1 0 0,-1 0 0,1 0 0,-1 0 0,1 1 1,0-1-1,0 0 0,0 0 0,1 0 0,-1 0 0,1 1 0,0-1 0,0 0 0,0 0 0,0 0 0,0 0 1,4 5-1,-4-5 15,1 0 1,0 0 0,0 0-1,1-1 1,-1 1 0,0 0-1,1-1 1,0 0 0,0 1-1,-1-1 1,1 0 0,0 0 0,1-1-1,-1 1 1,0-1 0,0 1-1,1-1 1,-1 0 0,1 0-1,-1-1 1,1 1 0,-1-1-1,1 0 1,5 0 0,10-2 143,-1-2 1,1 0 0,19-8 0,51-22-3,-67 24-204,-1 0 0,-1-1 1,1-1-1,-2-1 0,0-1 1,0 0-1,24-27 0,-30 27 9,-2 0 0,0-1-1,0-1 1,-1 0-1,-1 0 1,-1-1 0,8-22-1,31-126 93,-42 143 10,1-3-109,-1 0-1,-2-1 1,1-38 0,-4 61 14,0-1-1,0 1 1,-1 0 0,1-1 0,-1 1-1,1 0 1,-1-1 0,0 1 0,-1 0-1,1 0 1,-3-5 0,3 8 11,1-1 1,-1 0-1,0 0 1,1 1-1,-1-1 0,0 1 1,1-1-1,-1 1 1,0-1-1,0 1 1,0-1-1,0 1 1,1 0-1,-1-1 0,0 1 1,0 0-1,0 0 1,0 0-1,0 0 1,0-1-1,0 1 1,0 0-1,0 1 0,0-1 1,0 0-1,1 0 1,-1 0-1,0 1 1,0-1-1,0 0 0,0 1 1,0-1-1,0 1 1,1-1-1,-1 1 1,0-1-1,0 1 1,1-1-1,-2 2 0,-3 2 7,0 1 0,0 0-1,1 0 1,0 0-1,0 0 1,0 0 0,0 1-1,1 0 1,-5 11-1,-1 6 20,-7 31 0,9-26-10,-9 24 131,3 2 0,3 0 0,1 0 1,-1 78-1,10-125-92,1 0 0,-1 0 0,2 0 1,-1 0-1,1 0 0,0 0 0,0 0 0,1 0 1,0-1-1,6 12 0,-7-15 9,0 0 0,1 0-1,-1 0 1,1 0 0,-1 0 0,1 0 0,0-1-1,0 1 1,0-1 0,0 0 0,1 0 0,-1 0-1,1 0 1,-1-1 0,1 0 0,-1 1-1,1-1 1,0 0 0,0-1 0,-1 1 0,7 0-1,-3-2 23,0 1 0,0-1 0,0-1 0,0 1 0,-1-1 0,1-1 0,0 1 0,9-6 0,4-3 28,22-16 1,-25 13-159,-15 12 57,0 0 0,0 0 1,0 0-1,0 0 0,1 0 0,-1 1 0,0-1 0,1 1 0,-1 0 0,1 0 0,0 0 0,-1 0 0,4-1 0,-6 2-6,0 1 0,0-1 1,1 0-1,-1 0 0,0 0 1,0 1-1,0-1 0,0 0 0,0 1 1,0-1-1,0 0 0,0 0 1,1 1-1,-1-1 0,0 0 1,0 0-1,0 1 0,0-1 1,-1 0-1,1 1 0,0-1 1,0 0-1,0 0 0,0 1 0,0-1 1,0 1-12,-4 21-45,-6 32 333,6-32-136,0 1 0,1-1 0,0 34 0,2-55-122,1-1 0,0 1 0,0-1 0,0 0 0,0 1 0,0-1 0,0 1 0,0-1 0,0 0 0,0 1 1,0-1-1,0 1 0,0-1 0,0 0 0,0 1 0,0-1 0,0 0 0,1 1 0,-1-1 0,0 1 0,0-1 0,0 0 0,1 1 0,-1-1 0,0 0 0,0 0 0,1 1 0,-1-1 0,0 0 0,1 1 0,-1-1 0,0 0 1,1 0-1,-1 0 0,0 1 0,1-1 0,-1 0 0,0 0 0,1 0 0,-1 0 0,1 0 0,-1 0 0,0 0 0,1 0 0,-1 0 0,1 0 0,-1 0 0,0 0 0,1 0 0,-1 0 0,1 0 0,-1 0 0,0 0 0,1-1 0,-1 1 1,0 0-1,1 0 0,-1 0 0,0-1 0,1 1 0,-1 0 0,0 0 0,1-1 0,-1 1 0,24-21 260,-1-3-212,52-40-1,-62 55-63,0 0-1,1 0 1,0 2-1,0 0 0,1 0 1,18-4-1,-15 8-25,-17 3 29,-1 1 1,1-1 0,-1 0 0,0 0 0,1 0 0,-1 1 0,1-1 0,-1 0 0,0 0 0,1 1 0,-1-1 0,0 0 0,1 1 0,-1-1 0,0 0 0,1 1 0,-1-1 0,0 1 0,0-1 0,0 0-1,1 1 1,-1-1 0,0 1 0,0-1 0,0 1 0,0-1 0,0 1 0,0-1 0,0 1 0,0-1 0,0 0 0,0 1 0,0-1 0,0 1 0,0-1 0,0 1 0,0-1 0,-1 1 0,1-1 0,0 0-1,0 1 1,0-1 0,-1 1 0,-30 69-3,-9 28-1,-31 68-86,46-112 130,-35 52 1,47-86-4,0-2 1,-2 1 0,0-2 0,-34 30 0,38-37-39,0-2 1,-1 1-1,0-1 1,-1-1 0,1-1-1,-1 1 1,-1-2-1,1 0 1,-17 4-1,26-8 3,-1 0 0,0 0-1,0-1 1,0 0 0,1 0-1,-1 0 1,0 0-1,0-1 1,0 1 0,1-1-1,-1-1 1,0 1 0,1-1-1,-9-3 1,12 4 2,0 0 1,0-1-1,0 1 0,0 0 0,0 0 1,0 0-1,0-1 0,1 1 1,-1-1-1,1 1 0,-1 0 1,1-1-1,-1 1 0,1-1 0,0 1 1,-1-1-1,1 1 0,0-1 1,0 0-1,0 1 0,0-1 0,1 1 1,-1-1-1,0 1 0,1-1 1,-1 1-1,0-1 0,2 0 1,0-4 2,0 0 1,1 1 0,0-1 0,0 1 0,6-7-1,-1 1-12,2 2 0,-1-1 0,1 1 0,0 0 1,1 1-1,0 1 0,0-1 0,1 2 0,0 0 0,0 0 0,1 1 0,16-5 0,-4 4-29,-1 1 1,1 1-1,0 1 1,0 1-1,41 3 0,-31-1-834,-25-1-365,-1 1 0,0 0-1,1 1 1,-1 0-1,11 3 1,-18-4 766,-1 0 1,0 1-1,0-1 1,0 0-1,-1 1 0,1-1 1,0 1-1,0-1 1,0 1-1,0 0 1,0-1-1,0 1 0,-1 0 1,1-1-1,0 1 1,-1 0-1,1 0 0,0 0 1,-1-1-1,1 1 1,-1 0-1,1 0 1,0 2-1,-1 4-5255,0 4 1196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38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83 591 3072,'-52'13'1888,"49"-12"-1092,1 0 0,-1 1 0,1-1 0,-1 1 0,1-1 0,-4 5 0,5-6-587,0 0-1,1 1 1,-1-1 0,1 1 0,-1-1 0,0 1 0,1-1-1,0 1 1,-1-1 0,1 1 0,-1 0 0,1-1 0,0 1-1,-1 0 1,1-1 0,0 1 0,0 0 0,-1-1 0,1 1-1,0 0 1,0-1 0,0 1 0,0 0 0,0 0 0,0-1-1,1 3 1078,14-1 1420,-13-2-2530,0 0 0,0 1 0,0-1 0,0 0-1,1 0 1,-1 0 0,0 0 0,0 0 0,0 0 0,5-2-1,13-6 514,1-1-1,-2 0 0,34-22 1,47-45 291,-87 66-800,-1-1 0,0 0 1,-1-1-1,0 0 1,10-17-1,-1 0 106,28-46 308,-30 44-247,-18 31-344,1-1-1,-1 1 1,0 0 0,0-1 0,0 1 0,1 0 0,-1 0-1,0-1 1,0 1 0,1 0 0,-1 0 0,0-1 0,1 1-1,-1 0 1,0 0 0,0 0 0,1 0 0,-1-1 0,1 1-1,-1 0 1,0 0 0,1 0 0,-1 0 0,0 0-1,1 0 1,-1 0 0,0 0 0,1 0 0,0 0 0,0 0 1,-1 1 0,1-1 0,0 1 0,0-1 1,-1 1-1,1 0 0,0-1 0,-1 1 0,1-1 1,-1 1-1,1 0 0,0 1 0,2 2 7,-1 0-1,0 0 1,0 0-1,2 9 1,4 21 161,-2 1 1,4 51 0,-9-70-75,-1 1 0,-1 0 0,0 0-1,-1 0 1,-1 0 0,-1-1 0,-6 20 0,9-34-83,0 0-1,1 0 1,-1 0-1,0-1 0,0 1 1,0-1-1,0 1 1,-1-1-1,1 1 1,0-1-1,-2 2 1,2-2-20,0-1 0,0 1 0,1-1 1,-1 0-1,0 1 0,0-1 0,0 0 1,0 1-1,0-1 0,0 0 0,0 0 0,0 0 1,0 0-1,0 0 0,0 0 0,-1 0 0,-3-1-49,0-1-1,1 1 0,-1-1 0,1 0 0,0-1 0,0 1 0,-7-5 0,-22-18-387,23 16 362,-1 1 0,0 1 0,0 0 0,0 0 0,-14-5 0,19 11-250,11 6 158,17 7 98,4-1 349,35 8 1,-50-16-167,1-1 0,-1 0 0,1 0 0,0-2 0,23 0 0,-4-5-6,43-12-1,-50 11-121,-1 0 0,1 2-1,41-3 1,-64 7 19,0 0 1,0 0-1,0 0 1,0 0-1,0 0 0,0 0 1,0 0-1,0 0 0,0 0 1,1 1-1,-1-1 0,0 0 1,0 1-1,0-1 0,0 1 1,0-1-1,-1 1 1,1-1-1,0 1 0,0 0 1,0-1-1,0 1 0,-1 0 1,1 0-1,0 0 0,-1 0 1,1 0-1,0-1 0,-1 1 1,1 0-1,-1 0 0,0 0 1,1 0-1,-1 0 1,0 1-1,1-1 0,-1 0 1,0 0-1,0 0 0,0 0 1,0 0-1,0 0 0,0 0 1,-1 2-1,-49 192 354,34-143-345,-47 141-49,1-4 581,59-179-578,4-13 33,6-18 66,16-63 125,-2 17-184,52-115 0,-52 141-22,1 1 0,3 0 1,56-70-1,-49 75-20,0 1 0,2 1 1,41-28-1,-69 56 20,1 1 1,-1-1-1,1 2 0,0-1 1,9-3-1,-14 7 24,-1-1-1,1 1 1,-1-1 0,1 1 0,-1-1-1,1 1 1,-1 0 0,1 0-1,-1 0 1,1 0 0,-1 0 0,1 0-1,-1 0 1,1 1 0,-1-1-1,1 1 1,-1-1 0,1 1-1,-1-1 1,1 1 0,-1 0 0,0 0-1,1-1 1,-1 1 0,0 0-1,0 0 1,0 0 0,0 1 0,0-1-1,0 0 1,0 0 0,0 0-1,1 3 1,0-1 13,-1 0-1,0 0 1,1 0 0,-1 0-1,0 1 1,-1-1-1,1 0 1,0 1 0,-1-1-1,0 1 1,0-1-1,0 1 1,0-1 0,-1 0-1,0 6 1,-1-5 11,1 0 0,-1 1 0,0-1 0,0 0 1,0 0-1,-1 0 0,0 0 0,1-1 0,-1 1 0,-5 4 0,0-1-32,-1 0 0,1-1 1,-2 0-1,1 0 0,-1-1 0,1 0 0,-1 0 0,-21 5 0,21-8-78,0-1-1,0 0 1,0 0 0,-1-2-1,1 1 1,0-1 0,0 0-1,0-1 1,0 0 0,0-1-1,-13-5 1,22 7 73,0 1-1,0 0 1,0 0 0,1-1 0,-1 1-1,0 0 1,0-1 0,0 1-1,1-1 1,-1 1 0,0-1-1,1 0 1,-1 1 0,-1-2 0,2 2 5,1-1 0,-1 1 0,0 0 1,0 0-1,0-1 0,0 1 1,0 0-1,1 0 0,-1 0 1,0-1-1,0 1 0,0 0 0,1 0 1,-1 0-1,0-1 0,0 1 1,1 0-1,-1 0 0,0 0 1,0 0-1,1 0 0,-1 0 0,0 0 1,0-1-1,1 1 0,-1 0 1,0 0-1,0 0 0,1 0 1,33-3-59,-29 3 60,118-7 121,148-26 0,46-39 184,-314 72-302,3-2-8,-1 0 1,1 0-1,0 0 0,6-4 1,-8 4-105,-16 6-31,-16 5 87,1 1-1,1 1 0,-30 17 1,45-21 73,0 0 0,1 0 0,-1 1 0,2 0 1,-1 1-1,1 0 0,0 0 0,1 1 0,-12 18 0,16-21 18,-2 2 40,0 1-1,1 0 1,0 0 0,1 0 0,0 0 0,1 1-1,-4 15 1,7-25-51,-1 0 1,1 0-1,0 1 0,0-1 0,0 0 1,0 0-1,0 0 0,0 1 1,0-1-1,0 0 0,0 0 0,1 0 1,-1 0-1,1 1 0,-1-1 1,0 0-1,1 0 0,0 0 0,-1 0 1,1 0-1,1 2 0,-1-3-6,0 1 0,0-1-1,0 0 1,0 1 0,0-1 0,0 0-1,0 0 1,0 1 0,0-1-1,0 0 1,1 0 0,-1 0 0,0 0-1,0 0 1,0-1 0,0 1-1,0 0 1,2-1 0,4-2 22,0 0 0,0 0 0,-1-1 0,1 0 0,7-6 0,236-176-20,-226 169-61,-9 6-35,32-18 0,-47 28 70,1 1 0,-1 0 0,0 0 0,0 0 0,0 0 0,0-1-1,1 1 1,-1 0 0,0 0 0,0 0 0,0 0 0,1 0 0,-1 0 0,0 0 0,0 0 0,0 0 0,1-1 0,-1 1-1,0 0 1,0 0 0,1 0 0,-1 0 0,0 0 0,0 0 0,1 0 0,-1 1 0,0-1 0,0 0 0,0 0 0,1 0 0,-1 0-1,0 0 1,0 0 0,0 0 0,1 1 0,-3 7-177,-2 5 146,2-6 48,1 0-1,1 0 1,0 1 0,0-1-1,0 0 1,1 1-1,0-1 1,0 0-1,3 10 1,-3-15-7,0 1 0,0-1 1,0 1-1,1-1 0,-1 1 1,0-1-1,1 0 1,0 0-1,-1 1 0,1-1 1,0-1-1,0 1 0,0 0 1,1 0-1,-1-1 0,0 1 1,1-1-1,-1 0 0,1 1 1,-1-1-1,1-1 0,-1 1 1,1 0-1,0 0 0,-1-1 1,1 0-1,0 1 0,4-1 1,1-1 13,0 0 1,0-1 0,0 0-1,-1 0 1,1 0-1,0-1 1,-1-1 0,0 1-1,1-1 1,8-6-1,21-10-113,78-35 34,-107 49 14,-14 7-19,4-1 46,0 1-1,-1 0 0,1 0 1,0 0-1,0 0 0,-1 0 0,1 1 1,-2 1-1,-4 7 52,1-1 0,0 2 0,0-1 0,1 1 0,1 0 0,0 0 1,1 0-1,0 1 0,-3 11 0,6-18-16,0 0 0,0 0 0,1 0 0,0 0 0,0 0 0,0 0 0,0-1 0,1 1 0,0 0 0,2 7 1,-3-10-2,1 1 1,0-1 0,0 1-1,1-1 1,-1 1 0,0-1 0,1 0-1,-1 0 1,1 0 0,0 0-1,0 0 1,0 0 0,0 0-1,0 0 1,0-1 0,0 1 0,0-1-1,1 0 1,-1 0 0,4 2-1,1-1 7,0-1-1,0 0 0,1 0 1,-1 0-1,0-1 0,0 0 1,1-1-1,-1 1 0,12-4 0,7-2-7,32-13-1,-30 9 86,21-8-121,91-45 0,-89 33-129,-49 29 110,1-1-1,-1 1 1,0-1-1,1 0 1,-1 1-1,0-1 1,0 0-1,0-1 1,-1 1 0,1 0-1,0 0 1,-1-1-1,1 1 1,-1-1-1,0 1 1,0-1-1,0 0 1,0 1-1,-1-1 1,1 0-1,0-4 1,-1 6 5,0 0-1,0 0 1,0 0 0,0 0 0,0 0 0,-1-1 0,1 1-1,0 0 1,0 0 0,-1 0 0,1 0 0,-1 0 0,1 0-1,-1 0 1,0 0 0,0-1 0,0 1 30,0 1 0,1-1-1,-1 1 1,0-1 0,1 1 0,-1 0 0,0 0 0,0-1-1,1 1 1,-1 0 0,0 0 0,0 0 0,0-1 0,1 1 0,-1 0-1,0 0 1,-1 1 0,-3 0 40,1 0-1,-1 0 0,1 1 1,-1-1-1,-7 5 1,7-3-90,-3 1 84,0 0 0,0 1 0,0 0-1,1 1 1,0-1 0,0 1 0,1 1 0,0-1 0,0 1 0,0 0-1,-8 14 1,10-14 13,1 0-1,0 0 0,0 0 0,1 0 1,-1 0-1,1 0 0,1 1 1,0-1-1,0 1 0,0-1 0,1 1 1,0-1-1,0 1 0,3 9 0,-2-13-6,0 0 0,0-1 0,0 1-1,1-1 1,-1 1 0,1-1 0,0 1-1,0-1 1,1 0 0,-1 0 0,0 0-1,1-1 1,0 1 0,0 0-1,0-1 1,0 0 0,0 1 0,0-1-1,0-1 1,1 1 0,-1 0 0,8 1-1,-5-1-21,-1 0 0,1-1 0,0 0 0,0 0 1,0-1-1,0 0 0,0 0 0,0 0 0,0-1 0,0 1 0,0-1 0,0-1 0,10-3 0,1-3-5,0-2 0,0 0 0,27-22 1,19-11-266,108-52-218,-150 86 358,9-4-220,-20 7 62,-8 2-84,-3 4 345,0-1 0,0 1 0,0 0 0,-1 0 0,1-1-1,0 1 1,0 0 0,-1 0 0,1 1 0,0-1 0,0 0 0,-1 0 0,1 1 0,0-1 0,0 0-1,0 1 1,-3 1 0,-1-1-25,-6 3 38,1 1 0,-1 0-1,1 0 1,0 1 0,1 0 0,-1 1 0,1 0 0,1 0 0,-1 1 0,1 0 0,1 0-1,0 1 1,0 0 0,0 1 0,1-1 0,0 1 0,1 1 0,1-1 0,-1 0 0,1 1-1,1 0 1,0 0 0,-1 13 0,3-23 21,1 1 1,0 0-1,0 0 1,0 0-1,0-1 0,0 1 1,0 0-1,0 0 0,1 0 1,-1-1-1,1 1 1,-1 0-1,1 0 0,0-1 1,0 1-1,-1 0 0,3 1 1,-2-2-14,0 0-1,0 0 1,1-1-1,-1 1 1,0 0 0,0-1-1,1 1 1,-1-1 0,0 1-1,1-1 1,-1 0 0,1 0-1,-1 0 1,0 1 0,1-1-1,-1-1 1,0 1 0,1 0-1,-1 0 1,1 0 0,-1-1-1,0 1 1,1-1 0,1 0-1,13-6 7,-1-1 0,0 0-1,-1-1 1,0-1-1,16-13 1,-6 5 13,-15 11-22,24-16 27,-2-1 0,-1-2 0,37-41 0,-45 39-75,-1-2 1,-1 0-1,-2-1 1,-1-1 0,-2 0-1,12-36 1,47-164 144,-73 226-96,5-13 6,-1 0 0,0 0-1,-2 0 1,2-28 0,-5 47-16,0 0-1,0 0 1,0-1 0,0 1 0,0 0-1,0-1 1,0 1 0,0 0 0,0-1-1,0 1 1,0 0 0,0-1 0,0 1 0,0 0-1,0-1 1,0 1 0,0 0 0,-1-1-1,1 1 1,0 0 0,0 0 0,0-1 0,-1 1-1,1 0 1,0-1 0,0 1 0,0 0-1,-1 0 1,1 0 0,0-1 0,-1 1 0,1 0-1,-1 0-3,1 0-1,-1 1 0,0-1 0,1 0 0,-1 0 1,0 1-1,1-1 0,-1 0 0,1 1 0,-1-1 1,1 1-1,-1-1 0,1 1 0,-1 0 1,-21 30-142,-36 94 143,27-54-32,12-31-184,-45 108 516,57-128-1025,1 0 0,1 0 0,1 0 0,1 1 0,-1 35 0,7-8-1342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40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1110 4224,'-16'1'6437,"20"1"-5966,1-1 0,0 1 0,0-1-1,0 0 1,0 0 0,1 0 0,-1-1 0,0 0 0,0 0-1,10-1 1,-14 1-434,8-1 217,0-1 0,0 0 0,0 0 0,0-1 0,-1 0 0,1-1 0,-1 1 0,0-2-1,9-5 1,10-8 264,28-25 0,-45 35-424,175-172 726,-126 118-488,5-3-33,5-23 178,62-102 0,-25 11 116,-66 109-290,-26 46 33,-2-2 0,0 0 0,8-30 0,-19 53-278,0-1-1,0 1 1,0-1 0,0 0-1,-1 1 1,1-1-1,-1 0 1,0 1 0,0-5-1,0 7-53,0 1-1,0 0 1,-1-1 0,1 1-1,0 0 1,0-1-1,0 1 1,0 0-1,0-1 1,0 1 0,-1 0-1,1-1 1,0 1-1,0 0 1,0 0 0,-1-1-1,1 1 1,0 0-1,0 0 1,-1-1-1,1 1 1,0 0 0,-1 0-1,1 0 1,0-1-1,-1 1 1,1 0-1,-1 0 1,-12 2 3,8 0-21,0 0 1,1 0-1,-1 1 1,-7 5-1,-2 4-8,1 0 1,1 1-1,0 0 1,1 1-1,0 1 1,1 0-1,0 0 1,-9 22-1,-52 139 307,67-166-253,-10 31 247,1 1 0,-11 71 0,21-93-103,1 1 1,1 0 0,1 0-1,1 0 1,1-1 0,0 1-1,9 31 1,-9-44-93,1-1 0,-1 0 0,1 0 0,0 0 1,1 0-1,0-1 0,0 0 0,0 1 0,1-1 0,0-1 0,0 1 0,6 5 0,-7-8-49,0 0 0,0-1 0,1 1 0,-1-1 0,1 0 0,-1 0 0,1 0 0,0-1 0,0 0 0,0 0 0,0 0 0,-1 0-1,1-1 1,0 0 0,1 0 0,-1 0 0,0-1 0,-1 1 0,10-3 0,5-3-48,1 0-1,-1-2 1,-1 0-1,0-1 1,32-21 0,-17 7-112,61-56-1,-85 71 60,-1-1-1,0 0 0,0 0 0,-1 0 0,0-1 0,-1 0 0,0-1 0,9-20 0,-15 27-18,-5 6 2,-11 10-45,9-7 98,-3 4 106,0-1 0,1 1 0,0 1 0,0 0 0,1 0 0,0 0 0,0 1 0,-11 24 0,17-30-16,-1 1 0,1 0 0,0-1 0,0 1-1,1 0 1,0 0 0,0 0 0,0 0 0,1 0-1,0 0 1,0 0 0,0 0 0,1 0 0,0 0 0,0 0-1,0 0 1,1 0 0,0 0 0,0 0 0,1-1 0,5 11-1,-7-14-33,1 0-1,-1-1 1,0 1-1,1 0 1,0 0-1,-1-1 0,1 1 1,0-1-1,0 0 1,0 1-1,0-1 1,0 0-1,0 0 1,0 0-1,0 0 0,0-1 1,0 1-1,1-1 1,-1 1-1,0-1 1,0 0-1,1 1 0,-1-1 1,0-1-1,4 1 1,3-4-15,-1-1 0,1 1 0,-1-2 0,0 1 0,0-1 0,0 0 0,-1-1 0,8-8 0,3-2-84,12-10 27,1 2 0,55-36 0,-69 50 62,-13 8-51,0 0 0,0 0-1,1 1 1,6-4 0,-11 6 32,0 0 1,0 0-1,0 0 0,0 0 1,0 0-1,1 0 1,-1 1-1,0-1 0,0 0 1,0 0-1,0 0 1,0 0-1,0 0 1,0 0-1,0 0 0,0 0 1,0 0-1,0 0 1,0 0-1,0 1 0,0-1 1,0 0-1,0 0 1,0 0-1,1 0 1,-1 0-1,0 0 0,0 0 1,0 0-1,0 1 1,0-1-1,0 0 0,-1 0 1,1 0-1,0 0 1,0 0-1,0 0 0,0 0 1,0 0-1,0 0 1,0 1-1,0-1 1,0 0-1,0 0 0,0 0 1,0 0-1,0 0 1,0 0-1,0 0 0,0 0 1,0 0-1,-1 0 1,1 0-1,0 0 1,0 0-1,0 0 0,0 1 1,0-1-1,0 0 1,0 0-1,0 0 0,0 0 1,-1 0-1,1 0 1,0 0-1,-13 16 18,1 2 0,0 0 0,1 0-1,1 1 1,1 0 0,1 1 0,0 0 0,-6 29-1,9-18 24,5-30-36,0-1 0,0 0-1,0 0 1,0 1 0,-1-1 0,1 0 0,0 0 0,0 1 0,0-1 0,0 0 0,0 0 0,0 1-1,0-1 1,1 0 0,-1 0 0,0 1 0,0-1 0,0 0 0,0 0 0,0 0 0,0 1 0,0-1-1,0 0 1,1 0 0,-1 1 0,0-1 0,0 0 0,0 0 0,0 0 0,1 0 0,-1 1 0,0-1-1,0 0 1,1 0 0,-1 0 0,0 0 0,0 0 0,0 0 0,1 0 0,-1 0 0,0 0 0,0 1-1,1-1 1,-1 0 0,0 0 0,0 0 0,1 0 0,-1-1 0,0 1 0,0 0 0,1 0 0,-1 0-1,0 0 1,0 0 0,1 0 0,-1 0 0,0 0 0,0 0 0,1-1 0,12-9-148,-10 8 114,35-29-342,88-68-98,-96 78 157,0 2-1,48-23 1,-77 42 313,0-1 1,-1 1 0,1 0 0,-1-1-1,1 1 1,0 0 0,-1 0-1,1 0 1,0 0 0,-1 0-1,1-1 1,0 1 0,-1 0-1,1 0 1,0 1 0,-1-1-1,1 0 1,0 0 0,-1 0-1,1 0 1,-1 0 0,1 1 0,0-1-1,-1 0 1,1 1 0,-1-1-1,1 0 1,-1 1 0,1-1-1,-1 1 1,1-1 0,-1 1-1,1-1 1,-1 1 0,1-1-1,-1 1 1,0-1 0,1 1-1,-1 0 1,1 0 0,8 11 55,-5-9-13,1 1-1,-1-1 1,1-1 0,0 1 0,0-1-1,0 1 1,0-1 0,0-1 0,0 1 0,0-1-1,1 0 1,-1 0 0,0 0 0,1-1 0,-1 0-1,7 0 1,-5-1-66,1 0 1,-1-1-1,1 0 0,-1 0 0,1-1 1,-1 0-1,0 0 0,0-1 1,-1 0-1,11-7 0,-12 7-63,1 0 0,-1 0 0,1 0 0,-1-1 0,-1 1 0,1-1 0,-1-1 0,0 1 0,6-10 0,-13 16-103,-8 7 137,-13 13 107,21-16-22,-1-1 0,1 1 0,0-1 0,0 1 0,0 0 0,1 1 0,0-1-1,0 0 1,0 1 0,0-1 0,0 8 0,2-10 2,-1 0-1,1 0 1,0 0-1,0 0 1,0 0-1,1 0 1,-1 0-1,1-1 1,0 1 0,0 0-1,0 0 1,0 0-1,0-1 1,0 1-1,1 0 1,0-1-1,-1 1 1,1-1-1,0 0 1,0 0 0,0 1-1,0-1 1,3 1-1,-3-1-43,0-1-1,0 0 1,0 0-1,0 0 1,1 0 0,-1-1-1,0 1 1,0-1-1,1 1 1,-1-1 0,0 0-1,1 0 1,-1 0-1,0 0 1,1 0 0,3-1-1,4-2-92,0 1 0,15-8 0,-21 9 103,57-26-449,58-34-1,-97 48 386,-1-1 0,-1-1-1,0-1 1,0-1 0,-2-1 0,0 0 0,-1-1-1,-1-1 1,-1-1 0,-1 0 0,-1-1-1,17-38 1,-3-3 142,-3 0-1,30-125 1,-53 168-36,-1 20-46,0-1 0,0 1 0,0 0-1,0 0 1,0-1 0,0 1 0,0 0-1,0 0 1,0-1 0,0 1 0,0 0-1,0 0 1,-1-1 0,1 1 0,0 0-1,0 0 1,0 0 0,0-1 0,-1 1-1,1 0 1,0 0 0,0 0 0,-1 0-1,1 0 1,0-1 0,0 1-1,0 0 1,-1 0 0,1 0 0,0 0-1,0 0 1,-1 0 0,1 0 0,0 0-1,-1 0 1,-1 1-25,-1 0 0,1 1 0,0-1-1,0 1 1,0-1 0,0 1 0,0 0-1,0 0 1,0 0 0,0 0 0,1 0-1,-1 0 1,-1 3 0,-22 34 70,-29 61 0,-15 53 307,47-105-145,9-17-15,1 0-1,-14 56 0,23-73-61,1 0 0,0 0 1,1 1-1,0-1 0,2 0 0,-1 0 0,2 1 0,5 23 0,-7-35-91,1 0-1,0 0 0,0 0 0,0 0 0,0 0 0,1-1 0,-1 1 0,1 0 0,0-1 0,0 1 0,0-1 1,0 0-1,0 0 0,0 0 0,0 0 0,1 0 0,-1 0 0,1 0 0,-1-1 0,1 1 0,5 1 0,-3-2-18,-1 0 0,1 0 0,-1-1-1,1 1 1,-1-1 0,1 0 0,-1-1-1,0 1 1,1-1 0,-1 0 0,1 0-1,-1 0 1,0-1 0,6-1 0,15-9-97,1 0 1,-1-2 0,36-26-1,21-19-99,-81 59 172,-1 0 0,0 0 0,0 0 0,0-1 0,0 1 0,1 0 0,-1 0 0,0 0 0,0 0 0,0 0 0,1 0 0,-1-1 0,0 1 0,0 0 0,1 0 0,-1 0 0,0 0 0,0 0 0,1 0 0,-1 0 0,0 0-1,0 0 1,1 0 0,-1 0 0,0 0 0,0 0 0,0 0 0,1 0 0,-1 0 0,0 0 0,0 1 0,1-1 0,-1 0 0,-1 8-154,-8 13-18,-7 4-50,7-10 165,-1 1 0,0-2 0,-14 15-1,43-34 428,1 1 0,22-2 0,-20 5-434,28 2-1,-1 3-4963,-46-4 4257,0 1-1,0-1 0,0 1 0,0 0 0,0 0 1,0 0-1,-1 1 0,1-1 0,3 2 1,11 9-2532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43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113 655 2720,'2'-2'434,"1"0"0,-1 0 0,0 0 0,1 0 1,0 0-1,-1 0 0,1 0 0,0 1 0,0 0 0,0-1 0,0 1 0,0 0 0,0 0 1,8 2 9325,-21 9-8052,-34 37 406,26-29-1262,-27 35 1,36-41-597,-17 27 200,25-36-379,-1-1 0,1 1 0,0 0 0,0-1 1,0 1-1,0 0 0,1-1 0,-1 1 0,1 0 0,0 0 0,0-1 0,0 1 0,0 5 1,1-7-58,-1 0 1,0-1-1,1 1 1,0 0 0,-1 0-1,1 0 1,-1 0 0,1-1-1,0 1 1,0 0 0,-1-1-1,1 1 1,0-1 0,0 1-1,0-1 1,0 1 0,0-1-1,-1 1 1,1-1-1,0 0 1,0 1 0,0-1-1,0 0 1,0 0 0,0 0-1,0 0 1,0 0 0,0 0-1,0 0 1,2 0 0,4-1 75,0 0 0,0 0 0,8-2 0,54-21-47,-23 7-72,8 0-216,60-21 169,-127 71-634,12-25 687,-1 0 0,2 0 0,-1 0 0,1 1-1,0-1 1,1 0 0,-1 0 0,2 1 0,2 10 0,-2-13 49,-1-1 0,1 1 0,1-1 0,-1 0 0,1 0 0,0 0 0,0 0 0,0 0 0,1 0 0,-1-1 0,1 0 0,0 1 0,1-2 0,4 5 0,-6-6-16,0-1 0,-1 1 0,1-1 0,0 0 1,1 1-1,-1-1 0,0-1 0,0 1 0,0 0 0,0-1 0,1 0 0,-1 1 0,0-1 0,1-1 0,-1 1 0,0 0 0,0-1 0,0 0 1,1 1-1,-1-1 0,0 0 0,0-1 0,0 1 0,0-1 0,0 1 0,-1-1 0,5-3 0,5-4-65,-1-1-1,0-1 1,-1 0-1,14-18 1,-21 25 6,10-12-38,-1 0 0,13-23 0,-20 30 85,-1-1 1,0 1-1,0 0 0,-1-1 0,-1 0 1,3-16-1,1-2 118,-4 22-296,-1-1-1,0 1 1,1-13-1,22 17 42,63-2 152,-35 3-28,46-2 92,81-6 128,-158 6-103,-9 2 11,-1-1 0,1 2 0,-1-1 0,20 3 1,-31-2-108,1 1 0,-1-1 1,0 0-1,1 0 1,-1 0-1,0 1 1,1-1-1,-1 0 0,0 0 1,0 1-1,1-1 1,-1 0-1,0 0 1,0 1-1,0-1 0,1 0 1,-1 1-1,0-1 1,0 0-1,0 1 1,0-1-1,0 0 0,0 1 1,0-1-1,0 1 1,0-1-1,0 0 1,0 1-1,0-1 0,0 0 1,0 1-1,0-1 1,0 0-1,0 1 1,0-1-1,0 1 0,0-1 1,-1 0-1,1 1 1,0-1-1,0 0 1,0 0-1,-1 1 1,1-1-1,-12 18 186,8-13-136,-1-1 0,0 1 0,0-1 0,-1 0 0,-7 5 0,-4 1 67,-5 5-29,15-11-80,1 0 1,-1 1 0,1 0 0,0 0 0,0 0 0,0 1 0,-9 12 0,14-17-14,1-1 0,-1 1 0,1 0 1,-1 0-1,1-1 0,0 1 0,-1 0 0,1 0 0,0-1 1,-1 1-1,1 0 0,0 0 0,0 0 0,0 0 0,0 0 1,0-1-1,0 1 0,0 0 0,0 0 0,0 0 0,0 0 1,0 0-1,1-1 0,-1 2 0,1-1 6,0 0 1,0 0-1,-1 0 1,1 0-1,0 0 0,0-1 1,0 1-1,0 0 1,0-1-1,0 1 0,1 0 1,-1-1-1,0 0 0,2 1 1,4 1 89,0-1 0,1 0 0,-1 0 1,9-1-1,0 0-48,0-1 1,1 0-1,-1-2 1,0 0-1,0 0 1,0-2-1,0 0 1,-1-1-1,21-10 0,18-13-75,-2-2 0,-1-3-1,-1-2 1,-2-2-1,56-58 1,91-113-114,-149 157 60,-10 10-30,36-52 0,-61 74-354,-10 12 55,-2 7 378,1 1 0,0 0 0,-1 0 0,1 0 0,0 0 1,-1 0-1,1 0 0,0 0 0,-1 0 0,1 0 0,-1 0 0,1 0 1,0 0-1,-1 0 0,1 0 0,0 1 0,-1-1 0,1 0 0,0 0 0,0 0 1,-1 0-1,1 1 0,0-1 0,-1 0 0,1 0 0,0 1 0,-1-1 0,-10 9-124,-1-1 0,1 2 0,-18 20-1,-26 35 52,-64 102-1,71-91 184,-57 123 1,99-184-17,0 1 1,-8 28-1,13-40-16,0 0 0,1-1 0,-1 1 0,1 0 0,0 0 0,0 0 0,0-1 0,0 1 0,1 0 0,0 0 0,-1 0 0,1-1 0,1 1 0,-1-1 0,1 1 0,-1-1 0,4 7 0,-3-9-31,-1 1 0,0-1 0,1 0 0,-1 0-1,1 1 1,-1-1 0,1 0 0,0 0 0,-1-1 0,1 1 0,0 0-1,0 0 1,-1-1 0,1 1 0,0-1 0,0 0 0,2 1 0,2-1-27,1 0 0,-1 0 0,10-2 0,-11 1-1,9-1 37,-1 0-1,0-1 0,0-1 1,0-1-1,20-9 0,-12 3-53,-1 0 0,24-19-1,-32 20-10,0 0-1,-1 0 0,0-1 1,0-1-1,10-15 0,37-70-81,-55 94 115,74-156-9,-10 21-7,49-64-58,-107 188 121,12-28-1,-45 78 19,4 2 102,-27 78-1,0 41 99,-22 55 0,31-121-198,-23 60 332,56-131-197,9-16-97,6-7-159,13-11-117,-1-1 0,-1-1 0,22-20 0,-7 4-78,-34 30 222,0 1-1,1-1 1,-1 0 0,0 1 0,1 0 0,-1-1 0,5 0 0,-7 2 25,1-1 1,-1 1 0,1 0-1,0 0 1,-1 0 0,1 0-1,-1 1 1,1-1 0,0 0-1,-1 0 1,1 0 0,-1 0 0,1 1-1,-1-1 1,1 0 0,-1 0-1,1 1 1,-1-1 0,1 0-1,-1 1 1,1-1 0,-1 1-1,1-1 1,-1 1 0,0-1-1,1 0 1,-1 1 0,0 0 0,1-1-1,-1 1 1,0-1 0,0 1-1,1-1 1,-1 1 0,0-1-1,0 1 1,0 0 0,0-1-1,0 1 1,0 1 0,2 18 177,3 12-35,-5-30-132,1 0 1,0-1-1,-1 1 1,1-1-1,0 1 1,0-1-1,0 1 0,0-1 1,0 1-1,0-1 1,0 0-1,1 0 1,-1 0-1,0 1 1,1-1-1,2 1 0,1 0 39,0 0 0,0 0 0,1-1 0,-1 1 1,0-1-1,1-1 0,0 1 0,-1-1 0,12 0 0,0-2 168,32-6 1,-16 1-187,-1-2-1,1-2 1,-1 0 0,42-23 0,30-28-307,-103 61 276,-1 1 0,0 0-1,0-1 1,1 1 0,-1 0-1,1-1 1,-1 1 0,0 0-1,1 0 1,-1 0 0,0-1-1,1 1 1,-1 0 0,1 0-1,-1 0 1,1 0-1,-1 0 1,0 0 0,1 0-1,-1 0 1,1 0 0,-1 0-1,1 0 1,-1 0 0,1 0-1,-1 0 1,0 0 0,1 0-1,0 1 1,-1 2 24,0-1-6,-1 0-1,0 1 0,0-1 1,0 0-1,0 0 1,0 1-1,0-1 0,0 0 1,-1 0-1,1 0 0,-3 1 1,-1 5 2,-8 8 42,10-12-23,0 0-1,0 0 1,0 0 0,0 1-1,1-1 1,0 1-1,0-1 1,-2 8-1,-1-3 170,16-8-76,-8-1-126,1 0 0,-1 1-1,0-1 1,1 0-1,-1-1 1,0 1-1,1-1 1,-1 1-1,0-1 1,0 0 0,4-1-1,37-19 24,-19 8-22,-20 10-19,26-10-244,-30 13 249,0-1 1,1 1 0,-1-1 0,0 1-1,1-1 1,-1 1 0,0 0-1,1 0 1,-1 0 0,1 0 0,-1 0-1,0 0 1,1 0 0,-1 0 0,0 0-1,1 1 1,1 0 0,-3-1 17,0 1 0,1 0 1,-1 0-1,0 0 1,0-1-1,0 1 0,1 0 1,-1 0-1,0 0 0,0 0 1,0 0-1,0-1 0,0 1 1,-1 0-1,1 0 0,0 0 1,0 0-1,-1-1 1,1 1-1,0 0 0,-1 1 1,-1 3-19,-3 18 8,3-13 128,0 0-1,-2 19 1,4-29-131,1 1 0,-1-1 0,0 0 0,1 1 0,-1-1 0,1 0 1,-1 0-1,0 1 0,1-1 0,-1 0 0,1 0 0,-1 0 0,1 1 0,-1-1 0,0 0 1,1 0-1,-1 0 0,1 0 0,-1 0 0,1 0 0,-1 0 0,1 0 0,-1 0 0,1 0 1,-1 0-1,1-1 0,-1 1 0,1 0 0,-1 0 0,18-4-221,-7 0 218,-1 1-1,15-9 0,-17 8-8,1 0 0,0 0 1,14-4-1,-20 8 16,0-1 1,0 1-1,0 0 1,1-1-1,-1 1 0,0 1 1,0-1-1,0 0 1,0 1-1,1-1 1,-1 1-1,0 0 1,0 0-1,5 3 0,5 4 38,0 1-1,-1 0 0,1 1 1,-2 1-1,17 18 0,-22-24-562,0 1-1,1-1 0,0-1 0,0 1 0,14 6 0,0 1-5161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44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1951 15 8800,'-17'-15'4000,"12"15"-3488,0 0 512,10 0 0</inkml:trace>
  <inkml:trace contextRef="#ctx0" brushRef="#br0" timeOffset="1">0 27 11136,'14'5'5056,"120"3"-4417,-61-4 1505,-6-1-1312,67-3 352,6 5-672,31-5-320,-18 0-128,8-5-864,-21 5 448,-19-3-2720,-21-1 1665,-24-4-3105,-23 8 2560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44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17 10720,'-13'-12'4864,"29"16"-4256,13-8-928,6 4 32,24-5-1216,8 10 832,19-5-4480,-6 9 2848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45.2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278 13 4224,'0'0'254,"0"0"1,1 0-1,-1 0 0,1 0 1,-1 0-1,0-1 1,1 1-1,-1 0 0,1 0 1,-1 0-1,0 0 1,1-1-1,-1 1 0,0 0 1,1 0-1,-1-1 1,0 1-1,1 0 0,-1-1 1,0 1-1,0 0 1,1-1-1,-1 1 0,0 0 1,0-1-1,0 1 0,0-1 1,1 1-1,0-4 3063,-6 2-577,-11 3-425,-15 10-1315,1 2 0,0 1 0,-53 35 0,71-41-746,0 1-1,-15 14 1,22-19-139,0 1 0,1 0 0,0 0-1,0 0 1,0 0 0,1 1 0,-6 11 0,8-16-67,1 0 1,-1 1-1,1-1 1,0 0 0,-1 1-1,1-1 1,0 0-1,0 1 1,0-1 0,0 0-1,0 1 1,0-1-1,0 1 1,0-1 0,1 0-1,-1 3 1,1-4-17,-1 1 1,1 0 0,-1 0-1,1-1 1,0 1-1,-1 0 1,1-1 0,0 1-1,-1-1 1,1 1-1,0-1 1,0 1-1,-1-1 1,1 1 0,0-1-1,0 0 1,0 0-1,0 1 1,0-1 0,3 1-1,-1-1-1,0 0 1,1 0 0,-1 0 0,0 0 0,1-1 0,-1 1 0,0-1 0,0 0 0,1 0 0,4-2 0,17-12-43,-1 0 0,0-1 0,-1-2 0,22-20 0,-30 24 66,-14 14-51,-1-1 1,1 0-1,-1 1 0,1-1 1,-1 1-1,1-1 0,0 1 1,-1 0-1,1-1 1,0 1-1,-1-1 0,1 1 1,0 0-1,-1 0 0,1-1 1,0 1-1,-1 0 0,1 0 1,0 0-1,0 0 1,-1 0-1,1 0 0,0 0 1,0 0-1,-1 0 0,1 0 1,0 0-1,0 1 0,-1-1 1,2 1-1,0 0 38,-1 1 0,0-1 0,1 1-1,-1 0 1,0-1 0,0 1 0,0 0-1,2 4 1,4 8 28,-1-6-77,1 1 0,0-1-1,0 0 1,0 0 0,1-1 0,1 0 0,-1 0-1,1-1 1,0 0 0,0-1 0,1 0 0,-1 0-1,1-1 1,0 0 0,1-1 0,15 3-1,-1-2-1550,-1-1-1,1-1 1,49-2-1,-26-4-884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46.9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104 911 7136,'-9'1'344,"2"0"3216,23-11-664,66-39-544,89-69-1,-115 72-1767,73-74-1,38-62 146,-102 109-561,22-23 311,98-111 1517,-177 196-1820,-12 11-138,-16 16-92,-16 19 31,-57 69 1,-21 47 69,91-120-33,-147 232 248,104-157-113,-17 18 176,44-69-136,-2-2 0,-2-1-1,-3-3 1,-82 70 0,80-80-54,-44 37-265,84-67-181,9-8 65,6-6 94,70-51-295,-10 8 286,136-134 208,-152 133-35,-28 29 44,1 1 0,1 1 1,1 1-1,0 1 1,1 2-1,41-17 1,-4 8 196,119-28 0,-154 45-179,0-2-1,-1-1 1,0-1 0,0-1 0,41-24 0,-62 30 1,1 0 1,-1-1-1,0 0 1,0 0 0,-1-1-1,6-7 1,-9 11-61,-1-1 0,0 1 0,0 0 0,0-1 0,0 1 0,-1-1 0,1 1 0,-1-1 0,0 0 0,0 0 0,0 0 0,0 1 0,-1-1 0,0 0 0,0 0 0,0-6 0,0 10-24,0-1 0,0 1 0,0-1 0,-1 1 0,1-1 0,0 1 0,0-1 0,0 1 0,-1 0 0,1-1 0,0 1 0,0-1 0,-1 1 0,1 0 0,0-1 0,-1 1 0,1 0 0,-1-1 0,1 1 0,0 0 0,-1-1 0,1 1 0,-1 0 0,1 0 0,-1 0 0,1-1 0,-1 1 0,1 0 0,-1 0 0,-1 0-6,0 0 0,0 0-1,1 0 1,-1 0 0,0 0-1,0 1 1,0-1 0,-2 2-1,-5 1 25,-1 1-1,-10 7 1,19-10 5,-12 6 149,1 1 1,0 1-1,-18 16 1,26-21-104,1-1 0,-1 1 0,0 1 0,1-1-1,0 0 1,0 1 0,0-1 0,1 1 0,-1 0 0,1 0 0,1 0 0,-1 0 0,-1 6 0,3-7 2,0-1 1,0 1 0,0-1-1,0 0 1,1 1-1,-1-1 1,1 0-1,0 1 1,0-1-1,0 0 1,1 0 0,-1 0-1,1 0 1,-1 0-1,1 0 1,0 0-1,0-1 1,0 1 0,5 4-1,-3-5-5,-1 1-1,0-1 1,1 1-1,-1-1 1,1 0 0,-1 0-1,1-1 1,0 1-1,0-1 1,0 0 0,0 0-1,0 0 1,0 0-1,0-1 1,0 1 0,5-1-1,5-3-47,0 0 0,0 0-1,0-1 1,-1-1 0,1 0 0,24-14 0,-10 5 4,124-49 100,-9 5-605,-127 53 380,-16 5 109,0 0-1,0 0 1,0 0 0,0 0 0,0 0-1,0 0 1,0 0 0,1 0-1,-1 0 1,0 0 0,0 0-1,0 0 1,0 0 0,0 0-1,0 0 1,0 1 0,0-1-1,0 0 1,0 0 0,0 0-1,0 0 1,0 0 0,0 0-1,0 0 1,0 0 0,0 0-1,0 0 1,0 0 0,0 0-1,0 0 1,0 0 0,0 0-1,0 1 1,0-1 0,0 0 0,0 0-1,0 0 1,0 0 0,0 0-1,0 0 1,0 0 0,0 0-1,0 0 1,0 0 0,0 0-1,0 0 1,0 0 0,0 0-1,0 1 1,0-1 0,0 0-1,0 0 1,0 0 0,0 0-1,0 0 1,0 0 0,0 0-1,0 0 1,0 0 0,-5 8-94,-9 8 4,-17 13-2,19-19 169,1 0-1,0 1 1,1 0-1,0 1 1,-10 17-1,19-28-64,1 0 0,-1 0-1,0-1 1,1 1-1,0 0 1,-1 0 0,1 0-1,-1 0 1,1 0-1,0 0 1,0 0 0,0 0-1,0 0 1,0 0-1,0 0 1,0 0 0,0 0-1,0 1 1,0-1-1,1-1-1,-1 1 1,0-1 0,1 0-1,-1 1 1,0-1 0,1 0-1,-1 1 1,1-1 0,-1 0-1,1 1 1,-1-1 0,1 0-1,-1 0 1,1 0 0,-1 1-1,1-1 1,-1 0 0,1 0-1,-1 0 1,1 0 0,-1 0-1,2 0 1,4-1 32,-1 1 1,1-1-1,0-1 0,9-2 1,145-62 65,-98 39-79,-34 16-438,-28 11 408,0 0 0,1-1-1,-1 1 1,0 0 0,1 0 0,-1 0-1,0 0 1,1 0 0,-1 0-1,0 0 1,1 0 0,-1 0-1,0 0 1,1 0 0,-1 0-1,0 0 1,1 0 0,-1 0-1,0 0 1,1 0 0,-1 1-1,0-1 1,1 0 0,-1 0-1,0 0 1,0 0 0,1 1-1,-1-1 1,0 0 0,0 0-1,1 1 1,-1-1 0,0 0-1,0 1 1,0-1 0,1 0 0,-1 0-1,0 1 1,0-1 0,0 0-1,0 1 1,0-1 0,0 14-65,0-13 60,-3 13-9,0-2 66,-1 23 1,4-32-37,-1 0 0,1-1 0,1 1 0,-1 0 1,0 0-1,1 0 0,-1-1 0,1 1 0,0 0 1,0-1-1,0 1 0,0-1 0,3 6 0,-3-7 5,0 0-1,1 0 0,-1 0 0,0 0 1,0 0-1,1 0 0,-1 0 0,0 0 1,1 0-1,-1-1 0,1 1 0,-1 0 1,1-1-1,-1 0 0,1 1 0,0-1 1,-1 0-1,1 0 0,-1 1 1,1-1-1,0-1 0,-1 1 0,1 0 1,2-1-1,0 0 13,0 0 1,0 0 0,-1-1-1,1 0 1,-1 1-1,1-1 1,-1 0 0,0-1-1,0 1 1,3-4-1,115-116 72,-119 120-100,21-18-240,-22 19 238,-1 1 0,1-1 0,-1 1 0,1-1 0,0 1 0,-1-1 0,1 1 0,0 0 0,-1-1 0,1 1 0,0 0 0,-1 0 0,1-1 0,0 1 0,0 0 0,-1 0 0,1 0 0,0 0 0,0 0 1,-1 0-1,1 0 0,0 0 0,0 0 0,-1 1 0,1-1 0,0 0 0,-1 0 0,1 1 0,0-1 0,-1 0 0,1 1 0,0-1 0,-1 1 0,1-1 0,0 1 0,3 4 17,0 0-1,0 0 1,0-1-1,1 0 1,0 0 0,0 0-1,0 0 1,0-1-1,0 0 1,1 0 0,0 0-1,-1-1 1,1 0-1,0 0 1,0 0 0,0-1-1,7 1 1,16 1-474,-1-1 0,1-2 0,-1 0 0,1-2 0,38-8 1,-52 7-830,0-1 0,18-7 0,-27 9 262,-1-1 0,1 0 1,-1 0-1,0 0 0,0 0 0,0-1 0,0 0 1,7-7-1,2-6-2325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5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46 2912,'0'0'66,"1"0"1,-1 0-1,0 0 1,0-1-1,0 1 0,0 0 1,1 0-1,-1 0 1,0 0-1,0 0 0,1 0 1,-1 0-1,0 0 1,0 0-1,0 0 0,1 0 1,-1 0-1,0 0 1,0 0-1,1 0 0,-1 0 1,0 0-1,0 0 1,1 0-1,-1 0 1,0 0-1,1 0 0,5 1 1899,-6-13 2989,-1 10-4851,0 1-1,0 0 0,0 0 0,0-1 0,0 1 1,0 0-1,0 0 0,0 0 0,0 0 0,0 0 1,-1 0-1,1 0 0,0 1 0,-1-1 1,-2-1-1,-22-5 557,20 6-575,-6-2-32,-1 1-1,0 1 1,0 0 0,0 1-1,0 0 1,-18 3 0,2 3-172,-48 14 1,-49 33 172,115-47-49,0-1 1,0 2-1,1-1 1,-1 2-1,1-1 0,1 1 1,0 1-1,0 0 1,0 0-1,1 1 0,1-1 1,0 2-1,0-1 1,1 1-1,0 0 0,1 1 1,0-1-1,1 1 1,0 0-1,1 0 0,0 0 1,-1 13-1,2-1 57,0 0 0,1 0 0,1 0-1,5 33 1,-3-45-12,1 0-1,0 0 1,0 0-1,1 0 1,0 0-1,1-1 1,1 0-1,0 0 1,0-1-1,12 15 1,-8-13 10,1-1 0,0 0 0,1-1 1,0 0-1,1-1 0,0 0 1,1-1-1,25 11 0,-20-11 168,0-2 0,1 0 0,-1-1 0,1-1 0,0-1 0,27 1 0,-36-4-66,0 0-1,0 0 0,0-1 1,0-1-1,0 0 0,19-6 1,-23 5-70,1 0 0,0-1 0,-1 0-1,0 0 1,0-1 0,0 1 0,-1-2 0,1 1 0,9-11 0,-2-1-34,-1 1 0,0-2 1,-1 0-1,-1 0 0,0-1 0,8-22 0,-10 17 2,1 3-13,-2 0 0,-1-1 0,0 0-1,4-30 1,-7-45 7,-4 95-63,1 0 0,-1 0 0,1 0 0,-1 0 0,1-1 0,0 2 0,0-1 0,0 0 0,0 0 0,0 0 0,1 0 0,-1 1 0,0-1-1,1 1 1,-1-1 0,1 1 0,0-1 0,-1 1 0,1 0 0,0 0 0,0 0 0,4-2 0,5-2-32,1 0 0,20-5 0,1 0 34,50-6-1,-69 14-63,1 1 0,0 0-1,0 1 1,0 1 0,0 0 0,16 4-1,-29-5 66,1 1-1,-1 0 1,0 0-1,1 0 1,-1 0-1,0 0 0,0 1 1,1-1-1,-1 1 1,0 0-1,0-1 1,-1 1-1,1 0 1,0 0-1,-1 0 0,1 0 1,-1 0-1,0 1 1,1-1-1,-1 0 1,0 1-1,0-1 1,-1 1-1,1-1 0,0 4 1,1 7-1,-1-1 1,0 0 0,-1 1-1,-1 13 1,1-22 0,-16 127 23,9-89-11,2 0 1,1 60-1,4-96 33,0-1 0,1 1 0,0 0-1,0 0 1,1-1 0,0 1-1,0-1 1,0 1 0,0-1-1,1 0 1,0 1 0,0-2 0,0 1-1,1 0 1,0-1 0,0 1-1,0-1 1,0 0 0,1 0 0,-1-1-1,1 1 1,0-1 0,0 0-1,0-1 1,1 1 0,-1-1-1,1 0 1,-1 0 0,1-1 0,0 1-1,-1-1 1,1 0 0,0-1-1,0 0 1,0 0 0,0 0-1,-1 0 1,1-1 0,0 0 0,0 0-1,-1-1 1,8-2 0,3-3 47,-1 0 1,0-2 0,0 1-1,19-17 1,52-47 134,-80 67-207,24-22-26,52-60-1,-57 50-146,-65 113-565,32-58 672,1 1 0,-5 20 0,10-31 31,0 0 0,1 0 0,0 1 0,0-1 0,1 0-1,0 1 1,2 12 0,-1-18 37,0 1-1,0 0 0,0-1 1,1 1-1,-1-1 1,1 1-1,0-1 1,0 0-1,0 0 1,0 0-1,1 0 1,2 3-1,0-1 6,0-1 0,1 0 0,-1-1 0,1 1 0,0-1 1,8 4-1,6 0 52,0-1-1,0 0 1,27 3 0,-44-9-59,6 2 87,0-1-1,0 0 0,1-1 1,-1 0-1,0 0 0,0-1 1,0 0-1,0-1 0,16-4 1,-21 4-70,0 1 1,0-1 0,-1 0-1,1 0 1,0 0-1,-1 0 1,0-1 0,1 0-1,-1 1 1,0-1-1,0 0 1,-1-1 0,1 1-1,-1 0 1,1-1-1,-1 1 1,0-1 0,0 0-1,-1 0 1,1 0 0,-1 0-1,0 0 1,1-5-1,-1-7 24,0-1-1,-1 1 0,-1-1 1,0 1-1,-2 0 0,0-1 1,-5-15-1,5 19-77,0 0 1,-1 1-1,-11-23 0,12 30-46,1 0-1,-1 1 1,0-1 0,-1 1-1,1-1 1,-1 1 0,0 0 0,0 0-1,0 1 1,0-1 0,-10-4-1,13 7 47,-1 0 0,0 1-1,0-1 1,0 1 0,0-1-1,1 1 1,-1 0 0,0 0-1,0 0 1,0 0 0,0 0-1,0 0 1,0 0 0,0 1-1,1-1 1,-1 1 0,0-1-1,0 1 1,0 0 0,1 0-1,-1 0 1,0 0-1,1 0 1,-1 0 0,1 0-1,-1 0 1,1 1 0,0-1-1,0 0 1,-1 1 0,1-1-1,-1 3 1,0-1 4,0 0-1,0 0 1,0 1-1,0-1 1,0 0-1,1 1 1,0 0-1,0-1 1,0 1-1,0 0 1,0-1 0,1 1-1,0 0 1,-1 0-1,2 7 1,0-7 16,1 1 1,0-1 0,-1 0 0,1 0 0,1 1-1,-1-1 1,1-1 0,-1 1 0,1 0-1,0-1 1,1 1 0,-1-1 0,0 0 0,1 0-1,5 3 1,3 2-3,0-1 1,1 0-1,23 8 0,-28-12 49,-1-1 0,1 0 0,0-1-1,0 1 1,0-1 0,10 0 0,-13-1-4,-1-1 0,1 1 0,0-1 0,0 1-1,-1-1 1,1-1 0,-1 1 0,1-1 0,-1 0 0,1 0 0,-1 0-1,5-3 1,1-5 66,-1 1-1,0-1 1,-1-1-1,0 0 0,0 0 1,9-19-1,-17 30-104,71-130 331,-47 86-383,19-27-16,-37 61 56,1 1 0,0 0 0,1 1 0,0 0 0,10-8 0,-16 14-30,0 1 1,0-1 0,0 1-1,0 0 1,0-1 0,1 1 0,-1 0-1,0 1 1,1-1 0,-1 0-1,0 1 1,5-1 0,-6 1 27,1 0 0,-1 0 0,0 0 0,0 1 0,1-1 0,-1 0 0,0 1 1,0-1-1,0 1 0,0-1 0,0 1 0,1 0 0,-1-1 0,0 1 0,0 0 0,0 0 1,-1 0-1,1 0 0,0 0 0,0 0 0,0 0 0,-1 0 0,1 0 0,-1 0 0,1 0 1,0 2-1,3 7-31,0 1 0,-1-1 1,-1 1-1,1 0 0,0 15 1,0 57-62,-3-33 141,-9 62 0,7-96 34,-1 0-1,0 0 1,-2-1-1,1 1 1,-2-1 0,0 0-1,-17 28 1,20-39-10,0 0-1,0 0 1,0-1 0,0 1-1,-1-1 1,0 0 0,0 0 0,0 0-1,0 0 1,0-1 0,0 1-1,-1-1 1,1 0 0,-1 0-1,0-1 1,-5 2 0,6-3-45,0 1 0,0-1 0,0 0 1,0 1-1,0-2 0,0 1 0,0 0 0,0-1 1,0 0-1,0 0 0,0 0 0,0-1 0,0 1 1,1-1-1,-1 0 0,0 0 0,1 0 0,0 0 1,-1-1-1,-2-2 0,2 1-9,1 1 0,0-1 0,-1 0-1,2 1 1,-1-2 0,0 1 0,1 0 0,0 0 0,-1-1-1,-1-7 1,3 9-22,0 1-4,0 0 1,1-1 0,-1 1-1,0 0 1,1 0 0,0 0-1,-1-1 1,1 1 0,0 0-1,0 0 1,0-1-1,1 1 1,-1 0 0,0 0-1,1 0 1,0-1 0,1-2-1,-1 5 0,0 0 1,0 0-1,1 0 0,-1 0 0,0 0 0,1 0 0,-1 0 1,0 0-1,1 0 0,-1 0 0,0 1 0,0-1 0,1 1 1,-1-1-1,1 1 0,-2-1 18,42 19-205,-25-11 99,24 7 0,-35-13 146,117 31 218,-106-30-219,0 0-1,1-1 1,-1-1 0,1-1 0,20-2-1,-29 1 27,-1-1 0,1 0-1,-1 0 1,0-1 0,1 0 0,-1 0-1,-1-1 1,1 0 0,11-9-1,-9 6-24,0-2-1,-1 1 1,0-1-1,0-1 0,13-19 1,-3-2-18,-2 0 0,-1-2 0,19-54 0,17-65-365,-48 145 26,0 13 150,1 18 73,-3-15 70,5 23-100,-2 0 0,2 36 0,-4 66 135,-13 90 515,3-204-28,7-19-482,0 0 1,-1-1-1,1 1 0,0-1 0,-1 1 0,1 0 0,0-1 0,-1 1 1,1-1-1,-1 1 0,1-1 0,-1 0 0,0 1 0,1-1 1,-1 1-1,1-1 0,-1 0 0,0 0 0,1 1 0,-1-1 1,0 0-1,1 0 0,-1 0 0,0 0 0,1 0 0,-1 1 0,-1-2 1,-1 0 3,0 0 1,-1 0 0,1-1-1,0 1 1,0-1-1,0 0 1,0 0 0,1 0-1,-1 0 1,0-1 0,1 1-1,-1-1 1,1 0 0,0 1-1,0-1 1,-2-4 0,-6-9 17,-13-32 0,12 24-96,8 13-28,3 10 68,0 0 0,0 0 0,-1-1 0,1 1 0,0 0 0,-1 0 0,1 0 0,-1 0-1,0 0 1,1 0 0,-1 0 0,-1-2 0,0 2-191,13 14-152,-7-8 360,-1 0-1,1 0 1,0-1 0,7 7-1,-6-8-12,-1 1-1,0 0 0,0 0 1,-1 1-1,5 5 0,-8-9 24,1 0-1,0 0 1,0 0-1,-1 0 1,1 0-1,0 0 1,0 0-1,0-1 1,0 1-1,0 0 1,0-1-1,0 1 1,1-1-1,-1 1 0,0-1 1,0 1-1,0-1 1,1 0-1,-1 0 1,0 1-1,3-1 1,32-3-1752,-14 0-399,12 0-2148,1 3 1285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47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34 132 7136,'-1'-2'7627,"1"2"-7517,8-2 4328,21 0-1815,6 0-1662,-28 0-845,0 0 0,0 0-1,0-1 1,0 0 0,0 0-1,-1 0 1,1-1 0,-1 0-1,0 0 1,0-1 0,0 1-1,-1-1 1,1-1 0,-1 1-1,8-12 1,-13 16-107,1 0 1,0 0 0,-1 0-1,1 0 1,0 0-1,-1 0 1,0 0-1,1 0 1,-1-1-1,1 1 1,-1 0-1,0 0 1,0 0-1,0 0 1,0 0-1,0-1 1,0 1 0,0 0-1,0 0 1,0 0-1,-1 0 1,1-1-1,0 1 1,-1 0-1,1 0 1,-1 0-1,1 0 1,-1 0-1,1 0 1,-1 0-1,0 0 1,0 0 0,1 0-1,-1 1 1,0-1-1,0 0 1,0 0-1,0 1 1,-1-1-1,-1-1 31,0 1 0,1-1 0,-1 1 0,0 0-1,0 0 1,0 0 0,0 1 0,0-1 0,0 1-1,0-1 1,0 1 0,0 0 0,-5 1 0,-2 1 131,-1 1 1,1 0 0,0 0 0,0 2 0,0-1-1,1 1 1,-1 0 0,1 1 0,0 0 0,1 1-1,-1-1 1,1 2 0,-7 8 0,12-13-104,1-1 0,0 1 0,0 0 0,1 0 1,-1 0-1,0 0 0,1 0 0,0 1 0,0-1 0,0 0 0,0 1 1,0-1-1,1 1 0,0-1 0,-1 0 0,1 1 0,1-1 0,-1 1 1,0-1-1,1 1 0,0-1 0,-1 0 0,1 1 0,1-1 0,-1 0 1,0 0-1,1 0 0,0 0 0,2 4 0,1 0-2,-1-1 0,1 0 0,0 0 0,1 0 0,-1-1 0,1 0 0,0 0-1,0 0 1,1-1 0,-1 0 0,1 0 0,10 4 0,-3-4-77,-1 0 0,1-1 0,0-1 0,0 0 0,0-1 0,0 0 0,0-1 0,14-2 0,8-3-1851,67-16-1,-101 20 1763,49-14-4119,-47 13 3244,0 0 0,0 0 0,0 0 0,0 0 1,0-1-1,0 0 0,0 0 0,5-5 0,0-2-1963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47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9216,'2'-10'2344,"2"8"295,-3 3-2349,-1-1 0,1 1 1,0 0-1,-1-1 0,1 1 0,-1 0 0,1 0 0,-1 0 0,1-1 0,-1 1 0,0 0 1,1 0-1,-1 0 0,0 0 0,0 0 0,1 0 0,-1-1 0,0 3 0,6 70 2315,-4 97 0,-2-96-1671,0 405 2458,-1-470-3162,2 1 1,-1-1-1,2 1 0,-1-1 0,5 16 0,-6-25-229,0 1 29,0 0-1,1-1 1,-1 1-1,0-1 1,0 1 0,0 0-1,1-1 1,-1 1-1,0-1 1,1 1-1,-1-1 1,1 1-1,-1-1 1,0 1-1,2 0 1,-1-1-7,-1 0 0,1 0 1,0 0-1,-1 0 0,1-1 1,0 1-1,-1 0 0,1-1 1,0 1-1,-1 0 0,1-1 1,0 1-1,-1-1 0,1 1 1,-1-1-1,1 1 0,-1-1 1,1 1-1,-1-1 0,1 1 1,0-2-1,51-63 313,15 1-157,-14 15-193,11-16-395,-2-4 1,54-79-1,11-42-1812,-51 64-2555,-48 79 2642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54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52 223 480,'-23'6'16442,"12"-3"-13225,-7 1-1245,116 0-2206,218-14 527,71-23 224,138-14 155,81 1 347,-152 21-284,-299 17-499,409-13 660,44-4-363,-393 15-479,21-2-972,-220 10-1215,-2 2 591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56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227 6 2240,'1'-5'12987,"-7"5"-13254,-3 0 5120,4 0-4320,5 0-531,0 0 0,0 0 0,0 0 0,1 0 0,-1 0 0,0 0 0,0 1 0,0-1 0,0 0 1,0 0-1,0 0 0,0 0 0,0 0 0,0 0 0,0 0 0,0 0 0,0 0 0,0 0 0,0 0 0,0 0 0,0 0 0,0 0 0,0 0 0,0 0 0,0 0 0,0 0 0,0 0 0,0 1 0,0-1 1,0 0-1,0 0 0,0 0 0,0 0 0,0 0 0,0 0 0,0 0 0,0 0 0,0 0 0,0 0 0,0 0 0,0 0 0,0 0 0,0 0 0,0 0 0,0 0 0,0 0 0,0 0 0,0 0 0,-1 0 0,1 1 1,0-1-1,0 0 0,0 0 0,0 0 0,0 0 0,0 0 0,0 0 0,0 0 0,0 0 0,0 0 0,0 0 0,0 0 0,0 0 0,0 0 0,0 0 0,0 0 0,-1 0 0,2 0 15,-1 1-1,0-1 0,1 1 0,-1 0 0,0-1 1,0 1-1,1-1 0,-1 1 0,0 0 0,0-1 1,0 1-1,0 0 0,0-1 0,0 1 1,0 0-1,0-1 0,0 1 0,-1 0 0,1-1 1,0 1-1,-1 1 0,-2 7 8,1 1-1,0 0 1,0 0 0,1 0-1,0 18 1,1-8-17,-6 305 198,6-285-218,-6 362 729,6-400-712,0 465 1205,1-224-604,-1-204-449,1-3 43,-5 37 0,-1-44-36,5-27-138,0 0 0,-1 0-1,1 0 1,-1-1-1,0 1 1,1 0 0,-1 0-1,0-1 1,0 1 0,0-1-1,-2 3 1,3 7-198,0-9 191,0 0 1,1 0 0,-1 0-1,-1 1 1,1-1 0,0 0-1,0 0 1,-1 0 0,1 0-1,-2 3 1,1-4-17,0 1 0,1-1 1,-1 0-1,0 1 0,0-1 0,1 1 0,-1-1 1,1 1-1,0-1 0,-1 1 0,1-1 0,0 1 1,0 0-1,0-1 0,0 1 0,0-1 0,1 3 1,-1 7 26,0-11-8,0 1 0,0-1 0,0 0-1,0 0 1,0 1 0,0-1 0,0 0 0,0 1-1,0-1 1,0 0 0,0 0 0,0 1 0,0-1-1,0 0 1,0 0 0,-1 1 0,1-1-1,0 0 1,0 0 0,0 1 0,0-1 0,-1 0-1,1 0 1,0 0 0,0 1 0,0-1 0,-1 0-1,1 0 1,0 0 0,-1 0 0,1 0-1,0 1 1,0-1 0,-1 0 0,1 0 0,0 0-1,0 0 1,-1 0 0,1 0 0,0 0 0,-1 0-1,1 0 1,0 0 0,0 0 0,-1 0 0,1 0-1,0 0 1,-1-1 0,-5-5 204,1-1-1,-1-1 1,2 1 0,-8-15-1,-13-33-5,22 50-169,-21-62 1,14 36-86,-38-121-40,43 133-198,5 19 247,-1-1 0,1 0-1,0 0 1,0 0 0,0 0 0,0 0-1,0 1 1,0-1 0,0 0-1,0 0 1,0 0 0,0 0 0,0 0-1,1 0 1,-1-1 0,4 6-357,-3-3 350,4 10-2,0 1 0,0 1 1,4 22-1,4 9 137,2 6-131,-9-28-22,1 0 0,17 34 0,-12-28 120,-11-23-40,1-1 1,0 0-1,0 1 0,0-1 0,0 0 0,1 0 0,0 0 0,-1 0 1,1 0-1,1-1 0,-1 0 0,5 5 0,-7-8 6,0 0 0,0 1 0,0-1 0,0 0 0,0 0 0,-1 0-1,1 0 1,0 0 0,0 0 0,0 0 0,0-1 0,0 1 0,0 0 0,-1 0 0,1-1-1,0 1 1,0 0 0,0-1 0,-1 1 0,1-1 0,1 0 0,15-12 115,-16 12-135,20-20 212,0-1-1,22-31 0,2-2-206,40-36 118,-29 32-1262,-19 18-2738,-27 27-154,-1 1 1265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59.4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2362 383 4896,'0'0'1584,"-6"6"1712,7-5-2868,-1 1 1,-1-1-1,1 1 1,0-1 0,0 0-1,0 1 1,-1-1-1,1 1 1,-1-1 0,1 1-1,-1-1 1,1 0-1,-3 3 1,1 1 152,1-3-379,0 0-1,0-1 1,1 1 0,-1-1-1,-1 1 1,1-1 0,0 1-1,0-1 1,0 0 0,-1 1-1,1-1 1,-1 0 0,1 0 0,-1 0-1,1 0 1,-1 0 0,0 0-1,-2 0 1,-9 6 782,10-6-866,1 0 1,-1 0 0,0 0 0,0 0-1,0 0 1,0 0 0,0-1 0,0 1-1,0-1 1,0 0 0,-1 0 0,1 0-1,0-1 1,0 1 0,0-1 0,0 0-1,-5-1 1,2 0-42,1-1-1,-1 1 1,0-1-1,1 0 1,0 0 0,0 0-1,0-1 1,-6-6-1,-4-6 56,0-1 0,-21-35 0,-19-40 101,47 76-254,-20-36-14,12 20 130,-27-37 0,39 63-83,1 1-21,0 0-1,-1 0 1,0 0 0,-1 0-1,1 0 1,-1 1 0,1-1-1,-1 1 1,-1 1 0,-5-5-1,9 7-13,-1 0 11,1 0 1,0-1 0,-1 1-1,1 0 1,0 0 0,-1 0-1,1 1 1,-1-1 0,0 1-1,1-1 1,-1 1 0,0 0-1,1 0 1,-1 0 0,1 0 0,-1 0-1,0 1 1,1-1 0,-1 1-1,-2 1 1,-2 1 1,1 1 0,0 0 0,0 0 0,0 1 0,1 0 0,-1 0 0,1 0 0,0 0 0,1 1 0,-1 0 0,1 0 0,0 0 0,-6 13 0,1 1-42,1 0 1,1 1-1,-7 30 0,9-28-17,1-1 0,1 0-1,1 1 1,1 43 0,3 28 272,-3-53 143,1-37-300,0 1 0,0-1 1,0 0-1,-1 0 0,0 0 0,0 0 0,0 0 1,0 0-1,-1 0 0,1 0 0,-1 0 1,0 0-1,0-1 0,-1 1 0,1-1 0,-1 0 1,1 1-1,-6 3 0,4-4 33,-1 0 0,0 0 0,0 0 0,0-1 0,0 1 0,0-1 0,0-1 1,0 1-1,-1-1 0,1 0 0,0 0 0,-1 0 0,1-1 0,-7 0 0,-82-6 326,70 5-298,1-1-1,-1-2 1,-45-11-1,61 12-101,-1 0-1,0 0 1,1-1 0,0 0-1,0-1 1,0 1 0,0-2-1,1 1 1,0-1-1,0 0 1,0-1 0,1 1-1,-9-12 1,3-1-90,0-1-1,1 0 1,2-1 0,0 0-1,1 0 1,-9-39 0,9 26 5,3-1 0,-3-68 0,5 89-248,3 14 291,-1-1 1,1 1-1,0-1 0,0 0 1,-1 1-1,1-1 0,0 0 1,0 0-1,0 1 0,0-1 0,0 0 1,0 1-1,0-1 0,0 0 1,0 0-1,0 1 0,0-1 1,0 0-1,1-1 0,0 51-416,-7 111 421,5-144 81,0 0 0,-1 0 0,-1 0 1,0 0-1,-1 0 0,-9 21 0,9-26 40,-1 0 0,0 0-1,-1 0 1,0-1 0,-1 0 0,0 0 0,-1-1-1,0 0 1,-10 9 0,7-9-6,0-1 0,-1 0 0,0-1 0,0-1 0,0 0-1,-1 0 1,0-1 0,0-1 0,0 0 0,0 0 0,-1-2 0,0 0 0,1 0 0,-1-1 0,0-1 0,0 0 0,0-1 0,1-1 0,-26-5-1,28 4-20,-13-2-12,-33-13 1,48 15-67,0-1-1,0-1 1,0 0 0,1 0-1,-1-1 1,-13-13-1,14 12 17,0-1-1,1 0 0,1-1 0,-1 1 1,1-1-1,-5-12 0,7 13 12,1 0-33,-1 0 0,0 0 0,-1 0 0,1 0 0,-1 1 0,-1 0 0,-10-11 0,16 17-8,-1 0 0,0 1 0,1-1 0,-1 0 0,1 1-1,-1-1 1,0 1 0,0-1 0,1 1 0,-1 0 0,0-1 0,0 1 0,1 0 0,-1-1 0,0 1 0,0 0 0,0 0 0,0 0 0,1-1 0,-1 1 0,0 0 0,0 0 0,0 0-1,0 1 1,1-1 0,-1 0 0,0 0 0,-1 1 0,0 0-22,0 1 0,0 0 0,0 0-1,0 0 1,1 0 0,-1 1 0,1-1 0,-2 3 0,2-4 60,-1 1 30,0 1 0,0-1 1,0 0-1,-1 0 0,1 0 1,-1 0-1,-4 2 0,-8 6 120,13-7-133,-1-2 1,1 1 0,-1 0 0,0 0 0,0-1 0,0 0 0,0 1 0,0-1-1,0 0 1,-6 1 0,-2-1 73,1 0 0,-13-1-1,10 0-156,-24-2 41,1-1 0,-51-11 0,81 13-12,-8-5-13,3 2 42,11 4 0,-1 0 1,1 0 0,0 0 0,0 0 0,-1 0 0,1 0 0,0 0 0,0 0 0,-1 0 0,1 0 0,0 0 0,0 0 0,-1-1-1,1 1 1,0 0 0,0 0 0,0 0 0,-1 0 0,1-1 0,0 1 0,0 0 0,0 0 0,0 0 0,-1-1 0,1 1 0,0 0 0,0 0-1,0 0 1,0-1 0,0-1 25,2 1-27,0-1 0,0 1 0,0 0 0,0 0 0,0 0 0,0 1 0,5-2 0,6-2-34,7-4 86,31-6 0,-31 9-54,32-12 0,-22 5 7,-1-2 0,0-1 0,32-22 0,-57 34 24,0 0 0,0 0 1,0-1-1,0 0 0,0 0 0,-1 0 0,1 0 0,-1 0 0,0 0 1,-1-1-1,1 0 0,-1 0 0,0 1 0,0-1 0,0 0 1,-1-1-1,2-4 0,-2 4-27,1-1 0,-1 1 1,-1-1-1,1 0 0,-1 1 1,0-1-1,-2-6 0,2 12-7,0 1-1,0 0 0,0-1 0,-1 1 0,1 0 1,0 0-1,0 0 0,-1-1 0,1 1 0,0 0 1,0 0-1,-1 0 0,1 0 0,0-1 0,-1 1 1,1 0-1,0 0 0,-1 0 0,1 0 0,0 0 1,-1 0-1,1 0 0,0 0 0,-1 0 0,1 0 1,0 0-1,-1 0 0,1 0 0,0 0 0,0 0 0,-1 0 1,1 0-1,0 1 0,-1-1 0,1 0 0,0 0 1,-1 0-1,1 0 0,0 1 0,0-1 0,-1 0 1,1 0-1,0 1 0,0-1 0,0 0 0,-1 1 1,1-1-5,-9 9-17,0 0 0,1 1 0,0 0 0,-9 15 0,-14 20 168,14-26-111,-2 0-1,0-1 1,0-1 0,-2 0 0,-28 17-1,10-11 25,-1-1 0,-55 20-1,65-30 7,-34 8 0,55-17-104,12-1-30,22-2-50,-20 0 119,11 2 24,-1 0 0,1 0-1,24 8 1,-11-2 2,5 0 67,49 19 1,-68-21-29,-1 1-1,1 0 1,-1 1 0,-1 1 0,18 14 0,-21-15 3,-8-6-61,1 0-1,0 0 1,0 1 0,-1 0 0,0-1 0,1 1 0,1 3 0,-3-4-326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00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25 409 4320,'-1'0'2,"-20"-16"2873,21 16-2759,0-1 0,-1 1 0,1 0 1,0 0-1,0-1 0,0 1 0,-1 0 0,1-1 0,0 1 1,0 0-1,0-1 0,0 1 0,0 0 0,0-1 0,0 1 1,0 0-1,0-1 0,0 1 0,0 0 0,0-1 1,0 1-1,0 0 0,0-1 0,0 0 0,0 1 66,1-1 1,-1 1-1,1-1 0,-1 1 0,1 0 0,-1-1 0,1 1 1,0-1-1,-1 1 0,1 0 0,0 0 0,-1-1 0,1 1 0,0 0 1,-1 0-1,1 0 0,0 0 0,0-1 0,4 1 216,0 0 0,1 0 0,-1 0 1,0 0-1,0 1 0,0 0 0,0 0 0,1 1 0,-1-1 0,-1 1 0,1 0 0,0 0 0,0 1 0,-1-1 0,1 1 0,6 6 1,-1-1-152,0 0 1,-1 1 0,-1 0-1,0 0 1,0 1 0,8 14-1,6 14 221,-1 2-1,-2 1 1,-2 0-1,-2 1 1,16 73 0,-20-62-19,0-8-24,-2 1 0,-3-1 0,1 50 0,-17 129 347,6-181-669,-3-1 0,-2 1 0,-16 47 0,23-84-55,0-1 1,0 1 0,-6 8-1,7-13-33,0 1-1,0 0 0,-1 0 0,1-1 1,-1 1-1,1-1 0,-1 1 1,0-1-1,0 0 0,1 0 1,-1 0-1,0 0 0,-4 2 0,3-3-10,0 1-1,-1 0 0,1-1 0,0 1 0,0-1 1,-1 0-1,1 0 0,0-1 0,-1 1 0,1-1 1,0 1-1,0-1 0,0 0 0,0 0 0,-1 0 1,1-1-1,1 1 0,-1-1 0,0 0 0,0 1 1,1-1-1,-1 0 0,-3-4 0,-1-2-3,0 1 0,0-1-1,1-1 1,0 1 0,1-1-1,-6-11 1,5 5-20,0 1-1,1-1 1,0 0 0,2 0-1,0 0 1,0-1 0,1 1-1,1-1 1,1 0-1,0 1 1,1-1 0,1 1-1,0-1 1,1 1 0,1 0-1,0 0 1,1 0 0,1 0-1,0 1 1,1 0 0,9-14-1,37-47-16,-19 28 69,37-64 6,15-21-2,-43 75-44,2 3-1,79-74 0,20-4-1052,-96 85-1331,-2-1 1,60-84 0,-36 39-3976,2 6 1983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33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273 84 2912,'1'-5'266,"0"1"1,0 0-1,1 0 1,0 0-1,4-8 1,2-4 2080,-8 14-1946,1 0 0,-1 1-1,1-1 1,-1 0-1,0 1 1,0-1 0,1 0-1,-1 0 1,-1 1-1,1-1 1,0 0-1,0 1 1,-1-3 0,1 3-339,-1 1 0,1-1 0,0 1 1,0-1-1,0 1 0,-1-1 0,1 1 0,0 0 1,-1-1-1,1 1 0,0-1 0,-1 1 1,1 0-1,-1-1 0,1 1 0,0 0 1,-1 0-1,1-1 0,-1 1 0,1 0 0,-1 0 1,1 0-1,-1 0 0,1-1 0,-1 1 1,1 0-1,-1 0 0,1 0 0,-1 0 1,1 0-1,-1 0 0,1 0 0,-1 0 0,1 1 1,-1-1-1,1 0 0,-1 0 0,1 0 1,-1 0-1,1 1 0,0-1 0,-1 0 1,1 0-1,-1 1 0,1-1 0,0 0 0,-1 1 1,1-1-1,-1 1 0,-6 5 19,0 0-1,0 1 1,0 0 0,1 0-1,0 0 1,0 1-1,1 0 1,-7 13-1,-2 10 149,-12 33-1,21-49-157,-72 224 374,53-155-202,0-3 291,-14 90-1,38-168-448,-2 14 94,3-18-778,4-12-815,1-5-933,2-2 721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34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14 189 6720,'-2'-5'666,"-8"-24"2241,9 28-2742,1 0 1,0 0 0,0 0-1,0 0 1,-1 0 0,1 0 0,0 1-1,0-1 1,1 0 0,-1 0-1,0 0 1,0 0 0,0 0 0,1 0-1,-1 0 1,0 1 0,1-1-1,-1 0 1,0 0 0,1 0 0,-1 1-1,1-1 1,0 0 0,-1 0-1,1 1 1,0-1 0,-1 1 0,2-2-1,8-2 234,0 0 0,1 1 1,-1 0-1,1 0 0,0 1 0,21-1 0,1-1-94,372-71 1108,-394 72-1421,15-2 151,40-16-1,-104 55-8749,-1-9 4898,20-14 2180,-13 13-417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34.6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18 214 5312,'-2'2'362,"0"0"1,0-1 0,0 1-1,0 0 1,0 0 0,1 0-1,-3 4 1,4-6-247,0 0-1,1 1 1,-1-1-1,1 0 1,-1 0-1,1 0 1,-1 0 0,0 0-1,1 0 1,-1 0-1,1 0 1,-1 0-1,1 0 1,-1 0-1,1 0 1,-1 0-1,1-1 1,56-16 4194,26-18-2235,-43 17-1351,368-135 1132,-399 151-1778,0 0 0,-1 0 0,1 1 0,9-1 0,-16 2-279,1 0 0,-1 0 0,0 0 0,0 0 0,0 0 1,0 0-1,0 1 0,0-1 0,0 1 0,0 0 0,0-1 0,-1 1 0,1 0 0,0 0 0,0 0 0,0 0 1,-1 1-1,1-1 0,-1 0 0,1 1 0,-1-1 0,1 1 0,1 2 0,3 9-3553,1 2 1194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35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1 616 5984,'0'-1'130,"0"-1"0,0 1 0,0 0 0,0 0 0,1 0 0,-1 0 0,0 0 0,0 0 0,1 0 0,-1 0 0,1 0 0,-1 0 0,1 0 0,-1 0 0,1 0 0,0 0 0,0 1 0,-1-1 0,1 0 0,0 0 0,1 0 0,4-6 258,-1 1 9,30-38 1476,61-61 1,43-12-116,26-27-189,-16-9-123,-147 151-1423,-1 0-1,1 1 1,-1-1 0,1 1 0,-1-1 0,1 1-1,0 0 1,0 0 0,0 0 0,0 0 0,3-1-1,-5 2-22,0 0 0,0 0 0,1 0 0,-1 0 0,0 0 0,0 0-1,0 0 1,1 0 0,-1 0 0,0 0 0,0 0 0,0 0-1,1 0 1,-1 0 0,0 0 0,0 0 0,0 1 0,0-1-1,1 0 1,-1 0 0,0 0 0,0 0 0,0 0 0,0 1-1,0-1 1,0 0 0,1 0 0,-1 0 0,0 1 0,0-1 0,0 0-1,0 0 1,0 0 0,0 1 0,0-1 0,0 0 0,-3 18-66,-6 5 76,-1 1 0,-1-2-1,-1 1 1,-16 20 0,-15 30-101,39-67 94,2 0 0,-1 0 0,1 0 1,0 1-1,-3 10 0,5-15 8,0 0 1,-1-1-1,1 1 0,0 0 1,0-1-1,0 1 0,1 0 1,-1 0-1,0-1 0,1 1 1,-1 0-1,1-1 0,-1 1 0,1-1 1,0 1-1,-1-1 0,1 1 1,0-1-1,0 1 0,0-1 1,0 0-1,1 1 0,-1-1 1,0 0-1,0 0 0,1 0 0,1 1 1,3 1 52,-1-1 0,0 0 0,1-1 0,-1 1 0,1-1 0,0 0 0,-1 0 0,1-1 0,0 1 1,0-2-1,8 0 0,3-1 103,0-1-1,29-9 1,-6-3-137,1-2-1,67-41 1,-65 34-50,22-13 68,53-27-133,-99 57-17,-19 7 99,1 0-1,-1 0 0,1 0 1,-1 0-1,1 0 1,-1 0-1,1 0 0,-1 0 1,1 0-1,-1 0 1,0 0-1,1 0 0,-1 0 1,1 0-1,-1 0 1,1 1-1,-1-1 1,1 0-1,-1 1 1,1 0 0,-1 0 0,0-1 0,0 1 0,1 0 0,-1 0 0,0 0 0,0-1 0,0 1 0,0 0 0,0 0 0,0 0 0,0-1 0,0 1 0,-1 0 0,1 0 0,0-1 0,0 1 0,-1 0 0,1 0 0,0-1 0,-1 1 1,0 0-1,-5 11-43,-1-1 0,-12 15 0,-36 37-9,-7 8 111,54-60-72,1-1 0,0 1-1,1 0 1,0 1 0,-5 14 0,10-24 26,0 1-1,1-1 1,-1 0-1,1 0 0,0 1 1,0-1-1,0 0 0,0 1 1,0-1-1,0 0 1,0 0-1,1 1 0,-1-1 1,3 4-1,-3-4 6,1-1 1,0 0-1,-1 0 0,1 1 1,0-1-1,0 0 0,0 0 1,0 0-1,0 0 0,0 0 0,0 0 1,1-1-1,-1 1 0,0 0 1,0 0-1,1-1 0,-1 1 1,0-1-1,1 1 0,-1-1 1,1 0-1,-1 1 0,0-1 0,1 0 1,2 0-1,10-1 87,0 0-1,-1-1 1,1-1 0,14-4-1,56-21 22,-43 14 19,-14 5-24,44-21 1,-63 26-92,0-1 1,-1 1-1,1-1 1,-1-1-1,0 1 1,-1-1 0,0 0-1,1 0 1,7-12-1,-13 16-19,0 1 1,0 0-1,0-1 0,0 1 0,-1 0 0,1-1 0,0 1 0,-1-1 1,1 1-1,-1-1 0,0 0 0,1 1 0,-1-1 0,0 0 0,0 1 1,0-1-1,0 1 0,0-1 0,0 0 0,0 1 0,-1-3 0,0 3-11,0-1-1,0 1 1,0 0-1,0-1 0,-1 1 1,1 0-1,0 0 0,0 0 1,-1 0-1,1 0 1,-1 0-1,1 0 0,-1 1 1,1-1-1,-1 0 1,-2 0-1,-8-2-47,0 1 0,0 1 0,0 0-1,-18 0 1,29 1 51,-19 1-10,-27 5 0,26-3 52,-27 1 0,39-7-54,8 0-30,8-1 21,16-4 50,0 1 1,26-5-1,2-1-117,10-5-22,-20 5 216,62-11-1,-100 23-78,0 1 1,0 0-1,-1-1 0,1 1 0,0 0 0,0 1 0,0-1 0,0 0 0,0 1 0,0 0 0,0 0 0,0-1 0,0 2 0,2 0 0,-3 0-6,0-1 0,0 0 0,-1 1 0,1 0 1,-1-1-1,1 1 0,-1 0 0,0 0 0,0-1 0,0 1 0,0 0 0,0 0 0,0 0 0,0 1 0,0-1 0,-1 0 0,1 0 0,-1 4 0,1 2 18,0-1 0,-1 1 0,-1 0-1,1-1 1,-1 1 0,0-1 0,-1 1 0,-2 8 0,-4 5 38,-15 29 0,4-8 107,14-29 112,11-15 415,8-5-460,2-1-138,23-14 0,-26 14-198,-1 1-1,2 0 0,20-7 0,-29 12 68,-2 1-1,0 0 0,0 0 0,0 0 0,0 1 0,0-1 0,5 1 0,-7 0 15,-1 0 1,0 0-1,1 0 1,-1 0-1,1 0 0,-1 0 1,1 0-1,-1 0 1,0 1-1,1-1 1,-1 0-1,1 0 0,-1 1 1,0-1-1,1 0 1,-1 0-1,0 1 1,1-1-1,-1 0 0,1 1 1,-1 0-2,0 0 1,1 0 0,-1 0-1,0 0 1,0 0-1,0 0 1,0 0-1,0-1 1,0 1 0,0 0-1,0 0 1,0 0-1,0 2 1,-3 6 33,0 0 0,0-1 0,0 1-1,-8 12 1,-1 3 51,12-23-70,0-1-1,0 0 1,0 0 0,0 1 0,0-1-1,0 0 1,0 0 0,0 1 0,1-1-1,-1 0 1,0 0 0,0 0 0,0 1-1,0-1 1,1 0 0,-1 0 0,0 0-1,0 0 1,0 1 0,1-1 0,-1 0-1,0 0 1,0 0 0,0 0 0,1 0-1,-1 0 1,0 0 0,0 0 0,1 0-1,-1 0 1,0 0 0,0 0-1,1 0 1,-1 0 0,0 0 0,0 0-1,1 0 1,-1 0 0,0 0 26,5-1 61,-1-1 0,0 1 1,0-1-1,7-5 0,8-3-28,-2 3-115,0 0 1,1 1 0,0 0 0,0 2-1,20-3 1,-33 6 19,1 0-1,-1 1 1,1 0-1,-1 0 1,1 1-1,-1-1 1,1 1 0,-1 0-1,1 1 1,-1-1-1,0 1 1,1 0-1,-1 0 1,0 1-1,-1-1 1,1 1 0,0 0-1,-1 1 1,1-1-1,-1 1 1,6 7-1,3 7 75,0 1 0,11 24-1,-14-25 24,-5-10 52,0 1-1,1-1 1,9 11 0,-13-17-263,0 0-1,0 1 0,1-1 1,-1 0-1,1 0 0,-1 0 1,1 0-1,0-1 1,0 1-1,0-1 0,0 0 1,0 0-1,5 2 0,8 0-1091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1171 2816,'-13'9'1053,"8"-5"-417,5-2 864,13 2 966,-12-3-2159,1-1 0,-1 1-1,1-1 1,0 1 0,-1-1-1,1 1 1,-1-1 0,4 0 0,1 0 61,0-1 0,-1 0 0,1 0 0,0 0 0,0-1 0,0 0 0,-1 0 0,1-1 0,5-3 0,2-2 149,1 0 0,17-16 0,-3-2-209,-2 0 0,-1-2-1,-1 0 1,-1-2-1,23-40 1,84-172 646,-107 194-671,-4 8-71,-13 26-247,1-1 0,0 1 0,1 0 0,14-19 0,-22 33 25,0 0-1,1 0 1,-1-1-1,0 1 0,0 0 1,1-1-1,-1 1 1,0 0-1,0 0 0,1 0 1,-1-1-1,0 1 1,1 0-1,-1 0 1,0 0-1,1 0 0,-1 0 1,0 0-1,1-1 1,-1 1-1,0 0 0,1 0 1,-1 0-1,0 0 1,1 0-1,-1 0 0,0 0 1,1 1-1,-1-1 1,0 0-1,1 0 0,-1 0 1,0 0-1,1 0 1,-1 0-1,0 1 1,1-1-1,-1 0 0,0 0 1,1 0-1,-1 1 1,0-1-1,0 0 0,0 0 1,1 1-1,-1-1 1,0 0-1,0 1 0,0-1 1,1 0-1,-1 1 1,7 18-10,1 32 29,-3 0 1,-1 62 0,-2-41 73,-8 154 302,5-218-354,1-1 21,0 0 0,-1 0 0,-1 0 1,1-1-1,-4 11 0,4-16-17,1 1 0,-1-1 0,1 1 0,-1-1 0,0 0 0,0 1 0,0-1 0,0 0 0,0 0 0,0 0 0,0 1 0,0-1 1,0 0-1,0-1 0,-1 1 0,1 0 0,0 0 0,-1 0 0,1-1 0,0 1 0,-1-1 0,1 1 0,-1-1 0,1 0 0,-1 1 0,1-1 0,-1 0 0,1 0 0,-1 0 0,0 0 0,-2-1 0,-8-2 66,-1-1 0,1 0-1,0-1 1,0 0-1,1-1 1,-20-14-1,-6-2-110,19 11-42,15 9-1,1 0 0,-1 0 0,0 1 0,1-1 0,-1 1 0,0-1 0,0 1-1,0 0 1,0 0 0,0 0 0,-1 1 0,-3-1 0,6 1 40,1 0-1,0 0 0,-1 0 1,1 0-1,0 0 0,-1 0 0,1 0 1,0 0-1,-1 0 0,1 0 1,0 0-1,0 0 0,-1 1 1,1-1-1,0 0 0,-1 0 1,1 0-1,0 0 0,0 1 0,-1-1 1,1 0-1,0 0 0,0 1 1,0-1-1,0 0 0,-1 0 1,1 1-1,0-1 0,0 0 1,0 1-1,0-1 0,0 0 0,0 1 1,0-1-1,0 0 0,0 1 1,0-1-1,0 0 0,0 1 1,0-1-1,0 0 0,0 0 0,0 1 1,0-1-1,0 0 0,0 1 1,0-1-1,0 0 0,0 1 1,1-1-1,-1 0 0,0 0 1,0 1-1,1-1 0,11 19-97,-7-15 93,1 1-1,-1-1 0,1 0 0,-1-1 1,1 1-1,0-1 0,1 0 0,-1-1 1,7 3-1,7 1 169,33 5-1,-35-9-74,0 0 0,0-1-1,0-1 1,0-1 0,0-1-1,0 0 1,0-1 0,-1-1-1,1 0 1,16-8 0,106-44 271,-110 42-243,-1-1 1,43-29-1,-57 33-42,0-1 0,-1-1 1,-1 0-1,0 0 0,0-2 0,14-22 1,-22 30-33,0 0 1,-1-1-1,0 0 1,-1 0-1,1 0 1,-1-1-1,-1 1 1,0-1-1,0 1 1,-1-1-1,0 0 1,0 0-1,-1 1 1,0-1-1,-2-12 1,2 20-47,0-1 0,-1 1 0,1-1 0,-1 1-1,1-1 1,-1 1 0,1 0 0,-1-1 0,0 1 0,0 0 0,1 0 0,-1-1 0,0 1 0,0 0-1,0 0 1,0 0 0,-1 0 0,1 0 0,0 0 0,0 0 0,0 1 0,-1-1 0,1 0 0,-1 1-1,1-1 1,-2 0 0,0 1-10,0-1 0,1 1 0,-1 0-1,0 0 1,0 0 0,0 1 0,1-1-1,-1 0 1,0 1 0,0 0 0,1 0-1,-4 1 1,-2 2-7,0 0 0,1 1 1,0 0-1,0 0 0,0 1 0,-9 9 0,12-12 20,-13 16-38,-1 1-1,2 0 1,1 1 0,1 0-1,-21 42 1,31-55 22,0 1 1,0-1 0,1 1-1,1 0 1,-1 0 0,1 0-1,-1 12 1,3-16 36,0-1 1,0 1-1,0 0 0,1 0 0,-1-1 0,1 1 1,0 0-1,1-1 0,-1 1 0,1-1 0,0 1 1,0-1-1,0 0 0,0 0 0,1 0 0,3 4 1,0-1 27,1-1-1,0 0 1,1 0 0,-1-1 0,1 0 0,0 0 0,1 0 0,-1-1-1,1-1 1,-1 1 0,1-2 0,0 1 0,12 1 0,-4-1 70,1-1-1,-1-1 1,1 0 0,0-2 0,-1 0-1,20-3 1,-23 1-66,1-1 0,-1 0 0,-1-1-1,1-1 1,-1 0 0,23-14 0,66-56 58,-48 34-93,-22 18 23,31-24-37,71-40-1,-80 62-64,-54 26 73,0 0 0,0 1-1,0-1 1,0 0 0,0 0 0,0 0 0,0 0 0,0 0-1,0 0 1,0 0 0,0 0 0,0 1 0,0-1-1,0 0 1,0 0 0,0 0 0,0 0 0,0 0 0,0 0-1,0 0 1,0 1 0,0-1 0,0 0 0,0 0-1,0 0 1,0 0 0,0 0 0,0 0 0,0 0 0,0 0-1,1 0 1,-1 0 0,0 0 0,0 0 0,0 1-1,0-1 1,0 0 0,0 0 0,0 0 0,0 0 0,1 0-1,-1 0 1,0 0 0,0 0 0,0 0 0,0 0-1,0 0 1,0 0 0,0 0 0,0 0 0,1 0 0,-7 9 131,-9 3-39,-1-1 0,-28 16 0,-5 3-40,15-6-109,1 1 1,1 2-1,1 1 0,2 1 1,-37 48-1,62-72 62,0 1-1,0 0 1,1 0 0,-1 0-1,1 0 1,1 0 0,-1 1-1,-2 12 1,5-17 3,0 0 1,0 0-1,-1 0 0,2 0 1,-1 0-1,0 0 0,0-1 1,1 1-1,-1 0 0,1 0 1,-1 0-1,1 0 0,0-1 1,1 4-1,0-3 6,-1 0 1,1 0 0,0-1-1,0 1 1,-1-1-1,1 0 1,0 1-1,0-1 1,0 0 0,0 0-1,1 0 1,-1 0-1,0-1 1,0 1-1,3 0 1,8 1 57,-1-1 1,1-1-1,0 0 0,0-1 1,-1 0-1,1-1 0,15-4 1,-16 3-26,29-4 32,-1-3 1,0-1-1,-1-2 0,-1-2 1,45-24-1,-63 27-62,-2-1-1,1 0 1,-2-1-1,0-1 1,0-1 0,14-18-1,79-114 167,-74 95-149,121-174 245,-128 180-234,-1 0-1,39-98 1,10-89-278,-76 229 230,6-25-173,-7 29 161,0 0 0,0 0 0,1 0 0,-1-1 0,0 1 0,0 0 0,-1 0 0,1-1 0,0 1 0,0 0 0,-1 0 0,1-1 0,0 1 0,-1 0 0,1 0 0,-1 0 1,0 0-1,1 0 0,-2-1 0,2 2 7,0-1 1,-1 1-1,1 0 1,0 0 0,0 0-1,-1 0 1,1 0-1,0 0 1,0 0-1,-1-1 1,1 1 0,0 0-1,0 0 1,-1 0-1,1 0 1,0 0-1,-1 0 1,1 0 0,0 0-1,0 0 1,-1 1-1,1-1 1,0 0-1,-1 0 1,1 0 0,0 0-1,0 0 1,-1 0-1,1 1 1,-4 1-8,0 0 0,1 1 0,-1-1 0,1 1 0,-1 0 1,1 0-1,0 0 0,-4 6 0,-21 32-90,23-34 67,-117 208-373,101-168 410,1 0 1,-25 94-1,-2 101 39,39-181-52,3 0 1,4 67-1,1-126 20,0 7 25,0 1 1,1-1-1,1 0 1,4 15-1,-6-22 0,0 0 0,1-1 0,0 1 0,-1-1 0,1 1 0,0-1 0,0 1 0,0-1 0,0 1 0,0-1 0,0 0 0,0 0 0,0 1 0,0-1 0,1 0 0,-1 0 0,0 0 0,1 0 0,-1 0 0,1-1 0,-1 1 0,1 0 0,0-1 0,-1 1 0,1-1 0,0 1-1,-1-1 1,1 0 0,0 0 0,-1 0 0,1 0 0,0 0 0,2-1 0,16-3 115,-1-1 1,0-1-1,-1 0 0,1-2 0,24-13 0,87-61-263,-63 39-88,-65 42 179,0-1 1,-1 1-1,1 0 1,0 0-1,0 0 1,0 1 0,1-1-1,-1 0 1,0 1-1,0-1 1,4 1-1,-6 0 18,1 0 1,-1 0-1,1 0 0,-1 0 1,1 0-1,-1 0 0,1 1 1,-1-1-1,1 0 0,-1 0 0,0 1 1,1-1-1,-1 0 0,1 1 1,-1-1-1,0 0 0,1 1 1,-1-1-1,0 0 0,1 1 0,-1 1 8,1-1 1,0 0-1,-1 0 0,0 1 0,1-1 0,-1 1 0,0-1 0,0 0 0,0 1 0,0 1 0,-5 54-101,3-45 51,0 1-1,1 0 1,0 0-1,3 24 1,-1-33 60,-1 0 1,1 0 0,0-1 0,1 1-1,-1 0 1,1-1 0,0 1 0,0-1 0,0 0-1,0 1 1,0-1 0,1 0 0,-1-1-1,1 1 1,0 0 0,0-1 0,0 1 0,0-1-1,0 0 1,7 4 0,-4-4 26,-1 0 0,1-1-1,0 1 1,-1-1 0,1 0 0,0-1 0,0 1 0,0-1 0,0 0-1,0-1 1,-1 1 0,1-1 0,11-3 0,-1-1 51,-1 0 0,1-1 0,24-13 0,220-140 111,-336 241-901,74-79 691,-6 6-12,2 0 1,0 0 0,-6 11-1,10-18 26,1 1-1,0 0 1,0 0-1,0 0 1,0 0 0,1 0-1,-1 0 1,1 0-1,0 0 1,-1 0-1,1 0 1,1 0 0,-1 0-1,0 0 1,1 0-1,1 3 1,-2-4 10,1-1 0,-1 0 0,1 0 0,0 0 0,0 0 0,-1 0 0,1 0 0,0 0 0,0 0 0,0 0 0,0-1 0,0 1 0,1 0 0,-1-1 0,0 1 0,0-1 0,0 1 0,0-1 0,1 1 0,-1-1 0,0 0 1,2 1-1,30 1 326,-32-2-331,13-1 37,-1-1 1,0 0-1,0-1 0,0-1 0,0 0 0,-1 0 0,1-1 0,-1-1 1,0 0-1,12-9 0,-21 13-34,1-1 1,-1 1 0,0-1-1,0 0 1,-1 0-1,1 0 1,0 0 0,-1-1-1,0 1 1,0-1-1,3-6 1,-4 9-15,-1 0 0,0-1 0,1 1 1,-1 0-1,0 0 0,1-1 0,-1 1 0,0 0 0,0-1 0,0 1 0,0 0 1,0-1-1,0 1 0,-1 0 0,1-1 0,0 1 0,-1 0 0,1 0 1,-1 0-1,1-1 0,-1 1 0,1 0 0,-1 0 0,0 0 0,0 0 0,0 0 1,1 0-1,-1 0 0,0 0 0,0 0 0,0 0 0,-1 1 0,1-1 1,0 0-1,0 1 0,0-1 0,0 1 0,-3-2 0,-4 0-27,0 0 0,0 0 0,0 1 0,0 0 0,-1 0 0,-14 1 0,-50 9-82,65-8 68,8-1 45,-1 0-1,1 0 1,-1 0-1,1 1 1,-1-1-1,1 0 1,0 0-1,-1 0 1,1 0 0,-1 0-1,1 0 1,-1 0-1,1 0 1,-1 0-1,1 0 1,-1 0-1,1 0 1,-1-1-1,1 1 1,0 0-1,-1 0 1,0-1-1,9-5 129,23-10 58,259-109-388,-284 123 211,14-8-29,32-9 1,-46 18 3,-1-1 1,0 1-1,1 0 0,-1 0 0,0 1 1,1-1-1,-1 1 0,1 0 0,-1 1 1,1-1-1,-1 1 0,6 2 0,-9-2 13,1 0 0,-1 0 0,1 1 0,-1-1 0,0 1-1,1-1 1,-1 1 0,0 0 0,0 0 0,0 0 0,-1 0 0,1 0-1,0 0 1,-1 1 0,0-1 0,1 0 0,-1 1 0,0-1 0,0 1-1,0 0 1,0-1 0,-1 1 0,1 5 0,0 5 54,0 0 1,-1 0-1,-3 25 0,0-13-29,-2 12 18,0 8 205,5-45-236,0 0 1,0 0 0,0 1 0,0-1-1,0 0 1,0 0 0,0 0 0,0 0-1,1 0 1,-1 0 0,0 0 0,0 0 0,0 0-1,0 0 1,0 0 0,1 1 0,-1-1-1,0 0 1,0 0 0,0 0 0,0 0-1,0 0 1,0 0 0,1 0 0,-1 0-1,0 0 1,0 0 0,0 0 0,0 0 0,0 0-1,1-1 1,-1 1 0,0 0 0,0 0-1,0 0 1,0 0 0,0 0 0,0 0-1,1 0 1,-1 0 0,0 0 0,0 0-1,0-1 1,0 1 0,0 0 0,0 0 0,0 0-1,8-6 278,-7 6-208,63-50 446,15-9-659,-51 39 39,-18 12 54,1 0 0,0 1 0,0 0 0,1 0 0,-1 2 0,21-8 1,-30 13 25,1-1 0,0 1 0,-1 0 0,1 0 0,-1 0 0,1 0 0,-1 0 0,1 0 0,0 1 0,-1-1 0,1 1 0,-1 0 0,0 0 0,1 0 0,-1 0 0,0 0 0,1 0 0,-1 1 0,0-1 0,3 4 0,3 3 8,0 0 0,-1 0 0,11 17 0,-1-1-67,55 61 334,-40-51-4347,-31-33 3214,1 2-48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37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164 252 2912,'-1'-2'86,"0"1"1,0 0-1,0-1 1,1 0-1,-1 1 0,1-1 1,-1 1-1,1-1 0,0 0 1,-1 1-1,1-1 1,0 0-1,0 1 0,0-1 1,0 0-1,0 1 1,1-1-1,-1 0 0,1-1 1,2-13 1134,1 1 787,1-25 0,-4-45 2093,-1 83-4010,0 0 0,0 1-1,0-1 1,0 1 0,1-1-1,-1 0 1,1 1 0,-1-1-1,1 1 1,0-3 0,-1 4-93,1 0 1,-1 0-1,0 0 1,0 0-1,0 0 1,0 0-1,1 0 1,-1 0-1,0 0 1,0 0-1,0 0 1,0 0-1,1 0 1,-1 0-1,0 0 1,0 0-1,0 1 1,0-1-1,0 0 1,1 0-1,-1 0 1,0 0-1,0 0 1,0 0-1,0 0 1,0 1-1,0-1 1,1 0-1,-1 0 1,0 0-1,0 0 1,0 0-1,0 1 1,0-1-1,0 0 1,0 0-1,0 0 1,0 0 0,0 1-1,0-1 1,0 0-1,0 0 1,1 7 0,0 0 1,-1 0-1,1 0 1,-2 8-1,1 13 174,5 113 1091,-2-34-560,-3 95 460,-2-85-835,0-55 31,-4 0-1,-15 77 0,19-129-293,1-1 59,-1 0 0,-1 0 1,-5 16-1,7-23-70,0 0 0,0 0 0,0 0 0,-1 0 0,1 0 0,-1 0 0,1-1 0,-1 1 0,1-1 0,-1 1 0,0-1 0,0 1 0,0-1 0,0 0 0,0 0 0,0 0 0,0 0 0,0 0 0,0 0 0,-3 0 0,4-1-17,-1 0 1,1 1-1,-1-1 0,1-1 0,-1 1 0,1 0 0,-1 0 0,1 0 0,-1-1 0,1 1 0,-1-1 0,1 1 0,-1-1 1,1 0-1,0 1 0,0-1 0,-1 0 0,1 0 0,0 0 0,-2-1 0,-1-3 28,-1 0 0,1 0 0,-5-7 0,8 9-58,-6-7-5,0-1 0,1-1 0,1 1 0,0-1 0,0 0 0,1 0 0,1 0 0,0-1 0,1 1 0,0-1 0,1 0 0,0 0 0,1 1 0,0-1 0,4-17 0,-2 13-15,2 0 0,0 0 0,2 0-1,-1 1 1,2-1 0,0 1 0,1 1 0,1-1 0,0 2 0,18-23 0,-7 15 131,0 1 0,2 1-1,0 1 1,1 0 0,39-22 0,135-61 729,-29 17-239,-139 68-530,0-1 0,-1-2-1,37-34 1,-13 2-350,-4-4-3522,-29 31-932,4 7 1435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42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13 223 3136,'-1'0'135,"1"0"-1,-1 1 1,0-1 0,1 0-1,-1 0 1,0 0 0,1 0-1,-1 1 1,1-1 0,-1 0-1,0 1 1,1-1 0,-1 0-1,1 1 1,-1-1 0,1 1-1,-1-1 1,1 1-1,0-1 1,-1 1 0,1 0 201,0 0 1,0 0-1,0-1 1,1 1-1,-1 0 1,0 0-1,0-1 1,1 1-1,-1 0 1,1-1-1,-1 1 1,1 0-1,-1-1 1,1 1-1,-1 0 1,1-1-1,-1 1 0,2 0 1,3 3 8,1 1 1,-1-1 0,1-1-1,0 1 1,0-1-1,1 0 1,-1 0-1,1-1 1,-1 0-1,1 0 1,0 0-1,0-1 1,12 1-1,1-1-17,1-1 0,0-1 0,27-4 0,-35 3-182,-1 0-1,1-1 1,-1-1 0,1 0-1,-2 0 1,1-1-1,0-1 1,-1 0 0,20-15-1,-25 17-47,0-1 0,-1 0 0,0 0 0,0 0-1,-1-1 1,0 0 0,0 0 0,0 0 0,0 0 0,-1-1 0,0 1-1,0-1 1,-1 0 0,0 0 0,0 0 0,-1 0 0,0 0 0,0 0-1,0-10 1,-1 17-89,0-9 79,0 1 0,-1-1-1,-2-8 1,3 14-84,-1 1 0,1 0-1,-1-1 1,0 1 0,0 0-1,0 0 1,0 0 0,0 0 0,0 0-1,0 0 1,-1 0 0,1 0-1,-1 0 1,0 1 0,1-1 0,-1 1-1,-3-3 1,2 3-30,1 0 1,-1 0-1,0 0 0,0 0 0,1 0 1,-1 1-1,0-1 0,0 1 1,0 0-1,1 0 0,-1 0 0,-4 1 1,0 0-12,1 0-1,0 1 1,0 0 0,0 0 0,-7 4 0,0 1 18,1 0 0,0 1 1,1 0-1,-15 14 0,12-9 44,1 0-1,1 1 1,0 0-1,1 1 1,1 0-1,0 1 0,-12 27 1,19-36-35,0 0 0,1 1 0,0-1 1,0 1-1,1 0 0,0-1 0,1 1 1,-1 0-1,2 7 0,0-9 10,0 0 0,0 0 0,0 0 0,1-1-1,0 1 1,0-1 0,1 1 0,0-1 0,0 0 0,0 0 0,0 0 0,1 0-1,4 4 1,-2-3 72,1 1 0,0-2 0,0 1 0,0-1 0,0 0 0,1 0 0,0-1 0,0 0-1,0-1 1,1 1 0,-1-2 0,1 1 0,0-1 0,-1 0 0,18 0 0,-14-1 70,1-2 0,-1 1 0,1-2 1,-1 0-1,1 0 0,-1-1 0,0-1 0,0 0 1,0 0-1,19-11 0,235-161 82,-138 86-256,-120 85 79,1-2-55,1 1-1,10-5 0,-18 10 22,0 0 1,0 0-1,0 0 1,0 1-1,0-1 0,0 1 1,0-1-1,1 1 0,-1 0 1,0 0-1,0 0 0,0 0 1,0 0-1,0 0 0,0 0 1,1 1-1,1 0 0,-2 0-6,-1 0 0,0 0 0,1 0 0,-1 1 0,1-1 0,-1 0 0,0 1 0,0-1 0,0 1 0,0-1 0,0 1 0,0-1 0,0 1 0,0 0 0,-1-1 0,1 1 0,-1 0 0,1 0-1,-1-1 1,0 1 0,0 0 0,0 3 0,1 6 37,-1-1 0,-3 18 0,3-27-32,-4 17 41,0-1 1,-1 1-1,-1-1 0,0 0 0,-17 30 0,11-23 34,2-8-21,-2 5 37,11-21-94,1 1 1,-1 0 0,1 0 0,-1 0 0,1 0-1,0 0 1,0 0 0,-1 0 0,1 0 0,0 0 0,0 0-1,0 0 1,0 0 0,0 0 0,0 0 0,1 1 0,-1-1 12,1-1 1,0 0-1,0 1 1,-1-1-1,1 0 1,0 0-1,0 0 1,0 0-1,0 1 1,-1-1 0,1 0-1,0 0 1,0-1-1,0 1 1,-1 0-1,1 0 1,0 0-1,0 0 1,0-1-1,-1 1 1,2-1 0,24-10 137,0-2 0,33-22 0,6-15-109,1-1-385,-65 50 329,1 0 0,-1 0 0,1 1 0,0-1 0,-1 0 0,1 0 0,0 1 0,0-1 0,0 1 0,-1 0 0,1-1 0,0 1 0,2 0 0,-3 0-1,0 0-1,0 1 1,0-1 0,0 0 0,0 1 0,0-1-1,0 1 1,0-1 0,0 1 0,0 0 0,-1-1-1,1 1 1,0 0 0,0-1 0,0 1 0,-1 0 0,1 0-1,0 0 1,-1 0 0,1 0 0,-1 0 0,1 0-1,-1 1 1,2 3-18,-1 0 1,0 1-1,0-1 0,0 1 1,-1 0-1,0-1 0,0 1 1,0-1-1,-1 1 0,0-1 0,0 1 1,-2 5-1,1-3 45,0 1 0,1-1 0,0 1 1,1-1-1,0 10 0,1 5 27,-1-23-50,0 0 0,0 0 1,0 1-1,0-1 0,1 0 1,-1 1-1,0-1 0,0 0 0,1 0 1,-1 1-1,0-1 0,0 0 0,1 0 1,-1 0-1,0 1 0,1-1 1,-1 0-1,0 0 0,1 0 0,-1 0 1,0 0-1,1 0 0,-1 0 0,0 0 1,1 1-1,-1-1 0,0 0 1,1-1-1,-1 1 0,0 0 0,1 0 1,-1 0 3,4-1 35,-1-1 1,1 1-1,-1-1 1,1 0-1,-1 0 0,0-1 1,0 1-1,0-1 1,0 1-1,3-5 1,1 0 24,208-187 93,-215 193-160,1 0 0,0 0 1,0 0-1,0 0 0,0 1 0,0-1 1,0 0-1,0 1 0,0-1 0,0 0 1,0 1-1,0 0 0,0-1 1,1 1-1,-1 0 0,0-1 0,0 1 1,0 0-1,1 0 0,1 0 0,-2 0 0,0 1-1,-1-1 1,1 1-1,0-1 1,-1 1-1,1 0 1,0-1-1,-1 1 1,1 0-1,-1-1 1,1 1-1,-1 0 1,1-1-1,-1 1 1,0 0-1,1 0 1,-1 0-1,0 0 1,1-1-1,-1 1 1,0 1-1,1 6-57,0 0-1,-1 0 0,1 1 1,-3 11-1,-3 16-68,3-29 113,0 1 0,1 0 0,0 0 0,1 0 0,0 0 0,0 0 0,0 0 0,1 0 0,0 0 0,4 13 0,-4-19 43,0 0 1,0 0-1,1 0 0,-1-1 1,0 1-1,1 0 0,-1-1 1,1 1-1,-1-1 0,1 1 1,0-1-1,-1 0 0,1 1 1,0-1-1,0 0 1,0 0-1,0 0 0,0-1 1,0 1-1,0 0 0,0-1 1,0 0-1,1 1 0,-1-1 1,0 0-1,0 0 0,0 0 1,4-1-1,6 0 100,-1-1-1,1 0 1,-1-1 0,12-5-1,-17 7-93,7-4 35,0-1 0,-1 0-1,0 0 1,0-1-1,0 0 1,12-12-1,-5 4-33,-2-1 0,27-33-1,-42 47-41,-1 1 0,0-1-1,1 0 1,0 1-1,-1-1 1,1 1-1,0 0 1,0-1-1,-1 1 1,1 0 0,3-1-1,-5 2 6,1 0 0,-1 0-1,1 0 1,-1 0 0,0 0 0,1 0 0,-1 0-1,1 0 1,-1 0 0,0 0 0,1 0-1,-1 0 1,1 0 0,-1 1 0,0-1 0,1 0-1,-1 0 1,0 0 0,1 0 0,-1 1-1,0-1 1,1 0 0,-1 1 0,1 0-19,0 0 1,0 0 0,-1 0-1,1 1 1,-1-1 0,1 0-1,-1 0 1,0 1 0,1-1-1,-1 3 1,6 46-123,-5-34 138,0-1 1,1 0-1,1 1 0,0-1 0,1 0 1,7 16-1,-11-30 31,1-1 0,-1 1 0,1 0 0,-1 0 0,1 0 0,-1-1 0,1 1 0,0 0 1,-1-1-1,1 1 0,0 0 0,0-1 0,-1 1 0,1-1 0,0 1 0,0-1 0,0 0 0,0 1 0,0-1 0,0 0 1,-1 1-1,1-1 0,0 0 0,0 0 0,0 0 0,0 0 0,0 0 0,0 0 0,0 0 0,0 0 0,0-1 0,0 1 0,0 0 1,1-1-1,2-1 46,0 0 1,0 0-1,0 0 1,0 0-1,5-5 1,145-127 176,-65 39-210,-67 70-91,-6 3 8,-14 19 35,0 0 1,0 0-1,0 0 1,0 0 0,0 1-1,1-1 1,0 1-1,3-3 1,-6 5 9,0 0 1,0-1-1,1 1 1,-1 0-1,0 0 1,0 0 0,1-1-1,-1 1 1,0 0-1,1 0 1,-1 0-1,0 0 1,1 0-1,-1 0 1,1 0-1,-1 0 1,0 0-1,1 0 1,-1 0-1,0 0 1,1 0 0,-1 0-1,0 0 1,1 0-1,-1 0 1,0 0-1,1 0 1,-1 0-1,0 1 1,1-1-1,-1 0 1,0 0-1,0 0 1,1 1-1,-1-1 1,1 1 0,-1 0-12,1 0 0,0 0 0,-1 1 0,1-1 0,-1 1 0,0-1 0,1 0 0,-1 1 0,0 2 0,-1 36-150,1-37 175,-2 29-89,-5 35-14,6-59 110,-1 0 0,0 0 0,-1 0 1,0 0-1,0 0 0,-5 7 0,-1 1-2,-12 19-113,20-33 115,0-1 0,0 0 0,0 0 0,0 1 0,0-1 0,0 0 0,0 0 0,-1 0 0,1 0 0,-1 0 0,1-1 0,0 1 0,-1 0 0,1-1 0,-1 1 0,0-1 0,1 1 0,-4-1 0,3 0 0,0 0-1,0 0 0,0 0 0,0-1 0,0 1 0,0-1 1,0 1-1,0-1 0,0 0 0,1 0 0,-1 0 0,0 0 1,-2-2-1,-18-20-285,13 12 109,-5-9-231,25 28 44,0 0-1,18 8 1,-4-6 462,0-1 0,1-2 1,52 9-1,-67-15-73,1 0 1,0 0-1,-1-1 1,1-1-1,0 0 0,-1 0 1,1-1-1,-1-1 1,1 0-1,-1-1 1,17-7-1,-13 3 8,0-1-1,0-1 1,-1 0 0,-1-1-1,1 0 1,-2-1 0,19-23-1,-24 26-54,-3 5 4,-1 0 0,1 0 0,-1 0 0,0-1-1,-1 0 1,5-8 0,-25 121-421,16-100 436,1 1 1,-1-1 0,1 1-1,1 0 1,-1 0-1,1-1 1,1 1 0,0 0-1,0-1 1,1 1-1,0-1 1,3 9-1,-3-11 33,-2-5-33,0 0 1,0-1-1,1 1 0,-1 0 0,0-1 0,0 1 0,1 0 1,-1-1-1,1 1 0,-1 0 0,0-1 0,1 1 1,-1-1-1,1 1 0,-1-1 0,1 1 0,-1-1 1,1 1-1,0-1 0,-1 0 0,1 1 0,-1-1 1,1 0-1,0 1 0,0-1 0,1 1-11,1 0 0,-1-1 0,0 1 0,1-1 0,-1 0 0,0 1 0,1-1 0,-1 0 0,0 0 0,1-1 0,-1 1 0,0 0 0,1-1 0,-1 1 0,0-1 0,0 0 0,1 0 0,-1 0 0,3-2 0,-5 3 5,0 0-1,1-1 0,-1 1 1,0 0-1,1-1 1,-1 1-1,0 0 1,1-1-1,-1 1 0,0 0 1,1 0-1,-1 0 1,1-1-1,-1 1 1,1 0-1,-1 0 0,0 0 1,1 0-1,-1 0 1,1 0-1,-1 0 1,1 0-1,-1 0 0,1 0 1,-1 0-1,1 0 1,-1 0-1,0 0 1,1 0-1,0 1 0,0 0-141,7-7 234,42-13-250,-23 8 330,-20 6-244,-7 5 61,0 0 1,0 0-1,0 0 0,0 0 0,0 0 1,0 0-1,0 0 0,1 0 1,-1 0-1,0 0 0,0 0 1,0 0-1,0 0 0,0 0 1,0 0-1,0 0 0,0 0 0,0 0 1,0 0-1,0 0 0,0 0 1,0 1-1,0-1 0,0 0 1,0 0-1,0 0 0,0 0 1,0 0-1,0 0 0,0 0 1,1 0-1,-1 0 0,0 0 0,0 0 1,0 0-1,0 0 0,0 0 1,0 0-1,0-1 0,0 1 1,0 0-1,0 0 0,0 0 1,0 0-1,0 0 0,0 0 0,0 0 1,0 0-1,0 0 0,0 0 1,0 0-1,0 0 0,0 0 1,0 0-1,0 0 0,1 0 0,-1 1 157,4-6-112,-2 5-40,0-1 1,0 1 0,1 0-1,-1-1 1,0 0 0,0 1-1,0-1 1,0 0 0,0 0-1,0 0 1,0 0 0,0 0-1,2-2 1,15-7 19,-14 7 14,0 1 0,1 0 0,-1-1 0,0 0 0,9-7 0,2-2 45,4 0-59,-12 8-107,-1-1 0,13-10 0,-19 14 78,-1-2 241,0 1-540,3-6-664,-3 7 957,0 1 0,0 0-1,0-1 1,0 1 0,0 0 0,0 0 0,0-1 0,0 1 0,-1 0 0,1 0-1,0-1 1,0 1 0,0 0 0,0 0 0,0 0 0,-1-1 0,1 1-1,0 0 1,0 0 0,0 0 0,-1-1 0,1 1 0,0 0 0,0 0 0,-1 0-1,1 0 1,0 0 0,0 0 0,-1-1 0,1 1 11,0 0-1,0 0 1,0 0-1,0 0 1,1 0 0,-1 0-1,0 0 1,0 0-1,0 0 1,0 0 0,0 0-1,0 0 1,0 0 0,0 0-1,0 0 1,0 0-1,0 0 1,0 0 0,0 0-1,1 0 1,-1 0 0,0 0-1,0-1 1,0 1-1,0 0 1,0 0 0,0 0-1,0 0 1,0 0 0,0 0-1,0 0 1,0 0-1,0 0 1,0 0 0,0 0-1,0-1 1,0 1-1,0 0 1,0 0 0,0 0-1,0 0 1,0 0 0,0 0-1,0 0 1,0 0-1,0 0 1,0 0 0,0 0-1,0-1 1,0 1 0,-1 0-1,1 0 1,0 0-1,0 0 1,0 0 0,0 0-1,0 0 1,0 0 0,0 0-1,0 0 1,-13 21-250,1-3 217,10-15 26,-1 0 1,1 0-1,1 0 1,-1 1-1,0-1 1,1 0-1,-1 1 0,1-1 1,0 1-1,-1 4 1,1 0-7,1-7 10,0 1 0,-1-1 1,1 1-1,0-1 0,0 1 1,0-1-1,0 1 0,0 0 0,0-1 1,1 3-1,0-4 10,-1 1 0,1 0 0,-1 0 0,1 0 0,0-1-1,-1 1 1,1 0 0,0-1 0,0 1 0,0-1 0,0 1 0,-1-1 0,1 1-1,0-1 1,0 0 0,0 1 0,0-1 0,0 0 0,0 0 0,0 0 0,1 1 0,8 0 98,0 0 0,0 0 0,0 0 0,0-1 0,0-1 0,0 0 1,0 0-1,0-1 0,0 0 0,0-1 0,0 0 0,-1-1 1,0 0-1,0 0 0,0-1 0,15-10 0,-23 14-93,1 0-1,-1-1 1,1 1-1,-1-1 1,1 1 0,-1-1-1,0 0 1,0 1-1,1-1 1,-1 0 0,-1 0-1,1 0 1,0 0-1,0 0 1,-1 0-1,1-4 1,-1 5-13,0 0 1,0-1-1,0 1 1,0 0-1,0-1 0,0 1 1,-1 0-1,1-1 1,-1 1-1,1 0 0,-1 0 1,1-1-1,-1 1 1,0 0-1,0 0 0,1 0 1,-1 0-1,0 0 1,0 0-1,0 0 0,0 0 1,0 0-1,0 1 0,0-1 1,-1 0-1,1 1 1,0-1-1,-2 0 0,-12-5-116,-1 1 0,1 0-1,-1 1 1,-24-3-1,26 3 174,13 4-57,1 0 0,0 0 0,0 0-1,0 0 1,0 0 0,0 0 0,0-1-1,0 1 1,0 0 0,0 0 0,0 0-1,0 0 1,0 0 0,0 0 0,0 0-1,0 0 1,0-1 0,0 1 0,0 0-1,0 0 1,0 0 0,0 0 0,0 0-1,0 0 1,0 0 0,0 0-1,0-1 1,0 1 0,1 0 0,-1 0-1,0 0 1,0 0 0,0 0 0,0 0-1,0 0 1,0 0 0,0 0 0,0 0-1,0 0 1,0 0 0,1-1 0,-1 1-1,0 0 1,0 0 0,0 0 0,0 0-1,0 0 1,0 0 0,0 0 0,0 0-1,1 0 1,-1 0 0,0 0 0,29-7-348,-23 6 318,98-26-108,-52 13 186,56-8 0,-103 21-23,1 1 0,0-1-1,-1 1 1,1 1-1,-1-1 1,1 1-1,-1 0 1,1 0-1,5 2 1,-9-2 6,0 0-1,1 0 1,-1 0-1,0 0 1,-1 0-1,1 1 1,0-1-1,0 0 1,0 1-1,-1-1 1,1 1-1,-1 0 1,1 0-1,-1-1 1,0 1-1,0 0 1,0 0-1,0 0 1,0 0 0,0 1-1,0-1 1,-1 0-1,1 0 1,0 5-1,-2 3 50,1 0 1,-1 0-1,-1 0 0,0 0 1,0 0-1,-1 0 1,-1-1-1,-4 11 0,-8 26 38,15-41-82,0-2 75,6-4 4,4-3-70,146-58 181,-127 52-206,2-1 3,-1 1 0,2 2 0,43-7-1,-70 14-25,-1 1 0,1 0 0,-1 0 0,0 0-1,1 0 1,-1 1 0,0-1 0,1 1 0,-1 0 0,0 0-1,1 0 1,-1 0 0,0 1 0,0-1 0,0 1-1,0 0 1,-1 0 0,1 0 0,0 0 0,-1 1-1,1-1 1,-1 0 0,0 1 0,0 0 0,0 0-1,0-1 1,0 1 0,-1 0 0,1 1 0,-1-1 0,0 0-1,0 0 1,0 0 0,0 1 0,-1-1 0,1 7-1,0 5-1031,0-1 0,-2 18 0,-1-12-2906,-1-1 1,-9 32 0,2-19 716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43.3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1795 436 11296,'-71'-32'5120,"44"21"-4449,17 6-639,7 5-160,-2-4-1279,5 8 767,-5-4-3264,10 0 2208</inkml:trace>
  <inkml:trace contextRef="#ctx0" brushRef="#br0" timeOffset="1">82 12 12128,'-81'-3'6207,"86"-2"-5951,5 5-288,25-3-960,10 3 544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45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8 921 6464,'0'0'87,"-1"0"0,1 0 1,0 0-1,-1 0 0,1 0 1,0 0-1,0 0 0,-1 0 1,1 0-1,0 0 0,-1 1 1,1-1-1,0 0 0,0 0 0,-1 0 1,1 0-1,0 1 0,0-1 1,0 0-1,-1 0 0,1 0 1,0 1-1,0-1 0,0 0 1,-1 0-1,1 1 0,0-1 1,0 0-1,0 1 0,0-1 0,0 0 1,0 0-1,0 1 0,0-1 1,0 0-1,0 1 0,10 5 3470,18 0 530,-23-7-3663,-1 1 0,1-1 0,-1 0 0,0 0 0,1 0 0,-1 0 0,0-1-1,0 1 1,0-1 0,7-5 0,2-2 501,20-18 0,-18 14-563,10-10 189,-1 0 1,32-41 0,36-61 137,-36 47-335,-39 56-252,93-119 612,-106 137-719,0 0-1,1 0 1,-1 0 0,1 1-1,-1 0 1,10-5 0,-14 8-2,1-1 0,-1 1 0,1 0 0,0-1 0,-1 1 0,1 0 1,-1 0-1,1-1 0,0 1 0,-1 0 0,1 0 0,0 0 0,-1 0 0,1 0 0,0 0 1,-1 0-1,1 0 0,0 0 0,-1 1 0,1-1 0,0 0 0,-1 0 0,1 0 1,0 1-1,-1-1 0,1 0 0,-1 1 0,1-1 0,-1 1 0,1-1 0,-1 1 0,1-1 1,0 1-1,0 2-10,1-1-1,-1 0 1,0 1 0,0-1 0,0 0 0,0 1 0,-1-1 0,1 1 0,0 4 0,2 26-5,-2 0 0,-1 0 0,-1 0 0,-2 0 0,-7 32 0,6-43 47,-1 0 1,-2 0-1,0-1 0,-1 0 0,-1-1 1,-1 1-1,-1-2 0,-19 28 0,26-43-23,-1 3 92,0 0 0,0-1 0,-1 0 0,-8 7-1,12-12-51,0 0-1,0 1 1,1-1-1,-1 0 0,0 0 1,0 0-1,0-1 0,0 1 1,-1 0-1,1-1 1,0 1-1,0-1 0,0 0 1,0 0-1,-1 0 1,1 0-1,0 0 0,0 0 1,0 0-1,0-1 0,-5-1 1,2 0-7,-1-1 0,1 0 0,0-1 1,0 1-1,0-1 0,0 0 0,-6-8 0,-30-35-98,39 44 28,-5-6-484,9 11-207,20 19 87,-13-14 601,1-1 1,0-1 0,0 0 0,0 0-1,0 0 1,14 2 0,6 1 63,31 4 1,-30-8 55,1-3 0,-1 0 0,52-7 0,-48 3-90,-33 3 2,0 0 1,1 0-1,-1 0 1,0 1 0,1-1-1,-1 0 1,0 1 0,1 0-1,-1-1 1,0 1-1,0 0 1,1 0 0,-1 0-1,0 1 1,0-1 0,0 0-1,0 1 1,-1-1 0,1 1-1,0 0 1,-1 0-1,1-1 1,-1 1 0,1 0-1,-1 0 1,0 0 0,0 1-1,0-1 1,0 0-1,0 0 1,0 5 0,2 5-19,0 1 1,-2-1 0,1 1 0,-2 21 0,-17 246 364,-3-169-106,9-60 234,10-44-362,1-6-50,0 0 0,-1 0-1,1 0 1,0 0 0,0 0 0,0 0-1,-1 0 1,1 0 0,-1 0 0,1 0-1,-1 0 1,1 0 0,-1 0 0,1 0-1,-1-1 1,0 2 0,1-2-48,-1 0 1,1 0 0,0 0-1,0 0 1,0 0 0,0 0-1,0 0 1,0 0 0,0 0-1,0 0 1,0 0 0,0 0-1,0 0 1,0 0 0,0 0-1,0 0 1,0 0 0,-1 0-1,1 0 1,0 0 0,0 0-1,0 0 1,0 0 0,0 0-1,0 0 1,0 0 0,0 0-1,0 0 1,0 0 0,0 0-1,0 0 1,0 0 0,0 0-1,-1 0 1,1 0 0,0 0-1,0 0 1,0 0 0,0 0-1,0 0 1,0 0 0,0 0-1,0 0 1,0-1 0,0 1-1,0 0 1,0 0 0,0 0-1,0 0 1,0 0 0,0 0-1,0 0 1,0 0 0,0 0 0,0 0-1,0 0 1,0 0 0,0 0-1,0 0 1,0-1 0,0 1-1,-1-10 232,2-21-73,18-171-62,-9 146-283,2 0-1,38-103 0,-42 140 148,1 0 1,1 1-1,1 1 0,0 0 0,1 0 0,1 1 1,1 0-1,0 1 0,29-23 0,-32 30-3,0-1-1,1 2 0,0-1 0,0 2 1,1 0-1,0 0 0,0 1 1,0 1-1,0 0 0,1 0 0,0 2 1,-1 0-1,1 0 0,0 1 1,17 2-1,-21 0 12,-1 0 1,1 1-1,-1 1 1,0-1 0,1 2-1,-1-1 1,0 1-1,-1 1 1,9 5-1,-12-7 20,0 0-1,0 1 1,-1-1-1,1 1 1,-1 1 0,0-1-1,0 0 1,-1 1-1,1 0 1,-1 0-1,0 0 1,0 0 0,-1 0-1,0 1 1,0-1-1,2 7 1,-3-8 21,-1-1 1,1 1-1,-1-1 1,0 1-1,0-1 0,0 1 1,0-1-1,0 1 1,-1 0-1,0-1 1,0 1-1,0-1 1,0 0-1,0 1 0,-1-1 1,1 0-1,-1 0 1,0 0-1,0 0 1,0 0-1,-1 0 1,1-1-1,0 1 0,-1-1 1,0 1-1,0-1 1,0 0-1,0 0 1,0 0-1,-4 2 0,-4 0 47,0 0-1,-1-1 0,1 0 0,-1-1 0,1 0 1,-1-1-1,0 0 0,-22-2 0,17 0-71,-1-1-1,1-1 1,0 0-1,-34-12 1,40 10-19,4 2-46,0 0 0,0 0 0,0 1 0,0 0 0,-1 0-1,-8 0 1,30 13-659,6-3 697,-1-1 0,1-1 0,1 0 0,-1-2 0,28 3 0,-14-1 101,1-2 0,0-2 0,-1-1 0,1-1 0,0-3-1,43-7 1,-45 3 48,-1-1 1,0-2-1,36-17 0,-51 19-51,0 0 0,-1-2 1,0 0-1,0-1 0,-1 0 0,0-1 1,13-15-1,-23 21-36,0-1-1,0 1 1,5-9 0,-9 13-25,0 0 1,0 1 0,0-1-1,0 0 1,0 0-1,-1 0 1,1 0-1,-1 1 1,1-1 0,-1 0-1,0 0 1,1 0-1,-1 0 1,0 0-1,-1 0 1,1 0 0,-1-4-1,1 5-27,-1 0 1,0 0-1,0 0 1,1 0-1,-1 0 0,0 0 1,0 1-1,0-1 1,0 0-1,0 0 0,0 1 1,0-1-1,0 0 1,0 1-1,0-1 0,0 1 1,-1-1-1,1 1 1,0 0-1,0 0 0,0-1 1,-1 1-1,1 0 1,0 0-1,0 0 0,-1 0 1,1 0-1,0 1 1,0-1-1,-1 0 0,1 1 1,0-1-1,-1 1 1,-6 1-70,1 1 0,0 0 1,-1 0-1,-7 6 0,5-3 38,-1 1 0,1 1 1,0 0-1,1 0 0,-15 17 0,19-19 40,1 0 1,-1 0-1,1 0 1,1 1-1,-1 0 1,1-1-1,0 1 1,0 1 0,1-1-1,0 0 1,-1 9-1,3-14 12,0 1 0,0-1-1,0 0 1,0 0 0,1 0-1,-1 1 1,0-1 0,1 0-1,0 0 1,0 0 0,-1 0-1,1 0 1,0 0 0,1 0-1,-1 0 1,0-1 0,0 1-1,1 0 1,-1-1 0,1 1 0,0-1-1,-1 1 1,1-1 0,0 0-1,0 0 1,0 0 0,0 0-1,0 0 1,4 1 0,5 2 36,0 0 0,0-1 0,0-1 0,17 2 0,5-2 96,-1-1-1,64-6 0,64-22 187,-112 14-358,76-30-1,-109 38 59,1 0 0,17-2 0,5-1 107,-38 7-121,0 1 0,0 0 0,0 0 0,0 0 0,1 0 0,-1 0 0,0 0 0,0 0 0,0 0 0,0 0 0,0 0 1,0 0-1,0 0 0,1 0 0,-1 0 0,0 0 0,0 0 0,0 0 0,0 0 0,0 1 0,0-1 0,0 0 0,0 0 0,1 0 0,-1 0 0,0 0 1,0 0-1,0 0 0,0 0 0,0 0 0,0 0 0,0 0 0,0 0 0,0 1 0,0-1 0,0 0 0,0 0 0,1 0 0,-1 0 0,0 0 0,0 0 0,0 0 1,0 1-1,0-1 0,0 0 0,0 0 0,0 0 0,0 0 0,0 0 0,0 1 0,-3 10 42,-12 22-104,4-9-109,9-19 154,0 0-1,1-1 1,0 1 0,0 0 0,1 0 0,-1 6 0,1-10 16,0 0 1,0 0 0,0 0 0,0 0-1,0 0 1,0 0 0,1 0-1,-1 0 1,0 1 0,1-1 0,-1 0-1,1 0 1,-1-1 0,1 1-1,-1 0 1,1 0 0,0 0-1,-1 0 1,1 0 0,0-1 0,0 1-1,0 0 1,0 0 0,-1-1-1,1 1 1,0-1 0,0 1 0,0-1-1,0 1 1,0-1 0,0 0-1,1 0 1,1 1 0,9 0 24,1-2 0,0 1 0,-1-1 1,24-6-1,-25 5 56,13-3 38,-1-1-1,25-11 1,-36 13-84,6-2-19,0-1 0,-1 0 0,0-1 0,-1-1 0,0-1 0,0 0 0,-1-1 0,0-1-1,-1 0 1,13-15 0,-1-3 24,33-53-1,17-42 134,-66 108-135,64-106 17,37-65-77,-81 132-34,31-81 0,-59 131 7,0 0 0,0 0 0,1-11 0,-3 16 34,0 1 1,0-1 0,0 1-1,0-1 1,0 0 0,0 1-1,0-1 1,0 1 0,0-1-1,0 0 1,-1 1 0,1-1-1,0 1 1,0-1 0,-1 1-1,1-1 1,-1 0 0,1 1-5,-1 0 1,1-1-1,0 1 1,-1 0-1,1 0 1,-1 0-1,1 0 1,-1 0-1,1 0 1,-1 0-1,1 0 1,-1 0-1,1 1 1,0-1-1,-1 0 1,1 0-1,-1 0 1,1 0-1,0 1 0,-1-1 1,1 0-1,-1 0 1,1 1-1,0-1 1,-1 0-1,1 1 1,-1 0-1,-4 4-58,0 0-1,-1 0 0,2 1 0,-1 0 0,-6 11 0,-1 0 16,-4 6 44,2 1-1,0 1 1,-19 48 0,-15 82-176,17-5 129,-20 233 0,47-357-461,0 7-4672,4-29 2764,0-10-1114,-1-13-1353,0 8 3960,-1 0-1,-1 0 1,-4-15 0,4 17 848,-1 0 1,-1 0-1,-8-14 0,5 11 640,-1 1 0,0 0 0,-1 1 0,0 0-1,-1 1 1,-17-12 0,-18-9 2146,28 19-1304,0 0 1,1-2 0,1 1 0,-24-25 0,39 36-1334,0 0-1,0 1 1,0-1 0,1 0 0,-1 0 0,0 0-1,1 0 1,-1 0 0,1 0 0,-1 0 0,1-1 0,-1 1-1,1 0 1,0 0 0,-1 0 0,1 0 0,0 0 0,0-1-1,0 1 1,0 0 0,0 0 0,0 0 0,0-1 0,1 1-1,-1 0 1,0 0 0,1 0 0,-1 0 0,1 0 0,-1 0-1,2-2 1,1-1 74,0 1 0,1 0-1,-1 0 1,1 0 0,0 0 0,6-3-1,-5 3-79,14-8 159,0 1 1,1 1-1,20-7 1,65-16-81,-72 23-148,-9 2-678,0 2-1,1 0 0,46-1 0,-55 6-769,0 0 0,0 1 0,0 1 0,0 1-1,0 0 1,28 10 0,1 6-1803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46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0 320 7712,'3'-7'8226,"8"6"-6154,0-1-1608,0 0 0,0-1-1,0 0 1,0-1 0,-1 0 0,0-1-1,0 0 1,0-1 0,-1 0-1,1 0 1,-1-1 0,-1 0 0,15-15-1,0-5-50,-2-1 0,0-2 0,16-30-1,-1 1 575,-23 33-672,-13 32-448,-25 116 511,24-110-344,-6 59-25,7-64 20,0 0 1,0 0 0,1-1-1,0 1 1,0 0 0,1-1-1,0 1 1,3 7 0,-4-11-13,1-1 1,0 0-1,-1 0 1,1 0-1,0 0 1,0 0 0,0-1-1,1 1 1,-1-1-1,0 1 1,0-1-1,1 0 1,-1 0-1,1 0 1,-1 0-1,1 0 1,0 0-1,-1-1 1,4 1-1,8 1 125,0-1 0,18 0 0,-28-1-81,36-1 28,-1-1-1,0-3 1,0-1-1,71-20 1,-83 18-69,-1-2 1,-1 0 0,0-2-1,-1-1 1,0-1 0,0-1-1,36-31 1,28-32 86,-126 140-443,-4-11 312,20-26 28,-25 39 0,46-63 14,0 1 0,0 0 0,0-1 0,0 1 0,1 0-1,-1-1 1,0 1 0,1 0 0,-1 0 0,1 0 0,0 0 0,-1 0 0,1 0 0,0 0 0,0-1 0,0 1 0,1 0 0,-1 0 0,0 0 0,1 0 0,-1 0 0,1 0 0,0-1 0,-1 1-1,1 0 1,0 0 0,0-1 0,0 1 0,0-1 0,1 1 0,-1-1 0,0 1 0,1-1 0,-1 0 0,1 0 0,-1 1 0,1-1 0,-1 0 0,1-1 0,0 1 0,0 0 0,-1 0 0,1-1 0,0 1-1,0-1 1,0 1 0,0-1 0,0 0 0,0 0 0,-1 0 0,5 0 0,0-1 69,0 0 1,0-1-1,0 0 0,0 0 0,0 0 1,-1-1-1,1 0 0,9-6 1,3-4-125,18-17 0,-17 13 93,24-17-25,33-29 2,-75 62-36,-1 1-1,0-1 1,1 1 0,-1-1 0,0 1-1,1 0 1,-1-1 0,0 1-1,1 0 1,-1-1 0,1 1-1,-1 0 1,0 0 0,1-1 0,-1 1-1,1 0 1,-1 0 0,1 0-1,-1 0 1,1 0 0,-1 0-1,1-1 1,-1 1 0,1 0-1,-1 0 1,2 1 0,0 10-314,-1 4 104,1-10 222,0 0-1,1 0 0,-1 0 1,1-1-1,-1 1 0,1-1 1,1 0-1,-1 0 1,1 0-1,-1 0 0,1-1 1,0 1-1,0-1 0,1 0 1,-1 0-1,1-1 0,8 4 1,7 3 14,1-2 1,42 10 0,-35-11 42,-2 0-74,0-1 0,1-1 0,0-1 0,31-1 0,-40-3-851,0 0 0,30-7 0,-36 5-756,-1-1 0,1 0-1,-1 0 1,18-11 0,-24 12 668,-1 0 0,1 0 0,-1-1-1,0 1 1,0-1 0,-1 0-1,1 0 1,-1-1 0,0 1-1,4-8 1,-3 5-222,23-33-3737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03.9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356 13 5568,'0'-3'358,"0"3"-282,0 0 1,0-1-1,0 1 0,0 0 1,0-1-1,0 1 1,0 0-1,0-1 0,0 1 1,0 0-1,0 0 0,0-1 1,0 1-1,0 0 1,0-1-1,0 1 0,0 0 1,0-1-1,0 1 0,0 0 1,1-1-1,-1 1 1,0 0-1,0 0 0,0-1 1,0 1-1,1 0 0,-1 0 1,0-1-1,0 1 1,1 0-1,-1 0 0,2-1 2006,-1 8 1807,0 1-2925,-3 2-209,-1 1 0,0-1 1,-1-1-1,-9 19 0,-26 38 593,39-66-1336,-42 62 1158,-100 111 1,81-115-1598,19-23-3551,31-24 1909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05.6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199 131 2560,'3'-2'256,"-1"0"0,1 1 1,-1-1-1,1 1 0,0 0 0,-1 0 0,1 0 0,5-1 1,-6 1 135,1 1 0,-1-1 1,1 0-1,-1 0 0,0 0 1,0 0-1,1 0 0,-1 0 1,2-2-1,12-8 7151,-18 15-5494,-20 28 513,6-14-2104,-19 20 0,4-6-163,-16 15 23,28-30-306,1 1 0,1 0 0,1 2 1,-22 34-1,37-52 34,0-1 1,0 1-1,0 0 1,0 0-1,0 0 1,1 0-1,-1 0 1,1 0-1,0 0 1,0 0-1,-1 0 1,1 0 0,1 3-1,-1-4-25,0 0 0,1 0 0,-1 1 0,1-1-1,-1 0 1,1 0 0,0 0 0,-1 0 0,1 0 0,0 0-1,-1-1 1,1 1 0,0 0 0,0 0 0,0 0 0,0-1 0,0 1-1,0 0 1,0-1 0,0 1 0,0-1 0,0 1 0,3 0 0,2 0 59,1 0 0,0-1 1,0 0-1,0 0 0,-1 0 1,1-1-1,0 0 1,0 0-1,-1 0 0,10-4 1,-6 2-11,7-2-56,0 0 0,0-2 0,0 0-1,0-1 1,-2-1 0,1 0 0,20-16 0,-10 4 14,-1-2 0,-2 0 1,25-31-1,-40 49-434,-6 11 132,-5 21-10,1-15 203,1 3 32,-1 42-165,2-50 276,0-1 1,1 0-1,0 0 0,0 0 0,1 1 0,0-1 0,3 6 1,-4-10-22,-1 0 0,1-1 0,0 1 0,0-1 1,1 0-1,-1 1 0,0-1 0,0 0 0,1 0 1,-1 1-1,1-1 0,-1 0 0,1 0 0,-1-1 1,1 1-1,0 0 0,-1-1 0,1 1 0,0 0 0,0-1 1,-1 0-1,1 0 0,0 1 0,0-1 0,0 0 1,-1 0-1,1 0 0,0-1 0,2 0 0,6-1 7,0 0 0,0-1 0,0-1 0,9-4 0,-12 5-46,29-15 41,0-1 1,-2-3-1,43-33 1,-25 17-122,-33 23 177,-16 11-99,1 1 1,0 0-1,0 0 0,7-3 0,-9 5-20,-1 0-1,1 1 0,0-1 0,0 1 0,0-1 0,0 1 0,0 0 0,0 0 0,0 0 0,-1 0 0,1 0 0,0 0 0,0 0 0,0 1 0,3 0 0,9 4 28,0 1-1,17 11 0,-19-10 194,1-1 0,20 8 0,-28-12-158,0-1-1,0 0 1,0 0 0,0 0 0,0-1-1,1 1 1,-1-1 0,0 0 0,0-1-1,0 1 1,1-1 0,-1 0 0,0-1-1,0 1 1,0-1 0,0 0 0,-1 0-1,1 0 1,-1-1 0,1 0 0,-1 0-1,0 0 1,0 0 0,0 0 0,0-1-1,0 0 1,-1 0 0,3-4 0,2-3 53,-1 0 1,0 0-1,-1-1 1,0 1-1,-1-1 1,0-1-1,-1 1 1,-1-1-1,1 1 1,-2-1 0,2-20-1,-4 28-110,0 0 1,-1-1-1,0 1 0,1 0 1,-2 0-1,1 0 0,-3-7 1,3 11 4,1 0 0,0 0 1,-1 0-1,1 0 0,-1 0 1,1 1-1,-1-1 0,1 0 1,-1 0-1,1 1 0,-1-1 0,0 0 1,1 1-1,-1-1 0,0 0 1,0 1-1,0-1 0,1 1 1,-1 0-1,0-1 0,0 1 1,0-1-1,0 1 0,0 0 0,0 0 1,0 0-1,0 0 0,0 0 1,0-1-1,0 2 0,0-1 1,1 0-1,-1 0 0,0 0 0,-2 1 1,0 0 22,1 0 1,-1 0-1,0 0 1,1 1 0,-1-1-1,1 1 1,0 0-1,-1 0 1,-3 4-1,2-1 19,-1 1 0,1 1 0,0-1 0,0 0 0,1 1 0,0 0 0,0 0 0,-2 9 0,-1 7 128,-3 29 0,7-41-116,1 0 0,1 0-1,-1 1 1,2-1 0,0 0-1,0 1 1,4 14-1,-3-20-26,-1 0-1,1-1 0,1 1 0,-1-1 0,1 1 1,0-1-1,0 0 0,1 0 0,-1 0 0,1-1 0,0 1 1,0-1-1,1 0 0,-1 0 0,11 6 0,1-2 1,0 0 0,0-1 0,1-1 0,0-1 0,0-1 0,0 0 0,1-1 0,21 1 0,4-2-1090,0-1 0,52-7 0,-79 4-83,1-1 0,-1 0 1,0-1-1,0 0 0,0-1 0,18-10 0,25-13-2571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08.3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345 115 6144,'9'-12'11979,"-9"12"-11788,-1-1 80,0 0-1,1 0 1,-1 0 0,0 0-1,0 0 1,1 0 0,-1 1-1,0-1 1,0 0 0,0 1-1,-2-2 1,-1-1 401,-60-36 2078,29 18-1889,28 17-787,0 0 1,0 0-1,0 1 1,-1 0 0,1 1-1,-1-1 1,0 1 0,-9-1-1,13 3-105,-1-1 0,1 1-1,0 0 1,-1 1 0,1-1-1,-1 1 1,1-1 0,0 1-1,-1 1 1,1-1 0,0 1-1,0-1 1,0 1 0,0 0 0,-6 5-1,-1 1-145,1 0-1,1 0 1,0 1-1,-12 15 1,17-19 163,1 0 0,0 0 0,0 1 0,0-1 0,0 1-1,1 0 1,0 0 0,1 0 0,-1 0 0,1 0 0,-1 11 0,2 2 28,1 0-1,1 0 1,0 0-1,2-1 1,0 1-1,1-1 1,1 0 0,0 0-1,1 0 1,1-1-1,1 0 1,16 22-1,-21-33 61,0 0 0,1-1 0,8 9 0,-11-12-43,0-1 0,0 0 0,0 1-1,0-1 1,0 0 0,0 0 0,0 0 0,0 0 0,0 0 0,0-1 0,1 1 0,-1-1 0,0 1 0,1-1 0,-1 0 0,3 0 0,0-1 10,0 0 0,0 0 1,0 0-1,0-1 1,0 0-1,0 0 1,7-4-1,32-22 181,-32 20-141,100-72 141,71-45 79,-137 95-453,-30 19 113,27-15-1,-37 23 24,0 1-1,0-1 1,0 1 0,1 0-1,-1 1 1,0 0-1,1 0 1,10-1-1,1 4-7,-1 0-1,1 0 1,23 8-1,4 0 171,-41-9-177,-4-1 42,1 0 0,-1 0 0,1 1 0,-1-1-1,1 0 1,-1 0 0,1 0 0,-1 0 0,1 0 0,-1 0 0,1 0 0,-1 0 0,1 0 0,-1 0 0,1 0-1,-1 0 1,1 0 0,-1 0 0,1 0 0,-1 0 0,1 0 0,-1-1 0,1 1 0,-1 0 0,1 0 0,-1-1-1,1 1 1,-1 0 0,0-1 0,1 1 0,-1-1 0,0 1 0,1 0 0,-1-1 0,0 1 0,1-1 0,-1 1-1,0-1 1,0 1 0,1-1 0,-1-1 26,1 0 0,-1-1 1,1 1-1,-1 0 0,0 0 0,0 0 0,0 0 0,0-1 0,-1 1 0,1 0 0,0 0 0,-1 0 1,0 0-1,1 0 0,-1 0 0,0 0 0,0 0 0,0 0 0,0 0 0,0 0 0,-1 0 1,1 1-1,-3-4 0,2 3-40,0 0-1,-1 0 1,1 0 0,0 0 0,-1 1 0,1-1-1,-1 0 1,1 1 0,-1 0 0,0 0-1,0 0 1,1 0 0,-1 0 0,-6-1 0,5 2-53,-1 0 0,1 0 0,0 1 0,-1-1 0,1 1 0,0 0 0,0 0 0,0 0 0,-6 3 0,4-1 36,0 1 0,0 0 0,1 0 0,0 0 0,-1 1 1,1-1-1,1 1 0,-1 0 0,1 1 0,-6 9 0,6-8 14,1 0-1,0 1 1,0 0 0,1-1-1,0 1 1,1 0 0,-1 0-1,1 0 1,1 0 0,-1 0-1,2 0 1,0 10-1,1 0 29,2 0 0,0 0 0,0-1 0,10 23 0,-12-35 24,1 1-1,-1-1 1,1 0 0,0 0-1,5 6 1,-7-10-30,0 0 0,0 0-1,0 0 1,-1 0 0,1 0 0,0 0-1,0 0 1,0 0 0,1-1 0,-1 1-1,0 0 1,0-1 0,0 1 0,0-1-1,1 1 1,-1-1 0,0 0 0,0 1-1,1-1 1,-1 0 0,0 0 0,1 0-1,-1 0 1,0 0 0,1 0 0,-1 0-1,0-1 1,0 1 0,2-1-1,1-1 7,-1 0 0,0 0-1,1-1 1,-1 1-1,0-1 1,-1 0-1,1 0 1,3-4-1,19-30 134,-17 26-82,28-48 159,17-24-150,2 2-82,-50 76-83,-5 11-271,-6 12 7,3-10 345,1 0 1,0 0-1,0 0 0,1 0 0,0 0 0,0 0 0,1 0 0,1 13 0,1-6 20,0-1 1,1 0-1,1 0 1,5 15-1,-8-27-4,0 0-1,-1 0 1,1-1-1,0 1 1,0 0-1,0 0 1,1-1-1,-1 1 1,0 0-1,1-1 1,-1 1-1,1-1 1,-1 0-1,1 1 1,0-1-1,-1 0 1,1 0-1,0 0 1,0 0-1,0-1 1,0 1 0,0 0-1,0-1 1,0 1-1,0-1 1,0 0-1,0 0 1,0 0-1,0 0 1,0 0-1,0 0 1,0 0-1,0-1 1,0 1-1,3-2 1,7-1 47,0-2 0,0 0 0,0 0 0,17-12 0,-23 14-48,40-26 112,-21 13-186,1 2 0,51-23 0,-76 36 75,1 1 0,-1-1 0,1 1 0,0-1 0,-1 1 0,1-1 0,0 1 1,-1 0-1,1 0 0,3 0 0,-5 0 4,1 1 1,-1-1-1,1 1 0,-1-1 1,1 1-1,-1 0 0,0-1 1,0 1-1,1 0 0,-1-1 1,0 1-1,0 0 0,0-1 1,1 1-1,-1 0 1,0-1-1,0 1 0,0 0 1,0 0-1,0-1 0,-1 1 1,1 0-1,0-1 0,0 1 1,0 0-1,-1 0 0,-1 13-6,0-1 0,-1 1-1,-1-1 1,0 0-1,-10 22 1,11-29-5,1-1-1,0 1 1,-2 10 0,3-11 10,0 0-1,0 0 1,-1-1 0,0 1 0,-2 5 0,2-8-9,3 0 32,0-2-35,0 1 96,-1-12-47,8-6-19,0 0 1,1 1-1,0 0 1,2 1 0,12-16-1,11-17-35,-34 47 4,4-4-43,-2 6-86,-2 0-46,-14 3-1541,13-4 1715,0 0 0,0 0 0,0 0 0,0 1 0,1-1 0,-1 0 0,0 1 0,0-1 0,1 0 0,-1 1 0,0-1 0,0 1 0,1 0 0,-1-1 0,1 1 0,-1-1 0,0 1 0,1 0 0,0 0 0,-2 1 0,-9 22 122,0-3-62,-26 51 103,9-17-7,25-52-35,3-5 55,7-9 94,46-67-39,-35 50-260,37-46 0,-44 62 41,-4 3-23,1 0 0,0 1-1,1-1 1,0 2 0,0-1-1,14-7 1,-22 14 17,1 1 1,-1-1-1,0 1 0,0-1 0,1 1 1,-1 0-1,0 0 0,1-1 0,-1 1 1,0 0-1,0 0 0,1 1 0,-1-1 1,0 0-1,1 0 0,-1 1 0,0-1 1,1 0-1,-1 1 0,0-1 0,0 1 1,0 0-1,0-1 0,0 1 0,1 0 1,-1 0-1,0 0 0,1 2 0,3 2 37,-1 0 0,1 1 0,-1 0-1,4 8 1,-2-3-31,-2-5 12,0 1 0,1-1-1,0 0 1,0 0 0,1-1 0,-1 1-1,1-1 1,0-1 0,1 1 0,-1-1 0,11 5-1,-12-6-380,1-1 0,0 0 0,0-1-1,0 1 1,0-1 0,0 0 0,0-1 0,0 1-1,0-1 1,1 0 0,-1-1 0,0 0 0,0 0-1,10-3 1,11-5-3459,4 0 1210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10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1106 3488,'-39'11'2122,"31"-6"3410,9-5-5266,0 0 0,0 1 0,1-1-1,-1 0 1,0 0 0,0 0 0,0 0 0,0 0-1,0 0 1,0-1 0,0 1 0,0 0 0,2-1 0,7-3 305,1 0 1,-1-1 0,0 0 0,-1-1 0,1 0 0,10-9 0,48-46 955,-65 58-1442,190-209 1771,-158 168-1613,-2-1-1,52-96 0,32-107 953,-105 222-1005,6-17 544,15-52-1,-31 90-638,-1 0-1,0-1 1,0 1 0,0 0-1,-1 0 1,0-1 0,0-6-1,0 11-95,0 1 0,0-1 0,0 0 1,0 0-1,-1 0 0,1 0 0,0 1 0,0-1 0,-1 0 0,1 0 0,-1 1 0,1-1 0,0 0 1,-1 0-1,1 1 0,-1-1 0,0 1 0,1-1 0,-1 0 0,0 1 0,1-1 0,-2 0 0,1 1-14,1 0 0,-1 0-1,0 0 1,0 0-1,0 0 1,1 0-1,-1 0 1,0 0 0,0 0-1,0 0 1,1 0-1,-1 1 1,0-1-1,0 0 1,0 1 0,1-1-1,-1 0 1,0 1-1,1-1 1,-1 1-1,0-1 1,1 1 0,-1-1-1,1 1 1,-1 0-1,0 0 1,-5 7-62,0 1 0,0-1 0,1 1 0,0 0 0,1 1 0,-4 9 0,-9 28-20,2 1 0,-12 66 0,-2 106 260,27-199-50,1-1-1,1 0 0,0 1 0,6 28 1,-5-43-56,1 1 0,0-1 0,0 0 0,0 1 1,1-1-1,0 0 0,6 8 0,-6-10-15,-1-1 0,1 0 0,0 1 0,1-1-1,-1-1 1,0 1 0,1 0 0,0-1 0,-1 0-1,1 0 1,0 0 0,7 2 0,-2-1-11,-1-2-1,1 1 1,0-1 0,-1 0-1,1-1 1,0 0 0,-1-1 0,1 1-1,16-5 1,1-2 106,49-19 0,-48 15 23,0-2-1,32-20 0,-47 26-114,-1-1 0,0-1 0,0 1 0,-1-2 0,0 1 0,-1-2 0,10-12-1,-15 17-42,-3 5-16,0 0 1,0-1 0,1 1 0,-1-1-1,-1 1 1,1-1 0,0 1 0,0-1-1,-1 1 1,1-1 0,-1 0 0,1 1-1,-1-1 1,1 0 0,-1 1 0,0-3-1,0 3-1,0 1 0,-1 0 0,1 0 0,0-1 0,0 1 0,0 0-1,0 0 1,-1 0 0,1-1 0,0 1 0,0 0 0,-1 0 0,1 0 0,0 0-1,0-1 1,-1 1 0,1 0 0,0 0 0,0 0 0,-1 0 0,1 0-1,0 0 1,0 0 0,-1 0 0,1 0 0,0 0 0,-1 0 0,1 0-1,0 0 1,0 0 0,-1 0 0,1 0 0,0 0 0,0 0 0,-1 0-1,1 1 1,0-1 0,0 0 0,-1 0 0,1 0 0,0 0 0,-1 1-1,-13 9-378,10-7 335,-7 6 1,0-1-1,1 1 1,0 1-1,-11 15 0,18-22 59,1 0-1,0 0 1,0 0-1,0 0 1,1 0-1,-1 1 1,1-1-1,0 1 1,0-1-1,0 1 1,0 0-1,0-1 1,1 1-1,0 0 1,0 0-1,0-1 1,0 1-1,0 0 1,1-1-1,0 1 1,1 6 0,1-3 13,1-1 1,-1 1 0,1-1 0,0 0 0,0 0 0,1-1 0,0 1 0,0-1 0,0 0 0,9 7 0,-11-9 23,1-1 0,0 1 0,0-1 0,0 1 0,0-1 1,1 0-1,-1-1 0,0 1 0,1-1 0,0 0 0,-1 0 0,1 0 0,-1-1 0,1 1 1,0-1-1,0-1 0,4 1 0,7-5 15,0-1 1,-1 0 0,1-1-1,-2 0 1,28-18 0,1-1 41,56-25 115,34-19 12,-108 55-193,-1-1-1,0-1 0,24-23 0,-32 24 29,-1 0 0,22-28-1,-31 35-45,0 0 0,-1 0 0,0-1-1,-1 1 1,0-1 0,0 0 0,2-16-1,-3 19-12,-2 4 9,-1 1 0,1-1 1,0 1-1,-1-1 0,0 0 1,0 1-1,1-1 0,-2-2 1,2 2-23,-1 1 1,1 0 0,-1 0-1,1 0 1,0 0-1,0 0 1,0 0 0,0 0-1,0 0 1,1 0-1,-1 0 1,3-2 0,12-21-63,15-55 71,-9 18 84,27-69-40,-46 125-43,-1-1 0,-1 1-1,1 0 1,-1-1 0,0-8 0,-1 15-4,0 0 0,0 0 1,0 0-1,0 0 0,0 0 0,0 0 1,0 0-1,0-1 0,0 1 0,0 0 0,0 0 1,0 0-1,0 0 0,0 0 0,0 0 1,0 0-1,0 0 0,0-1 0,0 1 1,0 0-1,0 0 0,0 0 0,0 0 1,0 0-1,0 0 0,0 0 0,0 0 1,0 0-1,0 0 0,0-1 0,-1 1 1,1 0-1,0 0 0,0 0 0,0 0 1,0 0-1,0 0 0,0 0 0,0 0 1,0 0-1,-1 0 0,1 0 0,0 0 1,0 0-1,0 0 0,-5 4-369,-7 10-57,-6 13 250,1 2 1,2 0-1,-22 56 0,-17 99 257,49-164-60,1 1 1,0 0-1,2 0 0,1 40 1,1-53 42,1-1 0,-1 0 0,2 0 0,-1 0 0,1 0 0,0 0 0,1 0 0,-1-1 0,1 1 0,1-1 0,-1 0 0,1 0 0,0 0 0,0 0 0,1 0 0,0-1 0,0 0-1,6 5 1,-9-9-17,1 1-1,-1 0 0,1 0 0,0-1 0,0 1 0,-1-1 0,1 0 0,0 0 0,0 0 0,0 0 0,0-1 0,1 1 0,-1-1 0,0 0 0,0 0 0,0 0 1,0 0-1,0 0 0,0-1 0,7-1 0,0-2 9,-1 0 0,1-1 1,-1 0-1,1 0 0,9-9 1,3-4 42,19-20 0,-5-1-113,-2-2 0,34-53 0,-49 66 25,23-33 8,56-111 0,-85 139 41,-13 31-58,0 1-1,1-1 0,-1 1 1,0 0-1,0-1 0,0 1 0,0-1 1,0 1-1,0 0 0,0-1 1,0 1-1,-1-1 0,1 1 0,-1 0 1,1-1-1,-1 1 0,1 0 1,-1-1-1,0 1 0,0-1 0,0 1 2,1 1-1,-1-1 0,1 1 0,-1 0 0,1-1 0,-1 1 0,1 0 0,-1-1 0,1 1 1,-1 0-1,0 0 0,1 0 0,-1-1 0,1 1 0,-1 0 0,0 0 0,1 0 0,-1 0 1,1 0-1,-2 0 0,-2 0-19,0 1 0,1-1 1,-1 1-1,0 0 0,0-1 0,1 2 1,-1-1-1,1 0 0,-1 1 0,1 0 1,-1-1-1,1 2 0,0-1 1,-6 5-1,-6 8 74,0 0 0,1 1 1,0 1-1,2 0 0,0 1 0,-11 20 1,0 7 60,-27 72 0,38-83-43,-13 58 0,22-79-72,1-1-1,1 1 1,0-1 0,1 1 0,0 0-1,1-1 1,0 1 0,4 16 0,-3-22-96,0-1-1,1 0 1,-1 0 0,1 1-1,1-2 1,-1 1 0,1 0 0,0-1-1,0 1 1,10 8 0,-10-10-570,2 0-1,-1 0 1,0 0 0,1-1 0,0 0 0,11 5-1,4 0-1117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10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25 9376,'-28'-5'4256,"38"13"-3680,-2-8 384,10 5-640,37-1 1695,7-1-1119,46-3-480,5 5-288,26-13 0,-4 4-64,18-12-1440,-19-1 768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2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79 5888,'-7'-7'2698,"4"4"-601,9 6-700,-4-2-1156,1 0 0,0 0 0,0 0 1,-1-1-1,1 1 0,0-1 0,0 1 1,0-1-1,0 0 0,4 0 0,34-5 727,-27 3-659,364-45 1243,-337 44-1460,-26 3 163,0-1-1,0-1 0,23-6 0,-37 8-374,-1 0 0,1-1 0,-1 1 0,1 0 0,-1-1 0,1 1 0,-1 0 0,1-1 0,-1 1 0,0-1 0,1 1 0,-1-1-1,0 1 1,1-1 0,-1 1 0,0-1 0,0 1 0,1-1 0,-1 0 0,0 0 0,-19 4-12670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17 8736,'-77'-16'3936,"47"21"-3424,15-5 0,12 0-352,6 3-192,7-3-384,4 5 192,7-5 544,7 3-160,-6-3-1728,-4 4 832,-9-4-2624,-4 0 1888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12.5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20 926 4320,'-15'10'1392,"14"-10"-1349,1 0 0,0 0 1,0 0-1,0 0 1,-1 0-1,1 1 0,0-1 1,0 0-1,0 0 0,-1 0 1,1 0-1,0 0 0,0 0 1,0 1-1,0-1 0,-1 0 1,1 0-1,0 0 0,0 0 1,0 1-1,0-1 0,0 0 1,0 0-1,0 0 0,-1 1 1,1-1-1,0 0 0,0 0 1,0 0-1,0 1 0,0-1 1,0 0-1,0 0 0,0 0 1,0 1-1,0-1 0,0 0 1,0 0-1,0 1 0,1-1 1,-1 0-1,0 0 0,0 0 1,0 1-1,0-1 0,0 0 1,0 0-1,0 0 0,0 0 1,1 1-1,-1-1 0,0 0 1,0 0-1,9 4 1515,-3-5-1073,0 1 0,0-1 0,0 0 1,0 0-1,-1-1 0,1 0 0,0 0 0,-1 0 0,10-6 0,2-3 767,25-19 0,-37 26-1023,66-53 1520,72-54-26,-97 77-1472,-1-1-1,-2-3 1,38-44 0,31-57 216,-10-12 470,-89 131-693,-5 8-117,-3 6 74,-1-1 0,0 0 0,0 0 0,0 0 0,4-14 0,-7 16-263,-7 13-175,-38 86-477,-41 121-1,85-214 714,-34 103 115,29-86-46,1-1 0,1 1 0,1-1 0,0 19 0,2-32-23,0 1 1,0 0-1,1-1 0,-1 1 0,1-1 0,1 1 0,-1-1 1,0 0-1,1 0 0,0 1 0,0-1 0,0 0 0,1 0 1,3 4-1,-4-6-6,0 0 0,0 0 0,0 0 1,1 0-1,-1-1 0,1 1 0,-1 0 0,1-1 0,0 0 1,-1 0-1,1 0 0,0 0 0,0 0 0,0 0 0,0-1 1,0 1-1,0-1 0,0 0 0,0 0 0,0 0 1,0 0-1,4-2 0,6-1 56,-1-1 1,0 0-1,0-1 1,0 0-1,-1-1 0,1 0 1,-2-1-1,12-8 1,-9 4-47,0 0 1,0-1 0,-1-1 0,-1 0 0,11-16 0,-16 22-35,75-101 31,65-82 10,-123 163 1,167-215 883,-189 241-925,1-1 28,0-1 0,0 1 0,-1 0 1,1-1-1,-1 1 0,0-1 0,1 0 1,-1 1-1,0-1 0,0-4 0,-1 7-44,0 0-1,1-1 1,-1 1-1,0-1 0,0 1 1,0 0-1,0-1 0,0 1 1,0-1-1,-1 1 0,1-1 1,0 1-1,0 0 0,0-1 1,0 1-1,0-1 0,-1 1 1,1 0-1,0-1 0,0 1 1,0 0-1,-1-1 0,1 1 1,0 0-1,-1-1 0,1 1 1,-1-1-1,-12 0-192,-14 9-61,11 1 256,-1-1 0,1 2 0,1 0 0,0 1 0,0 1 0,1 0 0,-24 28 0,17-15 143,2 1 1,1 1 0,-26 51-1,-89 216 576,130-287-668,-1 0 5,2 1 0,-1-1 0,1 0 1,0 1-1,-1 10 0,5-19 11,1 0 1,-1-1-1,1 1 1,-1-1-1,4-3 0,-1 1-62,0 0-1,1 0 0,-1 0 1,1 1-1,0 0 0,0 0 1,0 0-1,0 1 0,1 0 1,-1 0-1,1 1 0,7-1 1,-13 2-17,1 0 1,-1 0-1,0 0 1,0 0-1,0 0 1,0 1-1,0-1 1,0 0 0,0 1-1,0-1 1,-1 1-1,1-1 1,0 1-1,0 0 1,0-1-1,0 1 1,-1 0-1,1 0 1,0-1-1,0 2 1,1 1 22,-1-1 0,1 1 0,-1 0 0,0 0 0,0-1 0,2 7 0,-1 1-20,-1 0-1,0-1 0,0 13 0,-1-20 6,0-1 1,0 1-1,0 0 1,0-1-1,1 1 0,-1 0 1,0-1-1,1 1 0,-1-1 1,1 1-1,-1-1 0,1 1 1,0-1-1,0 1 0,0-1 1,0 0-1,0 0 0,0 1 1,0-1-1,0 0 0,0 0 1,1 0-1,-1 0 1,0 0-1,1 0 0,-1 0 1,0-1-1,1 1 0,-1 0 1,4 0-1,2 0-9,0 0 1,0 0-1,-1-1 1,1 1-1,12-2 0,-11 0 47,38-2-34,0-2 0,-1-2 0,1-2 0,86-29 0,-104 26 91,47-27 0,-40 19 39,-28 12-120,-6 5-55,-3 3-121,-21 12-210,14-7 348,0 0-1,1 0 1,-16 13-1,8-5-17,8-6 15,0-1 0,1 1 0,-10 11 0,17-18 31,0 0 0,0 0-1,0 1 1,0-1 0,0 0 0,-1 0 0,1 0 0,0 0 0,0 0 0,0 0-1,0 1 1,0-1 0,0 0 0,0 0 0,0 0 0,0 0 0,0 1 0,0-1-1,0 0 1,0 0 0,0 0 0,0 0 0,0 0 0,0 1 0,0-1-1,0 0 1,0 0 0,0 0 0,0 0 0,0 1 0,0-1 0,0 0 0,0 0-1,0 0 1,0 0 0,1 0 0,-1 1 0,0-1 0,0 0 0,0 0 0,0 0-1,10 2-22,13-5-2,-20 3 50,6-1 52,-2-1-70,0 1 0,0 1 0,0-1-1,11 2 1,-15-1-30,0 1 0,0-1 0,-1 1 0,1 0 0,0 0 0,-1 0 0,1 1 0,-1-1 0,1 1 0,-1-1 0,0 1 0,1 0 0,-1 0 0,0 0 0,2 2 0,-2-1 39,0-1 0,0 1 0,0-1-1,1 0 1,-1 0 0,1 0 0,-1 0 0,1 0 0,0 0-1,-1-1 1,1 1 0,0-1 0,0 0 0,0 0 0,1 0-1,-1 0 1,0 0 0,0-1 0,0 1 0,1-1 0,-1 0-1,0 0 1,0 0 0,1-1 0,-1 1 0,0-1 0,0 1-1,0-1 1,1 0 0,-1-1 0,3-1 0,12-5 59,1-2 1,-2 0-1,1-1 1,-2-1-1,1 0 1,-2-1-1,0-1 1,0-1-1,24-32 1,-8 5-94,-2-2 0,39-81 0,-41 72 199,34-76 10,-58 117-323,-8 14-112,-11 20 78,-4 16 145,2 1 0,2 2 0,-18 65 0,18-40-132,-12 104 0,26-151 176,0-8-825,1 0 1,0 0-1,1 0 1,2 23 0,-2-33 542,0 0 0,1 0 1,-1 0-1,0 0 0,0 0 0,0 0 1,1 0-1,-1 0 0,0 0 1,0 0-1,-1 0 0,1 0 1,0 0-1,0 0 0,0-1 1,-1 1-1,1 0 0,-1 0 1,1 0-1,0 0 0,-1 0 1,0 0-1,0 1 0,0-2 1,0 1 0,0-1 0,0 0 0,1 1 0,-1-1 0,0 0 0,0 0 0,0 1 0,0-1 1,0 0-1,0 0 0,0 0 0,0 0 0,0 0 0,0-1 0,0 1 0,0 0 0,-2-1 0,-2 0-525,-1-2 0,0 1-1,1-1 1,-1 1 0,-8-7 0,-44-39-82,29 23 1611,13 10 721,1 1 1,0-2-1,1 0 0,1-1 1,-13-21-1,25 36-1376,-1 1 0,1-1 0,0 0 0,0 0 0,0 0 0,0 0 0,0-1 0,1 1 0,-1 0 1,1 0-1,-1 0 0,1-1 0,0 1 0,0 0 0,0 0 0,0-1 0,0 1 0,0 0 0,1 0 0,-1 0 0,1-1 0,-1 1 0,1 0 0,0 0 0,0 0 0,0 0 0,0 0 0,0 0 0,1 0 0,1-2 0,2-1-2,0 0 1,0 0-1,0 0 0,1 1 0,0-1 0,11-5 0,2 1-54,21-7 0,-26 10-13,152-54-694,-30 12-3650,-95 35 2652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12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55 10304,'-23'-6'4672,"19"6"-4064,13 0-544,4 0-160,37 0 672,8 0-320,37-5-224,4 1-32,26-7-96,-7 3 32,21-6-3968,-14 8 2208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14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20 858 5632,'-18'15'3205,"16"-12"-286,8 0-64,-4-2-2567,0-1-1,0 0 1,-1 0 0,1 1-1,0-1 1,0 0-1,0-1 1,2 1-1,14-6 511,0 0 0,0-1 0,-1 0 0,17-11 0,17-8-462,-8 7-71,-1-3 1,0-1 0,68-53-1,-80 52-68,0-2 1,-2-2-1,-1 0 0,-2-2 0,23-34 0,70-137 987,-104 158-928,-13 30-315,-1 13 56,0-1 0,0 0 1,0 0-1,0 1 0,0-1 0,0 0 0,0 1 0,0-1 0,0 0 0,0 0 0,0 1 0,0-1 0,1 0 1,-1 1-1,0-1 0,0 0 0,1 1 0,-1-1 0,1 0 0,-1 1 0,1-1 0,-1-1-11,1 0-1,-1 0 1,1 0-1,-1 0 1,1 0-1,0 0 0,0 1 1,-1-1-1,1 0 1,2-2-1,2-1 86,-1 0-1,-1-1 1,1 0-1,-1 0 1,0 0 0,0 0-1,-1 0 1,1 0-1,-1-1 1,-1 1-1,1-1 1,0-8 0,-8 29-419,0-3 200,-11 38-75,12-32 190,-48 163-141,-32 93 300,77-251-74,-2 7 56,0 0 0,2 0 1,-9 58-1,16-83-80,1 0 0,0 0 0,0 0 0,1 0 0,-1 0 0,1 0 0,0 0 0,0 0 0,0 0 0,0 0 0,1 0 0,0 0 0,0-1 0,0 1 0,0-1 0,5 6 0,-5-7 9,0 0 0,0 0 0,0-1 0,0 1 0,0-1 0,0 0 0,0 0 1,1 0-1,-1 0 0,1 0 0,-1 0 0,1 0 0,-1-1 0,1 1 0,-1-1 0,1 0 0,-1 0 0,1 0 0,-1 0 1,1 0-1,0 0 0,-1-1 0,1 1 0,-1-1 0,1 0 0,3-2 0,13-6 48,-2 0 0,1-2-1,17-14 1,-12 9-72,13-10 39,-1-1 1,38-41-1,53-68-47,-110 117-34,20-22-6,216-261 518,-238 280-458,0-1 0,-1 0 0,-2-1 0,0 0 0,9-33 0,-12 37 37,-7 17-79,1 0 1,-1 0-1,0 0 1,0 0 0,0 0-1,0-1 1,0-3-1,-9 15-393,-7 27 204,11-26 213,-1 1-1,-5 11 0,-11 12 121,-41 73 178,24-35-230,-132 228 15,110-216 70,-17 28 123,71-94-143,6-17-132,0 1-1,0-1 1,-1 0 0,1 1 0,0-1 0,0 0-1,0 1 1,0-1 0,0 0 0,0 1-1,0-1 1,0 0 0,0 1 0,0-1-1,0 0 1,0 1 0,0-1 0,0 0-1,0 1 1,0-1 0,0 0 0,0 1-1,0-1 1,0 0 0,0 0 0,1 1 0,-1-1-1,0 0 1,0 1 0,0-1 0,1 0-1,-1 0 1,0 1 0,0-1 0,1 0-1,-1 0 1,0 0 0,0 1 0,1-1-1,-1 0 1,0 0 0,1 0 0,-1 0 0,0 0-1,1 0 1,-1 0 0,0 1 0,1-1-1,-1 0 1,9-2 62,-1-1-1,0 0 1,0 0-1,14-7 0,3-2-69,20-5-110,48-10 1,-90 26 88,-1 0-1,1 0 0,0 1 1,-1 0-1,1-1 0,0 1 1,-1 0-1,1 0 1,0 1-1,-1-1 0,1 0 1,0 1-1,-1 0 1,1-1-1,-1 1 0,1 0 1,-1 0-1,1 1 1,-1-1-1,0 0 0,0 1 1,1 0-1,2 2 1,1 3 9,-1 0 0,0 0 0,-1 0 0,0 0-1,0 1 1,4 9 0,-2-3 26,0-1 0,1 0-1,1-1 1,13 18 0,-18-27 2,-1 0 0,1 0 0,0 0 1,0-1-1,0 1 0,0-1 1,0 1-1,0-1 0,0 0 0,1-1 1,-1 1-1,1 0 0,0-1 1,-1 0-1,1 0 0,0 0 0,0 0 1,0-1-1,-1 0 0,1 1 1,0-1-1,4-1 0,4-2 61,0-1-1,0 0 1,-1-1-1,0-1 1,0 1 0,13-10-1,-19 12-52,30-19 14,-2 0 1,-1-3-1,-1 0 0,0-2 0,41-50 0,-67 72-26,-3 3-14,1-1-1,-1 1 1,0-1-1,0 0 1,0 0-1,0 0 0,-1 0 1,1 0-1,-1-1 1,1-3-1,-1 7-2,-1 0 0,0-1-1,0 1 1,0 0-1,0-1 1,0 1-1,0 0 1,0-1 0,0 1-1,0 0 1,0-1-1,-1 1 1,1 0-1,0-1 1,0 1 0,0 0-1,0-1 1,0 1-1,-1 0 1,1 0-1,0-1 1,0 1 0,0 0-1,-1 0 1,1-1-1,0 1 1,0 0 0,-1 0-1,1 0 1,0-1-1,-1 1 1,1 0-1,0 0 1,-1 0 0,1 0-1,0 0 1,0 0-1,-1 0 1,1 0-1,0 0 1,-1 0 0,1 0-1,0 0 1,-1 0-1,1 0 1,0 0-1,-1 0 1,1 0 0,0 0-1,-1 0 1,0 0-1,-2 1-39,0 0-1,0 0 1,1 0 0,-1 0-1,-5 3 1,-6 5-24,1 0 0,0 0 1,1 1-1,0 1 0,-15 17 1,22-23 66,1-1 0,1 1 0,-1 0 0,1 0 0,0 1 0,0-1 0,0 1 0,1-1 0,0 1 0,0 0 0,0 0 0,1 0 0,0 0 0,0 0 0,0 0 0,1 0 0,1 11 0,0-13 9,0 0 0,0-1 1,1 1-1,0 0 0,0 0 1,0-1-1,0 1 0,0-1 1,1 1-1,-1-1 0,1 0 1,0 0-1,0 0 0,0-1 1,1 1-1,-1-1 0,5 3 1,6 3-29,-1-1 0,1-1 0,18 7 0,-15-8-225,0 0 0,0-1 0,0-1 1,1 0-1,34 0 0,-39-3-615,1-1 1,-1 0-1,1-2 0,-1 1 1,0-1-1,0-1 0,0 0 0,17-9 1,-26 11 202,0 0 0,0 0 0,0-1 1,0 0-1,0 1 0,-1-2 0,1 1 1,-1 0-1,0 0 0,0-1 0,6-8 1,5-12-2687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14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42 143 9376,'-36'-11'4256,"31"11"-3680,10-4 1088,3 4-1025,34-5 513,11 2-672,37-5 64,4-1-288,51-2-256,-11 2 0,33-6 0,-20 2 0,25-7-1856,-20 5 1025,11 4-4161,-23 2 2784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16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150 937 2496,'-46'14'784,"45"-14"-759,0 0-1,0 1 1,0-1-1,0 0 1,0 1 0,0-1-1,0 1 1,0-1-1,0 1 1,0 0 0,0-1-1,-1 2 1,1-1-29,-7 6 430,1 0 1,-1 1-1,1 0 0,-11 17 1,16-21-105,-5 6 693,1 1 0,1-1-1,-1 2 1,2-1 0,-6 18-1,10-28-940,0-1-1,0 1 1,0-1-1,-1 0 0,1 1 1,0-1-1,0 1 1,0-1-1,0 0 0,0 1 1,0-1-1,0 1 1,1-1-1,-1 0 0,0 1 1,0-1-1,0 1 1,0-1-1,0 0 0,1 1 1,-1-1-1,0 1 1,0-1-1,0 0 1,1 1-1,-1-1 0,0 0 1,1 0-1,-1 1 1,1-1 34,0 0 0,0 0 1,0 0-1,0 0 0,0 0 1,0 0-1,0 0 1,-1 0-1,1 0 0,0 0 1,0-1-1,0 1 0,0 0 1,0-1-1,-1 1 0,1 0 1,0-1-1,1 0 1,71-48 2221,102-92-413,-130 104-1557,112-101 440,-130 111-659,-1-1-1,-1-1 0,-2-1 0,-1-1 0,-1-1 0,19-39 1,29-61 880,60-164 0,-127 291-1007,8-28 105,-10 32-136,0 0 0,1 0 0,-1-1 0,0 1 0,0 0 0,0 0 0,0 0 0,0-1 1,0 1-1,0 0 0,-1 0 0,1 0 0,0 0 0,-1-1 0,1 1 0,-1 0 1,1 0-1,-1 0 0,1 0 0,-1 0 0,0 0 0,-1-1 0,2 2-7,-1-1-1,0 1 0,0 0 0,0-1 1,0 1-1,0 0 0,0 0 0,0 0 1,-1 0-1,1 0 0,0 0 0,0 0 1,0 0-1,0 0 0,0 0 0,0 1 1,0-1-1,0 0 0,0 1 0,0-1 1,1 1-1,-1-1 0,0 1 0,0-1 1,0 1-1,0 0 0,1-1 0,-2 2 1,-1 0-64,-2 2 55,0 1 0,0-1 0,1 1 1,0 0-1,0 0 0,0 0 0,0 0 0,1 0 0,0 1 0,0 0 1,-4 11-1,1-3 0,-80 209 79,67-172-1,-51 184 429,57-176-264,3 1 0,-3 62 0,13-121-209,-1 19 151,0 1 0,5 40 1,-3-55-91,0-1 1,1 1 0,0 0 0,0 0 0,0 0 0,4 6 0,-5-10-17,1 1 0,0-1-1,0 1 1,0-1 0,0 1 0,0-1 0,1 0-1,-1 0 1,0 0 0,1 0 0,0-1-1,5 3 1,-5-3-19,-1 0 0,1 0 0,0-1 0,-1 1 0,1-1 1,0 1-1,0-1 0,0 0 0,0-1 0,-1 1 0,1 0 0,0-1 0,0 1 0,-1-1 0,1 0 0,0 0 0,-1 0 0,4-2 0,5-3 40,1-2 0,18-14 0,-22 16-51,337-257 304,-264 196-191,-81 67-130,-23 8-788,12-2 768,2 1 0,-1 0 0,1 0 1,0 1-1,0 0 0,1 0 1,0 1-1,1 0 0,0 1 0,0-1 1,1 1-1,0 1 0,1-1 1,0 1-1,1 0 0,-6 22 1,9-28 38,1 0 1,-1 0-1,1-1 0,0 1 1,0 0-1,1 0 1,-1-1-1,1 1 1,0 0-1,0-1 1,1 1-1,-1-1 1,1 1-1,0-1 1,0 0-1,1 0 1,-1 0-1,1 0 1,0 0-1,0 0 1,0-1-1,6 5 1,-6-5 16,0-1-1,1 0 1,-1 0 0,1 0 0,0 0 0,0 0-1,-1-1 1,1 0 0,0 0 0,0 0 0,0 0 0,0-1-1,1 1 1,-1-1 0,0 0 0,0 0 0,0 0-1,0-1 1,0 0 0,0 0 0,0 0 0,0 0 0,0 0-1,0-1 1,0 0 0,4-2 0,2-3 50,0 0 1,0 0 0,-1-1-1,0 0 1,0-1 0,-1 0-1,0 0 1,9-15-1,-1-1-48,-2 0-1,17-41 1,-28 59-18,-1 1 1,1-1-1,-2 0 1,1 0-1,-1-1 1,1-10-1,-2 16-45,0 1 0,0-1 0,0 1 0,0 0-1,0-1 1,0 1 0,-1-1 0,1 1-1,0-1 1,-1 1 0,1-1 0,-1 1 0,1 0-1,-1-1 1,0 1 0,0 0 0,1-1 0,-1 1-1,0 0 1,0 0 0,0 0 0,0 0-1,-1 0 1,1 0 0,0 0 0,0 0 0,-1 1-1,1-1 1,0 0 0,-1 1 0,1-1 0,0 1-1,-1-1 1,1 1 0,-1 0 0,1 0-1,-1-1 1,1 1 0,-2 0 0,-13 2-52,0 0 0,0 1 0,1 0 0,-1 1 0,1 1 0,0 1 0,-21 10 0,31-13 101,0 0 0,-1 1 0,1-1 0,1 1 1,-1 0-1,0 1 0,1-1 0,-4 6 0,6-8-24,1-1 1,0 0-1,0 1 0,0 0 1,0-1-1,1 1 0,-1-1 1,0 1-1,1 0 0,-1-1 1,1 1-1,-1 0 0,1 0 1,0 0-1,0-1 0,0 1 1,0 0-1,0 0 0,0 0 1,0-1-1,0 1 0,1 0 1,-1 0-1,1-1 0,0 1 1,-1 0-1,1-1 0,0 1 1,0 0-1,0-1 0,1 2 1,1 0 35,0 1 0,0-1 1,1 0-1,-1-1 0,1 1 1,0-1-1,-1 1 0,1-1 1,0 0-1,1 0 1,-1-1-1,5 2 0,-2-2 32,-1 1 0,1-2 0,0 1-1,-1-1 1,1 0 0,0 0 0,9-3 0,1 0 3,-1-2 1,0 0 0,0-1 0,-1 0-1,24-14 1,19-13 8,78-40-25,13 12-166,-145 59 135,-2 1-13,0 0 0,-1 0 0,1 0 1,0 1-1,-1-1 0,1 1 0,0-1 1,0 1-1,-1 0 0,1-1 0,0 1 0,0 0 1,2 0-1,-4 1-12,0-1 0,0 0 0,0 0 0,1 0 0,-1 0 0,0 0 0,0 1 0,0-1 0,0 0-1,0 0 1,0 0 0,1 0 0,-1 1 0,0-1 0,0 0 0,0 0 0,0 0 0,0 1 0,0-1 0,0 0 0,0 0 0,0 0 0,0 1 0,0-1 0,0 0 0,0 0 0,0 0 0,0 1 0,0-1 0,0 0 0,0 0 0,0 0 0,0 1 0,0-1 0,0 0 0,-1 0 0,1 0 0,0 1 0,0-1 0,0 0 0,0 0-1,0 0 1,-1 0 0,1 0 0,0 1 0,0-1 0,0 0 0,0 0 0,-1 0 0,-11 14-197,10-12 190,-6 6 3,0 2-1,1-1 1,0 1-1,1 0 1,0 1-1,1-1 0,0 1 1,1 0-1,0 0 1,0 1-1,1-1 0,1 1 1,0 0-1,0 0 1,1-1-1,1 16 0,0-25 19,0 0 0,1 0-1,-1 0 1,0-1-1,0 1 1,1 0-1,-1 0 1,1-1-1,0 1 1,0 0-1,-1-1 1,1 1-1,0 0 1,0-1-1,0 0 1,1 1 0,-1-1-1,0 1 1,0-1-1,1 0 1,-1 0-1,1 0 1,-1 0-1,1 0 1,-1 0-1,1 0 1,0-1-1,-1 1 1,1 0-1,0-1 1,0 1 0,3-1-1,0 1 23,0-1-1,0-1 1,0 1 0,0 0-1,0-1 1,0 0-1,0-1 1,0 1 0,0-1-1,0 0 1,5-3-1,33-19 41,-1-2 0,-1-2 0,-2-2 0,-1-1-1,54-57 1,-92 87-90,1 0 0,-1 1 0,1-1 0,-1 1 0,1-1 0,-1 1 0,1-1 0,-1 1-1,1-1 1,0 1 0,-1-1 0,1 1 0,0 0 0,-1-1 0,1 1 0,0 0 0,-1 0 0,1-1 0,1 1 0,-2 0 1,1 1 0,-1-1 0,0 0-1,0 1 1,1-1 0,-1 0 0,0 1 0,0-1 0,0 1 0,1-1 0,-1 0 0,0 1 0,0-1 0,0 1 0,0-1 0,0 0 0,0 1 0,0-1 0,0 1 0,0-1 0,0 0 0,0 1-1,0 0 1,-7 30-326,3-17 348,0 0 0,1 1 0,0-1 0,1 1 0,1-1 0,0 1 0,1 0 0,1 0 0,3 19-1,-3-32 5,-1 1 0,1-1 0,0 0 0,-1 0 0,1 0 0,0 0 0,1 1 0,-1-1 0,0 0 1,0-1-1,3 4 0,-3-4 0,0-1 1,-1 1 0,1-1 0,0 0 0,0 1-1,-1-1 1,1 0 0,0 1 0,0-1 0,0 0-1,-1 0 1,1 0 0,0 0 0,0 1 0,0-1-1,0 0 1,-1 0 0,1-1 0,0 1 0,0 0-1,0 0 1,-1 0 0,1-1 0,0 1 0,0 0-1,0-1 1,-1 1 0,1 0 0,0-1 0,-1 1-1,1-1 1,0 1 0,0-2 0,16-13 142,-2 0 0,21-26 1,4-4-277,20-15 4,27-27-4,-50 44-315,-37 42 420,1 1 0,-1-1 0,1 1 0,0-1 0,-1 1 0,1 0 0,0-1 0,0 1 0,-1 0 0,1-1 0,0 1 0,0 0 0,0 0 0,-1 0 0,1 0 0,0 0 0,0 0 0,0 0 0,0 0 0,-1 0 0,1 0 0,0 0 0,0 0 0,1 1 0,21 8-109,-15-5 101,18 6-40,0-2 0,32 6 0,-44-10 52,14 2 110,1 0 0,36 1 0,-56-6-64,-1-1 0,1 0 0,0-1 0,-1 0 0,1 0 0,-1-1 0,1 0 0,-1-1 1,0 1-1,0-2 0,15-7 0,-17 6 20,0 0 0,0 0 0,0 0 0,-1-1 0,0 0 0,7-9 0,-3 3 8,-9 12-74,1-1 1,0 1 0,-1-1 0,1 0-1,-1 1 1,1-1 0,-1 0-1,1 0 1,-1 1 0,1-1-1,-1 0 1,0 0 0,1 0-1,-1 1 1,0-1 0,0 0-1,0 0 1,0 0 0,0 0 0,0 0-1,0 1 1,0-1 0,0 0-1,0 0 1,0 0 0,-1-1-1,1 2-15,-1-1 0,0 1 0,0 0 0,1 0-1,-1 0 1,0 0 0,0 0 0,1 0-1,-1 0 1,0 0 0,0 0 0,0 0 0,1 0-1,-1 0 1,0 0 0,0 0 0,1 1 0,-1-1-1,0 0 1,1 1 0,-1-1 0,0 1 0,1-1-1,-1 0 1,0 1 0,1 0 0,-1-1 0,1 1-1,-1 0 1,-16 15 57,0 1 1,2 0-1,0 1 0,1 1 1,-16 28-1,28-44-26,0 0-1,1 1 1,-1-1-1,1 0 1,-1 1-1,1 0 1,0-1-1,0 1 1,1 0-1,-1 5 1,1-8 11,0 1 1,0-1-1,0 0 1,0 0 0,1 0-1,-1 1 1,0-1 0,1 0-1,-1 0 1,1 0 0,-1 0-1,1 0 1,0 0 0,-1 0-1,1 0 1,0 0-1,0 0 1,0 0 0,0-1-1,-1 1 1,1 0 0,0-1-1,0 1 1,1 0 0,-1-1-1,0 1 1,0-1 0,0 1-1,0-1 1,0 0 0,0 0-1,1 1 1,-1-1-1,0 0 1,3 0 0,1 0 16,1 0 0,0 0 0,0-1-1,0 0 1,-1 0 0,8-2 0,8-2 3,20-3 5,269-44 72,-292 50-103,1 0 0,0 2 0,37 2 1,-49-1 33,0 1 1,-1-1-1,1 1 1,-1 1 0,1-1-1,-1 1 1,0 0-1,0 0 1,0 1 0,0 0-1,-1 0 1,1 0 0,-1 1-1,4 5 1,0 0-31,-1 0 0,-1 1 0,12 23 0,-11-20-58,0 0-1,11 15 1,-17-26-165,1-1-1,-1 1 1,1-1-1,-1 0 1,1 0-1,0 0 1,0 0-1,0 0 1,0 0 0,0-1-1,0 1 1,0-1-1,0 0 1,6 1-1,-2-1-792,0 0-1,0-1 0,0 1 1,0-2-1,14-1 0,19-2-1875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19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1014 7136,'-5'0'630,"-20"4"2750,21-2-1023,15-2 369,-7 0-2442,0-1 1,-1-1-1,1 1 1,0-1-1,-1 1 0,1-1 1,-1 0-1,1 0 1,-1 0-1,0-1 1,4-3-1,22-21 356,-1-2-1,42-57 1,-4 6-106,-35 48-295,48-39 0,-3 4-66,-17 7 118,94-124-1,-149 179-283,41-56 296,45-82 1,-77 120-58,-3 6-13,-1-1 0,-1 1 0,7-22 0,-14 37-242,-1 1-1,1 0 0,-1 0 1,1 0-1,-1 0 0,0-1 1,0 1-1,0 0 0,0 0 1,1-1-1,-2 1 1,1 0-1,0 0 0,0-1 1,0 1-1,-1 0 0,1 0 1,0-1-1,-1 1 0,1 0 1,-1 0-1,1 0 0,-1 0 1,0 0-1,-1-2 1,2 3-2,0 0 0,-1-1 0,1 1 0,0 0 0,-1-1 1,1 1-1,-1 0 0,1 0 0,0 0 0,-1-1 0,1 1 0,-1 0 1,1 0-1,0 0 0,-1 0 0,1 0 0,-1 0 0,1 0 1,-1 0-1,1 0 0,0 0 0,-1 0 0,1 0 0,-1 0 0,1 0 1,-1 0-1,1 0 0,0 0 0,-1 1 0,-5 1-70,-1 1-1,2 0 0,-1 0 1,0 0-1,1 1 1,-1 0-1,1 0 0,0 0 1,-7 9-1,-11 13-45,-32 46 0,-15 38 136,47-73 83,1 0-1,3 2 1,-28 75 0,42-98-36,1 0 1,1 1-1,0 0 0,2 0 1,-1 20-1,3-24 3,0-1 0,0 1 0,2-1 1,-1 0-1,1 0 0,1 0 0,0-1 0,7 13 0,-6-13 13,1 0-1,1-1 0,0 1 1,1-1-1,0-1 1,17 17-1,-20-21-11,1-1 0,0 1 0,0-1 0,0 0 0,0-1 0,1 0-1,-1 0 1,1 0 0,0-1 0,0 0 0,-1 0 0,2 0 0,9 0 0,-6-2 6,0-1-1,1 0 1,-1-1 0,0 0-1,-1 0 1,1-1 0,0-1 0,-1 0-1,0 0 1,0-1 0,0 0 0,0-1-1,16-13 1,7-8 35,-2-1-1,37-44 1,-42 44-6,-10 11-62,-4 6-8,-2 0 0,0-1-1,0 0 1,-1 0 0,14-26-1,-22 37-34,-1 0 0,0 0 0,1 0 0,-1 0 0,0 0 0,0 1 0,1-1 0,-1 0 0,0 0 0,0 0 0,0 0 0,0 0 0,0-1 0,-1 1-7,1 1-1,0 0 1,0 0-1,0-1 1,0 1-1,0 0 1,-1 0-1,1-1 1,0 1-1,0 0 1,-1 0-1,1-1 1,0 1-1,0 0 1,-1 0-1,1 0 1,0 0-1,0-1 1,-1 1-1,1 0 1,0 0-1,-1 0 1,1 0-1,0 0 1,-1 0-1,-1 0-38,1 0-1,-1 0 1,0 0 0,1 1-1,-1-1 1,1 0 0,-1 1-1,0-1 1,1 1 0,-1 0-1,1 0 1,-3 1 0,-2 3 38,0 0 1,0 1 0,1-1 0,-1 1-1,1 0 1,1 1 0,-1-1 0,1 1-1,0 0 1,-3 9 0,2-4 82,0 0 1,1 0-1,0 1 0,1 0 1,-2 19-1,5-24 31,0 0-1,0 0 1,2 13-1,-2-19-64,0 0 0,1 0 0,-1 0 0,1 0 0,-1 0 0,1 0 0,0 0 0,-1 0 0,1 0 0,0 0 0,0-1 0,1 1 1,-1 0-1,0-1 0,0 1 0,1-1 0,-1 1 0,1-1 0,2 2 0,-2-2 11,1 0 0,0-1 1,0 1-1,0-1 0,0 1 1,0-1-1,0 0 0,-1 0 1,1 0-1,0 0 0,0-1 0,6 0 1,32-14 118,-32 11-131,215-93 237,-9-19-193,-214 116-70,24-13-221,-25 13 207,0 0-1,1-1 0,-1 1 0,1 0 0,0 0 0,-1-1 0,1 1 0,-1 0 0,1 0 0,-1 0 0,1 0 0,-1 0 0,1 0 0,-1 0 0,1 0 1,0 0-1,-1 0 0,1 0 0,-1 0 0,1 1 0,-1-1 0,1 0 0,-1 0 0,1 0 0,-1 1 0,1-1 0,-1 0 0,1 1 0,-1-1 0,1 0 0,-1 1 1,0-1-1,1 1 0,-1-1 0,0 0 0,1 1 0,-1-1 0,0 1 0,0-1 0,1 2 0,-1 1-15,0 0 1,0 1-1,0-1 0,0 0 0,-1 1 0,1-1 0,-1 0 1,0 0-1,0 1 0,-2 3 0,-1 4 38,0 2 35,0 0 0,1 1 0,1-1-1,0 1 1,1-1 0,1 1 0,0-1 0,2 15-1,-2-26-23,0-1 0,1 1 0,-1-1 0,0 0 0,1 1 0,-1-1 0,1 1 0,-1-1 0,1 0 0,0 1 0,-1-1 0,1 0 0,0 0 0,2 3-1,-2-4-9,-1 0 0,1 1 0,0-1 0,-1 0 0,1 0 0,0 1-1,0-1 1,-1 0 0,1 0 0,0 0 0,0 0 0,-1 0 0,1 0-1,0 0 1,0 0 0,-1 0 0,1 0 0,0 0 0,0 0 0,-1-1-1,1 1 1,0 0 0,-1-1 0,1 1 0,0 0 0,-1-1 0,2 0-1,11-10 43,1 0-1,-2 0 0,0-1 0,0-1 0,13-20 0,5-3-117,-5 9-268,46-40 0,-70 67 320,-1 0-1,0-1 0,0 1 0,0 0 1,0 0-1,1-1 0,-1 1 1,0 0-1,0 0 0,1-1 0,-1 1 1,0 0-1,1 0 0,-1 0 0,0-1 1,0 1-1,1 0 0,-1 0 0,0 0 1,1 0-1,-1 0 0,0 0 0,1 0 1,-1 0-1,0 0 0,1 0 0,-1 0 1,0 0-1,1 0 0,-1 0 0,1 0 1,-1 0-1,0 0 0,0 0 0,1 0 1,-1 0-1,0 1 0,1-1 0,-1 0 1,0 0-1,1 0 0,-1 1 0,0-1 1,0 0-1,1 0 0,-1 1 0,0-1 1,0 0-1,0 0 0,1 1 0,-1-1 1,0 0-1,0 1 0,0-1 0,0 0 1,0 1-1,0-1 0,0 0 0,0 1 1,0-1-1,0 1 0,6 9-97,-2-5 116,0 0 1,0-1-1,1 1 0,-1-1 0,1 0 1,0 0-1,1 0 0,-1-1 1,1 0-1,-1 0 0,1 0 0,0-1 1,0 0-1,0 0 0,8 1 0,10 2 93,1-2 0,36 1 0,-38-3 41,0-2 0,1 0-1,42-8 1,-55 6-106,0 0 0,0 0 0,0-1 0,-1 0-1,1-1 1,-1 0 0,0-1 0,0 0 0,15-13 0,-23 17-49,-1 1 1,1-1-1,0 1 0,-1-1 1,1 0-1,-1 0 0,1 0 1,-1 0-1,0 0 0,0 0 1,0 0-1,0 0 0,0 0 1,0 0-1,0-3 0,-1 5-5,0-1 0,0 1-1,0 0 1,0 0-1,0-1 1,-1 1-1,1 0 1,0 0-1,0 0 1,0-1-1,0 1 1,0 0-1,-1 0 1,1 0 0,0 0-1,0-1 1,0 1-1,-1 0 1,1 0-1,0 0 1,0 0-1,-1 0 1,1 0-1,0-1 1,0 1-1,-1 0 1,1 0-1,0 0 1,0 0 0,-1 0-1,1 0 1,0 0-1,0 0 1,-1 0-1,1 0 1,0 0-1,0 1 1,-1-1-1,1 0 1,0 0-1,0 0 1,-1 0-1,-10 5-343,-8 7 178,-16 14 0,28-21 153,1 1 1,0 0-1,0 0 1,1 1-1,-9 11 1,13-16 41,0 0 1,0 0-1,0 0 1,1 0-1,-1 0 1,1 0-1,-1 0 1,1 0-1,0 0 1,0 0-1,0 0 1,0 0-1,0 0 1,0 0-1,0 0 1,1 0-1,-1 0 1,1 0-1,0 0 1,-1 0-1,1 0 1,0 0-1,0-1 1,0 1 0,0 0-1,0 0 1,1-1-1,-1 1 1,3 1-1,-2 0 19,1-1 1,0 1-1,0-1 0,0 0 1,0 0-1,0 0 0,1 0 0,-1-1 1,1 1-1,-1-1 0,1 0 0,-1 0 1,1 0-1,0 0 0,4-1 0,5 0 83,-1-1-1,1-1 0,-1 0 0,0-1 0,18-7 0,60-27 57,-56 22-80,-8 3-89,-1 0 1,0-1-1,-1-2 0,0-1 1,-1 0-1,-1-2 0,23-23 1,-5-2-22,-3-3-1,-1-1 1,-2-1 0,-3-2 0,28-60-1,-51 93-254,12-34 0,-20 49 244,0 1 1,1 0-1,-1 0 0,0 0 1,0 0-1,0-1 0,0 1 1,0 0-1,0 0 0,0 0 1,0-1-1,0 1 1,0 0-1,-1-2 0,1 3 25,-1 0-1,1-1 1,0 1-1,0 0 1,0 0 0,-1 0-1,1 0 1,0-1-1,0 1 1,0 0-1,-1 0 1,1 0-1,0 0 1,0 0 0,-1 0-1,1 0 1,0 0-1,0 0 1,-1 0-1,1 0 1,0 0-1,0 0 1,-1 0 0,1 0-1,0 0 1,0 0-1,-1 0 1,1 0-1,0 0 1,-15 10-241,-4 8 151,2 1 0,-22 30 1,-125 185 81,140-197 139,-24 51 0,39-70-21,2 0 0,0 0 0,2 0 0,0 1 0,-4 24 0,8-33-28,0 1 1,1 0-1,0-1 0,1 1 0,0-1 0,1 1 0,0-1 1,0 0-1,6 16 0,-6-22-42,0 1 0,1 0 1,-1-1-1,1 1 0,0-1 0,0 0 1,0 0-1,0 0 0,1 0 0,0-1 0,0 1 1,0-1-1,0 0 0,0 0 0,1 0 1,-1-1-1,1 0 0,0 0 0,0 0 1,7 2-1,-2-2 45,-1-1 1,0-1-1,1 0 1,-1 0 0,0 0-1,1-1 1,-1-1-1,0 1 1,0-2-1,0 1 1,17-8-1,4-4 45,54-33-1,-80 44-126,244-132-159,-219 119 109,-6 5-155,-18 9-160,-13 7 27,-209 138-30,216-143 393,0 1 0,0 0 0,0-1 0,0 1 0,0 0 0,0 0-1,0 0 1,0 0 0,1 0 0,-1 0 0,0 0 0,1 0 0,-1 0 0,0 1 0,1-1-4,0-1 0,0 1 0,0-1 0,0 0 0,0 1 1,0-1-1,0 0 0,1 1 0,-1-1 0,0 0 0,0 1 0,0-1 1,0 0-1,1 1 0,-1-1 0,0 0 0,0 1 0,1-1 0,-1 0 0,0 0 1,0 1-1,1-1 0,-1 0 0,0 0 0,1 0 0,-1 1 0,0-1 1,1 0-1,-1 0 0,5 1 59,-1 0 0,0 0-1,1 0 1,-1 0 0,1-1 0,4 0 0,279 3-353,-130 5-2488,-52 10-2670,-58-3 55,-6 4 1728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21.3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52 6880,'3'-21'2229,"-3"20"-2079,0 0 0,1-1 1,-1 1-1,0-1 0,1 1 0,0 0 0,-1-1 1,1 1-1,0 0 0,-1 0 0,1 0 0,0-1 0,0 1 1,0 0-1,2-1 0,3-5 2988,-6 7-3071,0 0-1,0 0 1,0 0-1,0 0 1,0-1 0,0 1-1,0 0 1,1 0-1,-1 0 1,0 0-1,0 0 1,0 0-1,0 0 1,0-1-1,0 1 1,0 0 0,0 0-1,1 0 1,-1 0-1,0 0 1,0 0-1,0 0 1,0 0-1,0 0 1,1 0 0,-1 0-1,0 0 1,0 0-1,0 0 1,0 0-1,0 0 1,1 0-1,-1 0 1,0 0-1,0 0 1,0 0 0,0 0-1,0 0 1,1 0-1,-1 0 1,0 0-1,0 0 1,0 0-1,0 0 1,0 0 0,0 0-1,0 1 1,1-1-1,-1 0 1,0 0-1,0 0 1,0 0-1,0 0 1,0 0-1,0 0 1,0 1 0,0-1-1,0 0 1,0 0-1,0 0 1,0 0-1,0 0 1,0 1-1,1-1 1,-1 0 0,0 0-1,-1 0 1,4 19 1114,-5 13-116,-7 39 0,3-33-443,-45 205 1161,26-143-1326,14-48-290,-56 225 498,16-123-218,0 4 226,49-146-110,2-12-556,0 0 1,0 1-1,0-1 1,0 0-1,0 0 1,0 0-1,0 0 1,0 0-1,0 0 1,0 0-1,0 0 1,0 0-1,0 0 1,0 1 0,0-1-1,0 0 1,0 0-1,0 0 1,0 0-1,0 0 1,0 0-1,0 0 1,0 0-1,0 0 1,0 0-1,0 0 1,0 0-1,0 1 1,0-1-1,0 0 1,0 0 0,0 0-1,0 0 1,0 0-1,1 0 1,-1 0-1,0 0 1,0 0-1,0 0 1,0 0-1,0 0 1,0 0-1,0 0 1,0 0-1,0 0 1,0 0 0,1 0-1,-1 0 1,0 0-1,14-13 311,-9 7-306,85-104-249,-24 28 164,-61 76 41,-1 1 0,1 0-1,0 0 1,8-5-1,-13 9 29,1 1-1,0-1 0,0 1 0,-1-1 0,1 1 1,0-1-1,0 1 0,0-1 0,-1 1 0,1 0 1,0-1-1,0 1 0,0 0 0,0 0 0,0 0 1,0 0-1,0 0 0,0 0 0,-1 0 0,1 0 1,0 0-1,0 0 0,0 0 0,0 1 0,0-1 1,0 0-1,0 0 0,-1 1 0,1-1 0,0 1 1,0-1-1,0 1 0,-1-1 0,1 1 0,0 0 1,-1-1-1,1 1 0,-1 0 0,1-1 0,0 1 1,-1 0-1,0 0 0,1 1 0,4 8-16,-2 0 0,1 1 0,-1 0 0,-1 0 0,0 0 0,-1 0 0,0 0-1,0 12 1,-1-11 20,0 1 0,2-1 0,-1 1-1,2-1 1,7 24 0,-8-33-10,0 1 0,0-1 0,0 1-1,0-1 1,1 0 0,0 0 0,-1 0 0,1 0 0,0-1 0,1 1 0,-1-1 0,0 0 0,1 1 0,-1-2 0,1 1-1,0 0 1,-1-1 0,1 1 0,0-1 0,0 0 0,6 0 0,6 1 39,-1-1 1,1 0-1,-1-1 1,21-3 0,-6 0 5,-1-1 1,0-2-1,0 0 1,-1-2 0,0-2-1,-1 0 1,27-15 0,-6-4 42,74-57 0,-82 53 119,0-2 0,50-58-1,-79 78 29,-9 11-162,-5 4-102,-5 4-115,1 2 102,0 1 0,1-1 0,-8 11 0,4-6 25,-20 27 44,1 2 0,2 0 0,-23 48 0,46-81 1,-4 9 28,-12 28 0,18-40-41,0 1-1,1-1 0,0 0 0,0 1 0,0-1 1,1 1-1,0-1 0,-1 1 0,1-1 1,1 1-1,-1-1 0,2 8 0,-2-12 7,1 1 0,-1 0-1,0-1 1,0 1 0,1 0-1,-1-1 1,0 1 0,1 0-1,-1-1 1,1 1 0,-1-1-1,1 1 1,-1-1 0,1 1-1,-1-1 1,1 1 0,0-1 0,-1 0-1,1 1 1,0-1 0,-1 0-1,1 1 1,0-1 0,0 0-1,1 0 14,0 1-1,-1-1 1,1 0-1,0-1 0,-1 1 1,1 0-1,0 0 1,0-1-1,-1 1 0,3-2 1,3-1 29,-1 0 1,1-1-1,9-6 1,5-5-7,0-1 1,-1-2 0,-1 1-1,-1-2 1,-1-1 0,0 0-1,16-27 1,-10 9-59,-12 20-48,0 0 0,19-22 0,-24 36-71,-3 9 32,-4 12-54,0-12 99,-1 21 15,0-9 30,1-1 1,1 1 0,2 24-1,-2-37 10,1 0 0,0 1-1,0-1 1,0 0 0,0 0 0,1 0-1,0 0 1,-1 0 0,1-1 0,1 1-1,-1 0 1,1-1 0,-1 0-1,1 1 1,0-1 0,0 0 0,1-1-1,4 5 1,-1-3 14,1-1 1,-1 1-1,1-1 0,0-1 0,-1 1 0,1-1 1,0-1-1,0 0 0,1 0 0,-1 0 0,0-1 1,0 0-1,0-1 0,0 1 0,1-2 0,-1 1 1,0-1-1,-1 0 0,1-1 0,0 0 0,-1 0 1,1-1-1,-1 0 0,0 0 0,0-1 1,7-5-1,3-6 60,1 0-1,-2 0 1,22-30 0,38-63 54,-44 62-163,-11 14 15,-14 21 53,0 1 0,1 0-1,0 0 1,15-14 0,-22 24-32,-1 1 1,1-1-1,-1 1 1,1-1 0,-1 1-1,1-1 1,0 1-1,-1 0 1,1-1 0,-1 1-1,1 0 1,0 0-1,-1-1 1,2 1-1,-1 0-1,-1 0 0,0 0 0,0 0-1,1 0 1,-1 1 0,0-1-1,0 0 1,0 0 0,0 0 0,1 0-1,-1 0 1,0 1 0,0-1-1,0 0 1,0 0 0,1 0-1,-1 0 1,0 1 0,0-1 0,0 0-1,0 0 1,0 0 0,0 1-1,0-1 1,0 0 0,0 0 0,0 1-1,0-1 1,0 0 0,-2 25 9,1-18-11,-10 66 77,-30 98-1,22-102 57,15-52-95,0-3-47,1 0 1,0 0 0,-2 26 0,5-39 17,0 0 1,0 1-1,0-1 0,0 1 1,1-1-1,-1 0 0,0 1 1,1-1-1,-1 0 1,0 1-1,1-1 0,0 0 1,-1 0-1,1 0 1,0 1-1,1 0 0,-2-1-2,1-1 0,0 1-1,0 0 1,0-1 0,0 0 0,0 1-1,0-1 1,-1 1 0,1-1-1,0 0 1,0 0 0,0 1-1,0-1 1,0 0 0,0 0 0,0 0-1,2 0 1,3-1-4,0-1 0,1 1 0,-1-1 0,0 0 0,10-5 0,-7 3-51,16-8-50,-1 0 0,0-1 0,-1-1 0,-1-1 1,23-21-1,93-98-191,-108 104 282,-28 27 4,3-2-21,0 0 1,0 0-1,1 0 0,9-5 1,-14 9 21,0 0 1,0 1-1,0-1 0,0 1 0,0-1 1,0 1-1,0-1 0,0 1 1,1 0-1,-1 0 0,0-1 1,0 1-1,1 0 0,-1 0 1,0 0-1,0 0 0,1 0 0,-1 1 1,0-1-1,0 0 0,0 1 1,0-1-1,1 0 0,-1 1 1,0-1-1,0 1 0,0 0 1,0-1-1,0 1 0,0 0 1,0 0-1,0 0 0,1 1 0,2 5 22,0 0 0,0 0 0,0 0 0,-1 0-1,3 12 1,11 20 82,-15-35-95,1 0 1,1 0-1,-1 0 1,0 0-1,1-1 1,0 1-1,0-1 1,0 0 0,0 0-1,0 0 1,0-1-1,1 0 1,0 0-1,-1 0 1,1 0-1,0-1 1,0 1-1,0-1 1,0-1-1,0 1 1,0-1-1,7 0 1,5 0 12,0-2 1,0 0-1,-1-1 1,1 0-1,19-8 0,-13 3-9,0-1-1,0-2 1,-2 0 0,1-1-1,-1-1 1,-1-1-1,0-1 1,-1 0-1,-1-2 1,-1 0-1,0-1 1,-1-1-1,15-22 1,55-97-133,-84 134 122,-1 2-7,0 1 1,0-1-1,0 0 1,0 1-1,0-1 1,-1 0-1,1 0 1,-1 0-1,1 1 1,-1-1-1,1 0 1,-1 0-1,0 0 1,0 0-1,0 0 1,0 0-1,0 0 1,-1-2-1,1 4 6,0 0 0,0-1 1,0 1-1,0 0 0,0-1 0,0 1 0,0 0 1,-1 0-1,1-1 0,0 1 0,0 0 0,0 0 0,0-1 1,-1 1-1,1 0 0,0 0 0,0 0 0,0-1 0,-1 1 1,1 0-1,0 0 0,0 0 0,-1 0 0,1 0 1,0-1-1,-1 1 0,1 0 0,0 0 0,0 0 0,-1 0 1,1 0-1,0 0 0,-1 0 0,1 0 0,0 0 0,0 0 1,-1 0-1,1 0 0,0 0 0,-1 1 0,-6 2 5,-1 0 0,1 1-1,0 0 1,1 0 0,-1 1-1,1 0 1,-8 8 0,-11 10 229,2 2 1,0 0 0,2 2-1,0 0 1,2 2 0,1 0-1,-24 55 1,39-77-193,1-1 0,0 1 0,0 0-1,0 0 1,1 0 0,-1 12 0,2-16-46,0 1 1,1-1 0,-1 0-1,1 1 1,-1-1-1,1 1 1,0-1-1,0 0 1,0 0 0,1 1-1,-1-1 1,1 0-1,0 0 1,0 0-1,4 4 1,1-1 4,0 0 0,0 0-1,1-1 1,-1 0 0,1 0 0,1-1 0,-1 0-1,0-1 1,1 0 0,0 0 0,0-1-1,0 0 1,9 1 0,8 0-316,-1-1 0,0-2 0,40-3 0,-39 0-1273,0-1 1,49-15 0,-9-1-806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28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0 1408,'-3'5'640,"3"7"-576,3-9-416,2-3 192,0 8 96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31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4 7232,'5'-3'7354,"-3"3"-6018,-1 0-1157,0 0 0,-1 0 0,1 0 0,0-1 0,0 1 0,-1 0 0,1 1 0,0-1 0,-1 0 0,1 0 0,0 0 0,0 0 0,-1 0 0,1 1 0,0-1 0,-1 0 1,1 1-1,-1-1 0,1 0 0,0 1 0,0 0 0,3 8 1076,-4-8-1174,1 0-1,-1 0 0,1 0 0,-1 0 1,1 0-1,-1 0 0,1 0 0,-1 1 1,0-1-1,0 0 0,0 2 0,-2 44 336,-3 0 0,-15 67 0,7-43-176,-35 152 784,42-204-928,4-13 1,0-1 0,1 0 0,-1 1 0,0 7 1,2-13-85,0 0 1,0 0-1,0 0 1,0 0 0,0 1-1,0-1 1,1 0-1,-1 0 1,0 0 0,0 0-1,0 0 1,0 0-1,0 0 1,0 1 0,0-1-1,0 0 1,0 0-1,0 0 1,0 0 0,0 0-1,0 0 1,1 0 0,-1 0-1,0 0 1,0 1-1,0-1 1,0 0 0,0 0-1,0 0 1,0 0-1,1 0 1,-1 0 0,0 0-1,0 0 1,0 0-1,0 0 1,0 0 0,0 0-1,0 0 1,1 0-1,-1 0 1,0 0 0,0 0-1,0 0 1,0 0-1,0 0 1,0 0 0,1 0-1,-1 0 1,0-1 0,0 1-1,0 0 1,0 0-1,6-3 95,31-47 292,0-2-349,55-72-22,-59 84-107,2 1-1,2 2 0,58-47 1,-90 80 41,0 0 0,0 1 0,0 0 1,0 0-1,1 0 0,-1 0 0,1 1 1,7-2-1,-12 3 33,0 1 0,0 0 0,0 0 1,0 0-1,0 0 0,0 0 0,0 0 0,1 0 1,-1 1-1,0-1 0,0 0 0,0 1 0,0-1 1,0 0-1,0 1 0,0-1 0,0 1 0,0 0 1,0-1-1,0 1 0,-1 0 0,1-1 0,0 1 1,0 0-1,-1 0 0,1 0 0,0 0 0,-1 0 1,1 0-1,0 1 0,1 3 16,0 0 0,-1-1 1,1 1-1,-1 0 0,0 0 1,0 6-1,0 35 65,-1 0 1,-13 89-1,11-119-101,1-10 19,1 0 1,0 1-1,0 9 1,1-15 7,-1 0 1,0 1-1,0-1 1,0 0-1,0 0 0,1 0 1,-1 0-1,0 0 1,1 0-1,-1 0 1,1 0-1,-1 0 0,1 0 1,0 0-1,-1 0 1,1 0-1,0 0 1,0 0-1,0 0 1,0-1-1,-1 1 0,1 0 1,0-1-1,0 1 1,0 0-1,2 0 1,0-1 9,0 0 0,0-1 0,0 1 0,0 0 0,0-1 0,0 1 0,0-1 0,0 0 0,-1 0 0,1 0 0,0-1 0,0 1 0,-1-1 0,1 1 0,4-5 0,17-18 79,-1-2 0,24-35 0,-31 40-11,14-21-11,-22 29-107,1 1 1,-1 0-1,2 0 0,0 1 0,0 0 0,1 1 1,15-11-1,-25 20 38,0 1 1,-1-1 0,1 0-1,0 1 1,0-1 0,0 1-1,0-1 1,0 1-1,0 0 1,0-1 0,0 1-1,0 0 1,0-1 0,0 1-1,0 0 1,0 0-1,0 0 1,0 0 0,0 0-1,0 0 1,0 0 0,0 1-1,0-1 1,0 0-1,0 0 1,0 1 0,0-1-1,0 1 1,-1-1 0,1 1-1,0-1 1,0 1-1,0-1 1,0 1 0,-1 0-1,1 0 1,0-1 0,-1 1-1,1 0 1,0 0-1,-1 0 1,1 1 0,2 4 37,-1 0 1,0 0-1,-1 0 1,1 0-1,-1 0 1,0 8 0,1 13 44,-1 1 1,-2 0 0,0 0-1,-2-1 1,-1 1 0,-2-1-1,-11 36 1,4-24-2720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31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71 7968,'0'0'2565,"1"3"-1546,2 15 86,-1 0 0,-1 0 1,-1 0-1,-1 0 0,-3 24 0,0 14 594,4 22 306,1-68-1645,0 0 0,1 0 0,0-1 0,1 1 0,6 15 0,-8-22-280,1-1 1,-1 1-1,1 0 0,-1-1 0,1 1 0,0-1 0,0 0 0,0 1 0,1-1 1,-1 0-1,0-1 0,1 1 0,-1 0 0,1-1 0,0 1 0,-1-1 0,1 0 0,0 1 1,0-2-1,0 1 0,0 0 0,0 0 0,0-1 0,0 0 0,0 0 0,0 0 1,0 0-1,0 0 0,0 0 0,0-1 0,0 1 0,0-1 0,0 0 0,0 0 1,0 0-1,-1 0 0,1-1 0,0 1 0,-1-1 0,1 0 0,3-3 1,15-14 126,-1-1 1,-1-1 0,29-41 0,61-103-88,-84 124-160,-18 31-70,-2 2-55,0-1 1,0 0-1,4-10 0,-8 17-104,0-1 0,0 1 0,-1-1 0,1 1 0,-1-1 0,1 1 0,-1-1 0,0 1 0,0-1 1,0 1-1,-1-1 0,1 1 0,0-1 0,-1 1 0,0-1 0,1 1 0,-3-3 0,3 4 73,0 1 0,-1-1-1,1 1 1,0-1 0,-1 1 0,1-1 0,-1 1-1,1 0 1,-1-1 0,1 1 0,-1 0 0,1-1-1,-1 1 1,1 0 0,-1 0 0,0-1 0,1 1 0,-1 0-1,1 0 1,-1 0 0,1 0 0,-1 0 0,0 0-1,1 0 1,-1 0 0,1 0 0,-1 0 0,0 0-1,1 0 1,-1 1 0,1-1 0,-1 0 0,1 0-1,-1 1 1,1-1 0,-1 0 0,1 1 0,-1-1-1,1 0 1,-1 1 0,1-1 0,-1 1 0,1-1-1,0 1 1,-1-1 0,1 1 0,-7 10-2225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32 136 8320,'-31'-8'3744,"59"8"-3232,-2-3 320,6 3-544,34-9 1152,8 1-800,47-12 0,3 9-417,34-9-127,-13 3-64,16-6 224,-21 6-128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32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8 5632,'-3'-7'10510,"2"7"-10254,-8 6 2895,-9 17-1826,-5 16-149,2 1 0,1 1 0,-22 72 0,39-105-1104,0 0 0,1 0 0,0 0 1,1 0-1,0 0 0,0 1 0,1 15 0,0-20-43,1-1-1,-1 0 1,1 1-1,0-1 1,0 0-1,1 1 1,-1-1 0,1 0-1,-1 0 1,1 0-1,0 0 1,0 0-1,0-1 1,1 1-1,-1 0 1,0-1-1,1 0 1,0 0 0,0 1-1,-1-2 1,5 3-1,-2-2-27,0 1 0,0-2-1,0 1 1,0 0 0,0-1 0,1 0-1,-1 0 1,1-1 0,-1 0 0,9 0-1,6-2-805,29-6 0,-40 6 397,10-2-463,0-1 0,0 0 1,0-2-1,-1 0 0,0-1 1,0 0-1,18-13 0,-14 4-636,-1 0-1,0-1 0,-2-1 0,0-1 1,-1 0-1,18-28 0,6-18-1265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32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256 35 6880,'-11'-26'2229,"10"18"-493,1 11-155,-1 0-1325,0-1 0,0 1 0,0 0-1,1-1 1,-1 1 0,1-1-1,0 1 1,0 3 0,-1 7 434,-8 45 1342,-2-1 0,-22 67 0,-32 63-90,-45 159 249,107-335-2093,1-1 0,0 1 0,1 0 1,0 18-1,1-27-90,0 0 1,0 0 0,0-1 0,0 1 0,1 0 0,-1-1 0,0 1 0,1 0 0,0-1 0,-1 1-1,1-1 1,0 1 0,0-1 0,0 1 0,0-1 0,0 1 0,0-1 0,0 0 0,0 0 0,1 1-1,-1-1 1,0 0 0,1 0 0,-1 0 0,1-1 0,-1 1 0,1 0 0,0-1 0,-1 1-1,1 0 1,0-1 0,-1 0 0,1 1 0,0-1 0,2 0 0,2 0-7,0-1 1,0 1-1,0-1 1,0 0-1,-1-1 1,1 0-1,0 0 1,-1 0-1,1 0 1,-1-1-1,0 0 0,9-6 1,6-6-68,32-30-1,-29 24 5,-19 17 80,0 1 1,0 0-1,0 0 0,0 0 1,0 1-1,1-1 0,-1 1 1,6-2-1,-9 4 2,1 0 0,-1-1 0,1 1-1,-1 0 1,0 0 0,1 0 0,-1 0 0,1 0 0,-1 0 0,0 0 0,1 1 0,-1-1 0,1 0-1,-1 1 1,0-1 0,1 1 0,-1 0 0,0-1 0,0 1 0,0 0 0,1 0 0,-1 0-1,0 0 1,0 0 0,0 0 0,0 0 0,0 0 0,-1 0 0,1 0 0,0 0 0,0 2 0,4 7 51,-1 1 1,0 0 0,-1 0 0,0 0 0,0 0 0,-2 0 0,1 0 0,-1 17 0,6 31-404,-7-58 269,1 10-1254,2-1-1,-1 0 0,1 0 0,6 12 1,-1-5-1202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35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1222 4736,'-22'6'1530,"21"-6"-1487,1 0 0,-1 0 0,0 1 0,0-1 0,0 0-1,1 1 1,-1-1 0,0 0 0,0 1 0,1-1 0,-1 1-1,0-1 1,1 1 0,-1-1 0,1 1 0,-1 0 0,0-1-1,1 1 1,-1 0 0,0 1 0,0 0 188,0 0 41,0-1 0,0 1 0,1-1 0,-1 1 0,0-1 0,1 1 0,0 0 0,-1-1 0,1 1 0,0 0 0,0-1 0,0 1 0,0 0 0,0-1 0,0 1 0,0 0 0,0 0 0,1-1 0,-1 1 0,1-1 0,-1 1 0,1 0 0,0-1 0,0 1 0,-1-1 0,1 0 0,0 1 0,0-1 0,0 0 0,1 1 0,1 0 0,0 0 88,1-1 1,0-1-1,0 1 1,0-1-1,0 1 0,0-1 1,0 0-1,0 0 1,4-1-1,40-10 1085,-37 9-1161,26-9 237,-1-2 1,-1-1-1,45-25 0,-61 28-411,-1 0-1,0-1 1,-1-1-1,26-25 1,-15 8 61,38-52 1,38-69 414,-26 35-239,-69 104-319,41-59 158,66-121 0,-78 118 147,-4-1-1,28-95 1,-58 158-192,-2 1 0,1-1 0,0-12 1,-3 19-129,0 0-1,0 0 1,0 0 0,-1 0 0,0 0 0,0 0-1,0 0 1,0 0 0,-3-5 0,3 8-42,0-1 0,0 1 1,0 0-1,-1 0 0,1 0 1,0 1-1,-1-1 0,0 0 1,1 0-1,-1 1 0,0-1 1,0 1-1,0 0 0,0-1 1,0 1-1,0 0 0,0 0 0,0 0 1,0 1-1,-1-1 0,1 0 1,0 1-1,-1 0 0,1-1 1,-3 1-1,0 0-14,0 0 0,1 1-1,-1 0 1,0 0 0,1 0 0,-1 0-1,1 0 1,-1 1 0,1 0 0,-7 4 0,2 1 18,-1 0 1,2 0 0,-1 1-1,1 0 1,0 0 0,1 1-1,0 0 1,-7 12 0,-15 27 54,2 1-1,-34 86 1,39-82-28,6-14 43,3 0 0,0 0 0,3 1 0,-9 72 0,15-78 65,3-1 0,0 1 1,2 0-1,2 0 0,1-1 1,10 40-1,-10-57-38,1-1 0,13 28 0,-15-36-8,1 0-1,0-1 0,0 0 0,0 0 0,1 0 0,0 0 0,0-1 0,9 8 0,-10-10-29,0-1-1,0 0 1,0 0 0,0 0 0,0-1 0,0 1-1,0-1 1,1 0 0,-1 0 0,0-1 0,1 1-1,-1-1 1,1 0 0,-1 0 0,7-2-1,-1 1 28,0-2-1,0 1 0,0-1 0,0-1 0,15-7 0,2-4-20,0-2 0,-1 0 0,-1-2 0,43-42 0,77-99 48,-117 125-95,-3 3-38,1 1-1,49-43 0,-73 72 30,-1 1 1,1-1-1,0 1 0,-1 0 1,1 0-1,0-1 0,0 1 0,0 0 1,0 1-1,-1-1 0,1 0 1,1 0-1,-1 1 0,0-1 0,0 1 1,0 0-1,0 0 0,0 0 1,0 0-1,0 0 0,0 0 0,0 0 1,1 1-1,-1-1 0,0 1 1,0-1-1,0 1 0,0 0 1,-1 0-1,1 0 0,0 0 0,0 0 1,0 0-1,-1 1 0,1-1 1,1 2-1,18 18-109,25 32 1,-29-33 159,0-1 0,30 26 0,-41-40 35,0 0 1,1 0 0,0-1-1,0 0 1,14 6-1,-20-9-48,1-1 0,-1 1 0,0-1 0,1 0 0,-1 1 0,0-1 0,1 0 0,-1 0-1,1 0 1,-1 0 0,0 0 0,1 0 0,-1 0 0,1 0 0,-1 0 0,0-1 0,1 1 0,-1-1-1,0 1 1,1-1 0,-1 1 0,0-1 0,0 0 0,0 1 0,1-1 0,-1 0 0,0 0 0,0 0-1,0 0 1,0 0 0,-1 0 0,1 0 0,0-1 0,0 1 0,-1 0 0,1 0 0,0-1 0,-1 1-1,1 0 1,-1-1 0,0 1 0,1-3 0,0 1-18,-1-1 1,1 1-1,-1-1 0,0 1 0,0-1 1,0 1-1,0-1 0,-1 1 0,1-1 1,-1 1-1,0-1 0,0 1 0,0 0 1,0-1-1,-1 1 0,0 0 0,1 0 1,-1 0-1,0 0 0,0 0 0,-1 1 1,1-1-1,0 0 0,-1 1 0,0 0 1,0 0-1,1-1 0,-1 2 0,-7-4 1,4 2-58,0 0 1,-1 0 0,0 1 0,1 0-1,-1 0 1,0 0 0,0 1 0,0 1-1,0-1 1,0 1 0,0 0 0,0 0 0,0 1-1,-10 2 1,8 0 36,0 0 0,1 1 1,0 0-1,-1 1 0,2 0 0,-1 0 0,0 1 0,1-1 0,0 2 0,1-1 1,-1 1-1,1 0 0,0 0 0,-9 16 0,4-4 12,0 1 0,2 0 0,0 0 1,1 1-1,-5 22 0,8-25-101,-4 36 0,9-48 135,-1 0 1,1 0-1,0 0 1,1 0 0,0 0-1,-1 0 1,2-1 0,-1 1-1,4 9 1,-5-14-11,1 0 0,-1 1 0,1-1 0,-1 0 0,1 0 0,0 1 0,-1-1 0,1 0 0,0 0-1,0 0 1,0 0 0,0 0 0,0 0 0,0-1 0,0 1 0,0 0 0,0 0 0,0-1 0,1 1 0,-1-1 0,0 1 0,0-1 0,1 1 0,-1-1 0,0 0 0,1 1 0,-1-1 0,0 0 0,1 0 0,-1 0 0,0 0 0,1 0 0,-1-1 0,0 1 0,1 0 0,-1-1 0,0 1 0,1 0 0,-1-1 0,0 0-1,0 1 1,0-1 0,2-1 0,5-3 14,-1-1-1,1 0 1,-1 0-1,11-14 1,-12 14-24,70-81 128,24-24-79,-3 17-107,-94 91 82,-1 0-78,1 0 0,0 1 1,-1 0-1,1 0 0,4-3 0,-7 5 37,0 0 1,0 0-1,0 0 1,1 0-1,-1 0 1,0 0-1,0 0 1,0 0-1,0 0 1,0 0 0,1 0-1,-1 0 1,0 0-1,0 0 1,0 0-1,0 0 1,1 0-1,-1 0 1,0 0 0,0 0-1,0 0 1,0 0-1,0 0 1,1 0-1,-1 0 1,0 0-1,0 1 1,0-1-1,0 0 1,0 0 0,0 0-1,1 0 1,-1 0-1,0 0 1,0 1-1,0-1 1,0 0-1,0 0 1,0 0 0,0 0-1,0 1 1,-1 14-214,-8 27 166,1-10 15,-6 62 0,14-84 53,-1 1 0,2-1 0,-1 0 0,1 0 0,1 0 0,0 0 0,0 0 0,1 0 0,0-1 0,8 16-1,-9-21 0,1 0 0,-1 0 0,1 0-1,0 0 1,0 0 0,0 0 0,1-1-1,-1 0 1,1 1 0,0-1 0,0-1-1,0 1 1,0-1 0,1 1 0,-1-1-1,1 0 1,-1-1 0,1 1 0,0-1 0,-1 0-1,11 1 1,-9-2 9,1 0 0,-1 0 0,0-1 0,1 0 0,-1 0 1,0-1-1,0 1 0,0-1 0,0-1 0,0 1 0,-1-1 0,1 0 0,-1-1 0,1 1 0,-1-1 0,9-8 0,3-5 30,-1-1 0,27-38 0,19-46-25,-4 8-50,-47 79-72,3-6-236,-20 52 0,-3 7 291,2 1-1,2 0 1,1 0-1,4 72 0,0-104 39,0-1 1,1 1-1,0 0 0,1-1 0,-1 1 0,1-1 0,0 1 0,5 8 0,-5-12 5,0 1 0,1 0 1,-1-1-1,1 0 0,0 0 1,0 0-1,0 0 0,0 0 1,1-1-1,-1 1 0,1-1 1,-1 0-1,1 0 0,7 3 0,7 1 4,1 0-1,0-2 1,1 0-1,-1-1 0,1-1 1,-1-1-1,34-1 0,-28-2 41,-1-1 0,0-1-1,0-1 1,-1-2-1,45-17 1,-50 16-6,-1-2 0,0 0 0,-1-1 0,0-1 0,22-20 0,65-75 168,-78 78-200,69-76 103,-91 101-128,0 0 0,-1 0-1,1 0 1,-1-1 0,3-5 0,-5 10 7,0-1 1,0 1-1,0-1 0,1 1 1,-1-1-1,0 1 1,0-1-1,0 0 1,0 1-1,0-1 0,0 1 1,0-1-1,0 1 1,0-1-1,0 1 0,0-1 1,0 1-1,-1-1 1,1 0-1,0 1 0,0-1 1,-1 0-1,0 1-4,1 0-1,-1 0 0,0-1 1,1 1-1,-1 0 1,0 0-1,0 0 0,1 0 1,-1 0-1,0 0 1,0 0-1,1 0 0,-1 0 1,0 0-1,0 0 0,1 1 1,-1-1-1,0 0 1,0 1-1,1-1 0,-1 0 1,0 1-1,-5 2-20,0 0 0,0 1 0,1-1 0,-1 1-1,1 1 1,0-1 0,0 1 0,1-1 0,-7 10 0,-5 8 22,-13 26 1,16-27-9,-9 15-53,-35 60 116,46-75-17,1-1 0,-12 40 0,20-54-30,1 0 0,0 0 0,0 0 1,0 0-1,1 0 0,0 0 0,1 7 0,-1-12 10,0 1-1,0-1 1,0 0-1,0 0 1,1 0-1,-1 1 1,0-1 0,1 0-1,-1 0 1,1 0-1,-1 0 1,1 0-1,-1 0 1,1 0 0,0 0-1,0 0 1,-1 0-1,1 0 1,0-1-1,0 1 1,0 0-1,0 0 1,0-1 0,0 1-1,0-1 1,0 1-1,0-1 1,0 1-1,1-1 1,-1 1 0,0-1-1,0 0 1,0 0-1,1 0 1,-1 0-1,0 0 1,0 0 0,0 0-1,1 0 1,-1 0-1,2-1 1,2-1 39,1 1 1,-1-1 0,1-1-1,-1 1 1,0-1-1,0 0 1,0 0 0,0-1-1,6-5 1,1-2-15,-1-1 0,15-18 0,86-139 184,-50 72-275,-60 93 40,9-11-178,-1 0 0,10-23 0,-76 168-406,-9 22 542,-20 93 323,56-156-218,-46 118 111,60-167-160,-27 49 0,30-68 61,0-1 0,-1 0 0,-28 30 0,33-41-10,0-1-1,0 0 0,-1-1 0,0 0 0,-1 0 1,-12 6-1,21-12-44,0-1 0,0 1 0,1-1 0,-1 0 1,0 1-1,0-1 0,0 0 0,0 1 0,0-1 1,0 0-1,0 0 0,0 0 0,0 0 0,0 0 0,0 0 1,0 0-1,0 0 0,0 0 0,-1-1 0,2 1 0,-1-1 1,1 1-1,0-1 0,-1 1 0,1-1 0,-1 1 1,1-1-1,0 1 0,-1-1 0,1 1 1,0-1-1,0 0 0,-1 1 0,1-1 0,0 1 1,0-1-1,0 0 0,0 1 0,0-1 0,0 0 1,0 0-1,0-6-6,1 0 0,0 0 1,1 0-1,2-8 1,-3 14 3,23-84-155,59-134 0,-72 195 121,2 1 0,1 0 0,1 1 0,20-24-1,-25 34 31,1 1-1,0 1 1,1 0-1,1 0 0,-1 1 1,1 0-1,1 2 0,17-9 1,24-5 34,94-23 1,-90 29-12,73-30-1,-106 34 55,0-2-1,0-1 0,-1 0 0,-1-2 0,-1-1 1,30-28-1,-36 29 30,-1-2 0,-1 1 0,-1-2 0,-1 0 0,0 0 0,-1-2 0,-1 1 0,10-29 0,-18 41-41,0 0 0,-1 0 0,0 0 0,-1 0 0,0 0 0,1-15 0,-2 20-81,0 0-1,-1-1 1,1 1-1,-1 0 0,1-1 1,-1 1-1,0 0 1,0 0-1,-1 0 1,1 0-1,-1 0 0,1 0 1,-1 0-1,0 0 1,0 1-1,0-1 1,0 0-1,-5-3 0,5 5 5,0 0-1,0 0 0,1 0 0,-1 0 0,0 0 1,0 0-1,0 1 0,0-1 0,-1 1 0,1-1 0,0 1 1,0 0-1,0 0 0,0 0 0,0 0 0,-1 0 1,1 0-1,0 1 0,0-1 0,0 1 0,-3 0 1,0 1 19,0 1 1,0-1 0,1 1-1,-1-1 1,1 1 0,-1 1 0,-3 3-1,-2 3 21,0 0-1,1 0 0,1 1 1,0 1-1,0 0 0,1 0 1,1 0-1,0 1 0,0-1 1,2 1-1,-1 1 0,2-1 1,0 1-1,0-1 0,0 20 1,3-29-12,0 0 0,0 0 0,0 0 0,1 0-1,0 0 1,-1-1 0,2 1 0,-1 0 0,0 0 0,1-1 0,0 1 0,-1-1 0,1 1 0,1-1 0,-1 0 0,0 0 0,1 0 0,0 0 0,4 4 0,-3-4 12,0-1 0,1 1 0,-1-1 0,1 0 1,-1-1-1,1 1 0,-1-1 0,1 1 0,0-2 0,0 1 1,0 0-1,0-1 0,-1 0 0,1 0 0,0 0 1,6-2-1,29-6 46,0-2 0,73-27 1,-67 20 28,74-18 1,-114 34-123,-1 0 1,0 1 0,1-1-1,-1 1 1,0 0 0,1 0 0,-1 1-1,1-1 1,-1 1 0,6 2-1,-8-2 25,0 0 0,0 1-1,0 0 1,0-1 0,-1 1 0,1 0-1,0 0 1,-1 1 0,1-1 0,-1 0-1,0 1 1,0-1 0,0 1 0,0 0-1,0 0 1,2 5 0,4 11 102,9 30 1,3 9 28,-15-46-1071,1-1 0,0 0 0,11 16 0,-15-24 637,0-1-1,0 1 1,0-1 0,0 0 0,0 1 0,1-1-1,-1 0 1,1-1 0,0 1 0,-1 0 0,1-1 0,0 0-1,0 1 1,0-1 0,0 0 0,0-1 0,0 1-1,0 0 1,5 0 0,-6-2-278,0 1-1,0 0 1,0 0-1,0-1 1,0 1-1,0-1 1,0 0-1,0 1 1,-1-1-1,1 0 1,0 0-1,-1 0 1,1 0-1,0-1 1,-1 1-1,3-3 1,3-2-1758,20-14-2823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38.8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89 13312,'-72'-45'6015,"41"30"-5247,18 7-192,8 4-480,-5-4-256,6 3 96,4 2-1888,9 6 1056,1 2-3839,6 7 2655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44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22 668 5888,'-21'0'8208,"26"0"-5089,10-1-2309,0 0-1,-1-1 1,1-1-1,24-8 1,55-25 774,-80 29-1428,-1-1 0,1-1 0,-2 0 0,1 0-1,-1-1 1,0-1 0,-1 0 0,-1 0 0,11-14 0,10-20 288,34-62 1,-5 8 89,-34 63-280,1 1 1,2 1 0,2 2 0,57-48 0,-79 72-295,-4 4 96,-1 0 1,1 1-1,0-1 1,10-5 0,-14 9-58,1-1 1,-1 1 0,0-1-1,1 1 1,-1-1 0,1 1-1,-1 0 1,1 0 0,-1 0 0,1 0-1,-1 0 1,0 0 0,1 0-1,-1 0 1,1 1 0,-1-1 0,1 0-1,-1 1 1,0-1 0,1 1-1,-1 0 1,0-1 0,0 1-1,1 0 1,1 2 0,0 0-3,1 1 1,-1 0-1,0 0 1,0 0-1,0 1 1,0-1-1,-1 1 1,0-1-1,0 1 1,0 0-1,-1 0 1,2 8-1,1 6 34,1 37-1,-5-52-16,1 27 70,-2 0 0,0 1 0,-13 60-1,11-75-51,-2 0-1,0 0 1,-1 0-1,-1-1 1,0 0 0,-1 0-1,-1-1 1,-15 22-1,21-34-47,0 1 1,0-1-1,0 0 0,0 0 1,-1-1-1,1 1 0,-1-1 1,1 1-1,-1-1 0,0 0 1,0 0-1,0-1 0,0 1 1,0-1-1,-1 0 0,1 0 1,0-1-1,0 1 0,-1-1 1,1 0-1,0 0 0,-1 0 1,1 0-1,0-1 1,-1 0-1,-5-2 0,3 1-44,1 0-1,-1-1 0,1 0 1,0-1-1,0 1 1,0-1-1,0-1 1,1 1-1,-1-1 1,1 0-1,1 0 0,-1 0 1,0 0-1,1-1 1,-5-9-1,-6-10-84,11 20 105,1 0 0,-1 0 0,1-1 1,1 0-1,-5-10 0,7 16 31,0 0 0,0 0 0,0 0-1,0 0 1,0 1 0,0-1 0,0 0 0,0 0 0,0 0-1,0 0 1,0 0 0,-1 0 0,1 0 0,0 1-1,0-1 1,0 0 0,0 0 0,0 0 0,0 0-1,-1 0 1,1 0 0,0 0 0,0 0 0,0 0 0,0 0-1,0 0 1,-1 0 0,1 0 0,0 0 0,0 0-1,0 0 1,0 0 0,0 0 0,-1 0 0,1 0 0,0 0-1,0 0 1,0 0 0,0 0 0,0 0 0,0 0-1,-1 0 1,1 0 0,0-1 0,0 1 0,0 0-1,0 0 1,0 0 0,0 0 0,0 0 0,0 0 0,-1 0-1,1-1 1,1 7 1,0 0-1,0 0 1,0-1-1,0 1 1,1 0-1,0-1 1,0 1-1,1-1 1,-1 0-1,1 0 1,0 0 0,1 0-1,-1 0 1,1-1-1,0 0 1,0 1-1,0-1 1,10 6-1,-5-3 117,1-1 0,-1 0 0,1 0 0,0-2-1,1 1 1,-1-1 0,1 0 0,0-1 0,14 2 0,-4-2-7,1-2 1,-1 0-1,1-2 1,-1 0-1,30-6 1,105-34 190,-152 40-304,1-1 0,0 1 0,-1 0 0,1 0 0,0 1 0,0-1 0,5 1 0,-8 0 7,-1 1 0,0-1 0,0 0 0,0 1 0,1-1 1,-1 1-1,0-1 0,0 1 0,0-1 0,0 1 0,0 0 0,0 0 1,0-1-1,0 1 0,0 0 0,0 0 0,0 0 0,0 0 0,-1 0 1,1 0-1,0 0 0,-1 0 0,1 1 0,-1-1 0,1 0 0,-1 0 1,0 0-1,1 1 0,-1-1 0,0 0 0,0 0 0,0 1 0,0 1 1,0 4 9,0 1 0,0-1 0,-1 1 0,0-1 1,-1 1-1,-3 11 0,-21 48-113,11-31 89,-1 3 64,-144 314 225,127-292-176,10-17 178,-2 0 1,-37 48-1,56-84-88,9-8-20,13-15 22,-8 4-152,29-41 60,-17 14 38,26-68-1,-14 28-74,26-45-72,59-140-88,-59 99-84,-27 71 150,-19 56-21,2 1-1,2 1 0,25-46 0,-34 71 37,0 0 0,1 0 0,0 1 0,0 0 0,1 0 0,0 1 0,1 0 0,-1 1 0,1 0 0,1 0 0,0 1 0,0 0 0,0 1 0,17-5 0,-17 7 19,-1 0 1,0 1-1,1 0 0,0 1 0,-1 0 1,1 1-1,0 0 0,-1 0 0,1 1 0,0 1 1,18 5-1,-20-5 13,-1 2 0,1-1 0,-1 1 0,0 1 0,0-1 0,0 2 0,-1-1 0,1 1 0,-1 0 0,-1 0 0,1 1 0,-1 0 0,0 0 0,5 9 0,-3-4 18,-1 1-1,-1 0 0,0 0 0,-1 1 0,-1 0 0,0 0 0,3 18 0,-4-14 15,-2 0 1,1 0-1,-2 0 0,-1 0 0,-3 26 0,3-37-28,-1 0-1,1 0 1,-1-1 0,0 1 0,-1 0 0,0-1 0,0 0-1,0 1 1,-1-1 0,0 0 0,0-1 0,0 1 0,-1-1-1,0 0 1,0 0 0,0 0 0,-1-1 0,1 0 0,-1 0-1,0 0 1,0-1 0,0 0 0,-1 0 0,1 0 0,-1-1-1,0 0 1,0 0 0,0-1 0,0 0 0,0 0 0,-11 0-1,4-2-1,-1 0 0,0-1 0,0 0-1,-21-7 1,-57-25-169,66 24-38,8 5-134,12 4 77,12 8 33,0-4 218,0 1 0,0-1 0,0-1 0,1 1 0,-1-1 0,12 3 1,36 6 80,-41-9-53,28 5 68,-1-2 0,1-2 0,0-2 0,0-1 0,0-2 0,-1-2 0,1-1 0,-1-2 0,54-18 0,-14-4-109,112-59 1,67-57-30,-218 125-5,-37 19 42,0 0-1,0 0 1,0 0 0,0 0 0,0 0-1,0 1 1,0-1 0,0 1 0,0 0-1,6 1 1,-7-1 2,-1 1-1,0-1 1,0 1 0,0 0 0,0 0-1,0-1 1,0 1 0,0 0-1,0 0 1,0 0 0,0 0-1,0 0 1,-1 0 0,1 0 0,0 0-1,-1 1 1,1-1 0,-1 0-1,1 2 1,5 24 69,-1 26-82,-4-32 128,1-1-1,5 22 0,-14-61 96,-6-23-49,10 34-135,1 1 0,-1 0 0,-1 0 0,0 0 0,1 1 0,-2-1 0,-4-5 0,7 10-34,0 0 0,1 0 0,-1 1 0,0-1 0,0 1 0,0-1 0,0 1-1,0 0 1,-1 0 0,1 0 0,0 0 0,0 0 0,-1 0 0,1 1 0,-1-1 0,1 1 0,0 0 0,-1-1 0,1 1-1,-1 0 1,1 1 0,-4-1 0,-1 2-51,0-1 0,0 1 0,0 0 0,1 1-1,-1 0 1,-6 3 0,-5 4 27,1 1-1,0 0 1,1 1-1,-27 26 1,33-28 45,0 1 1,0 0-1,2 1 1,-1 0-1,1 0 1,1 1-1,-8 18 0,14-28 4,0 0-1,0 0 1,0 0-1,0 1 1,1-1-1,0 0 0,-1 0 1,1 0-1,0 1 1,0-1-1,1 0 0,-1 0 1,1 0-1,0 1 1,0-1-1,0 0 0,0 0 1,0 0-1,0 0 1,1-1-1,0 1 1,-1 0-1,1 0 0,0-1 1,0 0-1,1 1 1,-1-1-1,0 0 0,5 3 1,-2-1 32,0-1 0,1 0 1,-1 0-1,1 0 0,0-1 0,-1 0 0,1 0 1,0 0-1,0-1 0,1 1 0,-1-2 0,0 1 1,0-1-1,11 0 0,-8-2-22,1 1 1,-1-2-1,0 1 0,0-1 1,0 0-1,0-1 0,0 0 1,-1-1-1,1 0 0,-1 0 1,0-1-1,-1 1 0,0-2 1,0 1-1,11-14 0,-5 4-33,-2-1 1,0 0-1,16-34 0,17-60-199,-33 84 116,4-5 104,-13 31-226,-1 5 103,-2 10 2,1-12 61,-7 63-217,-2 26 186,9-77 83,0 0 0,1-1 0,1 1 1,4 21-1,-4-27-33,0-3 79,-1 1 0,1 0 0,0 0 0,0 0 0,5 7 1,-6-12-31,0 1 1,0-1-1,0 0 1,1 1-1,-1-1 1,0 0-1,1 0 1,-1 1 0,1-1-1,-1 0 1,1-1-1,0 1 1,-1 0-1,1 0 1,0-1-1,0 1 1,0-1 0,-1 1-1,1-1 1,0 0-1,0 0 1,2 0-1,16-1-4,-1-1-1,0 0 1,0-2-1,0 0 1,-1-1-1,26-11 1,-10 2 8,-1-2 0,41-26 0,-42 21-11,0-2 0,-2-1 0,39-39 0,-30 24-187,-4 3 28,69-55 0,-101 89 119,0 0 1,0 0 0,0 0 0,1 0-1,-1 1 1,0 0 0,1 0 0,-1 0-1,1 0 1,-1 0 0,1 0 0,0 1-1,6 0 1,-7 0 28,-1 1 1,1-1-1,-1 1 1,1-1-1,-1 1 1,1 0-1,-1 0 0,0 0 1,0 0-1,0 1 1,1-1-1,-1 1 0,0-1 1,-1 1-1,1 0 1,0-1-1,0 1 1,-1 0-1,1 0 0,1 4 1,-3-6-2,0 0 0,1 0 0,-1 1 1,0-1-1,0 0 0,0 1 0,0-1 0,0 0 0,0 1 1,0-1-1,0 0 0,0 1 0,0-1 0,0 0 1,0 0-1,0 1 0,-1-1 0,1 0 0,0 1 0,0-1 1,0 0-1,0 0 0,0 1 0,-1-1 0,1 0 1,0 0-1,0 1 0,0-1 0,-1 0 0,1 0 1,0 0-1,0 1 0,-1-1 0,1 0 0,0 0 0,0 0 1,-1 0-1,1 0 0,0 1 0,-1-1 0,1 0 1,0 0-1,-1 0 0,1 0 0,0 0 0,-1 0 0,1 0 1,-1 0-1,-18 2-41,14-2-1,1 1 0,0-1 0,-1 1 1,1 1-1,0-1 0,-1 1 0,1-1 1,-4 3-1,-33 21-112,37-23 145,-7 6-33,-1 1-1,2 0 1,-1 0-1,1 1 1,-14 18-1,9-8 55,0 1 0,-13 28 0,25-43 7,0 0 0,0 0-1,1 0 1,0 1-1,0-1 1,0 1 0,1 0-1,0 0 1,0-1-1,1 14 1,0-17 5,1 0 0,-1 0 1,1 0-1,0 0 0,0 0 0,0 0 1,0 0-1,0 0 0,1-1 0,-1 1 0,1 0 1,0-1-1,0 1 0,0-1 0,0 0 1,0 0-1,0 0 0,1 0 0,-1 0 1,1 0-1,-1-1 0,1 1 0,0-1 0,0 1 1,-1-1-1,5 1 0,3 1 27,1-1-1,-1 0 0,1-1 1,-1 0-1,1 0 1,13-2-1,65-10 93,-54 4-100,-1-2-1,0 0 1,-1-3 0,0-1-1,0-1 1,-2-1 0,0-2-1,-1-2 1,0 0 0,30-28-1,-43 31-76,19-24 0,6-6-90,13-10-30,-70 112-486,5-21 655,-7 41 0,15-61 31,0 0 1,1 1-1,1-1 1,0 1 0,4 23-1,-4-37-23,1 1 0,-1 0 0,1-1-1,0 1 1,0 0 0,0-1 0,0 1 0,0-1-1,1 1 1,-1-1 0,1 0 0,0 1 0,-1-1 0,1 0-1,0 0 1,0 0 0,1-1 0,-1 1 0,0 0-1,0-1 1,1 1 0,-1-1 0,1 0 0,4 2 0,-3-2-8,0-1 0,1 1 0,-1-1 0,0 0 0,1 0 0,-1 0 0,0 0 0,1-1 0,-1 1 0,0-1 0,0 0 0,1-1 0,-1 1 1,0-1-1,0 0 0,4-3 0,27-17 84,51-43 0,-36 25-63,29-23-48,100-71-88,-175 132 102,-2 0 4,0 1-1,0-1 1,0 1-1,1 0 1,-1 0 0,5-2-1,-6 3-4,-1 0 0,1 0 0,-1 0 0,1 0 0,-1 1 0,1-1 0,-1 0 0,0 0 0,1 0 0,-1 0 0,1 0 0,-1 1-1,1-1 1,-1 0 0,1 0 0,-1 1 0,0-1 0,1 0 0,-1 1 0,0-1 0,1 0 0,-1 1 0,0-1 0,1 1 0,-1-1-1,0 1 1,0-1 0,0 0 0,1 1 0,-1-1 0,0 1 0,0-1 0,0 1 0,0-1 0,0 1 0,0-1 0,0 1 0,0-1 0,0 1-1,0-1 1,0 1 0,0 14-49,-1 0-1,-1 0 0,0-1 1,-1 1-1,0-1 0,-9 22 0,2-2-20,-38 108 259,36-110-98,11-31-81,1 0-1,-1 0 1,1 0-1,0 0 1,-1 0-1,1 1 1,0-1 0,0 0-1,0 0 1,0 0-1,0 0 1,0 0-1,0 0 1,0 1-1,0-1 1,0 0-1,1 0 1,-1 0-1,0 0 1,2 2-1,-2-2 4,1-1 0,0 1 0,-1-1 0,1 1 0,0-1 0,0 1 0,0-1-1,0 1 1,0-1 0,0 1 0,-1-1 0,1 0 0,0 0 0,0 0 0,0 1 0,0-1 0,0 0-1,2-1 1,4 1 13,1-1 0,-1-1 0,0 1-1,0-1 1,7-3 0,2-2-30,-1 0-1,0-1 1,-1 0 0,0-1 0,15-13 0,-4 1 9,38-41 1,-50 48-39,0 0 0,1 1 0,27-19 0,-41 31 24,1 1-1,0-1 1,0 1 0,-1-1-1,1 1 1,0-1-1,0 1 1,0-1-1,0 1 1,0 0 0,-1 0-1,1-1 1,0 1-1,0 0 1,0 0-1,0 0 1,0 0-1,0 0 1,0 0 0,0 0-1,0 0 1,0 0-1,0 1 1,1-1-1,-1 1-2,0 0-1,-1 0 0,1 0 0,0 0 1,0-1-1,-1 1 0,1 0 0,0 0 0,-1 0 1,1 1-1,-1-1 0,1 0 0,-1 0 1,0 0-1,1 0 0,-1 2 0,1 6-37,0 1-1,-1-1 1,-1 17-1,0-22 57,-8 60-20,5-43 68,-2 40-1,6-59-40,0 0 0,0 0 0,0 0 0,0 0 1,0 0-1,1 0 0,-1 0 0,1 0 0,-1 0 0,1 0 1,0 0-1,0 0 0,0 0 0,0 0 0,2 3 0,-1-4-5,-1 0 0,1 0-1,-1 0 1,1 0-1,0 0 1,0 0 0,0-1-1,-1 1 1,1-1 0,0 1-1,0-1 1,0 0 0,0 1-1,0-1 1,0 0-1,2 0 1,27-2-28,-1-2 0,58-13 1,-50 9-97,-17 3 77,1 0-1,-1-2 0,1 0 1,-2-1-1,1-2 0,-1 0 1,21-14-1,-21 10 4,-1-1-1,-1-1 1,0-1-1,18-23 1,-8 5-98,31-51 0,-41 63 88,-15 20 43,0-1-1,-1 1 1,1-1 0,-1 0-1,1 1 1,-1-1-1,0 0 1,-1 0-1,3-8 1,-4 12-9,0 0-1,1-1 0,-1 1 1,0 0-1,0 0 1,0 0-1,0 0 1,0-1-1,0 1 1,0 0-1,0 0 1,0 0-1,0 0 1,0-1-1,0 1 1,0 0-1,0 0 0,0 0 1,0 0-1,0-1 1,0 1-1,0 0 1,0 0-1,0 0 1,-1 0-1,1-1 1,0 1-1,0 0 1,0 0-1,0 0 1,0 0-1,0 0 0,0-1 1,-1 1-1,1 0 1,0 0-1,0 0 1,0 0-1,0 0 1,-1 0-1,1 0 1,0 0-1,0 0 1,0 0-1,-9 4-259,-9 13 44,18-17 220,-86 96-260,-20 22 289,82-94 5,12-14 6,1 1-1,1 1 1,0 0 0,0 0 0,-12 22 0,21-33-29,1 0 1,-1 0 0,1 1 0,0-1-1,-1 0 1,1 0 0,0 0-1,0 0 1,0 0 0,0 0-1,0 1 1,0-1 0,0 0 0,0 0-1,0 0 1,0 0 0,1 0-1,-1 1 1,0-1 0,1 0-1,-1 0 1,1 0 0,-1 0 0,1 0-1,0 0 1,-1 0 0,1-1-1,0 1 1,0 0 0,-1 0-1,1 0 1,0-1 0,2 2-1,-1 0 1,1-1 0,0 1 0,0-1 0,0 0 0,0 0 0,1 0 0,-1 0 0,0-1 0,0 1 0,0-1 0,4 0-1,8-1-49,0-1 1,-1 0-1,1-2 0,-1 1 0,0-2 0,18-7 0,-21 7 3,-1-1 1,1 0-1,-1 0 1,0-1-1,-1 0 1,0-1-1,0 0 1,15-18-1,-1-4 60,29-47 0,-24 33 80,27-53 147,-70 145-1008,-62 167 635,26-76 107,31-83 38,-76 187 286,69-190-59,-3-2-1,-56 75 1,72-108-166,-1-2 0,-1 1 0,0-2 1,-1 0-1,0-1 0,-1-1 0,-1-1 1,-30 16-1,42-25-68,0 1 1,0-1 0,-1 0-1,1-1 1,-1 0 0,0 0-1,1-1 1,-9 1 0,12-1-13,0-1 0,1 0 1,-1-1-1,1 1 0,-1-1 0,1 1 1,-1-1-1,1 0 0,-1 0 1,1 0-1,-1-1 0,1 1 0,0-1 1,0 0-1,0 0 0,0 0 0,0 0 1,-4-5-1,3 3-21,0-1 0,1-1 0,-1 1 1,1-1-1,0 1 0,1-1 0,-1 0 0,1 0 0,-2-7 0,-2-12-73,1-1-1,2 0 0,-2-50 0,4 52 20,8-186-3114,-2 128-1586,-3 0-3937,-2 50 5680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44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57 11968,'-58'-28'5407,"13"13"-4703,26 7-96,11 8-480,-5-5 384,8 10-288,10 3-1920,13-1-1247,9 9 1631,13 1-4192,1 3 3104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04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27 139 7296,'-18'-4'2555,"9"2"2980,12-5 23,0-4-4311,5 5-857,-1 1 0,1 0-1,0 1 1,12-5 0,0-1 19,64-27 265,-47 22-191,-22 8-137,21-5 0,-32 11-258,1 0 0,-1 0 0,0 0 1,1 1-1,-1-1 0,1 1 0,-1 0 0,1 1 0,7 1 0,-9-1-33,-1 0 0,1 0 0,0 1 0,-1 0 0,0-1 0,1 1 0,-1 0 0,0 0 0,0 1 0,2 1 0,19 27 481,-9-2-157,-12-22-281,1-1 0,0 1-1,1-1 1,4 7 0,-7-11-54,1 0-1,-1-1 1,0 0-1,1 1 1,-1-1-1,1 0 1,0 0 0,-1 0-1,1 0 1,0 0-1,0 0 1,-1 0-1,1 0 1,0-1-1,0 1 1,0-1-1,0 1 1,0-1 0,4 0-1,8-1 104,0 0-1,0-1 1,0 0 0,0-1-1,0-1 1,-1 0-1,18-8 1,-14 4-918,0-1 0,0 0 0,-1-2 0,27-21 0,-25 19-851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05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345 119 8896,'-1'-2'277,"-10"-12"4694,10 14-4749,1-1-1,-1 1 0,0 0 1,1 0-1,-1 0 0,1 0 0,-1 0 1,0 0-1,1 0 0,-1 0 1,0 0-1,1 1 0,-1-1 0,1 0 1,-1 0-1,0 0 0,1 1 1,-1-1-1,1 0 0,-1 1 1,1-1-1,-1 0 0,0 1 0,-6 5 331,0-1 0,0 1 0,1 0 0,-12 14-1,-19 31 531,35-48-976,-46 67 923,-61 85 694,98-140-1560,0 1 0,1 1 0,1-1 0,0 1 0,-6 19 0,12-27-92,1-1 1,0 1-1,0-1 1,1 1-1,0 0 1,0 0-1,1 0 1,1-1-1,-1 1 1,1 0-1,1 0 1,0-1-1,3 11 0,2-2 51,0 0 0,2-1 0,0 0 0,0 0 0,2-1 0,0-1-1,0 1 1,2-2 0,-1 0 0,2 0 0,0-1 0,22 14-1,-31-23-81,-1 0 0,1 0 0,-1-1 0,1 0 0,0 0 0,0 0-1,0-1 1,0 0 0,0 0 0,0 0 0,1 0 0,-1-1 0,0 0-1,0 0 1,0 0 0,1-1 0,-1 1 0,9-4 0,3-3 16,-1-2 0,0 0 1,-1 0-1,0-2 1,15-13-1,19-12-5,99-66 216,-134 92-269,-1 0-1,0-1 1,-1-1 0,0 1 0,-1-2 0,0 0 0,-1 0 0,0-1 0,12-25-1,-6 4 14,-3 0 0,0-1-1,-3 0 1,7-38 0,-14 55-51,-2 0 1,0 1-1,0-1 1,-5-33-1,2 40 21,0-1-1,0 0 1,-7-18-1,6 25 22,1 0-1,-1 0 1,-1 0 0,1 1-1,-1-1 1,0 1-1,0 0 1,-8-8-1,2 5-135,0 1-1,0-1 1,-1 2-1,0-1 1,0 1-1,-1 1 1,0 0-1,-21-5 1,18 6 39,-1 1-1,1 1 1,0 1 0,-1 0-1,1 1 1,-1 0 0,1 1 0,0 1-1,-24 6 1,31-6-180,1 0 0,0 1 0,0 0-1,0 0 1,0 1 0,0 0 0,0 0-1,1 0 1,0 1 0,0 0 0,0 0-1,1 1 1,-1-1 0,1 1 0,1 0-1,-1 1 1,1-1 0,0 1 0,1 0-1,-1 0 1,-2 8 0,0 7-1728,1 0 0,1 0 0,1 0-1,0 43 1,6-8-839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05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8384,'0'0'316,"1"-1"1,0 1 0,-1 0-1,1-1 1,0 1 0,-1 0 0,1-1-1,0 1 1,-1 0 0,1 0-1,0 0 1,0 0 0,-1 0-1,1 0 1,0 0 0,0 0-1,-1 0 1,1 0 0,0 0-1,0 0 1,-1 0 0,1 1-1,0-1 1,-1 0 0,1 0-1,0 1 1,-1-1 0,1 1 0,-1-1-1,1 0 1,0 1 0,-1-1-1,1 1 1,-1-1 0,1 1-1,-1 0 1,0-1 0,1 1-1,0 1 1,5 13 3886,-3 1-3879,-14 113 1841,12-113-2193,-1-7-522,0 0 0,-1-1-1,-1 10 1,3 2-3546,-1-19 3933,0-1 0,0 0 0,0 1 0,0-1 1,0 0-1,0 1 0,1-1 0,-1 0 0,0 1 0,0-1 0,0 0 0,0 1 0,1-1 0,-1 0 1,0 0-1,0 1 0,1-1 0,-1 0 0,0 0 0,1 0 0,-1 1 0,1-1-13,-1 0 0,1 0-1,-1 0 1,1 0 0,-1-1 0,1 1-1,-1 0 1,1 0 0,-1 0 0,1 0 0,-1-1-1,0 1 1,1 0 0,-1 0 0,1-1-1,-1 1 1,0 0 0,1-1 0,-1 1-1,0-1 1,1 1 0,13-22-5237,6-6 1765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06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25 244 7648,'-13'15'13311,"28"-20"-10217,-9 1-2838,0 0 1,0 0-1,-1 0 1,1-1 0,-1 0-1,0 0 1,0-1-1,0 1 1,4-8-1,34-62 503,-27 44-558,5-3-149,-11 17 389,12-24-1,-32 100-3,-7 36-244,-27 132 318,-2-53-284,21-90 188,-25 165-1,48-238-388,1-9-138,1 0 1,0 0-1,-1 0 1,1 0-1,0 0 1,0 1-1,0-1 1,0 0-1,0 0 1,0 0-1,1 0 1,0 2-1,19-93-17455,-13 51 12794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284 312 3136,'7'1'1176,"6"0"5728,-13-1-6789,0-1 0,0 1 1,1 0-1,-1 0 1,0 0-1,1-1 1,-1 1-1,0 0 0,0 0 1,0-1-1,1 1 1,-1 0-1,0-1 0,0 1 1,0 0-1,0-1 1,0 1-1,1 0 1,-1-1-1,0 1 0,0 0 1,0-1-1,0 1 1,0 0-1,0-1 0,0 1 1,0 0-1,0-1 1,0 1-1,-1 0 1,1-1-1,0 1 0,0 0 1,0 0-1,0-1 1,0 1-1,0 0 0,-1-1 1,0-1 1,0-1 118,0 0 0,0 0-1,0 0 1,0 0 0,-1 0-1,0 0 1,1 0 0,-1 0-1,0 1 1,-1-1-1,-3-3 1,3 3-104,-10-10 588,-1 1 1,-16-11-1,25 20-560,-1-1 0,0 1-1,0 1 1,0-1 0,0 1 0,-1 0 0,1 0 0,-1 1-1,-7-2 1,10 3-146,0-1 0,0 1 0,0 0 0,0 0 0,0 1 0,0-1 0,0 1 0,-1 0 0,2 0 0,-1 0 0,0 0 0,0 1 0,-6 3 0,6-2-36,0 0 0,0 0-1,1 0 1,-1 1 0,1 0-1,0 0 1,0 0 0,0 0-1,1 0 1,-5 9 0,-3 12-14,0 1 1,2 1 0,1-1 0,-7 42-1,13-61 31,1 0 0,-1 0 0,1 0 0,0 0 0,1 0 0,0 0 0,0 0 0,0-1 0,1 1 0,3 9 0,-3-12 10,0 0 0,0 0-1,0 0 1,0 0 0,1 0 0,0-1 0,-1 1 0,1-1 0,1 0 0,-1 0 0,0 0 0,1 0 0,0 0 0,-1-1-1,1 1 1,8 2 0,4 1 18,1-1 0,0-1-1,0 0 1,0-2 0,0 0-1,1 0 1,23-2 0,-10-2 114,0-1 1,0-2 0,38-11-1,-55 12-77,0 0 0,-1-2-1,1 1 1,-1-2 0,0 0-1,-1 0 1,0-1 0,0-1-1,-1 0 1,0-1-1,15-16 1,-15 12 14,0 0 0,-1 0 0,-1-1 0,0-1 0,-1 0 0,0 0-1,-2 0 1,10-35 0,-6 14-55,-7 25-31,-3 18-328,-2 7 249,0 0 0,2 19-1,-1 0 104,0-20-21,-1 14-45,3 28-1,-1-47 47,1 1 1,0-1-1,1 0 1,-1 1-1,1-1 1,1 0-1,0 0 1,5 10-1,-7-15 18,0 0-1,0 0 1,1-1-1,-1 1 0,1 0 1,-1-1-1,1 1 1,0-1-1,-1 1 1,1-1-1,0 0 0,0 0 1,0 0-1,0 0 1,0 0-1,0 0 1,4 1-1,-3-2 27,1 1-1,0-1 1,0 0-1,0 0 1,0 0-1,0-1 1,-1 1-1,1-1 1,5-1 0,4-3 88,-1 0 1,0-1-1,0 0 0,19-14 1,-16 10-89,-2-1-1,0-1 1,0 0 0,-1-1 0,11-16-1,-1 0-5,23-45 1,-3 0 220,-37 65-440,-8 16-234,-4 13 57,4-7 348,0 0 0,1 0 0,1 0 1,0 0-1,1 0 0,0 0 0,1 0 0,1 0 1,0 0-1,1 0 0,0-1 0,1 1 0,0-1 0,1 1 1,0-2-1,13 21 0,-16-28 41,1 0 1,0 0-1,0-1 0,0 1 1,1-1-1,-1 0 1,1 0-1,0 0 0,0 0 1,0-1-1,0 0 1,6 3-1,-7-4 2,-1 0-1,1-1 1,0 1 0,-1-1 0,1 1-1,-1-1 1,1 0 0,0 0 0,-1 0-1,1 0 1,0-1 0,-1 1 0,1-1-1,-1 1 1,1-1 0,0 0 0,-1 0-1,0 0 1,1-1 0,-1 1 0,0 0 0,3-3-1,3-3 17,1 0 0,-1-1 0,-1 0 0,0 0 0,0-1 0,0 0 0,4-10 0,-1 0 17,-1-1 0,11-35 0,-12 31 28,5-42 1,-8 43-170,-3 15 91,0 0-1,-1 0 0,0-9 0,-1 15-20,1 1-1,-1 0 1,1-1 0,-1 1 0,1-1 0,-1 1-1,1 0 1,-1-1 0,1 1 0,0 0-1,0 0 1,0 0 0,0-1 0,0 1 0,0 0-1,0 0 1,0 1 0,0-1 0,1 0-1,-1 0 1,0 0 0,0 1 0,1-1-1,-1 1 1,0-1 0,1 1 0,-1-1 0,1 1-1,2 0 1,-1-1 3,0 0 1,0 1-1,0 0 0,0-1 1,0 1-1,0 1 1,0-1-1,0 0 0,0 1 1,0-1-1,0 1 0,0 0 1,0 0-1,3 2 0,-1 0 5,0 0 0,0 0 0,-1 1-1,1 0 1,-1 0 0,0 0 0,0 0-1,0 1 1,-1-1 0,1 1 0,-1 0 0,0 0-1,-1 1 1,1-1 0,-1 0 0,0 1-1,2 11 1,0 6 35,-1 40 0,2 13 6,-4-68-39,1 1-1,0 0 0,0-1 0,1 0 0,0 1 0,5 10 0,-6-16 17,0 0-1,0 0 1,0 0-1,0-1 1,1 1 0,-1 0-1,1-1 1,0 0-1,-1 1 1,1-1 0,0 0-1,0-1 1,1 1-1,-1 0 1,0-1 0,0 0-1,1 0 1,-1 0-1,1 0 1,-1 0 0,1-1-1,-1 1 1,1-1-1,-1 0 1,1 0 0,0-1-1,-1 1 1,1-1 0,-1 1-1,0-1 1,1 0-1,-1 0 1,5-3 0,7-3 31,0 0 1,-1-1 0,0-1 0,0 0 0,-1-1 0,0 0 0,-1-1 0,0-1-1,-1 0 1,15-19 0,4-14 79,47-89 0,-61 105 13,-11 21-92,-1 7-172,-3 2 89,-1 1 0,1-1 0,-1 1 0,1 0 0,-1-1-1,0 1 1,1 0 0,-1 0 0,0 2 0,3 97-180,-4-65 171,9 68 0,-4-73 12,-4-22 71,1-1 1,0 0 0,1 0-1,0 1 1,0-1 0,4 10 0,-5-17-21,-1-1 0,0 0 0,0 1 0,0-1 0,1 1 0,-1-1 0,0 1 0,1-1 0,-1 0 0,0 1 0,1-1 0,-1 0 0,0 1 0,1-1 0,-1 0 0,1 0 0,-1 1 0,1-1 0,-1 0 0,1 0 0,-1 0 0,0 1 0,1-1 0,-1 0 0,1 0 0,-1 0 0,1 0 0,-1 0 0,1 0 0,-1 0 0,1 0 0,-1 0 0,1 0 0,-1-1 0,1 1 0,-1 0 0,1 0 0,-1 0 0,1-1 0,-1 1 0,1 0 0,-1 0 0,0-1 0,1 1 0,-1 0 0,0-1 0,1 1 0,-1 0 0,0-1 0,1 1 0,-1-1 0,1 0 0,16-24 210,-15 23-221,14-31 79,-2 0 0,0 0 0,16-68 0,-15 47 1,-7 28-210,1 0 1,1 0 0,26-46-1,-36 71 109,0 1 1,0 0-1,0 0 0,0 0 0,0 0 0,0 0 1,1 0-1,-1 0 0,0 0 0,0 0 1,0 0-1,0 0 0,0 0 0,1 0 0,-1 0 1,0 0-1,0 0 0,0 0 0,0 0 0,0 0 1,1 0-1,-1 0 0,0 0 0,0 0 1,0 0-1,0 0 0,0 0 0,1 0 0,-1 0 1,0 0-1,0 0 0,0 0 0,0 0 0,0 0 1,0 1-1,1-1 0,-1 0 0,0 0 1,0 0-1,9 9-230,7 15 199,-14-21-4,9 12 26,0 0 0,1 0 0,0-1 0,1-1 0,1 0 1,0-1-1,1-1 0,21 14 0,-27-20 41,-1-1-1,1 0 1,0 0 0,1-1-1,-1 0 1,1-1 0,14 2-1,-16-3 33,-1-1 0,0 0 0,1 0 0,-1-1 0,0 0 0,0 0 0,0-1 0,0 0 0,0 0 0,0-1 0,7-3 0,-7 2-8,0 0 1,-1 0-1,1-1 1,-1 0-1,0 0 1,0-1-1,-1 0 1,0 1 0,0-2-1,9-12 1,-7 6 57,-1-1 1,1 1-1,-2-1 1,7-27-1,-11 39-119,-1 0 0,1 0 0,-1-1 0,0 1 0,0 0 0,0 0 0,0 0 0,0 0 0,-1-1 1,1 1-1,-1 0 0,1 0 0,-1 0 0,0 0 0,0 0 0,-1-2 0,2 3-9,-1 0 0,0 0-1,0 1 1,1-1 0,-1 0 0,0 1 0,0-1 0,0 0 0,0 1 0,0-1 0,0 1-1,0 0 1,0-1 0,0 1 0,0 0 0,0-1 0,0 1 0,0 0 0,0 0 0,0 0-1,0 0 1,0 0 0,-1 0 0,1 0 0,0 1 0,0-1 0,0 0 0,0 0 0,0 1 0,0-1-1,0 1 1,0-1 0,0 1 0,0-1 0,-1 2 0,-3 2-15,-1 0 0,1 0 0,0 0 0,0 1 0,1 0 0,0 0 0,-1 0-1,2 0 1,-7 11 0,3-4 46,1 1-1,1 0 0,-8 22 0,9-19-1,0 0 1,1-1-1,1 1 0,0 0 1,1 0-1,1 0 0,2 17 1,-1-26 18,0-1 0,0 1 0,1 0 0,0 0 0,0-1 0,0 1 0,1-1 0,0 0 0,0 0-1,1 0 1,0 0 0,0-1 0,0 1 0,1-1 0,0 0 0,0 0 0,0-1 0,11 8 0,-13-10 25,-1 0-1,1-1 0,0 1 0,0-1 1,0 0-1,-1 0 0,1 0 0,0 0 1,1-1-1,-1 1 0,0-1 1,0 1-1,0-1 0,0 0 0,0 0 1,0-1-1,0 1 0,0-1 0,1 1 1,-1-1-1,0 0 0,-1 0 1,1-1-1,0 1 0,0 0 0,0-1 1,-1 0-1,1 0 0,-1 1 1,1-1-1,-1-1 0,3-3 0,7-7 86,-2 0 1,0-2-1,-1 1 0,14-29 0,-18 33-146,24-47 148,0-3-116,65-97 0,-58 101 7,-26 38-264,-10 18 239,0 0 1,0 0 0,0 0 0,0 0 0,0 0 0,0 0-1,0 0 1,0 0 0,0 0 0,0 0 0,0 0 0,1 0-1,-1 0 1,0 0 0,0 0 0,0 0 0,0 0 0,0 0-1,0 0 1,0 1 0,0-1 0,0 0 0,0 0-1,0 0 1,0 0 0,0 0 0,0 0 0,0 0 0,0 0-1,0 0 1,0 0 0,0 0 0,0 0 0,0 0 0,0 0-1,0 0 1,0 0 0,0 0 0,0 0 0,0 0 0,1 0-1,-1 0 1,0 0 0,0 0 0,0 0 0,0 0 0,0 0-1,0 0 1,0 0 0,0 0 0,0 0 0,0 0 0,0 0-1,0 0 1,0 0 0,0 0 0,0 0 0,0 0 0,0 0-1,0-1 1,0 1 0,0 0 0,0 0 0,0 0 0,0 0-1,0 0 1,0 0 0,0 0 0,0 0 0,2 7-211,-2 12 39,-12 85 256,-45 189 0,54-281 16,0-1 1,-8 16-1,10-25-47,0 0 0,1 0-1,-2 0 1,1 0 0,0-1 0,0 1-1,-1 0 1,1 0 0,-1-1-1,1 1 1,-1-1 0,0 1 0,1-1-1,-1 0 1,0 0 0,0 0 0,0 0-1,0 0 1,-4 1 0,5-2-20,-1 0 1,1 0-1,-1 0 1,1 0-1,0-1 0,-1 1 1,1 0-1,-1-1 1,1 0-1,0 1 1,0-1-1,-1 0 0,1 1 1,0-1-1,0 0 1,0 0-1,0 0 1,0 0-1,0 0 0,-1-1 1,-15-23-46,14 21 17,-22-44 13,23 44-46,0-1-1,0 0 1,0 0-1,1 0 1,0 0-1,0-1 1,0-6-1,3 13-16,0 1-1,0 0 1,0-1-1,0 1 1,0 0-1,2 4 0,4 2 31,0 0-1,1 0 0,0 0 1,0-1-1,0 0 0,1-1 0,0 0 1,11 4-1,89 32-149,-68-30 9,0-1 0,82 10 0,-33-16-6331,-67-5 4059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07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332 237 3328,'-1'-4'259,"1"-1"0,-1 1 0,1 0 0,0-1 0,0 1 0,1-5 0,0-14 2472,0 20-2112,-1 0 0,1 0 0,-1 0 0,1 0 0,3-6 0,-3 5 438,0 1 1,0-1-1,0 1 0,0-1 0,0 0 0,0-4 0,-13 32 2212,-11 60-2330,4-30-326,-47 96 0,-43 47 177,67-124-465,-29 64 1291,67-130-1202,8-14 40,1-5-325,40-67 81,8-15-244,54-158 344,-62 134-140,61-113 1,-88 201-6,-16 28-144,0-1-1,-1 1 1,1 0-1,0 0 0,0 1 1,0-1-1,0 0 0,0 1 1,1-1-1,2-1 0,-4 3-18,-1 0 0,1 0 0,0 0 0,0 0 0,0 0 0,-1 0 0,1 0 0,0 0 0,0 0 0,0 0 0,-1 1 0,1-1 0,0 0 0,0 0 0,-1 1 0,1-1 0,0 1 0,-1-1 0,1 1 0,0-1 0,-1 1 0,1-1 0,-1 1 0,1-1 0,-1 1 0,1 0 0,-1-1 0,1 1 0,-1 0 0,0-1 0,1 1 0,-1 0 0,0 0 0,1 1 0,3 10 1,0 1 0,0 0 0,-1 0 1,1 17-1,17 167 134,8 56 211,-12-182-103,-17-71-239,1 1 0,-1-1-1,0 1 1,0-1-1,0 1 1,0-1 0,1 1-1,-1-1 1,0 0-1,0 1 1,1-1 0,-1 1-1,0-1 1,1 0-1,-1 1 1,0-1 0,1 1-1,-1-1 1,1 0-1,-1 0 1,1 1 0,-1-1-1,1 0 1,-1 0-1,1 1 1,0-1 0,0 0 11,-1 0 0,1 0 0,0-1 0,0 1 0,0 0 0,0 0 0,0 0 0,0-1 0,-1 1 0,1-1 0,0 1 0,0-1 0,0 1 0,0-1 0,5-4 66,-1 0-1,0 0 0,7-11 0,19-29-63,27-56-1,-22 37-60,22-33-162,3 2-1,75-86 1,-136 181 194,1-1 1,0 0-1,-1 0 1,1 0-1,0 0 1,-1 0 0,1 1-1,0-1 1,0 0-1,-1 1 1,1-1-1,0 0 1,0 1-1,0-1 1,0 1-1,0-1 1,0 1-1,0 0 1,0-1 0,0 1-1,0 0 1,0 0-1,0 0 1,2 0-1,-2 1 6,0 0 0,0 0 0,0 0 1,0 1-1,0-1 0,0 0 0,0 0 0,0 1 0,-1-1 0,1 1 0,-1-1 0,1 1 0,-1-1 1,1 1-1,-1-1 0,0 1 0,0-1 0,0 1 0,0 2 0,2 40 102,-4 62-1,-1-50-41,-11 161 217,5-108-143,4 119 0,6-218-340,-1-6-8,0 1 0,0-1 0,0 0 0,1 0 0,0 0 1,0 0-1,0 0 0,0 0 0,4 6 0,-5-9 112,0-1 0,0 0 0,0 0 0,0 0 0,0 0 1,1 1-1,-1-1 0,0 0 0,0 0 0,0 0 0,0 0 0,1 0 0,-1 0 1,0 0-1,0 0 0,0 1 0,1-1 0,-1 0 0,0 0 0,0 0 0,0 0 0,1 0 1,-1 0-1,0 0 0,0 0 0,0 0 0,1 0 0,-1 0 0,0 0 0,0 0 1,0-1-1,1 1 0,8-5-2422,11-14-1449,-14 13 2296,39-37-8223,-20 27 5894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08.0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13 131 8064,'-13'7'2592,"13"-7"-2530,0 1 0,0-1-1,1 1 1,-1-1 0,0 0 0,0 1 0,0-1 0,0 0 0,0 1 0,1-1 0,-1 1 0,0-1 0,0 0 0,1 0 0,-1 1-1,0-1 1,0 0 0,1 1 0,-1-1 0,0 0 0,1 0 0,-1 0 0,0 1 0,1-1 0,0 0 267,4 3 467,0-1 1,0 0-1,0 0 0,0-1 1,0 1-1,0-1 0,6 0 1,-1 0-147,-1-1 0,1 0 0,12-2 0,-3-1-197,-1 0 0,1-2 0,21-8 1,-29 8-152,0 0 1,19-11-1,-26 14-236,-1 0-1,0-1 1,0 1-1,0-1 1,0 1 0,0-1-1,0 0 1,-1 0-1,0 0 1,1 0-1,-1-1 1,2-3 0,-4 5-22,1 0 0,0 0 0,-1 0 0,1 0 0,-1 0 1,0 0-1,0 0 0,0 0 0,0 0 0,0 0 0,0 1 1,0-1-1,-1 0 0,1 0 0,-1 0 0,1 0 0,-1 0 1,0 0-1,0 1 0,1-1 0,-1 0 0,-1 0 0,-1-2 1,1 2 41,0 0 1,-1 0 0,1 0 0,0 1-1,-1-1 1,0 1 0,1-1 0,-1 1-1,0 0 1,0 0 0,0 0 0,1 0-1,-1 1 1,0-1 0,-5 0-1,-2 1-6,0 0 0,0 1 0,0 0 0,0 1-1,0 0 1,0 0 0,1 1 0,-1 0 0,1 1-1,0 0 1,-15 9 0,19-11 0,1 1-1,-1 0 1,1 0 0,0 1-1,0-1 1,0 1 0,1 0-1,-1 0 1,1 0 0,0 0-1,0 1 1,0-1 0,1 1-1,0 0 1,0 0-1,0 0 1,0 0 0,1 0-1,0 0 1,0 0 0,0 1-1,0-1 1,1 10 0,1-8-14,0 0 1,1 0 0,-1 0 0,2 0-1,-1 0 1,1 0 0,0-1-1,0 1 1,0-1 0,1 0-1,0 0 1,0-1 0,1 1 0,0-1-1,0 0 1,0 0 0,12 8-1,-9-7-37,2 0-1,-1-1 0,1 0 1,0 0-1,0-1 1,0-1-1,0 0 0,1 0 1,-1-1-1,1 0 1,15 0-1,-11-1-282,-1-2 0,1 0 0,-1-1 0,0 0 0,0-1 0,0-1 0,21-7 0,-21 5-750,-1-1 1,1 0-1,-1-1 0,13-10 1,37-30-6693,-36 23 4427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08.5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40 10816,'-5'-4'5324,"14"9"-1506,13 12-886,-17-10-2560,-1 0-1,0 1 1,0-1 0,-1 1-1,0 0 1,3 11 0,8 53 594,-11-57-790,23 267 1871,-21-190-1470,-1-36-232,0 22 442,24 125 1,-23-175-681,-5-21-40,1 0 0,1 0 1,-1 0-1,1 0 0,1 0 0,-1 0 1,6 11-1,-7-17-50,0 0 0,-1 0 1,1 0-1,0 0 0,0 0 0,0 0 0,0-1 0,0 1 1,0 0-1,0-1 0,0 1 0,0 0 0,0-1 0,0 1 1,0-1-1,0 1 0,1-1 0,-1 0 0,0 0 0,0 1 0,0-1 1,1 0-1,-1 0 0,0 0 0,0 0 0,0-1 0,1 1 1,-1 0-1,0 0 0,0-1 0,0 1 0,1-1 0,-1 1 1,0-1-1,0 1 0,0-1 0,1-1 0,5-2 10,-1 0-1,0-1 0,-1 0 1,10-10-1,41-54-26,86-135 1,-6 7-71,100-76-856,-198 232 230,44-56-3726,-55 64 1010,-24 30 2656,0-1 0,0 1 0,0-1 0,0 0 0,-1 0 0,0 0 0,0 0 0,0 0 0,0 0 0,-1-1 0,2-5 0,0-12-3142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10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85 4224,'10'-1'11552,"-10"0"-11032,0-1 0,0 0 0,0 0 0,-1 1 0,1-1 0,-1 0 0,1 0 0,-1 1 0,0-1 0,1 0 0,-1 1 0,0-1 0,0 1 0,0-1 0,0 1 1,0 0-1,-3-3 0,2 2-228,-1 0-1,0 0 1,0 0 0,0 1 0,0-1 0,0 1 0,0 0-1,0 0 1,-4-1 0,2 0-226,0 1 0,0 1 0,0-1 0,0 1-1,0 0 1,-1 0 0,1 0 0,0 1 0,0-1 0,0 1-1,0 1 1,-9 2 0,13-3-57,0-1 0,0 1 0,0-1 0,0 1 0,0-1 0,0 1 0,0 0 0,1 0 0,-1-1 0,0 1 0,0 0 0,0 0 0,1 0 0,-1 0 0,1 0 0,-1 0 0,1 0 0,-1 0 0,1 0 0,-1 0 0,1 0 0,0 0 0,0 0 0,-1 0 0,1 1 0,0-1 0,0 0 0,0 0 0,0 0 0,0 0 0,1 0 0,-1 0 1,0 1-1,0-1 0,1 0 0,-1 0 0,1 0 0,-1 0 0,1 0 0,-1 0 0,1 0 0,0 0 0,-1 0 0,1-1 0,0 1 0,0 0 0,0 0 0,-1 0 0,1-1 0,0 1 0,0-1 0,0 1 0,0-1 0,0 1 0,0-1 0,1 1 0,0-1 0,1 1 26,-1-1 1,1 0-1,-1-1 0,0 1 1,1 0-1,-1-1 0,1 1 1,-1-1-1,1 0 1,-1 1-1,0-1 0,0-1 1,1 1-1,-1 0 0,0 0 1,0-1-1,3-2 0,2-2 115,-1-1 0,0 0 0,7-10 0,-4 5-21,1-6 66,-9 11-148,-2 7-49,1-1 0,0 1 0,0 0-1,0 0 1,-1 0 0,1 0 0,0 0-1,0 0 1,0-1 0,-1 1 0,1 0-1,0 0 1,0 0 0,-1 0 0,1 0 0,0 0-1,0 0 1,-1 0 0,1 0 0,0 0-1,0 0 1,0 0 0,-1 0 0,1 0-1,0 0 1,0 1 0,-1-1 0,1 0-1,0 0 1,0 0 0,-1 0 0,-1 1 4,0 0 0,0 1 0,0-1 1,1 0-1,-1 1 0,0-1 0,0 1 1,1 0-1,-1-1 0,1 1 0,0 0 1,-3 4-1,-10 27 70,11-25-578,0 0 1,1 1-1,0 0 1,-1 16-1,3-24 425,0-1 0,0 0 0,0 1 0,0-1 1,0 0-1,0 1 0,0-1 0,0 0 0,0 1 0,1-1 0,-1 0 0,0 1 0,0-1 0,0 0 0,0 1 0,0-1 1,1 0-1,-1 1 0,0-1 0,0 0 0,1 0 0,-1 1 0,11 0-5322,5-2 1883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5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3328,'1'-2'399,"-1"0"1,1 1-1,0-1 0,0 0 1,1 0-1,-1 1 1,0-1-1,0 1 0,1-1 1,-1 1-1,1 0 1,-1-1-1,3 0 0,-3 2-246,-1-1-1,0 1 1,1 0-1,-1 0 1,1 0-1,-1 0 1,1 0-1,-1 0 0,1-1 1,-1 1-1,1 0 1,-1 0-1,0 0 1,1 1-1,-1-1 1,1 0-1,-1 0 1,1 0-1,-1 0 0,1 0 1,-1 1-1,0-1 1,1 0-1,0 1 1,0-1-12,0 1 0,-1 0-1,1 0 1,0 1 0,0-1 0,-1 0 0,1 0 0,-1 0 0,1 0 0,-1 1 0,1-1 0,-1 0 0,1 2 0,54 378 3863,-47-306-3310,0 97 1274,-9-191-1929,-4-29 0,-3-21-42,9-137-72,-1-222 912,0 427-797,0-1-1,0 1 1,0 0-1,0-1 0,0 1 1,0 0-1,0 0 1,1-1-1,-1 1 0,1 0 1,-1 0-1,1-1 1,-1 1-1,1 0 0,1-1 1,-2 2-40,1-1 0,0 1 0,-1 0 0,1-1 0,0 1 0,-1 0-1,1 0 1,0-1 0,0 1 0,-1 0 0,1 0 0,0 0 0,0 0 0,-1 0 0,1 0 0,0 0 0,-1 1 0,1-1 0,0 0 0,0 0 0,-1 1 0,1-1 0,0 0 0,-1 1 0,1-1 0,0 0 0,-1 1 0,1-1 0,0 2 0,8 4-17,-1 0 1,-1 1-1,1 0 1,-1 1-1,0-1 1,0 1-1,9 17 1,32 66 206,72 181 144,-79-178 15,-25-61 126,36 56-1,-31-64 166,-20-23 128,4-7-272,-3 2-437,-1 1 1,1-1-1,-1 1 0,0-1 0,0 0 1,0 0-1,0 0 0,0 0 0,0 0 1,-1-6-1,2-33 75,-3 32-125,1-576-745,0 574-198,4-26-1,-3 34 43,0-1 0,0 1 0,0 0 0,1 0 0,2-6 0,-3 9 608,-1 0 0,1 1 0,-1-1 0,1 0 0,0 1 0,-1-1 1,1 0-1,0 1 0,-1-1 0,1 1 0,0-1 0,0 1 0,0 0 0,0-1 1,-1 1-1,1 0 0,0-1 0,0 1 0,0 0 0,0 0 0,0 0 0,0 0 1,0 0-1,0 0 0,0 0 0,0 0 0,1 1 0,24 7-4277,-26-8 4500,23 11-2541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5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4 112 4480,'-3'-1'10264,"11"43"-7297,-6-14-2080,11 69 1371,-10-86-2071,0 0 0,0 0 0,1 0 0,0 0 0,1 0 0,7 12 0,-3-8 31,-8-12-174,1 0 0,0 0 0,-1 0 0,1-1 0,0 1 0,1-1 0,3 5 0,1-1 16,12 10 563,-18-15-543,0-1 0,0 1-1,-1-1 1,1 1 0,0-1-1,0 1 1,0-1 0,0 0 0,0 1-1,0-1 1,0 0 0,0 0 0,-1 0-1,1 0 1,0 1 0,0-1-1,0-1 1,0 1 0,1 0 0,0-1-4,1 0 0,-1 0 1,0 0-1,0 0 1,0 0-1,0 0 0,0-1 1,0 1-1,0-1 1,1-1-1,0-1 5,0-1-1,0 1 0,-1-1 1,3-5-1,-5 10-79,9-18 127,-2 0 0,0-1 0,0 0-1,3-22 1,-2-4-122,12-81 335,-18 114-252,-1 0-1,6-15 1,-5 19-710,0-1 0,-1 0-1,2-16 1,-3 25 557,0 0 0,0 0 0,0 0 0,0 0 0,0 0 0,0 0 1,0 0-1,0 0 0,0-1 0,0 1 0,0 0 0,0 0 0,0 0 0,0 0 0,0 0 0,0 0 0,0 0 0,0 0 0,0-1 0,0 1 0,0 0 0,0 0 0,0 0 0,0 0 0,0 0 0,0 0 0,0 0 0,0 0 1,0-1-1,0 1 0,0 0 0,0 0 0,-1 0 0,1 0 0,0 0 0,0 0 0,0 0 0,0 0 0,0 0 0,0 0 0,0 0 0,0 0 0,0 0 0,-1 0 0,1 0 0,0 0 0,0 0 0,0 0 0,0 0 0,0 0 1,0 0-1,0 0 0,-1 0 0,1 0 0,0 0 0,0 0 0,0 0 0,0 0 0,0 0 0,0 0 0,0 0 0,0 0 0,-1 0 0,1 0 0,0 0 0,0 0 0,0 0 0,0 1 0,-5 5-4813,0 16-1879,5-16 5091,-1 17-1839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5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109 541 4320,'1'-1'96,"-1"0"0,1 1 0,-1-1 0,1 0 0,-1 1 0,1-1 0,-1 1 0,1-1 0,-1 1 0,1-1 0,0 1 0,-1-1 0,1 1 0,0-1 0,-1 1 0,1 0 0,0 0 0,0-1 0,-1 1 0,1 0 0,1 0 0,0-1 224,4-2 455,1 1 346,0-1-1,-1-1 1,1 1 0,11-10-1,-9 7 355,0-1 654,-9 7-2050,0 0 0,0 0 1,0 0-1,0-1 0,0 1 1,0 0-1,1 0 0,-1-1 1,0 1-1,0 0 0,0 0 1,0 0-1,0-1 1,0 1-1,0 0 0,0 0 1,0-1-1,0 1 0,0 0 1,0 0-1,0-1 0,0 1 1,0 0-1,0 0 0,0 0 1,0-1-1,-1 1 0,1 0 1,0-1-1,-1 1 14,1 0-1,-1 0 1,1-1 0,-1 1 0,1 0-1,-1 0 1,1 0 0,-1 0-1,1 0 1,-1 0 0,0 0 0,1 0-1,-1 0 1,1 0 0,-1 0-1,1 0 1,-1 0 0,1 0-1,-1 0 1,1 0 0,-1 1 0,0-1 80,-8 4 17,1 0 0,0 0 0,0 1 0,1 0 0,-1 1-1,1-1 1,0 1 0,1 1 0,-12 13 0,4-2 25,2 1 0,-20 37 0,25-43-219,1 0-1,1 1 0,0 0 1,0 0-1,2 0 1,-3 16-1,6-25 3,-1 1-1,1 0 1,0 0-1,1-1 1,-1 1-1,1 0 1,0 0-1,3 5 1,-3-7 23,0-1 0,1 1 0,0-1 0,0 1 0,0-1 0,0 0 0,1 0 0,-1 0 0,1 0 0,0 0 0,0 0 0,0-1 0,3 3 0,0-1 17,1-1 0,-1 0 0,0 0 0,1 0 0,-1-1 0,1 0 0,0 0 0,0-1 0,0 0 0,9 1 0,-2-2 19,0 0-1,-1-1 0,1-1 0,17-3 0,-20 2-42,1-1 0,-1 0-1,0 0 1,0-1 0,0 0 0,-1-1 0,0 0 0,14-12-1,-8 5-36,-1-1-1,-1 0 0,0-1 0,12-18 0,9-18-32,56-104 0,-84 141 63,82-166-17,-71 140 171,-2-1 0,16-69 0,-29 96-196,0 0 0,0 0-1,-2-1 1,0 1 0,0 0-1,-2-1 1,-2-20 0,3 34 25,0 1 1,0 0 0,0 0 0,0 0 0,0 0 0,0 0 0,0 0 0,0 0 0,0-1 0,0 1 0,0 0-1,0 0 1,0 0 0,0 0 0,0 0 0,0 0 0,0 0 0,-1-1 0,1 1 0,0 0 0,0 0 0,0 0-1,0 0 1,0 0 0,0 0 0,0 0 0,0 0 0,0 0 0,-1 0 0,1 0 0,0 0 0,0-1-1,0 1 1,0 0 0,0 0 0,0 0 0,0 0 0,-1 0 0,1 0 0,0 0 0,0 0 0,0 0 0,0 0-1,0 0 1,0 0 0,-1 0 0,1 0 0,0 1 0,0-1 0,-6 6-222,-5 10-11,4 1 207,0 1 0,0 0 1,-7 36-1,5-15 179,-8 27-21,3 1 1,3 0 0,3 0-1,2 1 1,5 80-1,2-95-1,2 28-47,-2-70 4,1 0-1,0-1 0,1 1 0,0-1 1,6 15-1,-8-23-38,1 1-1,-1 0 1,1-1 0,-1 1-1,1-1 1,0 1 0,0-1-1,0 0 1,0 0 0,0 0-1,0 0 1,1 0 0,-1 0-1,1-1 1,-1 1 0,1-1-1,0 0 1,3 2 0,-1-2-9,1 0 0,-1 0 1,0-1-1,0 0 0,0 0 0,0 0 1,1 0-1,-1-1 0,9-2 1,0-1-39,-1 0 0,0-1 0,1 0 0,-2-1 0,1-1 0,-1 0 1,0 0-1,18-16 0,-21 16 5,0-2 0,-1 1-1,0-1 1,0 0 0,-1-1 0,0 1 0,-1-2 0,0 1 0,-1-1-1,8-20 1,-6 8-20,-1 0-1,4-32 1,-8 46 44,-1 0 0,-1 0 1,0 0-1,0 0 0,-1 0 0,0 0 0,-1 0 0,0 0 1,-5-14-1,6 21-28,0-1 0,0 1 1,0 0-1,0 0 0,0 0 1,0 0-1,-1 0 0,1 0 1,-1 0-1,0 1 0,1-1 1,-1 1-1,0-1 0,0 1 0,0-1 1,0 1-1,0 0 0,0 0 1,0 0-1,-1 0 0,1 0 1,0 1-1,-1-1 0,1 1 1,0 0-1,-1-1 0,-2 1 1,1 1-36,0-1 1,0 1 0,0 0 0,0 0 0,0 0 0,0 1 0,0-1 0,0 1 0,0 0 0,1 0 0,-1 1 0,1-1 0,0 1 0,-1-1 0,-3 6 0,-2 3 46,0 0 1,1 1-1,0 0 0,0 1 1,2 0-1,-1 0 0,2 1 1,0-1-1,0 1 0,1 0 1,1 1-1,1-1 0,0 0 1,0 1-1,2 20 0,1-28 24,-1 0-1,2 0 0,-1 0 1,1 0-1,0 0 0,1-1 1,0 1-1,0-1 0,0 1 1,0-1-1,1 0 0,0 0 1,1-1-1,-1 1 0,1-1 1,0 0-1,10 7 0,-7-6 39,1 0 0,-1-1-1,1 0 1,0-1 0,1 0-1,-1 0 1,1-1 0,-1 0-1,1-1 1,0 0 0,0-1 0,11 1-1,-10-1-49,0-1-1,1-1 0,-1 1 1,0-2-1,1 0 0,-1 0 1,0-1-1,0 0 0,-1-1 1,1 0-1,-1-1 0,0 0 1,0-1-1,0 0 0,-1 0 1,0-1-1,0 0 0,0-1 1,13-15-1,-5-1 60,-1 0 0,17-35 0,-17 28-219,22-31-1,-35 59 116,-1 0 14,0-1 0,0 1 0,1 0 0,0 0 0,-1 1 0,1-1 0,5-3 0,-7 5 8,0 1 0,0 0-1,0-1 1,0 1-1,0 0 1,0 0 0,0 0-1,0 0 1,0 0-1,1 0 1,-1 0 0,0 0-1,0 0 1,0 0-1,0 1 1,0-1 0,0 0-1,0 1 1,0-1-1,0 1 1,0-1 0,0 1-1,0-1 1,0 1-1,0 0 1,-1 0 0,1-1-1,0 1 1,0 0-1,-1 0 1,2 1 0,10 13-258,11 10 211,-11-15 85,7 9 272,-19-18-286,1-1-1,-1 0 0,0 1 1,0-1-1,1 0 0,-1 1 1,0-1-1,1 0 0,-1 1 1,0-1-1,1 0 1,-1 1-1,1-1 0,-1 0 1,0 0-1,1 0 0,-1 1 1,1-1-1,-1 0 1,1 0-1,-1 0 0,1 0 1,-1 0-1,0 0 0,2 0 1,-9-18-103,4 12 34,1 1 24,-1 1 0,0-1 0,1 1 0,-2 0 0,1 0 0,0 0 0,-1 0 0,0 0 0,-6-4 0,1-1 84,7 8-59,1 0 0,0 0 0,0 0 1,0 0-1,0 0 0,-1 0 0,1 0 0,0 1 1,-1-1-1,1 0 0,-1 1 0,1-1 0,-1 1 1,1 0-1,-1-1 0,1 1 0,-1 0 0,1 0 1,-1 0-1,1 0 0,-1 0 0,1 0 0,-1 0 1,0 1-1,1-1 0,-1 1 0,1-1 0,0 1 1,-1-1-1,1 1 0,-1 0 0,1 0 0,0 0 1,0 0-1,-1 0 0,-1 2 0,-2 3-16,-1 0 1,1 1-1,0-1 0,0 2 0,-4 7 1,7-11 23,-6 8-48,1 2 0,0-1 0,1 1-1,1 0 1,0 0 0,1 1 0,0-1-1,1 1 1,1 0 0,0 19 0,2-31 66,0 1 0,0-1-1,1 0 1,0 1 0,0-1 0,0 0 0,0 1 0,0-1-1,1 0 1,-1 0 0,1 0 0,0 0 0,0 0-1,0-1 1,2 4 0,-2-5 1,-1 0-1,0 0 1,1 1 0,-1-1-1,0 0 1,1-1-1,-1 1 1,1 0-1,0 0 1,-1 0 0,1-1-1,0 1 1,-1-1-1,1 0 1,0 1-1,0-1 1,-1 0 0,1 0-1,0 0 1,0 0-1,-1 0 1,1 0 0,0-1-1,0 1 1,-1-1-1,1 1 1,0-1-1,-1 0 1,1 1 0,-1-1-1,3-2 1,5-3-2,0-1-1,-1-1 1,1 0 0,-2 0-1,1 0 1,-1-1 0,0 0-1,9-19 1,78-138-8,-93 164-33,2-4-143,-4 9-46,-1 12 40,-1 3 116,1 0 0,1 1-1,0-1 1,2 0 0,4 32 0,-4-44 59,0-1 0,0 1 0,1-1 1,0 1-1,0-1 0,0 0 0,1 0 1,-1 0-1,1 0 0,1-1 0,-1 1 0,1-1 1,-1 1-1,1-1 0,0-1 0,1 1 0,-1 0 1,1-1-1,0 0 0,-1 0 0,1 0 0,0-1 1,8 3-1,-7-4 11,0 1 0,0-1 0,0 0 1,0-1-1,0 0 0,0 0 0,0 0 1,0 0-1,0-1 0,0 0 0,0 0 0,0-1 1,0 0-1,0 0 0,0 0 0,-1-1 1,1 0-1,-1 0 0,6-4 0,0-1-22,0-1 0,0 0 1,-1 0-1,-1-1 0,0 0 0,0-1 0,12-20 0,44-90-72,-13 23 180,-52 97-99,0 1-1,0-1 1,1 1 0,-1-1-1,0 1 1,1-1 0,-1 1-1,0 0 1,1-1-1,-1 1 1,0-1 0,1 1-1,-1 0 1,1-1 0,-1 1-1,1 0 1,-1 0 0,0-1-1,1 1 1,-1 0-1,1 0 1,1-1 0,-2 1-1,0 1 1,1-1 0,-1 0 0,1 0-1,-1 1 1,0-1 0,1 0-1,-1 0 1,0 1 0,1-1-1,-1 0 1,0 1 0,1-1 0,-1 0-1,0 1 1,0-1 0,1 1-1,-1-1 1,0 1 0,0 0 0,7 28 163,9 64 250,-12-76-350,1 1-1,0-1 1,11 23 0,-12-32-58,1-1-1,-1 0 1,1-1 0,0 1-1,1-1 1,-1 0 0,1 0 0,0-1-1,1 0 1,-1 0 0,1 0-1,0-1 1,0 0 0,1 0 0,-1-1-1,1 0 1,15 4 0,3-1-111,0-2 0,0 0 1,1-2-1,33-1 0,-33-1-638,0-1-1,32-6 0,-48 5-198,-1-1 0,1 0-1,0 0 1,-1-1 0,0 0-1,0-1 1,0 0 0,10-8-1,-18 12 469,0-1-1,0 1 1,0-1-1,0 0 0,0 0 1,-1 0-1,1 0 1,-1 0-1,1 0 1,-1 0-1,0 0 0,0-1 1,0 1-1,0-1 1,0 1-1,0-1 0,-1 1 1,1-1-1,-1 1 1,1-1-1,-1-3 0,0-28-3925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0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4064,'0'0'94,"0"-1"1,0 1-1,1 0 0,-1 0 1,0-1-1,0 1 0,0 0 1,1 0-1,-1 0 1,0-1-1,0 1 0,1 0 1,-1 0-1,0 0 0,1 0 1,-1 0-1,0-1 0,1 1 1,-1 0-1,0 0 1,0 0-1,1 0 0,-1 0 1,0 0-1,1 0 0,-1 0 1,0 0-1,1 0 0,-1 0 1,0 1-1,0-1 1,1 0-1,-1 0 0,0 0 1,1 0-1,16 5 1528,-12-4-817,52 16 3091,29 7-198,-74-22-3331,1 1 0,0-2-1,0 0 1,0 0 0,0-2-1,0 1 1,19-5 0,-27 5-277,0-2 0,0 1 0,0-1 0,0 1 1,-1-2-1,1 1 0,0 0 0,-1-1 0,1 0 0,-1 0 1,0 0-1,0 0 0,0-1 0,-1 0 0,1 1 0,-1-1 1,0-1-1,0 1 0,0 0 0,0-1 0,2-7 0,-3 5-12,0 0-1,0 0 0,-1 0 1,0 0-1,0 0 0,-1-10 1,-1-1 43,-4-24 0,3 24 11,-2 1 1,-5-18-1,6 28-63,1 1 0,-1-1 0,-1 1 0,1-1 0,-1 1 0,0 0 0,-7-7 1,11 12-71,-1 0 1,0 0 0,0 0-1,0 0 1,0 0-1,0 0 1,0 0 0,0 1-1,0-1 1,0 0 0,-1 1-1,1-1 1,0 1 0,0-1-1,-1 1 1,1 0 0,0-1-1,-1 1 1,1 0-1,0 0 1,-1 0 0,1 0-1,0 0 1,-1 0 0,1 0-1,0 1 1,-1-1 0,1 0-1,0 1 1,0-1 0,-1 1-1,1-1 1,0 1-1,0 0 1,0-1 0,0 1-1,0 0 1,0 0 0,0 0-1,-2 1 1,-2 5-6,-1-1 1,1 1-1,0 0 1,0 1-1,-3 7 1,-3 6 93,1 0 0,1 1 0,1 0 1,1 0-1,1 1 0,1 0 1,1 0-1,-2 37 0,6-51-31,0 1-1,1-1 1,0 0 0,0 0-1,1 0 1,1 0 0,-1 0-1,2 0 1,4 11-1,-6-17-22,0 0-1,0 0 0,0-1 0,0 1 1,0 0-1,0-1 0,1 1 0,-1-1 1,1 0-1,0 0 0,0 0 0,0 0 1,0 0-1,0-1 0,0 1 0,0-1 1,1 0-1,-1 0 0,0 0 1,1 0-1,-1-1 0,0 1 0,1-1 1,-1 0-1,1 0 0,-1 0 0,1-1 1,4 0-1,16-4 44,0-1 1,0-2-1,41-17 1,64-40 129,-100 47-200,0-1 1,-2-2-1,46-42 0,-38 31 92,-22 20-104,-9 7-2,0 1 0,0 0 0,1 1-1,0-1 1,6-3 0,-11 7 6,0 0 0,1 0-1,-1 0 1,0 0 0,1 0-1,-1 0 1,0 0 0,0 0-1,1 0 1,-1 0 0,0 0-1,0 0 1,1 0 0,-1 0-1,0 0 1,1 0 0,-1 0-1,0 0 1,0 1 0,1-1-1,-1 0 1,0 0 0,0 0-1,0 0 1,1 0 0,-1 1-1,0-1 1,0 0 0,0 0-1,1 0 1,-1 1 0,0-1-1,0 0 1,0 0 0,0 1-1,0-1 1,0 0 0,1 0-1,-1 1 1,0-1 0,0 0-1,0 1 1,0-1 0,0 0 0,0 0-1,0 1 1,0-1 0,0 0-1,0 0 1,-1 1 0,1 20-45,0-18 58,-1 12 46,-1 0 0,0-1 0,-1 1-1,-1-1 1,0 1 0,-7 15 0,-20 53 91,31-82-143,0-1 0,0 1 0,-1-1 0,1 1 0,0 0 0,0-1 0,0 1 0,-1 0 0,1-1 0,0 1 0,0 0 0,0-1 0,0 1 0,0 0 0,1-1 0,-1 1 0,0 0 0,0-1 0,0 1 0,0-1 0,1 1 0,-1 0 0,1-1-5,0 0 0,0 0-1,-1 0 1,1 0 0,0 0 0,-1 0-1,1-1 1,0 1 0,-1 0 0,1-1-1,0 1 1,-1 0 0,1-1 0,0 1-1,-1-1 1,1 1 0,-1-1-1,1 1 1,-1-1 0,1 1 0,-1-1-1,1 0 1,22-23-131,-5 6 24,29-38 1,-33 37 94,36-47-74,-50 64 83,1 1 0,0 0 0,0 0 1,0 0-1,0 0 0,0 0 0,0 0 1,0 0-1,1 1 0,-1-1 0,0 0 0,0 1 1,1-1-1,-1 1 0,0-1 0,1 1 0,-1-1 1,1 1-1,-1 0 0,0 0 0,1 0 1,-1 0-1,2 0 0,-1 1 2,-1-1 0,1 1 0,-1 0 0,1 0 0,-1 0 0,0 0 0,1 0 0,-1 0 0,0 0 0,0 0 0,0 0 0,0 1 0,0-1 0,0 0 0,0 1 0,0-1 0,0 1 0,-1-1 0,1 1 0,0 1 0,2 8 49,-1 0-1,0-1 1,0 1-1,-1 0 0,0 12 1,-1-6 16,5 27 1,-4-40-40,0 1 0,1 0 0,-1 0 0,1-1 0,0 1 0,0-1 1,1 0-1,-1 1 0,7 6 0,-7-9-14,-1 0-1,1 0 1,0-1 0,1 1-1,-1-1 1,0 0 0,0 0-1,0 0 1,1 0 0,-1 0-1,1 0 1,-1 0 0,1-1-1,-1 1 1,1-1 0,4 0 0,3 0 11,1 0-1,17-4 1,-26 4-18,7-2 9,8 0-47,0-1 0,-1-1 1,0 0-1,31-13 0,-24 6-1,0-1-1,0-2 0,28-22 1,-40 28 48,-1-1 0,-1 0 0,0-1 1,0 0-1,0 0 0,-2-1 0,1 0 1,9-21-1,-14 27-26,-1 0 1,-1 0-1,1 0 0,-1 0 1,2-10-1,-3 13-2,0 1 0,0-1 0,0 1 1,0 0-1,0-1 0,0 1 0,0 0 0,-1-1 0,1 1 0,0-1 1,-1 1-1,1 0 0,-1 0 0,1-1 0,-1 1 0,0 0 1,0 0-1,1 0 0,-1 0 0,0-1 0,0 1 0,0 0 1,0 1-1,-2-2 0,3 1 6,-1 1-1,0 0 1,1-1 0,-1 1-1,0 0 1,0 0 0,1 0-1,-1 0 1,0 0 0,1 0 0,-1 0-1,0 0 1,0 0 0,1 0-1,-1 0 1,0 0 0,0 1 0,-10 2-27,1 0 1,0 1 0,0 1 0,0 0 0,0 0 0,-10 9 0,-52 42 177,59-44-94,0 1 0,1 0 0,1 1 0,-13 18 0,23-30-49,0 0 1,-1-1 0,1 1-1,0 0 1,0 0 0,0 0-1,1 0 1,-1 0 0,0 0-1,1 0 1,0 1-1,-1-1 1,1 0 0,0 0-1,0 0 1,0 0 0,0 1-1,0-1 1,1 0 0,-1 0-1,1 0 1,-1 0-1,1 0 1,0 0 0,0 0-1,0 0 1,0 0 0,0 0-1,0 0 1,0-1 0,1 1-1,-1 0 1,1-1-1,-1 1 1,1-1 0,0 1-1,-1-1 1,1 0 0,0 0-1,0 0 1,3 1-1,4 2 37,1 0 0,0 0-1,0-1 1,0-1 0,0 0-1,0 0 1,1-1-1,13 0 1,-4-1 10,1-2 0,0 0 0,26-6 0,-33 4-37,0 0 1,0-1-1,-1 0 1,0-2-1,0 1 1,22-16-1,65-59 117,-47 36-98,-29 27 27,6-5 69,-28 24-248,-1 7 40,-3 9 40,2-16 52,-1 12 43,-1-2-56,2 1 0,-1-1 0,1 1 0,3 16 0,-3-24-9,1 0-1,0 0 0,1-1 1,-1 1-1,0 0 0,1-1 1,0 0-1,0 1 1,0-1-1,1 0 0,-1 0 1,1 0-1,-1 0 1,1-1-1,0 1 0,0-1 1,6 4-1,4 2 11,1-1 0,1 0 0,-1-2 0,1 0 1,0 0-1,0-1 0,31 3 0,-24-4 58,0-2 1,1-1-1,-1-1 1,0-1-1,23-4 0,-30 2-77,0 0-1,0-1 1,-1-1-1,18-8 1,48-35 209,-67 40-194,0-1-1,-1 0 1,12-12-1,-20 17-8,1 0-1,-1-1 0,0 1 0,-1-1 1,1 0-1,-1 0 0,0 0 0,0 0 1,2-8-1,-5 12 7,1 1 0,-1-1 0,0 1 1,1-1-1,-1 0 0,0 1 0,0-1 0,0 0 0,0 1 1,0-1-1,0 1 0,0-1 0,-1 0 0,1 1 1,-1-1-1,1 1 0,-1-1 0,0 1 0,1-1 1,-1 1-1,0 0 0,0-1 0,0 1 0,-1-2 0,1 3-1,0 0-1,1 0 1,-1-1-1,0 1 1,1 0-1,-1 0 1,0 0-1,1 0 1,-1 1-1,0-1 1,1 0-1,-1 0 1,0 0-1,1 0 1,-1 1-1,0-1 1,1 0-1,-1 1 0,1-1 1,-1 0-1,0 1 1,1-1-1,-1 1 1,1-1-1,-1 2 1,-1-1-42,-4 4-1,1 0-1,1 1 0,-1-1 0,1 1 0,0 0 0,0 0 0,0 0 0,1 1 0,-4 9 0,-5 8-25,6-11 83,0 0 0,1-1 0,0 2 0,0-1 0,2 1 0,-4 23 1,6-30 3,1 1 1,-1-1 0,2 0 0,-1 0 0,1 1-1,0-1 1,1 0 0,-1 0 0,1 0 0,1 0 0,-1-1-1,1 1 1,1 0 0,6 10 0,-6-12 55,0 0 0,0 1-1,0-2 1,0 1 0,10 7 0,-13-11-49,0-1 0,0 1 0,0 0 0,1 0 0,-1-1 0,0 1 0,1-1 0,-1 1 0,1-1 0,-1 1 0,0-1 0,1 0 0,-1 0 0,1 0 0,-1 0 0,1 0 0,-1 0 0,1 0 0,-1 0 0,1-1 0,-1 1 0,0 0 0,1-1 0,-1 1 0,0-1 0,1 0 0,-1 1 0,0-1 0,1 0-1,0-1 1,5-4 39,0-1 0,-1 0-1,0 0 1,0-1 0,0 0-1,-1 0 1,0 0 0,-1-1-1,6-14 1,-5 10 1,-1 0-1,0 1 1,-1-1-1,-1-1 1,0 1-1,0-17 1,-2 28-59,0 1 1,0 0-1,0-1 1,-1 1-1,1 0 0,0-1 1,-1 1-1,1 0 1,-1-1-1,0 1 0,1 0 1,-1 0-1,-1-2 1,-4 18-70,1 0 1,1 0-1,0 1 0,-3 23 1,-22 149 293,11-78-190,10-61 33,-1-1-1,-27 78 0,30-111-101,0 0 0,-1 0 0,0-1 0,-12 15 0,16-24-37,-1 0 1,0 0-1,0-1 1,0 0-1,0 0 1,-1 0-1,0 0 1,0-1-1,0 1 1,0-1-1,0-1 1,-1 1-1,1-1 1,-7 2-1,8-3 9,-1 0-1,1-1 0,-1 1 1,1-1-1,-1 0 0,1-1 1,0 1-1,-9-2 0,-30-13-402,35 12 381,4 2 45,0-1 0,1 0 0,-1 1 0,1-2 0,-1 1 0,1 0 0,0-1-1,-1 0 1,1 1 0,1-1 0,-1 0 0,0-1 0,1 1 0,-4-6 0,5 7 35,0 1 1,1-1-1,-1 0 1,0 0-1,1 1 1,-1-1-1,1 0 1,0 0-1,-1 0 1,1 0 0,0 1-1,0-1 1,0 0-1,1 0 1,-1 0-1,0 0 1,1 1-1,-1-1 1,1 0-1,-1 0 1,1 1-1,0-1 1,0 0-1,0 1 1,0-1-1,0 1 1,0-1-1,0 1 1,1-1-1,-1 1 1,2-2-1,5-3 45,0 0 0,0 0 0,1 0 0,12-5 0,-13 6-29,225-101 244,-155 74-175,-2-3 0,74-47 1,-109 55 26,66-57 1,-91 69 11,-1 0 0,0-1 1,-1 0-1,-1-2 0,-1 1 0,17-32 0,-9 0 62,-1 0 1,22-100 0,-31 110-61,-7 29-103,-1 6 22,-1 0 1,0 0 0,0 0-1,0-1 1,-1 1 0,1 0-1,-1-1 1,0 1 0,0 0-1,-1 0 1,0-5 0,0 8 173,-1 4-121,0 9-68,-6 60-349,-2 20 314,7-50 183,1-28-3,1 1 1,0-1 0,2 1-1,-1-1 1,5 22-1,-5-35-152,0 0-1,0 0 1,0 0-1,0-1 0,0 1 1,1 0-1,-1 0 0,0-1 1,1 1-1,-1 0 1,0-1-1,1 1 0,-1 0 1,1-1-1,-1 1 0,1 0 1,-1-1-1,1 1 0,-1-1 1,1 1-1,0-1 1,-1 1-1,1-1 0,0 0 1,-1 1-1,1-1 0,0 0 1,0 0-1,-1 1 1,1-1-1,0 0 0,0 0 1,-1 0-1,1 0 0,0 0 1,0 0-1,0 0 1,-1 0-1,1 0 0,0 0 1,0 0-1,1-1 0,2-1 26,0 0-1,-1 0 0,1 0 1,0-1-1,6-5 0,-7 5-16,50-44 109,86-98-1,-67 66-87,-67 73-48,18-17-68,-23 23 70,1-1 0,-1 1 1,0-1-1,1 1 0,-1 0 0,1-1 0,-1 1 0,1 0 0,-1-1 0,1 1 0,-1 0 0,1 0 0,-1-1 1,1 1-1,-1 0 0,1 0 0,-1 0 0,1 0 0,-1 0 0,1 0 0,0 0 0,-1 0 0,1 0 1,-1 0-1,1 0 0,-1 0 0,1 0 0,-1 1 0,1-1 0,-1 0 0,1 0 0,-1 0 0,1 1 1,-1-1-1,1 0 0,-1 1 0,1-1 0,-1 0 0,1 1 0,-1-1 0,0 1 0,1 0 0,0 0-9,-1 0 0,0 0 0,1 0 0,-1 0 0,0 0 0,1 0 0,-1 1 0,0-1 0,0 0 0,0 0-1,0 0 1,0 0 0,0 1 0,-1 0 0,-1 11-100,-1 0 0,0-1-1,-1 0 1,-1 0 0,-6 13 0,-38 63-317,15-30 267,-104 234 16,55-108 148,67-149-67,-2 0 0,-2-2 0,0 0 1,-3-1-1,-32 37 0,47-61-5,-1 1 1,1-1 0,-1-1-1,-1 1 1,-15 8 0,22-14 37,0-1 0,0 1 0,0-1 1,-1 0-1,1 0 0,0 0 0,-1-1 1,1 1-1,-6-1 0,7 0 11,0 0 0,0 0 0,0-1-1,0 1 1,1-1 0,-1 1 0,0-1 0,0 0 0,0 1-1,0-1 1,1 0 0,-1 0 0,0 0 0,1-1 0,-1 1 0,1 0-1,-3-3 1,1 0 35,1 1 0,0-1 0,0 0 0,0 0 0,1 0-1,-1 0 1,1 0 0,0 0 0,0 0 0,0 0 0,1 0 0,0-1-1,-1 1 1,1 0 0,1 0 0,-1 0 0,1-1 0,-1 1 0,3-5 0,1-6 122,1 0-1,0 0 1,14-26 0,-8 20-19,1 0 0,1 1 0,1 1 0,31-33 0,-31 38-68,-1 2-1,2 0 0,-1 1 0,1 0 1,1 1-1,30-14 0,-10 9-392,0 3 0,1 1 0,50-9 0,47 5-5912,-132 15 6143,4 0-985,0-1-1,0 1 1,0 1-1,0-1 1,0 1-1,12 2 1,1 8-2171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0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1242 5472,'-30'16'2986,"30"-16"-2946,0 0 0,0 0 0,-1 0 0,1 0 1,0 0-1,0 0 0,0 0 0,-1 1 0,1-1 0,0 0 0,0 0 0,0 0 0,0 0 0,-1 0 0,1 0 0,0 1 0,0-1 0,0 0 0,0 0 0,0 0 0,-1 0 0,1 0 0,0 1 0,0-1 0,0 0 0,0 0 0,0 0 0,0 1 0,0-1 0,0 0 0,0 0 0,0 0 0,0 1 0,0-1 0,0 0 0,0 0 0,0 1 0,0-1 0,0 0 0,0 0 0,0 0 0,0 1 0,0-1 0,0 0 0,0 0 0,0 0 0,1 0 0,-1 1 0,0-1 0,0 0 0,0 0 0,0 0 0,0 0 1,1 1-1,-1-1 0,0 0 0,0 0 0,0 0 0,0 0 0,1 0 0,-1 0 0,13 6 1174,-10-5-1027,1-1-1,0 1 0,0-1 1,0 0-1,-1 0 0,1 0 1,0-1-1,0 1 1,0-1-1,-1 0 0,1 0 1,0 0-1,-1-1 0,1 1 1,-1-1-1,1 0 0,4-3 1,3-2 104,10-5 262,29-24 0,9-17 170,93-110-1,-109 112-504,-3-1-1,-2-3 0,42-80 1,-48 67 18,-3-2 1,26-94 0,24-153 2064,-78 315-2283,0-5 89,1 0 1,-1 0-1,0 0 1,-1 0-1,0 0 1,-1-11-1,-2 7-5,2 11-106,1 0 1,0 0-1,0 0 0,0 0 0,0-1 0,0 1 0,-1 0 0,1 0 0,0 0 0,0 0 0,0 0 0,-1 0 0,1 0 0,0 0 0,0 0 0,0 0 0,0 0 0,-1 0 0,1 0 0,0 0 0,0 0 0,0 0 0,-1 0 0,1 0 0,0 0 0,0 0 0,0 0 0,0 0 0,-1 0 0,1 0 0,0 0 0,0 1 0,0-1 0,-1 0 0,-1 2-29,1 0 1,-1 0-1,0 1 0,0-1 1,1 0-1,-1 1 1,1-1-1,-1 4 0,-73 195-79,15 10 438,49-162-128,1 1 0,3 0 1,2 0-1,1 54 1,5-63-45,1 0 0,11 54 0,-10-76-67,2-1 0,0 1-1,1-1 1,1 0 0,0-1 0,2 0 0,14 23 0,-19-34-29,0-1 0,0 1 0,1-1 0,-1 0 0,1-1 0,1 1 0,-1-1 0,1 0 0,-1 0 0,10 4 0,-10-6-10,0 0 0,-1-1-1,1 0 1,0 0 0,0 0 0,0 0 0,0-1-1,0 1 1,0-1 0,0-1 0,0 1-1,0-1 1,0 0 0,0 0 0,6-2 0,-1-1-62,1-1 0,-1 1 0,-1-2 0,1 0 0,-1 0 0,0 0 0,0-1 0,-1-1 0,1 1 0,-2-1 0,1-1 0,7-11 0,-5 6 2,-2 0-1,0 0 0,0 0 1,-2-1-1,0 0 0,0 0 1,6-32-1,-11 42-16,-1-1 0,1 1 1,-1-1-1,0 0 0,0 1 1,-1-1-1,1 1 0,-3-7 1,3 9 30,-1 0 1,-1 0-1,1 0 1,0 0 0,-1 0-1,1 0 1,-1 0 0,0 1-1,0-1 1,0 0 0,0 1-1,-1 0 1,1-1 0,-4-1-1,4 2-10,0 1-1,0 0 1,0 1-1,0-1 1,0 0-1,0 0 1,0 1-1,0-1 1,0 1-1,0 0 1,0 0-1,0 0 1,0 0 0,-1 0-1,1 0 1,0 0-1,0 1 1,0-1-1,0 1 1,0-1-1,0 1 1,0 0-1,0 0 1,-2 1-1,-1 1-30,1 0-1,-1 0 1,1 1-1,-1 0 1,1 0-1,0 0 1,-6 7-1,1 2 96,1 1 0,0-1-1,1 1 1,-10 27 0,7-11 111,-7 44 1,15-67-131,1 0 1,0 0 0,1 0-1,-1 0 1,1 1 0,1-1 0,0 0-1,0 0 1,0 0 0,4 12-1,-3-15-1,0 0 0,0 0 0,0-1 0,0 1-1,0 0 1,1-1 0,0 0 0,0 1-1,0-1 1,0 0 0,0 0 0,1-1 0,-1 1-1,1-1 1,0 0 0,0 0 0,0 0 0,0 0-1,5 1 1,4 1 18,0-1 0,1-1 0,-1 0 1,1-1-1,0 0 0,-1-1 0,1 0 0,14-3 0,-5-1 18,0-1-1,-1 0 1,43-18-1,-48 16-58,-1-1 0,-1-1 0,1-1-1,-1 0 1,-1-1 0,0-1-1,-1 0 1,17-19 0,-3-1-73,-2-2 1,30-52-1,-23 35 300,-32 51-240,0-1-1,0 1 0,0 0 1,0 0-1,1 0 0,-1 0 1,0 0-1,0 0 0,0 0 0,0 0 1,0 0-1,0 0 0,0 0 1,0 0-1,0 0 0,0 0 1,0 0-1,0 0 0,0 0 0,0 0 1,0 0-1,0 0 0,0 0 1,0 0-1,1 0 0,-1 0 0,0 0 1,0 0-1,0 0 0,0 0 1,0 0-1,0 0 0,0 0 1,0 0-1,0 0 0,0 0 0,0 0 1,0 0-1,0 0 0,0 0 1,0 0-1,1 0 0,-1 0 1,0 0-1,0 0 0,0 0 0,0 0 1,0 0-1,0 0 0,0 0 1,0 0-1,0 0 0,0 0 1,0 1-1,0-1 0,0 0 0,0 0 1,0 0-1,0 0 0,0 0 1,0 0-1,0 0 0,0 0 1,2 8-18,-3 13-5,-15 223 76,15-235-6,1 1-1,0-1 1,0 1-1,1-1 1,1 0-1,4 18 1,-6-26-45,0-1 0,0 1 0,0-1 0,0 1 0,0-1 0,1 1 0,-1-1 0,0 1 0,0-1 0,1 1 0,-1-1 1,0 0-1,1 1 0,-1-1 0,0 0 0,1 1 0,-1-1 0,1 0 0,-1 1 0,0-1 0,1 0 0,-1 0 0,1 1 0,-1-1 0,1 0 0,-1 0 0,1 0 0,-1 0 1,1 0-1,-1 0 0,1 0 0,-1 0 0,1 0 0,-1 0 0,1 0 0,-1 0 0,1 0 0,-1 0 0,1 0 0,-1 0 0,1-1 0,-1 1 0,1 0 0,-1 0 1,0-1-1,1 1 0,0-1 0,2-1-19,1-1 1,-1 1-1,0-1 0,5-6 1,9-13-14,-2-1 0,0 0-1,15-34 1,-4 8 12,7-9-238,-33 58 254,0 0 0,0 0 0,0-1 0,0 1 0,0 0 0,1 0 1,-1 0-1,0 0 0,0 0 0,0-1 0,0 1 0,0 0 0,0 0 0,0 0 0,1 0 0,-1 0 0,0 0 0,0 0 0,0 0 0,0 0 0,1 0 0,-1-1 0,0 1 0,0 0 0,0 0 0,0 0 1,1 0-1,-1 0 0,0 0 0,0 0 0,0 0 0,0 0 0,1 0 0,-1 1 0,4 5-104,4 17-118,-4-8 147,-1-8 93,1 0-1,-1 0 0,1 0 0,0-1 0,1 1 0,-1-1 0,1 0 0,0 0 0,1-1 1,0 1-1,0-1 0,0-1 0,0 1 0,1-1 0,-1 0 0,1 0 0,11 4 0,-7-4 69,1 0 0,-1-1-1,0 0 1,1-1-1,0 0 1,-1-1-1,1-1 1,20 0-1,-24-1-53,0 0 0,0 0 0,0-1 0,0 0 0,-1-1 0,1 1 0,-1-1 0,0-1 0,0 1 0,0-1 0,0-1 0,7-5 0,-6 2-27,0 0 0,0-1 0,-1 0-1,-1 0 1,1-1 0,-1 0 0,-1 0 0,0 0 0,6-19 0,-8 21-28,-1 0-1,0 0 1,0 0-1,-1-1 1,-1 1 0,1 0-1,-1 0 1,0-1-1,-1 1 1,0 0-1,-1 0 1,1 0 0,-1 0-1,-5-11 1,7 18 28,0 1 0,-1-1 0,1 0 1,0 1-1,0-1 0,-1 0 0,1 1 0,0-1 1,0 0-1,0 1 0,0-1 0,0 0 0,0 1 1,0-1-1,0 0 0,0 1 0,0-1 0,0 0 1,1-1-1,-1 2-3,0 0 0,0 0 0,1 0 0,-1-1 0,0 1 0,0 0 0,0 0 1,0 0-1,0-1 0,0 1 0,0 0 0,0 0 0,0 0 0,0-1 0,1 1 0,-1 0 0,0 0 1,0 0-1,0-1 0,0 1 0,0 0 0,-1 0 0,1-1 0,0 1 0,0 0 0,0 0 0,0 0 0,0-1 1,0 1-1,0 0 0,0 0 0,0 0 0,-1-1 0,1 1 0,0 0 0,0 0 0,0 0 0,0 0 1,0-1-1,-1 1 0,1 0 0,0 0 0,0 0 0,0 0 0,-1 0 0,1 0 0,0 0 0,0 0 0,0 0 1,-1-1-1,1 1 0,1 0 0,-2 1 0,1 1 0,-5-1 0,5-1-28,-1 0 42,0 0-1,0 0 0,0 0 0,0 0 0,0 0 0,0 0 1,0 0-1,0 0 0,0 1 0,0-1 0,0 0 0,0 1 1,0-1-1,0 1 0,0-1 0,0 1 0,0-1 0,0 1 1,1 0-1,-1-1 0,0 1 0,0 0 0,1 0 0,-1 0 1,0 1-1,-12 28-45,1 0 0,-11 53 0,17-59 44,2-8-6,1 0 0,-3 25-1,6-37-10,0 0-1,0 0 0,0 1 0,1-1 0,-1-1 0,1 1 0,0 0 1,0 0-1,0 0 0,1 0 0,0 0 0,-1-1 0,1 1 0,0-1 1,4 5-1,-3-4 22,0 0 0,1-1 0,-1 0 0,1 1 0,0-1 0,0-1 0,0 1 0,0 0 0,1-1 0,-1 0 0,1 0 0,-1-1 0,8 3 0,-6-3 4,0-1 1,-1 0 0,1 1 0,0-2 0,0 1 0,0-1 0,0 0 0,-1 0 0,1-1 0,0 1 0,6-4-1,2-1-43,0-1 0,-1 0 0,0-1 0,0-1 0,15-13 0,58-61 119,33-55 17,-47 52-194,-38 48 98,-1-3 0,-3 0 1,30-52-1,-34 41-31,-3-2 0,-1-1 1,-3 0-1,13-64 0,-28 99-56,1-27 0,-4 38 44,-1 3 10,1 5 13,-1 0 1,0 0-1,0-1 1,0 1-1,0 0 1,1-1-1,-2 1 1,1 0-1,0 0 1,0-1-1,0 1 1,-1 0-1,1-1 1,0 1-1,-1 0 1,1 0-1,-1 0 1,0 0-1,1-1 1,-2 0-1,2 2 2,0 0-1,0-1 0,0 1 1,-1 0-1,1 0 1,0 0-1,0 0 0,0 0 1,0 0-1,0-1 1,-1 1-1,1 0 0,0 0 1,0 0-1,0 0 1,0 0-1,-1 0 1,1 0-1,0 0 0,0 0 1,0 0-1,-1 0 1,1 0-1,0 0 0,0 0 1,0 0-1,-1 0 1,1 0-1,0 0 0,0 0 1,0 0-1,0 0 1,-1 0-1,1 0 1,0 0-1,0 0 0,0 0 1,-1 0-1,1 0 1,0 1-1,0-1 0,0 0 1,0 0-1,0 0 1,-1 0-1,1 1 0,-5 4-92,0 0 0,0 1 0,0 0 0,-6 10 0,-3 4 15,-111 163-65,105-153 247,1 1-1,2 0 0,1 2 1,-18 51-1,21-41-5,2 1 0,2 0-1,2 0 1,2 1 0,1-1 0,5 78-1,0-109-25,1 0 0,0-1 0,1 0 0,0 0 0,1 1 0,6 13 0,-8-22-47,0 0-1,0 0 1,0-1-1,1 1 1,-1-1-1,1 1 1,0-1-1,0 0 0,0 0 1,1 0-1,-1 0 1,1 0-1,-1-1 1,1 0-1,0 0 1,0 0-1,0 0 1,0 0-1,0-1 1,1 0-1,4 1 1,-1-1-14,-1 0 0,0-1 0,0 0-1,1 0 1,-1-1 0,0 0 0,0-1 0,0 1 0,0-1 0,0 0 0,0-1 0,0 0 0,-1 0 0,0 0 0,1-1-1,-1 0 1,0 0 0,-1-1 0,9-7 0,4-8-1,0-1 1,-1 0-1,26-45 0,-8 11-106,-34 54 101,13-15-81,-14 16 72,0 0 1,0 0-1,1 0 1,-1-1-1,0 1 1,0 0-1,1 0 1,-1 0-1,0 0 1,0 0-1,1 0 1,-1 0-1,0 0 1,1 0-1,-1 0 1,0 0-1,0 0 1,1 0-1,-1 0 0,0 0 1,0 0-1,1 0 1,-1 0-1,0 0 1,1 0-1,-1 0 1,1 1-7,-1 0 0,1-1 0,-1 1-1,0-1 1,1 1 0,-1 0 0,0-1 0,1 1 0,-1 0 0,0-1 0,0 1 0,1 0-1,-1-1 1,0 1 0,0 1 0,2 12-119,-1 0 1,0 1-1,-1-1 0,-4 27 0,-15 58 96,18-95 48,0 0 0,-1-1-1,0 1 1,0 0 0,-3 5-1,-4 7 23,9-16-37,0 0-1,0 0 1,-1 0 0,1 0 0,0 0 0,0 0 0,0 0 0,0 0 0,0 0-1,0 0 1,-1 0 0,1 0 0,0 0 0,0 0 0,0 0 0,0 0-1,0 0 1,-1 0 0,1 0 0,0 0 0,0 0 0,0 0 0,0 0 0,0 0-1,-1 0 1,1 0 0,0 0 0,0 0 0,0 0 0,0 0 0,0 0-1,0 0 1,0-1 0,-1 1 0,1 0 0,0 0 0,0 0 0,0 0-1,-2-2-33,2 1 48,0 1 0,-1-1-1,1 1 1,0-1 0,0 1 0,0-1 0,0 1 0,0-1 0,0 1-1,0-1 1,0 1 0,0-1 0,0 1 0,0-1 0,1 1 0,-1-1 0,0 1-1,0 0 1,0-1 0,1 1 0,-1-1 0,0 1 0,0-1 0,1 1-1,-1 0 1,1-1 0,9-11 136,-7 10-114,-1 1 0,1-1 0,0 1 0,0 0 1,0 0-1,-1 0 0,1 0 0,0 0 0,0 1 0,0-1 0,6 1 1,39 2-1012,-15 1-2166,-5-4-1203,-20 0 1682,0 0 0,0 0 0,8-3 0,5 0-1230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0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387 445 5728,'-16'-18'4088,"15"16"-3775,0 1 1,0-1-1,0 0 0,0 1 0,0-1 1,-1 1-1,1-1 0,-1 1 0,1 0 1,-1 0-1,0-1 0,1 1 0,-1 0 1,0 0-1,0 1 0,0-1 0,0 0 1,0 1-1,0-1 0,0 1 0,0-1 1,0 1-1,0 0 0,-4 0 0,-1 1-39,0 1 0,0-1 0,0 1 0,0 1-1,0-1 1,0 1 0,0 0 0,1 1-1,0 0 1,-7 4 0,-5 6 159,-31 31 0,40-36-358,0 1 0,1 0-1,0 0 1,0 1 0,1 0 0,0 0 0,-9 24 0,14-31-51,1 0 1,0 0-1,0 0 0,0 1 1,0-1-1,1 0 0,-1 0 0,1 0 1,0 1-1,0-1 0,1 0 1,-1 0-1,1 0 0,0 1 1,0-1-1,1 0 0,-1 0 1,1 0-1,0-1 0,0 1 0,0 0 1,0-1-1,1 1 0,-1-1 1,1 0-1,0 0 0,6 6 1,-3-5 102,1 1 1,-1-1 0,1 0-1,-1 0 1,1 0 0,0-1-1,0-1 1,10 4-1,-13-5-85,-1-1 0,0 1 0,0-1 0,1 1 0,-1-1-1,0 0 1,1 0 0,-1-1 0,0 1 0,1-1 0,-1 1 0,0-1-1,0 0 1,0 0 0,0-1 0,0 1 0,0-1 0,0 1-1,0-1 1,0 0 0,3-4 0,0 1-3,-1-1 1,0 0-1,-1-1 1,0 1-1,0-1 1,0 0-1,-1 0 0,4-11 1,0-3 46,7-42 1,20-160-15,-27 169-75,-3 22 79,-1 10 89,-2 17-217,-1 7-169,-7 144-216,-9 108 874,2-128 291,-50 203 0,55-299-618,-1-1 0,-23 46 0,25-59-127,0-1-1,-2-1 1,0 0-1,0 0 1,-2-1 0,-14 14-1,22-23-12,0-1 0,0 0 0,0 0 1,0 0-1,0 0 0,-1-1 0,1 0 0,-1 0 0,0 0 0,0 0 0,0-1 0,-8 2 0,10-3-8,1 0 0,-1 0 0,0 0 0,1-1 1,-1 1-1,0-1 0,1 1 0,-1-1 0,0 0 0,1 0 0,0 0 0,-1-1 0,1 1 0,-1 0 0,1-1 0,0 0 0,0 1 0,0-1 0,0 0 0,0 0 0,1 0 0,-1 0 0,0-1 0,1 1 0,-2-4 0,-2-2 18,2 0 0,-1-1 0,1 1 0,0-1 0,1 1 0,0-1 0,0 0 0,1 0 0,0 0 0,1 0 0,0 0 0,0 0 0,1 0 0,0 0 0,0 0 0,1 0 0,4-10-1,-1 4-2,1 1-1,0 0 1,1 1-1,1-1 0,0 1 1,1 1-1,0 0 0,1 0 1,18-17-1,-10 13 19,1 2 0,1 0 0,0 1 0,0 1 0,1 1 1,34-13-1,139-36 315,-179 56-266,56-14 45,55-17-31,-104 28-58,-1-1 1,0-1 0,32-19-1,-43 21 58,1-1 0,-1-1 0,0 1 0,0-1 0,-1-1 0,-1 0 0,0 0 0,0-1 0,-1 0 0,0 0 0,-1-1 0,0 1 0,-1-1 0,0-1 0,-1 1 0,0-1 0,-1 1 0,-1-1 0,0 0 0,0 0 0,-2-1 0,0-18 0,0 28-42,-1 0 0,1-1 0,-1 1 0,0 0 0,0 0 0,0 0 0,-1 0 0,1 0 0,-1 0 0,0 1 1,-3-5-1,4 7-13,0 0 1,0 0 0,1 0 0,-1 0-1,-1 0 1,1 0 0,0 1 0,0-1-1,0 0 1,0 1 0,0-1 0,-1 1-1,1-1 1,0 1 0,-3-1 0,2 1-9,0 0 0,0 0 0,1 0 1,-1 0-1,0 1 0,0-1 0,0 0 0,0 1 1,1 0-1,-1-1 0,0 1 0,1 0 0,-1 0 1,-2 2-1,-6 5 1,0 1-1,0 0 1,1 0 0,0 1 0,1 1 0,0-1 0,1 1-1,0 1 1,0-1 0,2 1 0,-1 0 0,1 1-1,-3 15 1,7-23 36,0 1 1,0-1-1,1 1 0,0-1 1,0 1-1,1-1 0,-1 0 0,1 1 1,0-1-1,1 1 0,-1-1 1,1 0-1,0 0 0,0 0 1,1 0-1,-1 0 0,1 0 0,0-1 1,1 0-1,-1 1 0,1-1 1,0 0-1,5 4 0,-1-1 45,0-1 1,1 1-1,-1-2 0,1 1 0,0-1 0,1-1 0,-1 1 1,1-2-1,0 1 0,0-1 0,15 2 0,-19-5-57,1 1 0,-1-1 0,0 0 0,0-1-1,0 0 1,0 0 0,0 0 0,0 0-1,9-5 1,-4 2 17,-1-2 1,1 1-1,17-14 0,-11 6 30,-1-1 0,-1-1 0,0 0 0,-1-1 0,0 0-1,12-21 1,-10 15-44,77-117 55,-22 33-55,29-44-27,-71 102-34,26-58 0,-54 104-1,0 0 0,0 0-1,0 0 1,-1 0 0,1 0 0,0 0-1,-1 0 1,0 0 0,1 0 0,-1 0-1,0 0 1,0 0 0,-1-5 0,1 7 28,0 0 0,0 0-1,0 0 1,0 0 0,0-1 0,0 1 0,-1 0 0,1 0 0,0 0 0,0 0 0,0 0-1,0-1 1,-1 1 0,1 0 0,0 0 0,0 0 0,0 0 0,0 0 0,-1 0-1,1 0 1,0 0 0,0 0 0,0 0 0,-1 0 0,1 0 0,0 0 0,0 0 0,0 0-1,-1 0 1,1 0 0,0 0 0,0 0 0,0 0 0,-1 0 0,1 0 0,0 0 0,0 0-1,0 0 1,-1 0 0,1 1 0,0-1 0,0 0 0,0 0 0,0 0 0,0 0-1,-1 0 1,1 1 0,0-1 0,0 0 0,-10 8-249,-2 6 172,0 0 0,1 1 0,1 1 0,0 0 0,1 0 0,1 0 0,-13 36 0,5-2 125,-14 78 0,21-77-203,2 1-1,2 0 1,2 76-1,7-66-609,1 8-2063,-4-24-3658,-1-46 6319,0 0 0,0 1-1,0-1 1,0 0 0,0 1-1,0-1 1,0 1 0,0-1-1,0 0 1,0 1 0,0-1-1,0 0 1,0 1 0,0-1-1,0 0 1,0 1 0,0-1 0,0 0-1,-1 1 1,1-1 0,0 0-1,0 1 1,0-1 0,-1 0-1,1 1 1,0-1 0,0 0-1,-1 0 1,1 1 0,0-1-1,-1 0 1,1 0 0,0 0-1,-1 1 1,1-1 0,0 0 0,-1 0-1,1 0 1,0 0 0,-1 0-1,1 0 1,0 0 0,-1 0-1,1 0 1,-1 0 0,-4 0-3214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17 277 3712,'-7'-7'690,"-3"-3"5761,49-26-2361,26-17-2351,-50 41-1402,7-7 100,1 2 0,29-17 0,-50 33-412,-1 0-1,0 1 0,1-1 1,-1 1-1,0-1 1,1 1-1,-1-1 1,1 1-1,-1 0 1,1-1-1,-1 1 1,1 0-1,-1 0 1,1 0-1,-1 0 1,1 1-1,-1-1 0,1 0 1,-1 1-1,2 0 1,-1 0-8,0 0 1,-1 0-1,1 0 1,-1 1-1,1-1 0,-1 0 1,0 1-1,0-1 1,1 1-1,-1 0 1,0-1-1,0 1 1,1 3-1,1 4 47,0 1 1,0 0-1,-1 0 0,1 16 0,-2-24-44,3 36 153,14 91 200,-14-109-231,1 0-1,1-1 0,0 0 1,14 26-1,-18-41-39,0 0 0,0 0 0,1 0 0,0-1 0,0 1 0,0-1 0,0 0 0,0 1 0,1-1 0,-1-1 0,1 1 0,0 0 0,7 3 0,-8-5-30,-1-1 0,1 1-1,-1 0 1,1-1 0,0 1 0,-1-1 0,1 0 0,0 0-1,0 0 1,-1 0 0,1 0 0,0 0 0,-1-1 0,1 0-1,0 1 1,-1-1 0,1 0 0,-1 0 0,1 0 0,-1-1-1,1 1 1,-1-1 0,4-3 0,4-3 18,-1-1 0,-1 0 0,0-1 0,0 0 0,-1 0 0,0-1 0,-1 0 0,0 0 0,0-1 0,5-18 0,2-14-48,13-72 0,-10 38 68,-15 73-118,2-8-27,0 1 0,-1-1-1,1-23 1,-3 35 11,0 0 1,0 0 0,0 0 0,0 0-1,0 0 1,1 0 0,-1 0-1,0 0 1,1 0 0,-1 0 0,0 0-1,1 0 1,0 0 0,-1 1 0,1-1-1,-1 0 1,1 0 0,0 1 0,-1-1-1,1 0 1,0 1 0,0-1-1,0 1 1,-1-1 0,1 1 0,0-1-1,0 1 1,0-1 0,0 1 0,0 0-1,0 0 1,2-1 0,3 0-21,1 1 0,0 0 0,-1 0 0,8 1 0,2-1 13,37-3 42,-32 2-25,30 0 1,40 2 591,-57-2-185,-32 1-132,0-3-3266,-1 2 2464,0 0-1,0 0 1,0 0 0,0 0 0,0 0-1,0 0 1,1 0 0,-1 1 0,0-1-1,2 0 1,21-9-4148,-11 7 2268,2 3 848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0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9792,'0'-8'4448,"27"1"-3872,-9 2 1823,3 2-1439,39-6 1152,7 9-1216,27-3-192,1 6-448,8-6-224,-17 3-64,-6-5-1312,-12 2 736,-5-5-4255,-4 3 2687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0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294 904 3808,'19'-20'2186,"-17"19"-1785,0 0 0,-1-1 0,1 1 0,-1-1 0,1 1 0,-1-1 0,0 1 0,0-1 0,0 0 0,2-3 0,-3 3-122,1-1 0,-1 1-1,0-1 1,0 1 0,0-1 0,0 0 0,-1 1-1,1 0 1,-1-1 0,1 1 0,-1-1 0,0 1-1,0-1 1,0 1 0,0 0 0,0 0 0,-1 0 0,1 0-1,-1 0 1,1 0 0,-1 0 0,0 0 0,0 0-1,-2-2 1,-1 0 48,0 1-1,0-1 0,-1 1 1,1-1-1,-1 1 1,0 1-1,0-1 1,1 1-1,-11-2 0,9 3-238,0 0 0,-1 1 0,1 0 0,0 0 0,0 0 0,-1 1 0,1 0 0,0 1 0,0-1 0,0 1-1,0 1 1,0-1 0,1 1 0,-1 1 0,1-1 0,-1 1 0,-8 7 0,4-2-36,0 1-1,1 0 1,0 1 0,1-1-1,0 2 1,1-1 0,0 2 0,-7 13-1,12-21 0,1 0-1,0 0 0,0 0 0,0 0 1,0 0-1,1 1 0,0-1 1,0 0-1,1 1 0,-1-1 0,1 1 1,1-1-1,0 7 0,-1-9-7,1 0-1,1 1 1,-1-1-1,0 0 0,1 0 1,0 1-1,-1-1 1,1 0-1,0-1 1,1 1-1,-1 0 0,0-1 1,1 1-1,0-1 1,-1 0-1,1 0 0,0 0 1,0 0-1,0 0 1,1-1-1,4 3 1,10 2 114,1-1-1,0-1 1,0 0 0,0-1 0,0-2 0,31 0 0,-35-1-118,0-1 0,1 0-1,-1-1 1,0-1 0,0 0-1,-1-2 1,1 1 0,-1-2-1,0 0 1,0 0 0,20-13-1,203-155 425,-212 155-430,158-136 53,-155 131-37,-1-2 1,-1 0-1,-2-2 1,0-1-1,-2-1 1,29-52-1,-21 20 202,-2-2 0,35-121-1,-59 172-278,-1 1 0,-1-1 0,0 0-1,-1 0 1,0 0 0,-2-22 0,1 35 9,0-1-1,0 1 1,0-1 0,0 1 0,0-1 0,0 1-1,0-1 1,-1 1 0,1-1 0,0 1-1,0-1 1,0 1 0,-1 0 0,1-1 0,0 1-1,0-1 1,-1 1 0,1 0 0,0-1-1,-1 1 1,1 0 0,0-1 0,-2 0 0,2 1-1,0 0 0,-1 0 0,1 1 1,-1-1-1,1 0 0,-1 0 1,1 0-1,-1 0 0,1 0 1,-1 0-1,1 1 0,-1-1 1,1 0-1,0 0 0,-1 1 0,1-1 1,-1 0-1,1 1 0,-1 0 1,-3 3-72,0 1 1,1 0 0,-1 0-1,-2 5 1,-168 323-54,163-308 232,0 0-1,1 1 1,2 0 0,1 0-1,1 1 1,-4 35 0,9-49-30,0 0 0,1 0 1,0 0-1,1 0 0,1 0 0,0-1 1,0 1-1,1 0 0,1-1 1,0 0-1,1 0 0,0 0 1,1 0-1,14 21 0,-16-28-32,0-1-1,0 1 1,0-1-1,1 1 1,0-1-1,0-1 1,0 1 0,0-1-1,0 1 1,11 3-1,-12-5-20,1-1-1,-1 0 0,1 0 1,0 0-1,-1-1 0,1 1 1,0-1-1,-1 0 1,1 0-1,0-1 0,-1 1 1,1-1-1,-1 0 0,9-3 1,-4 0-13,-1 0 1,0-1-1,0 0 1,0 0 0,0-1-1,12-11 1,39-47-44,-44 47 47,-7 9 5,14-18-10,-21 24 3,1 0 0,-1 0 0,0 1 0,0-1 0,0 0 0,0 0 0,-1 0 0,1 0 0,0 0 0,-1 0 0,1-4 0,-1 6 3,0 0-1,0 0 1,0 0-1,0 0 1,0 0-1,0-1 1,0 1-1,0 0 1,0 0-1,0 0 1,0 0-1,0 0 1,0 0-1,0 0 1,0 0-1,0-1 1,0 1 0,0 0-1,0 0 1,0 0-1,0 0 1,0 0-1,0 0 1,0 0-1,0 0 1,0 0-1,0-1 1,-1 1-1,1 0 1,0 0-1,0 0 1,0 0-1,0 0 1,0 0-1,0 0 1,0 0-1,0 0 1,0 0-1,0 0 1,-1 0 0,1 0-1,0 0 1,0 0-1,0 0 1,0 0-1,0 0 1,0 0-1,-6 4-71,-5 8-14,5-2 57,0 1-1,1-1 0,0 1 1,0 1-1,1-1 0,1 0 0,-4 17 1,3-2 163,1 0 1,0 36 0,3-57-108,1-1 1,-1 1-1,1-1 1,0 1-1,0-1 1,0 1-1,0-1 1,1 1-1,0-1 1,0 0 0,0 0-1,0 0 1,1 0-1,-1 0 1,1-1-1,0 1 1,0-1-1,7 6 1,-7-7 2,0 0 1,0 0-1,0 0 0,0-1 1,1 1-1,-1-1 1,0 0-1,1 0 1,-1 0-1,1 0 1,-1 0-1,1-1 0,-1 0 1,1 0-1,0 0 1,-1 0-1,1 0 1,-1-1-1,1 1 1,-1-1-1,1 0 0,-1 0 1,0-1-1,5-1 1,-1-2-24,0 1 0,0-1 0,-1 0 0,1-1 0,-1 1 1,-1-1-1,1 0 0,-1-1 0,0 1 0,0-1 0,-1 0 0,0-1 0,5-10 0,-4 5-33,0-1-1,-1 1 0,0-1 0,-1 0 0,0 1 0,-2-1 0,2-20 0,-3 30-12,0 0 0,0 0 0,0 0 0,-1-1 0,1 1 0,-1 0-1,0 0 1,0 0 0,-1 0 0,1 0 0,-1 0 0,0 0-1,0 0 1,0 1 0,0-1 0,-1 1 0,1-1 0,-1 1-1,0 0 1,-5-4 0,5 4 53,0 1-1,0 0 1,-1-1 0,1 1-1,-1 0 1,1 1 0,-1-1-1,0 1 1,0 0 0,0-1-1,0 2 1,0-1 0,-6 0-1,9 1-18,1 0-1,-1 0 1,0 0-1,1 0 1,-1 0-1,1 0 1,-1 0-1,0 0 1,1 0-1,-1 0 1,1 0-1,-1 1 1,0-1-1,1 0 1,-1 0-1,1 1 1,-1-1-1,1 0 1,-1 1-1,1-1 1,-1 1-1,1-1 1,0 1-1,-1-1 1,1 0-1,0 1 1,-1-1-1,1 1 1,0 0-1,-1-1 1,1 1-1,0-1 1,0 1-1,0-1 1,0 1-1,-1 0 1,1 0-1,0 0 8,0 1 0,1-1 0,-1 1-1,0-1 1,1 1 0,-1-1 0,0 1 0,1-1-1,0 1 1,-1-1 0,1 0 0,0 1 0,0-1-1,1 1 1,2 3 35,0-1 1,1 0-1,-1-1 0,1 1 0,0-1 1,0 0-1,1 0 0,-1 0 0,0-1 1,1 0-1,0 0 0,-1-1 0,1 1 1,0-1-1,9 1 0,3-1 74,-1-1 1,1 0-1,34-5 0,-29 1-7,-1-2 0,0 0-1,0-1 1,0-2 0,-1 0-1,38-22 1,110-89-143,-165 117 41,7-7-54,-8 8 42,-1-1 0,0 1 1,1 0-1,0 0 0,-1 0 1,7-3-1,-9 6 3,0-1 1,0 0 0,1 0-1,-1 0 1,0 0 0,0 0-1,0 0 1,1 1-1,-1-1 1,0 0 0,0 0-1,0 0 1,1 1 0,-1-1-1,0 0 1,0 0-1,0 0 1,0 1 0,0-1-1,0 0 1,0 0 0,1 1-1,-1-1 1,0 0-1,0 0 1,0 1 0,0-1-1,0 0 1,0 0 0,0 1-1,0-1 1,-1 1-1,0 13-88,-1 0-1,0 0 0,-1-1 0,-7 20 0,1-1 220,2-6-48,1 1 50,-1 0 0,-1-1 0,-1 0 0,-18 33 0,26-57-132,0 0 1,0 0-1,-1 0 0,1 0 0,-1 0 1,1 0-1,-1-1 0,0 1 0,0 0 1,0-1-1,0 0 0,0 1 0,0-1 0,0 0 1,0 0-1,-4 1 0,4-1-32,-1-1-1,1 0 1,0 0-1,-1 0 1,1 0-1,0 0 1,-1-1-1,1 1 1,0-1-1,0 1 1,-1-1-1,1 0 1,0 0-1,0 0 1,0 0-1,0 0 1,-3-3-1,0 0-5,1 0 0,-1 0 0,1 0 0,-5-8 0,-6-5-256,12 16 222,4 6 15,6 8 10,2 2 28,0-1 0,1 0-1,1-1 1,22 22 0,-27-29 65,-1-2 0,1 1-1,0 0 1,0-1 0,1 0 0,0-1-1,-1 0 1,1 0 0,0 0-1,0 0 1,0-1 0,1-1-1,11 2 1,-5-2 50,0-2 0,0 1 0,-1-2-1,1 0 1,0-1 0,-1 0 0,0-1-1,0 0 1,0-1 0,0-1 0,19-11 0,-5-1 32,0-2 1,-1 0-1,41-43 1,-50 47-164,37-41 123,-49 50-68,0 1 1,0-1 0,-1 0-1,0-1 1,0 1 0,0-1-1,2-9 1,-6 16-13,1 0 1,-1-1-1,1 1 1,-1-1-1,0 1 0,0-1 1,0 1-1,0-1 0,0 1 1,0 0-1,0-1 0,-1 1 1,1-1-1,0 1 0,-1-1 1,1 1-1,-1 0 0,1-1 1,-1 1-1,-1-2 0,0 1 17,1 1-1,-1-1 0,1 1 1,-1 0-1,0 0 0,1 0 1,-1 0-1,0 0 0,0 0 0,0 0 1,0 0-1,0 1 0,-2-1 1,-3-1-26,0 2 1,1-1 0,-1 1 0,0 0-1,0 0 1,0 0 0,0 1 0,-8 2-1,6 0-3,0 0-1,1 1 1,-1 0-1,1 1 1,0-1-1,0 1 1,0 1-1,1 0 1,0 0-1,0 0 1,0 1-1,1 0 1,0 0-1,-7 12 1,7-10 24,1 0 0,0 0 0,0 1 0,1-1 0,0 1 0,1 0 0,0 1 0,1-1 0,0 0 1,0 1-1,1-1 0,1 19 0,0-24 15,1 1 1,0 0 0,0 0 0,1-1-1,-1 1 1,1-1 0,0 1-1,1-1 1,0 0 0,-1 0-1,2 0 1,-1 0 0,0 0 0,1-1-1,0 1 1,0-1 0,0 0-1,1-1 1,0 1 0,-1-1 0,1 0-1,9 5 1,-4-3 21,1-1 0,-1-1 0,1 0 0,-1 0 0,1-1-1,0 0 1,0 0 0,0-2 0,0 1 0,21-3 0,-22 0-34,0 0 0,-1 0-1,0-1 1,0 0 0,0-1 0,0 0 0,0 0-1,-1-1 1,1 0 0,-1-1 0,-1 0-1,10-8 1,3-6-34,-1 0-1,32-45 0,-12 8 15,48-59 114,-87 116-109,0 0-1,0 0 1,0 0 0,0 1 0,0-1 0,0 0 0,0 0 0,0 0 0,0 1-1,0-1 1,0 0 0,0 0 0,0 0 0,0 0 0,0 1 0,0-1-1,0 0 1,0 0 0,0 0 0,0 1 0,0-1 0,0 0 0,1 0 0,-1 0-1,0 0 1,0 1 0,0-1 0,0 0 0,0 0 0,1 0 0,-1 0-1,0 0 1,0 0 0,0 0 0,0 0 0,1 1 0,-1-1 0,0 0 0,0 0-1,0 0 1,1 0 0,-1 0 0,0 0 0,0 0 0,0 0 0,1 0-1,-1 0 1,0 0 0,0 0 0,0 0 0,1 0 0,-1-1 0,0 1 0,0 0-1,0 0 1,1 0 0,-1 0 0,0 0 0,0 0 0,0 0 0,0-1 0,0 1-1,1 0 1,-1 0 0,0 0 0,0 0 0,0 0 0,0-1 0,1 24 81,-1-16-61,0 19 67,1 0 0,1 0 0,1 0 0,1 0 0,11 35-1,-11-51-76,0-1-1,0 1 1,1 0-1,0-1 1,1 0 0,0 0-1,7 8 1,-8-11-1,1-1 1,0 0-1,0 0 1,0 0-1,0-1 1,1 0-1,-1 0 1,1 0-1,0-1 1,14 5-1,-6-5-233,0 1-1,0-2 1,0 0-1,0 0 0,0-1 1,0-1-1,1-1 1,-1 0-1,22-5 0,-28 3-197,1 1 0,-1-1 0,0-1-1,0 1 1,0-1 0,-1-1 0,1 0-1,-1 0 1,0-1 0,11-10 0,27-28-1823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0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1048 5472,'-1'4'263,"0"1"490,0 1-1,0-1 0,0 0 1,0 8-1,1-13-643,-1 1 0,1 0-1,0-1 1,0 1 0,0 0-1,1-1 1,-1 1-1,0 0 1,0-1 0,0 1-1,0 0 1,1-1 0,-1 1-1,0-1 1,0 1 0,1 0-1,-1-1 1,0 1 0,1-1-1,-1 1 1,1-1 0,-1 1-1,1-1 1,-1 0 0,1 1-1,-1-1 1,1 1 0,0-1-1,-1 0 1,1 0 0,-1 1-1,1-1 1,0 0 0,-1 0-1,1 0 1,0 1 0,-1-1-1,1 0 1,0 0 0,-1 0-1,1 0 1,0 0 0,-1-1-1,1 1 1,1 0 0,0-1 117,1 1 0,-1-1 0,1 0 0,-1 0 0,0 0 0,1-1 0,-1 1 0,0 0 1,0-1-1,0 1 0,0-1 0,0 0 0,2-3 0,3-3 147,-1-1 0,7-10 0,-3 2 62,24-35 531,58-66-1,-1 26-323,23-28-52,-74 69-405,-3-2-1,31-58 1,52-124 770,-101 196-720,34-84 1061,-51 119-1245,-2 2-30,1 0 0,0 0 0,0 0 0,-1 0 1,1 0-1,-1 0 0,0 0 0,0 0 0,0 0 0,0 0 0,0-4 0,0 6-26,0 0 0,-1 0-1,1-1 1,0 1 0,0 0 0,0 0 0,0 0-1,-1 0 1,1 0 0,0-1 0,0 1 0,0 0-1,-1 0 1,1 0 0,0 0 0,0 0 0,0 0-1,-1 0 1,1 0 0,0 0 0,0 0 0,0 0 0,-1 0-1,1 0 1,0 0 0,0 0 0,-1 0 0,1 0-1,0 0 1,0 0 0,0 0 0,-1 1 0,1-1-1,0 0 1,0 0 0,0 0 0,0 0 0,-1 0 0,1 0-1,0 1 1,0-1 0,0 0 0,0 1 0,-10 6-226,7-3 178,-1 0 0,1 1-1,0-1 1,-2 6 0,-95 198-202,87-180 275,-14 33 23,-77 186 346,90-209-227,3 1 0,1 0 0,2 0 0,-6 62 1,14-86-61,-1 1 0,2-1 1,0 0-1,1 0 0,0 0 1,9 26-1,-10-36-68,1 0-1,0-1 1,1 1-1,-1-1 1,1 1-1,0-1 1,0 0-1,0 0 1,1 0-1,4 4 1,-5-6-27,0 0 0,0 0-1,0 0 1,1 0 0,-1-1 0,1 1 0,-1-1 0,1 0-1,-1 0 1,1 0 0,0 0 0,-1-1 0,1 0 0,0 1-1,5-2 1,0 0-19,-1 0 1,1-1-1,-1 0 0,0 0 0,1-1 0,-1-1 1,-1 1-1,1-1 0,0 0 0,-1-1 0,13-9 0,5-8 45,41-44-1,-27 26 35,14-9 7,-25 23-77,36-40 1,-55 52-102,-9 14 100,0 0-1,0 0 1,0 0 0,-1-1 0,1 1-1,0 0 1,0 0 0,0 0 0,-1 0-1,1 0 1,0 0 0,0 0 0,0 0-1,-1 0 1,1 0 0,0 0-1,0 0 1,0 0 0,-1 0 0,1 0-1,0 0 1,0 0 0,0 0 0,-1 1-1,1-1 1,0 0 0,0 0 0,0 0-1,-1 0 1,1 0 0,0 0-1,0 1 1,0-1 0,0 0 0,-1 0-1,-3 3-18,0-1 0,1 1 0,-1 0 0,-6 7 0,3 1 62,0 0 0,1 0 1,0 0-1,1 1 0,0-1 1,1 1-1,0 0 0,1 1 1,0-1-1,1 1 1,1-1-1,0 1 0,0 0 1,1-1-1,1 1 0,0 0 1,1-1-1,0 1 0,1-1 1,6 17-1,-7-24 6,1 0 0,-1 0-1,1-1 1,0 1 0,0-1-1,0 0 1,1 0 0,7 7-1,-9-9-41,0 0-1,-1-1 0,1 0 0,0 1 0,0-1 1,0 0-1,1 0 0,-1 0 0,0 0 1,0 0-1,0-1 0,1 1 0,-1-1 0,0 1 1,1-1-1,-1 0 0,0 0 0,1 0 1,-1 0-1,1 0 0,-1-1 0,5 0 0,-4-1-8,1 0-1,0 0 0,-1 0 1,1 0-1,-1 0 0,0-1 1,1 0-1,-1 1 0,0-1 1,-1 0-1,1-1 0,0 1 0,-1 0 1,4-7-1,0-3-33,-1 0-1,0 0 1,3-14-1,-5 15 47,1-2-29,-1 0 0,0 0 0,-1 0 0,-1 0 0,0 0 0,-1-1 0,0 1 0,-4-21-1,4 34 35,0 0-1,-1 1 1,1-1-1,0 0 1,0 0-1,0 0 0,0 0 1,0 0-1,1 0 1,-1 1-1,0-1 1,0 0-1,0 0 1,1 0-1,-1 0 0,0 1 1,1-1-1,-1 0 1,1 0-1,-1 1 1,1-1-1,-1 0 0,1 1 1,0-1-1,-1 0 1,1 1-1,0-1 1,-1 1-1,1-1 0,0 1 1,0-1-1,-1 1 1,1 0-1,1-1 1,3 0 16,-1 0 0,1 1 0,0-1 0,-1 1 0,8 1 1,-3-1 14,95 2 14,61-1-501,-160-1 379,63-6-1845,-58 5 389,-1-1-1,16-6 1,-24 8 1311,0 0 1,0-1-1,0 1 1,0-1-1,0 1 0,0-1 1,-1 1-1,1-1 1,0 0-1,0 1 0,1-2 1,-2 1 24,0 1 1,1 0-1,-1-1 1,0 1-1,0-1 1,0 1 0,0 0-1,0-1 1,0 1-1,0-1 1,1 1-1,-1 0 1,0-1-1,0 1 1,0-1-1,-1 1 1,1 0-1,0-1 1,0 1 0,0-1-1,0 1 1,-2-3-549,1 1 0,-1 0 0,1 0-1,-1 0 1,0 0 0,0 0 0,-3-3 0,-14-11-1692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1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57 8320,'-101'-16'2672,"72"10"-1627,-11-6-42,11 10 6554,77 7-6226,-21-1-1121,325 15 579,220-38-3733,-382-1-3333,-123 11 3515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1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73 3136,'0'0'1029,"2"-2"-629,46-30 4464,-48 32-4770,0 0 0,1 0 1,-1-1-1,0 1 0,0 0 0,0 0 0,1-1 0,-1 1 0,0 0 1,0 0-1,0-1 0,1 1 0,-1 0 0,0 0 0,0-1 1,0 1-1,0 0 0,0-1 0,0 1 0,0 0 0,0 0 0,0-1 1,0 1-1,0 0 0,0-1 0,0 1 0,0 0 0,0-1 1,0 1-1,0 0 0,0-1 0,0 1 0,0 0 0,0 0 0,0-1 1,-1 1-1,1 0 0,0 0 0,0-1 0,0 1 0,-1 0 1,1 0-1,0-1 0,0 1 0,-1 0 0,1 0 0,0 0 1,0 0-1,-1-1 0,1 1 0,0 0 0,0 0 0,-1 0 0,1 0 1,0 0-1,-1 0 0,1 0 0,-28-9 2471,-1 3-740,-56-4 0,56 9-1865,0 1 1,-32 5-1,52-4-549,1 0 0,-1 1 0,1 0 0,-1 0 0,1 1 0,-13 6 0,11-1-1138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1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427 705 3712,'0'0'1221,"2"-1"-757,10-8 8015,-21 8-5961,-7 3-1970,-1 0 1,0 1-1,1 0 0,-29 11 0,30-9-418,1 1 0,-1 1 0,1 1 0,1 0-1,-1 0 1,1 1 0,1 1 0,-18 17-1,14-11-14,2 1-1,0 0 1,0 1-1,2 0 0,0 1 1,2 1-1,0-1 1,1 2-1,1-1 1,-8 28-1,15-42-75,0 0 0,0 0-1,1 0 1,-1 0 0,1 0 0,1 0 0,-1 0 0,1 0-1,0 0 1,2 5 0,-3-9-11,1 0 0,0 0-1,-1 0 1,1-1 0,0 1 0,0 0-1,0 0 1,0-1 0,0 1 0,0-1-1,1 1 1,-1-1 0,0 0 0,1 1-1,-1-1 1,1 0 0,0 0 0,-1 0-1,1 0 1,0 0 0,0 0 0,-1-1-1,1 1 1,0 0 0,0-1 0,0 0-1,0 1 1,0-1 0,0 0 0,0 0-1,0 0 1,0 0 0,2-1 0,1 0 34,1 0 1,-1-1 0,0 0 0,0 0 0,0 0-1,-1-1 1,1 0 0,-1 0 0,1 0-1,6-6 1,2-3 93,20-25 0,-3-2 45,31-51-1,-17 21-62,-17 28-79,-11 15-153,22-24 1,-36 48-472,-3 8 390,0-2 104,-20 103-184,0-2 292,10-57 183,-2 0 1,-26 62-1,-39 38 682,62-123-572,-1-1 1,-1-1-1,-33 34 1,46-52-271,-1 0 1,0 0-1,0-1 1,0 1-1,-13 6 1,18-10-71,-1-1 0,0 1 0,0 0 0,1-1 0,-1 1 0,0-1 0,0 0 0,0 1 0,0-1 0,0 0 0,0 0 1,0 0-1,1 0 0,-1-1 0,0 1 0,0-1 0,0 1 0,0-1 0,1 1 0,-1-1 0,0 0 0,0 0 0,1 0 0,-1 0 0,1 0 0,-1 0 0,1 0 0,-3-3 1,0-1-62,0 0 1,1 0 0,-1-1 0,1 1 0,0-1 0,1 1 0,-1-1-1,1 0 1,0 0 0,1-1 0,-1 1 0,1 0 0,0 0 0,1-9 0,-1 4 30,2 0 1,0 0 0,0 0 0,1 0 0,0 0 0,1 1-1,6-17 1,-7 22-6,1 0 0,0 0 0,0 1-1,0-1 1,1 1 0,-1-1 0,1 1-1,0 0 1,0 1 0,1-1 0,-1 1-1,1 0 1,0 0 0,10-5 0,4 0-31,2 0 1,30-6 0,-39 10 99,97-23-134,173-56 60,-181 40 405,164-94 0,-184 86-27,-69 42-235,-1 0 0,0-1 1,0 0-1,10-13 0,-17 18-60,12-17 124,-16 21-154,1 0 0,-1 0-1,0 0 1,1 0 0,-1 0 0,0-1-1,0 1 1,0 0 0,1 0 0,-1 0-1,0 0 1,-1 0 0,1 0 0,0 0 0,0-1-1,0 1 1,-1 0 0,1 0 0,0 0-1,-1 0 1,0-2 0,-1 1-39,0 0-1,1 0 1,-1 1 0,0-1 0,0 0 0,0 1-1,0 0 1,0-1 0,0 1 0,-1 0 0,1 0-1,0 0 1,-1 0 0,1 0 0,-1 1 0,-4-2-1,-2 1-65,0 0 0,0 1 0,-15 1 0,9 0 84,1 1 0,0 0 0,0 1 0,0 1 0,-15 6 0,22-7 20,-1 0 0,1 0 0,0 1 0,1 0 0,-1 1-1,1 0 1,0 0 0,0 0 0,0 0 0,1 1 0,-6 8 0,9-12-3,0 0 1,1 1-1,0-1 1,0 0 0,0 1-1,0-1 1,0 0-1,0 1 1,0-1 0,1 1-1,-1 0 1,1-1-1,0 1 1,0-1 0,0 1-1,0 0 1,0-1 0,1 1-1,-1-1 1,1 1-1,-1-1 1,1 1 0,0-1-1,0 1 1,0-1-1,1 0 1,-1 1 0,0-1-1,1 0 1,1 2-1,3 3 26,0-1-1,1-1 1,-1 1-1,1-1 1,0 0-1,0-1 1,0 0-1,9 4 1,0-1 25,1 0 0,0-1 1,0-1-1,1-1 0,0 0 1,-1-2-1,1 0 0,0 0 1,0-2-1,0 0 0,0-1 1,0-1-1,0-1 0,-1 0 1,27-9-1,15-11 236,59-30 0,-81 36-202,4-2-24,22-11 131,74-45 1,-114 60-194,-2 0 1,0-2 0,0-1-1,-2 0 1,0-1 0,-1-1-1,16-25 1,-11 9 48,-2-2 0,-2 0 0,-1-2 0,23-78 0,-33 91-167,9-52 0,-17 65-472,0 14 580,-1 0-1,1 0 1,0 0 0,0 0-1,0 0 1,0-1 0,0 1-1,0 0 1,0 0-1,0 0 1,-1 0 0,1 0-1,0 0 1,0 0 0,0 0-1,0 0 1,0 0-1,0 0 1,-1 0 0,1 0-1,0 0 1,0 0-1,0 0 1,0 0 0,0 0-1,-1 0 1,1 0 0,0 0-1,0 0 1,0 0-1,0 0 1,0 0 0,0 0-1,-1 0 1,1 0 0,0 0-1,0 0 1,0 0-1,0 0 1,0 1 0,0-1-1,-1 0 1,-1 2-60,0 0 0,0 0 0,0 1 0,0-1 1,1 1-1,-3 3 0,-43 87-292,2-4 296,11-28-27,-50 95 1,65-117 198,2 1 0,-13 45 0,0 42 80,27-106-21,0 1 0,2 0 1,2 41-1,-1-56-79,1 0 0,1 0-1,-1-1 1,1 1 0,3 7 0,-5-12-62,1-1 1,0 1 0,0 0 0,0 0-1,0-1 1,0 1 0,0 0-1,1-1 1,-1 1 0,0-1 0,1 0-1,-1 1 1,1-1 0,0 0 0,-1 0-1,1 0 1,0 0 0,0 0-1,-1 0 1,1-1 0,3 2 0,-2-2 0,0 0 1,0 0-1,0 0 1,1 0 0,-1 0-1,0-1 1,0 1-1,0-1 1,0 0 0,0 0-1,0 0 1,0 0-1,0-1 1,0 1 0,3-4-1,3-1 9,-1-1 0,0 0 0,8-9 0,-15 14-25,25-27-11,-2-1 0,28-44 1,-32 45-13,293-467-341,-169 262 490,-123 202-93,-13 21-27,0-1-1,-1-1 0,0 1 0,9-25 0,-15 28-186,-5 7-226,3 3 338,0-1 0,-1 1 0,1-1 0,-1 1 0,1 0 0,0 0 0,0 0 0,-1 0 1,1 0-1,0 0 0,-2 3 0,-13 15-60,0 1 0,-25 44 1,-20 54 171,-115 271 1017,152-331-928,-21 65 314,25-56-151,-27 90 505,45-149-808,1-5-19,1-1 1,-1 0-1,0 1 0,0-1 0,0 0 0,0 0 1,0 0-1,0 1 0,0-1 0,-3 2 0,2-1 33,0 0 0,0 0 0,0 0 0,0 1-1,0-1 1,1 0 0,0 1 0,-1-1-1,1 1 1,0 6 0,-6 12-47,6-17 302,6-16-59,7-19-83,3-16-41,28-78-152,-37 110 48,1 0-1,1 0 1,0 1 0,0 1-1,1-1 1,17-16-1,-21 23-9,4-3-35,1 0-1,-1 1 0,17-12 0,-25 20 56,0-1 0,-1 1 0,1 0 0,-1-1 0,1 1 0,0 0-1,-1-1 1,1 1 0,0 0 0,-1 0 0,1 0 0,0-1 0,0 1-1,-1 0 1,1 0 0,0 0 0,0 0 0,0 1 0,0-1 0,-1 0 1,0 0 0,1 1-1,-1-1 1,1 0-1,-1 1 1,0-1 0,1 0-1,-1 1 1,0-1-1,0 0 1,1 1-1,-1-1 1,0 1 0,0-1-1,1 0 1,-1 1-1,0-1 1,0 1 0,0 0-1,1 3-16,-1 1-1,0-1 1,0 1 0,-1 7-1,1-7 77,-5 43 10,1-12-10,2 0 1,1 1-1,5 45 0,-4-79-51,1 1-1,-1-1 0,1 0 0,0 1 0,0-1 0,0 0 0,1 0 0,-1 0 0,1 0 0,0 0 0,0 0 0,0 0 0,0 0 0,0-1 0,0 1 0,1-1 0,-1 1 0,1-1 0,0 0 0,0 0 0,0 0 0,0-1 0,0 1 0,0-1 1,0 0-1,0 1 0,1-1 0,-1-1 0,0 1 0,1 0 0,-1-1 0,4 0 0,4 1 39,0-2 1,0 1-1,0-2 1,0 1-1,0-1 1,0-1-1,0 0 1,19-9-1,-15 5 9,0-1 0,-1-1 0,0-1 0,0 1 0,-1-2 0,-1 0 0,23-25 0,-2-5 24,32-54-1,-50 73 5,-5 8-11,15-25 49,-24 36-106,1-1 0,0 0 0,-1 1 0,0-1 0,0 0 0,0 0 0,0 0 0,0-7 0,-1 11-15,0 0-1,0 0 1,0 0 0,0-1-1,0 1 1,0 0 0,0 0-1,0 0 1,0-1 0,0 1-1,0 0 1,0 0 0,0 0-1,0-1 1,0 1 0,0 0-1,0 0 1,0 0 0,0-1-1,0 1 1,0 0 0,0 0-1,0 0 1,0-1 0,-1 1-1,1 0 1,0 0 0,0 0-1,0 0 1,0 0 0,0-1-1,-1 1 1,1 0 0,0 0-1,0 0 1,0 0 0,0 0-1,-1 0 1,1 0 0,0 0-1,0-1 1,0 1 0,-1 0-1,1 0 1,0 0 0,0 0-1,0 0 1,-1 0 0,1 0-1,0 0 1,0 0 0,0 1-1,-1-1 1,1 0 0,0 0-1,0 0 1,0 0 0,-1 0-1,1 0 1,0 0 0,0 0-1,0 0 1,0 1 0,-1-1-1,-12 12-427,11-10 433,-7 9-28,1 1 0,0 0 0,1 0 1,0 0-1,1 1 0,0 0 0,1 0 0,-4 17 0,6-17 63,0-1 0,1 1 0,0 0 0,1 0 0,1 0 0,0 0 0,2 19 0,-2-30-24,1 0 0,-1-1 0,1 1 0,-1 0 0,1 0 0,-1-1 0,1 1 0,0 0 0,0-1 0,0 1 0,0 0 0,0-1 0,0 1 0,0-1 0,1 0 0,-1 1 0,0-1 0,1 0 0,-1 0 0,1 0 0,3 2 0,-3-3 6,-1 0 1,1 1-1,0-1 1,0 0-1,0 0 1,0 0 0,0 0-1,0-1 1,0 1-1,0 0 1,0-1 0,0 1-1,0-1 1,0 0-1,0 0 1,-1 0 0,1 0-1,0 0 1,0 0-1,-1 0 1,3-3-1,65-62 225,-55 51-253,0 0 0,2 0 0,-1 2 0,2 0 0,34-21 0,-50 34 22,0-1-1,0 0 1,0 1-1,1-1 1,-1 1-1,0-1 1,1 1-1,-1 0 0,1 0 1,-1-1-1,0 1 1,1 0-1,-1 0 1,0 0-1,1 0 1,-1 1-1,1-1 1,-1 0-1,0 1 1,1-1-1,-1 0 1,0 1-1,1 0 1,-1-1-1,0 1 1,0 0-1,0 0 1,0-1-1,0 1 1,0 0-1,0 0 1,0 0-1,0 0 1,0 0-1,0 1 1,0 0-1,2 4 7,0 0 0,0-1-1,-1 1 1,0 0 0,0 0 0,1 10-1,-2-12 21,4 26 17,1 0 0,2-1 0,12 33 0,-16-54-62,0 0 0,0 0 0,0 0-1,1-1 1,0 0 0,0 0 0,1 0 0,0 0-1,0-1 1,1 0 0,0 0 0,0-1 0,0 1-1,1-2 1,12 7 0,-6-5-134,0-1 0,0-1-1,0-1 1,1 0 0,28 3-1,-34-6-435,0 1 0,0-2 0,0 1 0,0-1 0,0 0 0,0-1 0,0 0 0,-1-1 0,1 1-1,15-9 1,-21 9 79,0 0-1,0 0 0,0 0 1,-1-1-1,1 1 0,-1-1 1,0 1-1,1-1 0,-1 0 1,-1 0-1,4-5 1,4-9-2026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1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 9312,'-36'-12'4192,"28"15"-2592,16-3-1248,5 0 895,10 0-671,44 0 544,14 0-640,32 0-320,-5 9-128,22-6-256,-14 5 128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2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233 108 3648,'8'-6'1242,"-1"1"1,12-7-1,-2 3 1825,-16 8-2848,0 0-1,0 1 1,0-1 0,0 0-1,-1 0 1,1 0-1,0 1 1,0-1-1,0 0 1,-1 0-1,1 0 1,0 0-1,-1-1 1,1 1-1,-1 0 1,1 0-1,-1 0 1,0 0 0,1 0-1,-1-1 1,0 1-1,0 0 1,0 0-1,0-3 1,0 3-28,-1-1 1,1 1 0,-1 0-1,0-1 1,1 1 0,-1-1-1,0 1 1,0 0 0,0 0-1,0 0 1,0-1 0,0 1-1,0 0 1,0 0 0,0 0-1,0 0 1,-1 1 0,1-1-1,0 0 1,-1 0 0,1 1-1,-3-2 1,-2 1-94,0-1 1,1 1-1,-1 0 0,0 0 1,0 1-1,0 0 0,0 0 1,1 0-1,-1 1 1,0 0-1,0 0 0,1 0 1,-1 0-1,0 1 0,1 0 1,-1 1-1,-6 3 0,3-1-11,0 1 1,0 0-1,0 1 0,1-1 0,0 2 0,0-1 0,1 1 0,-10 13 1,6-5-82,0 1 0,2 0 0,0 1 1,0 0-1,-5 19 0,10-24 27,1 0 1,0 0-1,0 0 0,2 0 0,0 1 0,0-1 0,1 0 0,2 18 1,-1-27 43,0 0 0,0 0 0,0 0 0,0 0 0,1 0 0,-1 0 0,1 0 0,0 0 0,3 3 0,-4-6-35,-1 0 0,1 0 0,0 0 0,0 0 0,0-1 0,-1 1 0,1 0-1,0-1 1,0 1 0,0-1 0,0 1 0,0-1 0,0 1 0,0-1 0,0 0 0,2 1-1,-1-1-15,-1 0 1,0 0-1,1-1 0,-1 1 0,0 0 0,1-1 0,-1 1 0,0-1 0,1 1 0,-1-1 0,0 1 0,0-1 0,0 0 0,0 0 0,1 0 0,-1 0 1,1-1-1,10-12 9,0 0 1,-1-1 0,14-25-1,-9 13-76,20-24-98,3 1 1,86-88-1,-125 138 138,1 0 1,-1 0-1,0 0 1,0 0-1,0 1 1,0-1 0,0 0-1,0 0 1,0 0-1,0 0 1,0 0-1,0 0 1,0 0-1,0 0 1,0 0-1,0 1 1,0-1-1,0 0 1,1 0-1,-1 0 1,0 0-1,0 0 1,0 0-1,0 0 1,0 0-1,0 0 1,0 0-1,0 0 1,1 0-1,-1 0 1,0 0-1,0 0 1,0 0-1,0 0 1,0 0-1,0 0 1,0 0 0,0 0-1,1 0 1,-1 0-1,0 0 1,0 0-1,0 0 1,0 0-1,0 0 1,0 0-1,0 0 1,0 0-1,1-1 1,-6 17-46,3-10 20,-2 11 39,0 0 1,2-1-1,0 1 0,0 0 0,2 0 1,0 0-1,1 0 0,1 0 1,7 30-1,-6-38 37,0 0-1,0 0 1,1-1 0,0 1 0,0-1-1,1 0 1,0 0 0,10 10 0,-11-12 7,1-2 1,1 1-1,-1-1 1,1 1-1,-1-2 1,1 1-1,0-1 1,1 1-1,-1-2 0,0 1 1,1-1-1,10 3 1,-10-4-10,-1 0 1,1 0-1,0-1 0,0 0 0,0 0 1,-1 0-1,1-1 0,0 0 1,0 0-1,-1-1 0,1 0 1,-1 0-1,1-1 0,-1 1 1,0-1-1,9-7 0,0 0 49,-2-1 0,1 0 1,22-26-1,32-48 4,-21 25-36,-23 34-86,1 0 1,1 1 0,1 2-1,1 1 1,40-24-1,-65 44 40,0 0-1,1 0 1,-1 0 0,0 1-1,7-2 1,-10 3-20,0 0 1,1 0-1,-1 0 0,0 0 1,0 0-1,0 0 0,0 0 0,0 0 1,0 0-1,1 0 0,-1 0 0,0 0 1,0 0-1,0 0 0,0 0 1,0 0-1,0 0 0,0 1 0,0-1 1,1 0-1,-1 0 0,0 0 0,0 0 1,0 0-1,0 0 0,0 0 1,0 1-1,0-1 0,0 0 0,0 0 1,0 0-1,0 0 0,0 0 0,0 0 1,0 1-1,0-1 0,0 0 1,0 0-1,0 0 0,0 0 0,0 0 1,0 0-1,0 1 0,0-1 0,0 0 1,0 0-1,0 0 0,0 0 1,0 0-1,0 0 0,-1 0 0,1 1 1,0-1-1,0 0 0,-5 13-148,2-6 146,-50 158 126,49-156-106,-42 106 138,35-92-54,-1 0 0,-27 38-1,37-58-86,0 0-1,-1 0 1,1-1-1,-1 1 0,0-1 1,0 0-1,0 0 0,0 0 1,0 0-1,0 0 0,-5 2 1,7-4-28,0 0 1,-1 1 0,1-1-1,0 0 1,-1 0 0,1 0-1,0 0 1,-1 0 0,1 0-1,0 0 1,0 0 0,-1 0-1,1-1 1,0 1 0,-1-1-1,1 1 1,0-1 0,0 1-1,0-1 1,0 1 0,-1-1-1,1 0 1,0 0 0,0 0-1,0 0 1,0 0 0,1 0-1,-1 0 1,0 0-1,0 0 1,1 0 0,-1 0-1,0-2 1,-1-1 38,0 0-1,0 0 0,1 0 1,0-1-1,0 1 0,0 0 1,0-1-1,0-7 1,1 10-10,0 0 1,0 1-1,1-1 1,-1 0 0,0 1-1,0-1 1,1 1-1,-1-1 1,1 0 0,0 1-1,-1-1 1,1 1-1,0-1 1,0 1 0,0 0-1,0-1 1,0 1-1,0 0 1,0 0 0,0-1-1,0 1 1,1 0 0,-1 0-1,1 1 1,-1-1-1,0 0 1,1 0 0,2 0-1,2 0 20,-1 0-1,0 1 1,1 0-1,-1 0 1,1 0-1,-1 1 1,1 0-1,-1 0 1,0 0 0,6 3-1,6 0-9,-4-1-44,299 60-2719,-243-58-2236,-38-5 221,-8 0 2049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2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5 169 1824,'-4'-4'2309,"4"4"-2271,0 0 0,0 0 0,0 0 0,0 0 0,0 0 0,0 0 0,0-1 0,0 1 0,0 0 0,0 0 0,0 0 0,0 0 0,-1-1 646,1 1-646,23 6 4437,-7-2-3486,0 0 1,-1 0 0,1-2 0,0 0-1,18 0 1,82-6 815,-100 2-1648,-1 0 0,1-1-1,0-1 1,-1 0-1,0-2 1,0 1 0,0-2-1,-1 0 1,0 0-1,19-14 1,-29 17-11,0 0 0,0 0 0,0-1 0,0 1 0,0-1 0,-1 0 1,0 0-1,5-10 0,-7 13-100,0 0 0,0 0 0,-1-1 0,1 1 1,0 0-1,-1 0 0,0-1 0,1 1 0,-1 0 1,0-1-1,0 1 0,0 0 0,0-1 0,-1 1 0,1 0 1,-1 0-1,1-1 0,-1 1 0,0 0 0,0 0 1,0 0-1,0 0 0,0 0 0,-2-3 0,2 4-46,0 1 0,0-1 0,0 0 0,1 1 0,-1 0 0,0-1 0,0 1 0,0-1 0,0 1 0,0 0 0,0 0 0,0 0 0,0-1 0,0 1 0,0 0 0,0 0 0,0 0 0,0 1 0,0-1 0,0 0 0,0 0 0,0 0 0,0 1 0,0-1 0,0 0 0,-1 2 0,-20 11 0,11-4 102,1 0-1,0 1 1,1 0-1,0 1 0,0 0 1,1 0-1,1 0 1,0 1-1,0 1 0,2-1 1,-8 21-1,10-22-64,0 1 0,1-1 0,0 0 0,1 1 0,0-1 0,1 1 0,0-1 0,1 1-1,0-1 1,1 1 0,0-1 0,1 0 0,0 0 0,6 12 0,-9-22-32,4 10 132,1 0-1,1-1 0,0 1 0,9 12 1,-13-21-98,0 0-1,0 0 1,0 0 0,0 0 0,0 0 0,1 0 0,-1 0 0,1-1 0,-1 1-1,4 0 1,-4-1-22,0 0 0,-1-1-1,1 0 1,0 1-1,0-1 1,0 0 0,0 0-1,0 0 1,0 0-1,0-1 1,0 1 0,-1 0-1,1-1 1,0 1-1,0-1 1,0 0 0,2-1-1,10-6 43,-1-1 0,0 0 0,0-2-1,17-17 1,9-8 21,-5 9-35,0 1-1,2 2 1,1 1 0,0 2 0,2 2 0,51-19 0,-87 37-39,-1 0-1,1 0 1,0 1-1,0-1 1,0 1-1,0-1 1,0 1 0,-1 0-1,1 0 1,0 0-1,0 1 1,0-1-1,4 2 1,-6-2 14,0 1 0,0 0 0,1 0-1,-1-1 1,0 1 0,0 0 0,0 0 0,0 0 0,0 0 0,0 0 0,0 1 0,0-1-1,-1 0 1,1 0 0,0 1 0,-1-1 0,1 0 0,-1 1 0,1-1 0,-1 0 0,0 1-1,1-1 1,-1 1 0,0-1 0,0 1 0,0-1 0,0 2 0,-2 13 122,1-1 0,-2 0 0,-6 24 0,2-10-129,-3 4-141,7-25 151,1-1 1,0 1-1,0-1 1,-1 12 0,3-18-21,0-1 1,0 0 0,0 0 0,0 0-1,0 0 1,0 0 0,0 0 0,0 0 0,0 0-1,0 0 1,0 1 0,0-1 0,0 0-1,1 0 1,-1 0 0,0 0 0,0 0 0,0 0-1,0 0 1,0 0 0,0 0 0,0 0 0,0 0-1,0 0 1,1 0 0,-1 0 0,0 0-1,0 0 1,0 0 0,0 0 0,0 0 0,0 0-1,0 0 1,0 0 0,1 0 0,-1 0 0,0 0-1,0 0 1,0 0 0,0 0 0,0 0-1,0 0 1,0 0 0,0 0 0,1 0 0,-1 0-1,0 0 1,0 0 0,0 0 0,0 0 0,0 0-1,0 0 1,0-1 0,0 1 0,0 0-1,0 0 1,6-5 37,24-32 117,41-47-264,-59 71 17,2 0 0,0 0 0,28-19 0,-40 31 80,0 0 0,-1 0 0,1 0 0,0 0 0,0 0 0,0 1 0,0-1 0,0 1 0,0-1 0,0 1 0,3-1 0,-4 1 2,0 1 0,0-1 0,0 0 1,0 0-1,0 1 0,0-1 0,-1 0 1,1 1-1,0-1 0,0 1 0,-1-1 1,1 1-1,0 0 0,-1-1 0,1 1 0,0 0 1,-1-1-1,1 1 0,-1 0 0,1 0 1,-1-1-1,1 1 0,-1 0 0,0 0 1,1 0-1,-1 0 0,0-1 0,0 3 1,2 7 50,0 0 1,-1 1 0,0-1 0,-1 11-1,0 10 21,2 3-55,7 67 134,-9-97-115,1-1-1,-1 0 0,1 1 1,0-1-1,0 0 1,1 1-1,-1-1 0,1 0 1,-1 0-1,1 0 1,0 0-1,4 4 1,-5-6-17,0-1 0,0 1 0,0 0 0,0-1 0,0 1 0,0-1 1,0 1-1,0-1 0,0 1 0,0-1 0,0 0 0,0 1 1,1-1-1,-1 0 0,0 0 0,2 0 0,-1 0-4,0-1-1,0 1 1,1-1-1,-1 0 1,0 0-1,0 1 1,0-1 0,0 0-1,-1-1 1,1 1-1,3-3 1,311-218 328,-285 202-347,-1-1 0,28-26 1,-55 44 12,1 0 0,-1-1 0,0 1 0,4-5 0,-7 7-10,1 0 0,-1 0-1,1 0 1,-1 0 0,1 0-1,-1 0 1,0 0 0,1 0-1,-1 0 1,0 0 0,0 0-1,0 0 1,0-1 0,0 1-1,0 0 1,0 0 0,0 0-1,0 0 1,-1 0-1,1 0 1,0 0 0,-1-2-1,0 2-16,0 1 0,0-1 0,1 0 0,-1 0-1,0 1 1,0-1 0,0 1 0,0-1-1,0 0 1,0 1 0,0 0 0,0-1 0,0 1-1,0 0 1,0-1 0,0 1 0,0 0-1,0 0 1,0 0 0,0 0 0,0 0-1,0 0 1,0 0 0,-2 1 0,-28 5-403,25-5 367,-5 2 14,-1 1 1,1 0 0,0 0 0,0 1 0,0 0 0,-12 9 0,18-11 45,0 1-1,1-1 1,0 1 0,-1 0 0,1 0-1,1 0 1,-1 0 0,1 1 0,-1-1-1,1 1 1,1 0 0,-1 0 0,1 0-1,-4 11 1,5-12-12,1 0 1,-1-1-1,1 1 0,0 0 0,0 0 0,0 0 1,1-1-1,0 1 0,-1 0 0,1-1 0,0 1 1,1 0-1,-1-1 0,1 1 0,-1-1 0,1 0 1,4 6-1,-3-5 46,0-1 1,0 1 0,0-1-1,1 1 1,-1-1-1,1 0 1,0-1 0,0 1-1,0-1 1,0 1-1,1-1 1,-1-1 0,8 3-1,-5-2-10,1-1-1,0 0 1,0-1 0,-1 1-1,1-2 1,0 1-1,0-1 1,0 0 0,-1-1-1,1 1 1,0-2-1,-1 1 1,0-1 0,0 0-1,8-4 1,5-5-3,0-1 0,-1-1 1,29-26-1,-22 15 76,-20 17 16,2 1 0,-1 0 0,15-10 0,-21 16-95,9-4-261,-8 17-110,-2-6 364,-1 17-50,2 1 0,1-1 0,6 30 0,-4-34 55,-2-8 26,1 1 0,0-1-1,0-1 1,9 19 0,-11-27-34,0 0 1,0 0-1,1 1 1,-1-1-1,1 0 1,0 0-1,-1 0 1,1-1-1,0 1 1,0 0-1,0-1 1,1 1-1,-1-1 1,0 0-1,0 1 1,1-1-1,-1 0 1,1 0-1,-1-1 1,1 1-1,-1-1 1,1 1-1,-1-1 1,1 0-1,0 0 1,2 0 0,7-1 7,0-1 1,0-1-1,-1 0 1,1 0 0,-1-1-1,13-6 1,64-37-128,-74 38 141,36-20 134,78-63-1,-69 49-92,-55 39-308,-7 4-102,-13 10-90,1 3 331,1 0 0,0 2 0,0 0 0,2 0 0,0 1 0,-12 21 0,4-1 181,2 0-1,-14 41 1,26-63-99,1 0 0,1 1 1,0-1-1,1 1 0,-1 22 0,4-32 30,0-1 0,0 1-1,0-1 1,1 1 0,0-1-1,0 1 1,0-1-1,1 1 1,2 6 0,-2-8 20,0-1 0,-1 1 0,1-1 0,1 1 0,-1-1 0,0 1 0,0-1 0,1 0 0,-1 0 0,1 0 0,0 0 0,-1-1 0,1 1 0,0-1 0,4 2 0,-3-2-10,0 0 0,0 0-1,0 0 1,0 0 0,0-1-1,1 1 1,-1-1-1,0 0 1,0-1 0,0 1-1,1-1 1,-1 1-1,0-1 1,0-1 0,0 1-1,0 0 1,0-1 0,0 0-1,-1 0 1,1 0-1,-1 0 1,1-1 0,-1 0-1,5-4 1,2-4-17,0 0 0,0-1 1,-2 0-1,1-1 0,-2 0 0,12-24 0,28-91 59,-42 113-66,9-23 15,-7 17-38,0 0-1,7-35 1,-12 44-245,-3 27-36,0-4 340,-11 120-10,-36 158 0,31-218 259,-3-1-1,-3-1 1,-58 122-1,68-168-175,-1 0-1,-1-1 1,-1 0-1,-1-2 1,-38 37-1,44-47-10,-1-1-1,0 0 0,-24 13 0,28-18-138,0 0 1,0-1 0,0 0-1,0-1 1,-1 1 0,1-2-1,-13 2 1,18-3 6,0 0 0,0 0-1,-1 0 1,1 0 0,0-1 0,0 1 0,0-1 0,0 0 0,0 0 0,0 0 0,0-1 0,0 1-1,1-1 1,-6-3 0,4 2 2,0-1 1,1 1-1,-1-1 0,1 0 0,0 0 0,0-1 1,0 1-1,-2-7 0,-1-2-30,1-1 0,1 1 0,0-1 0,1 0 0,-2-18 0,-5-94-468,10 106 365,1-1 0,1 1 0,9-40 0,-10 56 165,0 0 0,1 0 0,-1 0-1,1 1 1,0-1 0,0 1 0,0-1 0,0 1 0,1 0-1,-1-1 1,1 1 0,0 1 0,0-1 0,0 0 0,0 1-1,6-4 1,3 0-18,0 0-1,0 2 1,24-7 0,-33 10 10,53-12-42,68-7 1,26-5 126,-126 19-33,-1-1 1,0 0-1,-1-2 0,29-15 1,-30 12 51,-1-2 0,-1 0 0,0-1 0,-1-1 0,25-29 0,-15 10-58,-1-1 0,39-72 0,-16 26 215,45-66 1012,-84 134-855,-14 28-639,-1 2 83,3-12 144,-22 112-103,21-100 183,1 0 1,0 0 0,1 0 0,1 0-1,4 24 1,-4-36-55,0 0 1,0 0-1,1-1 0,-1 1 1,1 0-1,0-1 0,0 1 1,0-1-1,5 7 0,-6-9-15,0 0-1,0 0 0,0 0 0,0 0 1,1 0-1,-1 0 0,0 0 0,1 0 0,-1-1 1,1 1-1,-1 0 0,1-1 0,-1 1 1,1-1-1,-1 0 0,1 1 0,-1-1 0,1 0 1,-1 0-1,1 0 0,0 0 0,-1 0 0,1-1 1,-1 1-1,1 0 0,-1-1 0,1 1 1,1-2-1,2 0 0,0-1-1,0 0 1,0-1 0,-1 1 0,1-1 0,-1 0-1,4-5 1,30-37 162,-20 23-3,32-41 0,12-16-465,-41 61 188,-20 18 111,-1 1 1,1 0-1,-1-1 0,1 1 0,-1-1 0,1 1 0,-1 0 0,1-1 0,-1 1 0,1 0 0,0 0 0,-1 0 1,1-1-1,-1 1 0,1 0 0,0 0 0,-1 0 0,1 0 0,-1 0 0,1 0 0,0 0 0,-1 0 0,1 0 1,-1 0-1,1 1 0,0-1 0,-1 0 0,1 0 0,-1 0 0,1 1 0,-1-1 0,1 0 0,-1 1 0,1-1 0,-1 0 1,1 1-1,-1-1 0,1 1 0,-1-1 0,0 1 0,1 0 0,2 7-9,-1-1-1,0 1 1,-1 0 0,0 0-1,0 0 1,-1 0 0,0 9-1,-2 46 11,-3-1-1,-2 0 1,-24 94-1,10-78 98,-4-2-1,-44 96 0,51-135-37,-1-1 0,-47 65 0,48-79 26,0 0 1,-1-2-1,-1 0 1,-1-1-1,-28 19 0,43-34-80,-1 0 0,1 0-1,-1-1 1,1 0-1,-13 4 1,16-6-7,0 0 1,-1 0-1,1-1 1,0 0-1,-1 1 1,1-1-1,0-1 1,-1 1-1,1 0 1,0-1-1,0 0 1,-1 1 0,-4-3-1,5 1-12,0 0 1,0 1-1,0-1 0,1 0 0,-1 0 0,1-1 1,-1 1-1,1 0 0,0-1 0,0 1 1,0-1-1,0 0 0,0 0 0,1 0 1,-1 0-1,1 0 0,0 0 0,0 0 0,0 0 1,-1-5-1,0 0-39,-6-19-3,2-1 0,1 0 0,1-1 0,1 1 0,1-35-1,2 58 53,-1-22-37,2-1 0,0 1 1,7-35-1,-6 53 28,0 0 1,1 0 0,0 0 0,0 1-1,10-17 1,-10 21 11,0-1-1,1 0 1,-1 1-1,1 0 1,1-1 0,-1 1-1,0 1 1,1-1 0,0 1-1,8-5 1,6-1 7,1 1 0,0 1 1,1 1-1,-1 0 1,35-3-1,111-3-331,-104 9 81,-30 1-35,59-3-3884,-1-9-7781,-55 8 7975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2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10 359 4064,'-2'1'295,"1"1"0,0 0 1,1-1-1,-1 1 0,0 0 0,0-1 0,1 1 1,-1 0-1,1 0 0,-1 0 0,1 0 0,0-1 1,0 1-1,0 0 0,0 3 0,0 4 1632,0-5-1426,0-1 0,0 1-1,0 0 1,1-1 0,-1 1-1,3 5 1,-3-8-356,1 1 0,0-1 0,0 0 0,0 1 0,0-1 1,0 0-1,0 0 0,0 0 0,0 0 0,0 0 0,1 0 0,-1 0 0,0 0 0,1 0 0,-1-1 0,0 1 0,1 0 0,2 0 0,4 1 138,0 0-1,1-1 1,-1 0-1,0 0 0,0-1 1,1 0-1,-1-1 0,0 1 1,0-1-1,1-1 0,-1 0 1,8-3-1,6-2 75,-1-2 0,40-21 0,-32 12-203,-1-1 1,-1-1 0,-1-2-1,38-39 1,80-108 1221,-120 137-944,11-13 304,-29 35-272,-5 7-182,-4 7-116,-5 9-183,1 1-1,0 0 1,1 1 0,0-1 0,1 1-1,1 0 1,-3 22 0,2 0 203,-1 74 1,6-103-178,0 9 88,3 28-1,-3-41-58,1 1-1,0-1 0,0 1 1,1-1-1,-1 0 0,1 0 1,0 0-1,0 0 0,0 0 1,1 0-1,3 5 0,-5-9-19,0 1-1,-1 0 0,1-1 1,0 1-1,0-1 1,0 1-1,0-1 1,0 0-1,0 1 0,0-1 1,0 0-1,0 0 1,0 1-1,0-1 0,0 0 1,0 0-1,0 0 1,0 0-1,0 0 1,0-1-1,0 1 0,0 0 1,0 0-1,0-1 1,0 1-1,0 0 1,0-1-1,0 1 0,-1-1 1,1 0-1,2 0 1,3-4 8,0 0 1,0 0-1,6-6 1,-6 5-62,51-54 52,3-1 121,-23 26-83,2 1-1,1 2 1,48-29 0,-85 59-40,0 1 0,0-1 0,0 1 1,0 0-1,0 0 0,3-1 0,-6 2-13,1 0 0,-1 0 0,1 0 0,-1 0 0,1 0 0,-1 0 0,1 0 0,-1 0-1,1 0 1,-1 1 0,1-1 0,-1 0 0,1 0 0,-1 1 0,1-1 0,-1 0 0,1 0 0,-1 1-1,0-1 1,1 0 0,-1 1 0,0-1 0,1 1 0,-1-1 0,0 0 0,1 1 0,-1-1 0,0 1-1,0-1 1,1 1 0,-1-1 0,0 1 0,0-1 0,0 1 0,0-1 0,0 1 0,0-1 0,0 1-1,0-1 1,0 1 0,0-1 0,0 1 0,0-1 0,0 2 0,-3 24 18,0 0 1,-2 0-1,-1 0 0,-12 34 1,6-20-17,3-10 19,1-3 120,-7 40 1,16-49-82,-1-17-61,0-1 0,0 1 0,0-1 0,0 0 0,0 1 1,1-1-1,-1 1 0,0-1 0,0 0 0,0 1 0,1-1 0,-1 0 0,0 1 0,0-1 1,1 0-1,-1 1 0,0-1 0,1 0 0,-1 0 0,0 1 0,1-1 0,-1 0 1,1 0-1,-1 0 0,0 1 0,1-1 0,-1 0 0,1 0 0,-1 0 0,0 0 0,1 0 1,-1 0-1,1 0 0,-1 0 0,0 0 0,1 0 0,-1 0 0,1 0 0,0-1 0,4-1 11,1 0-1,-1-1 0,0 0 1,0 0-1,0 0 0,0-1 0,7-6 1,31-35 0,-28 29 3,57-69-50,5-6-240,-76 90 275,0 0-1,0 0 1,0 0-1,0 0 0,0 0 1,0 0-1,0 0 1,0 1-1,0-1 0,0 0 1,1 1-1,-1-1 0,0 1 1,0-1-1,1 1 1,-1-1-1,0 1 0,1 0 1,-1 0-1,0 0 0,1 0 1,1 0-1,-2 0-2,0 1-1,0 0 1,0-1-1,0 1 1,0 0-1,0 0 1,0 0-1,0 0 1,0 0-1,0 0 1,0 0 0,0 0-1,-1 0 1,1 0-1,-1 1 1,1-1-1,-1 0 1,1 0-1,-1 1 1,1-1-1,-1 2 1,5 18-9,3 38 1,-7-40 110,2-1 0,0 0 0,8 25 0,-11-42-92,0-1-1,1 1 0,-1 0 1,0-1-1,1 1 0,-1 0 1,1-1-1,-1 1 1,1-1-1,-1 1 0,1-1 1,-1 1-1,1-1 1,-1 1-1,1-1 0,0 0 1,-1 1-1,1-1 0,0 0 1,-1 0-1,1 1 1,0-1-1,-1 0 0,1 0 1,0 0-1,0 0 1,-1 0-1,1 0 0,0 0 1,0 0-1,-1 0 0,1 0 1,0 0-1,-1 0 1,1-1-1,0 1 0,-1 0 1,1 0-1,1-1 1,2-1-36,1-1 1,-1 1-1,1-1 1,-1 0 0,4-3-1,51-45-139,29-24 176,52-15-67,-25 18-10,-109 68 82,-1 0 65,-7 6 36,-9 4 28,-20 10-183,1 2-1,2 2 1,0 0 0,-28 27 0,42-34 33,1 1 1,0 0 0,2 1-1,-1 1 1,2 0 0,0 0 0,1 1-1,-14 35 1,21-46-7,0 0 1,0 0-1,0 0 0,1 0 0,0 0 1,1 1-1,-1-1 0,1 0 0,0 0 1,1 0-1,0 7 0,0-10 17,0 0 1,1 0-1,-1 0 1,0 0-1,1 0 0,-1-1 1,1 1-1,0-1 1,0 1-1,0-1 0,0 0 1,1 0-1,-1 0 1,0 0-1,1 0 1,0 0-1,-1 0 0,1-1 1,0 0-1,0 1 1,0-1-1,0 0 0,0-1 1,4 2-1,10 1 37,0 0 0,0-1 1,0-1-1,0-1 0,19-2 0,-8-1 40,1-1-1,34-10 1,-48 9-71,1-1 0,-1 0 0,0-1 0,-1 0 1,0-2-1,0 0 0,0 0 0,-1-1 0,-1 0 0,17-19 0,-3 0 2,-2-1 0,-1-2 0,24-43 0,-35 59-4,-10 13-2,1 1-1,-1-1 0,-1 0 0,1 1 1,0-1-1,-1 0 0,1 0 1,-1 0-1,0 0 0,0 0 0,1-5 1,-2 10-12,-1 1 0,0-1 0,1 0 0,-1 0 0,0 0 1,0 0-1,-1 2 0,-3 6-130,-2 13 124,1 0 0,2 0 1,0 1-1,0 27 0,0-9-137,3-35 174,1-1 0,-1 0 0,1 1 0,1-1-1,-1 0 1,1 0 0,0 1 0,0-1 0,1 0-1,0 0 1,0 0 0,6 11 0,-7-15-39,0 0 0,1-1 0,-1 1 0,1 0 0,0-1 0,-1 1 1,1-1-1,0 0 0,0 0 0,0 0 0,0 0 0,0 0 0,0 0 0,0 0 0,1 0 1,-1-1-1,0 1 0,0-1 0,1 0 0,-1 0 0,0 0 0,5 0 0,3-1 82,0 0 0,0 0 0,18-6 0,-13 2-32,-1 0 0,0-1 0,0-1-1,0 0 1,-1 0 0,0-2 0,0 0 0,-1 0 0,16-16-1,-19 16-48,0-1 0,-1 0-1,0 0 1,-1-1 0,0 0-1,0 0 1,-1-1 0,-1 0-1,0 0 1,0 0-1,3-17 1,-7 24 22,-1 1 1,1-1-1,-1 1 0,0-1 1,0 1-1,0-1 0,-1 1 1,1-1-1,-3-7 0,3 10-13,-1 1-1,1 0 1,-1-1-1,0 1 0,1 0 1,-1 0-1,0-1 1,0 1-1,0 0 1,0 0-1,0 0 0,0 0 1,0 0-1,0 0 1,0 0-1,-1 0 0,1 0 1,0 1-1,-1-1 1,1 1-1,0-1 0,-1 1 1,1-1-1,0 1 1,-1 0-1,1-1 0,-1 1 1,1 0-1,-1 0 1,1 0-1,-1 0 0,-2 1 1,-1 0-15,1 0-1,-1 1 1,1-1 0,-1 1 0,1 0 0,0 0 0,0 1-1,0-1 1,0 1 0,0 0 0,0 0 0,1 0 0,-1 0-1,-4 7 1,-4 6-18,1 0 1,-12 22-1,17-27 65,0 1 0,0 0 1,1 0-1,1 0 0,0 1 1,1-1-1,-3 19 0,6-25-21,-1 0 0,1 0 0,0-1 0,0 1 0,1 0 0,-1 0 0,1 0 0,1-1-1,-1 1 1,1-1 0,0 1 0,0-1 0,1 1 0,-1-1 0,1 0 0,0 0 0,1-1 0,6 9-1,-6-9 19,1-1 0,-1 1 0,1-1-1,0 0 1,0 0 0,0 0-1,0-1 1,0 0 0,10 3-1,2-1 107,30 3 0,-37-6-115,3 0-15,-1-1-1,1 0 0,-1-1 1,0 0-1,1-1 0,-1-1 1,17-5-1,-3 3 3,-22 5 7,0 0-1,-1-1 1,1 1 0,-1-1-1,1 0 1,-1 0 0,1 0-1,4-3 1,4-2-45,1 0 0,0 0 0,14-3-1,-2 1-42,-20 6 7,1-1 1,0 1-1,-1-1 0,0 0 1,0-1-1,0 1 0,0-1 0,7-7 1,-6 7 17,-5 3 49,0 0 0,-1 1 0,1-1 0,0 1 0,0-1 0,0 0 0,-1 0 0,1 1 0,0-1 0,-1 0 0,1 0 0,-1 0 0,1 0 0,-1 1 0,1-3 0,0 1-9,0 0 0,0 0 0,1 0 0,-1 0 0,0 0 0,1 0 0,0 0 0,1-1 0,-1 1 2,0 0 1,0-1 0,0 1-1,0 0 1,0-1-1,-1 1 1,1-1 0,1-2-1,2-4-24,-4 8 29,0 0 1,0 0 0,-1 0-1,1-1 1,0 1 0,-1 0-1,1 0 1,-1 0 0,1 0-1,-1-1 1,1 1 0,-1 0-1,0 0 1,0-1 0,0 1-1,1-2 1,-1 2-3,0 0-1,1-1 1,-1 1 0,1 0-1,0 0 1,-1 0 0,1 0-1,0 0 1,0 0 0,0 0-1,1-1 1,-1-5 75,-2 3-52,0-4 34,-3 7-77,-8 11-33,5-1 14,1 0-1,1 1 0,-1-1 0,1 1 0,-3 12 0,-1 0 70,-21 45 321,28-61-345,0 0 0,0 1 0,0-1 0,1 0 0,0 1 0,0-1 0,0 0 1,1 1-1,0-1 0,2 10 0,-1-11 110,0-2 345,6-7-243,-2-1-236,1-1 1,-1 0 0,0 0-1,0-1 1,-1 1 0,0-1 0,0 0-1,2-7 1,3-4-25,11-26 25,-16 32-188,13-23 0,-17 35 212,0 0 0,0 0 0,0 0 0,0 0 0,0 0 0,0 0 0,0 0 0,0 0 0,1 0 0,-1 0 0,0 0 0,0 0 0,0 0 0,0 0 0,0 0 0,0 0 0,0 0-1,0 0 1,1 0 0,-1 0 0,0 0 0,0 1 0,0-1 0,0 0 0,0 0 0,0 0 0,0 0 0,0 0 0,0 0 0,0 0 0,0 0 0,0 0 0,0 0 0,1 0 0,-1 0 0,0 1-1,0-1 1,0 0 0,0 0 0,0 0 0,0 0 0,0 0 0,0 0 0,0 0 0,0 0 0,0 1 0,0-1 0,0 0 0,0 0 0,0 0 0,0 0 0,0 0 0,0 0-1,1 8 21,0-8-26,2 33 7,-3-26 8,1 0-1,0 0 0,0 0 0,0 1 0,4 9 0,-4-15 8,0 0 0,0-1 0,0 1 0,0-1 0,0 1 0,0-1 0,0 1 0,0-1 0,0 0 0,1 0 0,-1 1 0,1-1-1,-1 0 1,1 0 0,-1 0 0,1-1 0,-1 1 0,1 0 0,0 0 0,0-1 0,-1 1 0,1-1 0,0 0 0,0 0 0,-1 1 0,1-1 0,2 0 0,8-1 32,-1 0 0,0-1 1,0 0-1,0-1 0,0 0 1,14-7-1,-3 1-110,39-24 1,-27 9 11,0-1 0,37-36 0,-49 40-27,-20 20 92,0-1-1,0 0 0,0 1 0,0-1 0,1 1 0,-1 0 0,5-2 0,-7 2-9,0 1-1,1 0 1,-1 0 0,0 0-1,1 0 1,-1 0 0,0 0 0,1 0-1,-1 0 1,0 0 0,1 0-1,-1 0 1,0 0 0,1 0-1,-1 1 1,0-1 0,0 0-1,1 0 1,-1 0 0,0 0-1,1 1 1,-1-1 0,0 0 0,1 1-8,-1-1 1,1 1 0,-1 0-1,0-1 1,0 1 0,1 0-1,-1-1 1,0 1-1,0 0 1,0-1 0,0 1-1,1 0 1,-1 0 0,-1 1-1,2 10 15,-2 1 0,1-1 0,-2 1 0,0-1 0,0 0 0,-1 1 0,0-1 0,-1 0 0,-1-1 0,0 1 0,-1-1 0,0 0 0,0 0 0,-1-1 0,-12 15 0,9-15 22,0 0 0,-1 0 0,0-1 0,0 0 0,-1-1 0,-13 7 0,6-5-23,0-2 0,0 0 0,-1-1 0,1-1 0,-36 6 0,52-12-129,-1 0 1,0 0 0,0 0-1,1 0 1,-1 0-1,0-1 1,1 0-1,-1 0 1,-5-2 0,8 3 77,-1-1 1,1 0-1,0 1 1,-1-1-1,1 0 1,0 0-1,0 0 1,-1 0-1,1 0 1,0 0-1,0 0 1,0 0-1,0 0 1,0-1-1,0 1 1,1 0-1,-1-1 1,0 1-1,1-1 1,-1 1-1,1-1 1,-1 1-1,1-1 1,0 1-1,0-1 1,-1-1-1,1 1 54,0 0 0,0 0-1,0 0 1,0 0 0,1 0-1,-1 0 1,0 0 0,1 0-1,0 0 1,-1 0 0,1 1-1,0-1 1,0 0 0,0 0 0,0 1-1,0-1 1,0 0 0,1 1-1,-1-1 1,3-1 0,-1 1 6,-1 1 0,1 0 0,-1 0 0,1 0 0,0 0 0,-1 1 0,1-1 0,0 1 0,0-1 0,-1 1 0,1 0 0,0 0 0,0 0 0,0 1 0,3 0 0,175 16 315,-151-17-175,1-1 0,-1-1 0,60-12 0,-82 12-137,0 0 0,-1-1 0,1 0 0,-1 0 1,0-1-1,0 1 0,0-2 0,0 1 0,-1-1 0,0 0 1,11-11-1,-10 8 22,-1 0 1,0 0-1,-1-1 1,1 0-1,-2 0 1,0-1-1,0 1 1,4-16-1,-6 21-33,-1-1-1,1 1 0,-1 0 1,0-1-1,-1 1 1,1-1-1,-1 1 1,0 0-1,0-1 0,0 1 1,-1-1-1,-1-7 1,2 12-17,0 0 0,0 0 0,0-1 0,-1 1 0,1 0 0,0 0 0,0 0 0,0 0 0,0-1 0,0 1 0,-1 0 0,1 0-1,0 0 1,0 0 0,0 0 0,-1 0 0,1-1 0,0 1 0,0 0 0,0 0 0,-1 0 0,1 0 0,0 0 0,0 0 0,-1 0 0,1 0 0,0 0 0,0 0 0,0 0 0,-1 0 0,1 0 0,0 0 0,0 0 0,-1 0 0,1 0 0,0 1 0,0-1 0,0 0 0,-1 0 0,1 0 0,0 0 0,0 0 0,0 0 0,0 1 0,-1-1 0,1 0 0,0 0 0,0 0 0,0 0 0,0 1 0,0-1 0,-1 0 0,-9 12-123,1 4 140,0 0 0,1 0 0,1 1 0,0 0 0,1 1 0,-5 28 0,10-43 2,0 1 1,1 0-1,0-1 1,-1 1-1,1 0 1,1 0-1,-1-1 1,0 1-1,1 0 1,0-1-1,2 6 1,-2-7 14,-1 0 0,1 0 0,0-1 1,0 1-1,0 0 0,0-1 1,1 1-1,-1-1 0,0 1 0,1-1 1,-1 0-1,0 0 0,1 1 1,0-1-1,-1 0 0,1 0 0,0-1 1,-1 1-1,1 0 0,0-1 1,0 1-1,0-1 0,0 1 0,2-1 1,2 0 6,1 0-1,-1 0 1,0-1 0,0 0 0,0 0 0,0 0 0,8-4-1,45-20 60,-57 23-88,27-12 27,-2-2 1,0-1 0,24-21 0,68-68-100,-61 41-69,-2 2 37,-44 51 126,-12 12-27,0 0 1,1 0-1,-1 0 0,0 0 1,0 0-1,1 0 1,-1 0-1,0-1 0,0 1 1,1 0-1,-1 0 1,0 0-1,0 0 0,1 0 1,-1 0-1,0 0 0,0 0 1,1 0-1,-1 0 1,0 0-1,0 1 0,1-1 1,-1 0-1,0 0 1,0 0-1,0 0 0,1 0 1,-1 0-1,0 0 1,0 1-1,1-1 0,-1 0 1,0 0-1,0 0 1,0 0-1,0 1 0,0-1 1,1 0-1,-1 0 1,0 1-1,0-1 0,3 10-32,-3 1-29,-1 0 0,0 0 0,-1 0 0,0 0 0,-1-1 0,-5 15 0,5-13 45,-3 6 33,-1-1 1,-1 1-1,0-1 0,-1-1 0,-1 1 1,0-2-1,-1 1 0,-18 18 1,22-26-33,0-1 1,-1 0-1,0 0 1,0 0-1,-1-1 1,1-1-1,-1 1 1,0-2-1,-1 1 1,1-1-1,-1 0 1,0-1-1,0 0 1,0-1-1,-1 0 1,-16 1-1,26-3 2,0 0-1,0 0 0,0 0 1,0 0-1,0 0 0,0-1 1,0 1-1,0 0 0,0 0 1,0-1-1,0 1 0,0-1 1,-1 0-1,2 1 15,0 0 0,-1-1 0,1 1 0,0 0 0,0-1 0,-1 1 0,1 0 0,0 0 1,0-1-1,0 1 0,0 0 0,0-1 0,-1 1 0,1-1 0,0 1 0,0 0 0,0-1 0,0 1 0,0 0 0,0-1 0,0 1 0,0 0 0,0-1 1,0 1-1,1-1 0,-1 0 29,1-1 0,0 1 1,0-1-1,0 1 1,0-1-1,0 1 0,0 0 1,0-1-1,0 1 0,0 0 1,1 0-1,-1 0 0,2-1 1,10-5 162,-1 0 1,1 1 0,1 1-1,17-6 1,57-8 80,172-25-498,-160 19-3307,-47 11-3636,-52 14 7078,8-4-3352,-8 3 3162,-1 1 0,0-1 0,0 1 0,0-1 0,0 0-1,0 1 1,0-1 0,0 1 0,0-1 0,-1 1 0,1-1 0,0 1-1,0-1 1,0 1 0,0-1 0,-1 1 0,1-1 0,-5-11-3305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4 4160,'5'-3'7872,"-16"4"-1571,4-1-5584,-168 62 2763,122-42-2992,18-8-325,7-2-196,0 1 0,-38 20 0,64-30 2,1 0 0,-1 0 0,1 0-1,0 0 1,-1 0 0,1 0 0,0 0 0,0 0 0,0 1 0,0-1-1,0 0 1,0 1 0,0-1 0,-1 3 0,2-3 20,-1 0 0,1 0 0,0 0 0,0 0 0,0 0 0,0 0 0,0-1 0,0 1 0,1 0 0,-1 0 0,0 0 0,0 0 0,1 0 0,-1-1 0,0 1 0,1 0-1,-1 0 1,1-1 0,-1 1 0,2 1 0,2 2 8,0 0 0,1 0-1,0 0 1,0-1 0,0 0 0,7 4-1,-11-7 6,9 6 32,94 54-72,-83-46 340,-1 0 0,34 32-1,-52-44-187,0 0 0,0 0 0,0 1-1,-1-1 1,1 0 0,-1 1 0,1-1-1,-1 1 1,0-1 0,2 6 0,-3-7-56,0 0 1,0 1 0,0-1 0,0 1-1,0-1 1,0 0 0,0 1 0,0-1-1,0 1 1,-1-1 0,1 0 0,-1 1-1,1-1 1,-1 0 0,1 1-1,-1-1 1,0 0 0,0 0 0,0 0-1,1 1 1,-1-1 0,0 0 0,0 0-1,-2 1 1,-2 2 16,0-1-1,-1 1 1,0-1 0,1 0-1,-1 0 1,0-1-1,-13 4 1,-46 7 184,45-9-197,-73 5-2169,74-8-7226,41-4 4666,8 2 1585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2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124 128 11232,'-100'-40'5056,"82"20"-4385,13 5-3390,10 7 1343,13-17-1344,5 5 1568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51.0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34 3808,'2'-5'660,"-2"4"-517,0 0 0,0 0 1,0 0-1,0 0 0,1 0 1,-1 0-1,0 1 0,1-1 0,-1 0 1,1 0-1,-1 0 0,1 0 1,-1 1-1,1-1 0,-1 0 1,1 1-1,0-1 0,0 0 1,-1 1-1,1-1 0,0 1 1,0-1-1,-1 1 0,1-1 0,0 1 1,0 0-1,0-1 0,1 1 1,4-3 1685,7-2 148,-6 5 2211,-6 1-3970,0 0-1,-1 0 1,1 1-1,0-1 1,-1 0-1,1 0 1,-1 1-1,0-1 1,1 0-1,-1 1 1,0-1-1,0 0 1,0 1-1,0-1 1,0 0-1,0 1 1,0-1-1,0 0 1,0 1-1,-1 1 1,-11 29 903,10-28-858,-57 123 1048,11-48-3278,46-75 1337,0-1 0,0-1 0,-1 1 0,1 0 0,-1 0 1,1-1-1,-1 0 0,-4 4 0,6-6 513,1 0 0,0 0 0,0 1 1,-1-1-1,1 0 0,0 0 0,-1 0 0,1 0 1,0 0-1,-1 0 0,1 0 0,0 0 0,-1 0 0,1 0 1,0 0-1,0 0 0,-1 0 0,1 0 0,0 0 1,-1 0-1,1 0 0,0 0 0,-1 0 0,1 0 0,0-1 1,-1 1-1,1 0 0,0 0 0,0 0 0,-1-1 1,-5-13-6684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53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1025 3968,'-23'-2'1285,"23"2"-1236,-1 0 0,0 0 0,1 0 0,-1 0 1,0 0-1,1 0 0,-1 1 0,1-1 0,-1 0 0,0 0 0,1 1 0,-1-1 0,1 0 0,-1 1 0,-5 6 6346,18-7-5929,1-2 1,-1 0 0,1 0-1,-1-1 1,0 0 0,0-1-1,-1-1 1,1 0-1,-1 0 1,0-1 0,0-1-1,-1 0 1,12-10 0,14-13-344,-3-2 1,37-43-1,-49 51 163,33-37 107,-3-3 0,-4-1 1,50-88-1,-77 110-201,-1-2 0,-1 0-1,11-53 1,-26 87-154,21-89 466,-22 90-421,0-1 0,-1 1 0,-1-1 0,0 1 0,0-1 0,-1 1 0,-4-20 0,-1 17-244,6 13 153,0-1-1,0 1 1,0 0 0,0 0-1,-1 0 1,1-1 0,0 1-1,0 0 1,0 0 0,-1 0 0,1 0-1,0 0 1,0 0 0,0-1-1,-1 1 1,1 0 0,0 0 0,0 0-1,0 0 1,-1 0 0,1 0-1,0 0 1,0 0 0,-1 0-1,1 0 1,0 0 0,0 0 0,-1 0-1,1 0 1,-2 1-20,1 1 0,-1-1 0,1 1 0,0-1 0,-1 1 0,1-1 0,0 1 0,0-1 0,0 1 0,0 0 0,0 2 0,-12 24 7,2 0 1,0 2 0,-8 46-1,11-45 44,-50 193 569,47-173-334,1 0 0,2 0 0,3 1 0,1 55 1,4-98-159,1 0 0,0 0 0,3 15 0,-3-20-38,0 0 0,1 0 0,-1-1 0,1 1 0,0 0 0,0 0 0,0-1 0,0 1 0,0-1 0,4 4 0,-5-7-44,-1 1 0,1 0 0,0-1 0,-1 1 0,1-1 0,0 1 0,0-1 0,-1 1 0,1-1 0,0 0 0,0 1 0,0-1 0,0 0 0,-1 0 0,1 1 0,0-1 0,0 0 0,0 0 0,0 0 0,0 0 0,0 0 0,0 0 0,0-1 0,-1 1 0,1 0 0,0 0 0,0-1 0,0 1 0,0 0 0,-1-1 0,1 1 0,0-1 0,0 1 0,-1-1 0,2 0 0,2-3 75,0 0 1,0 0-1,0 0 0,5-9 0,-6 9-55,73-95 133,-60 80-152,1 1 1,39-31 0,-55 48-24,5-3-36,0-1 1,0 0 0,-1 0-1,0 0 1,6-7 0,-10 11-292,-1 4 102,0 23 138,5 113-158,-4-125 269,2 0 1,0 1-1,0-1 1,1 0-1,1-1 1,0 1-1,11 18 1,-13-28-1,-1 0 0,0-1 0,1 1 0,0-1 0,0 1 0,0-1 0,0 0 0,1-1 0,-1 1 1,1 0-1,0-1 0,-1 0 0,1 0 0,0 0 0,0 0 0,1-1 0,-1 1 0,0-1 1,0 0-1,1-1 0,-1 1 0,1-1 0,-1 1 0,0-1 0,1-1 0,5 0 0,-1 0 11,-1-1 0,0-1 0,0 1 0,-1-1 0,1 0 0,-1-1 0,1 0 0,-1 0 0,0-1 0,0 1 0,-1-2 0,1 1 0,6-8 0,6-10 57,0-1 1,-1 0 0,28-53 0,30-88 128,-65 139-256,6-21 122,-1-2-1,-3 0 1,12-84-1,-22 99-91,0-59 0,-4 65-479,1 39 286,-1 0 0,-4 12 0,2-3 115,-38 193 205,-3 20 126,21-94 216,-8 56-418,19-120 1573,18-130-1317,13-94-280,-12 112-49,1 1 1,13-36-1,-19 65 4,1 0-1,0 0 1,0 1 0,0-1-1,1 1 1,0 0-1,0 0 1,0 1-1,1-1 1,0 1-1,0 0 1,8-6-1,-9 7-20,6 19-400,-9-8 426,-1 0 0,0 0 0,0 0 0,0 0-1,-1 0 1,0 0 0,0 0 0,-4 11 0,3-12 66,-5 18 52,4-16-87,1-1 0,0 0 0,0 0 0,1 1 0,0 7 0,0 0-12,-1 0 0,-6 26 0,6-32 1,-1 11-17,2-14 11,0-1-1,0 0 1,0 0 0,0 0-1,-5 9 1,-7 14 200,5-13-128,7-15-43,1 1-40,-1 0 1,1 0-1,-1 0 0,1 0 1,-1 0-1,1 0 0,0 0 1,0 0-1,-1 0 0,1 0 1,0 2-1,1-1 2,0-1 0,0 1 0,0 0 0,0-1 0,0 1 0,0-1 0,0 1 0,0-1 0,1 0 0,-1 1 0,1-1 0,-1 0 0,1 0 0,-1 0 0,1 0-1,0 0 1,1 0 0,1 0 19,-1 0 0,1 0-1,-1 0 1,1-1-1,-1 0 1,1 1-1,-1-1 1,7-1 0,4-2 47,0 0 1,0-1 0,20-8 0,-26 9-74,6-2 48,-1-1 0,1 0 1,-2-1-1,1 0 0,-1-1 0,0 0 1,-1-1-1,0 0 0,0-1 0,15-19 0,3-3-122,6-7 287,-35 38-197,1-1 1,0 1-1,0 0 0,0 0 0,0 0 1,1 1-1,-1-1 0,0 0 1,0 0-1,0 1 0,1-1 0,-1 0 1,0 1-1,1-1 0,-1 1 0,1 0 1,-1-1-1,0 1 0,1 0 0,-1 0 1,1 0-1,-1 0 0,1 0 0,-1 0 1,2 1-1,8-1-15,-6 0 42,0-1 1,-1 1-1,1-1 0,-1-1 0,1 1 0,-1-1 1,0 1-1,1-1 0,-1 0 0,0-1 0,0 1 1,0-1-1,0 0 0,-1 0 0,1 0 0,-1 0 1,0 0-1,0-1 0,5-7 0,-2 3 20,-1-1 0,0 0 0,0 0 1,-1 0-1,0-1 0,-1 1 0,0-1 0,2-11 0,-4 15-78,-1 0 0,1 1 0,-1-1 0,0 0 0,-1 0-1,1 0 1,-1 1 0,0-1 0,0 0 0,-1 1 0,-4-11 0,5 15 19,0-1 1,0 1-1,0-1 1,-1 1-1,1-1 1,0 1-1,-1 0 0,0 0 1,1 0-1,-1 0 1,0 0-1,1 0 1,-1 0-1,0 0 1,0 1-1,0-1 1,1 0-1,-1 1 0,0 0 1,0 0-1,0-1 1,0 1-1,-2 0 1,0 1-8,0-1-1,0 0 1,0 1 0,0 0 0,0 0 0,0 0 0,0 0-1,0 0 1,0 1 0,-4 2 0,4-1 41,0 0 0,0 0 0,0 0 0,1 0 0,-1 1 0,1 0 0,0-1 0,0 1 0,0 0 0,0 1 0,1-1 0,0 0-1,-2 5 1,2-2 8,0 0-1,0-1 0,1 1 0,0 0 0,0 0 0,1-1 0,0 1 1,1 11-1,1-3 31,1 0-1,1 0 1,0 0 0,1 0 0,1-1-1,0 0 1,14 22 0,-12-22-3,2 0 1,0 0-1,15 15 1,-19-23-29,-1-1 0,2 1 0,-1-1 1,0-1-1,1 1 0,0-1 1,0 0-1,14 5 0,-18-8-159,-1 0 0,0-1 1,1 1-1,-1-1 0,0 0 0,1 1 0,-1-1 0,0 0 0,1 0 0,-1-1 1,1 1-1,-1 0 0,0-1 0,1 0 0,-1 1 0,0-1 0,0 0 1,1 0-1,-1 0 0,0 0 0,0-1 0,0 1 0,0-1 0,-1 1 0,1-1 1,0 1-1,-1-1 0,1 0 0,-1 0 0,1 0 0,-1 0 0,0 0 1,2-5-1,3-5-1412,-1 0 1,-1-1 0,0 0 0,3-22-1,-6 30 971,1-6-1169,0 1 0,-1-16-1,-1 22 1278,0 0 0,0 1 0,-1-1 0,1 0 0,-1 1 0,0-1 0,0 1 0,0-1 0,0 1 0,-3-5 0,1 5-57,1 0 0,-1-1 0,0 1 0,0 0 0,-4-2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53.9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59 101 10304,'-45'-12'3808,"40"7"-2944,-4 2-256,13-1 96,6-4-513,-2 0 193,5-1-224,6-2-1183,4-1 511,-1-1-2656,1 6 1728,3-1-4672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0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237 442 1248,'8'0'3771,"5"-8"6276,-13 8-9905,0-1 1,0 1-1,0-1 0,0 1 0,0-1 1,0 1-1,0-1 0,0 1 0,0-1 1,0 1-1,0-1 0,-1 1 0,1-1 1,0 1-1,0-1 0,-1 1 0,1-1 0,0 1 1,-1 0-1,1-1 0,0 1 0,-1 0 1,1-1-1,0 1 0,-1 0 0,1-1 1,-1 1-1,1 0 0,-2-1 0,1 1-43,0 0 0,-1 0 0,1 0 0,-1 0 0,1 0-1,-1 0 1,1 0 0,-1 0 0,1 0 0,-3 1 0,-5 2 24,0 1 0,0 0 0,0 0 1,0 0-1,1 1 0,0 0 0,0 1 0,0 0 1,-11 12-1,5-4-26,1 1 0,0 1 1,-17 28-1,20-26-58,0 0 1,2 1-1,0 0 1,0 0-1,-6 33 0,12-44-12,0 1-1,1-1 0,0 1 0,0 0 1,1 0-1,0-1 0,1 1 0,0 0 0,0 0 1,1-1-1,0 1 0,0-1 0,1 0 1,0 1-1,7 12 0,-8-18 3,0-1 0,0 1-1,0 0 1,0-1 0,0 1 0,0-1-1,1 0 1,-1 0 0,1 0 0,0 0 0,0 0-1,-1-1 1,1 1 0,0-1 0,1 1-1,-1-1 1,0 0 0,0 0 0,0-1 0,0 1-1,1-1 1,-1 0 0,0 1 0,1-1-1,-1-1 1,0 1 0,1 0 0,-1-1-1,0 0 1,0 0 0,0 0 0,0 0 0,0 0-1,0 0 1,0-1 0,0 0 0,0 1-1,0-1 1,-1 0 0,1 0 0,-1-1 0,1 1-1,-1-1 1,0 1 0,0-1 0,0 1-1,2-5 1,5-9-63,-1-1 0,0 0 0,7-23 0,12-58 149,-9 29 77,-12 46-267,-1-1 1,-2 0-1,0 0 0,-2-39 1,-6 185-321,5-89 402,2 62 203,-1-86-117,0 0 1,1-1 0,0 1 0,0-1 0,1 1 0,0-1 0,0 0-1,7 11 1,-9-17-87,0-1 1,1 1-1,-1 0 0,0-1 0,1 1 0,-1-1 0,1 1 0,0-1 0,-1 0 1,1 0-1,0 1 0,0-1 0,0-1 0,0 1 0,0 0 0,0 0 0,0-1 1,2 1-1,0 0 20,0-1 1,0 0-1,-1 0 1,1-1 0,0 1-1,0-1 1,-1 0 0,1 0-1,5-2 1,5-3 48,0-1 0,0-1 0,23-17 1,-36 24-79,57-42 51,-2-3 0,-2-3 0,-2-2 0,59-74 0,-96 104 23,0-1 0,-2 0 0,0-1 0,-2-1-1,11-31 1,-8 12-132,-1-1 0,6-51 0,-16 53-6,-2 33-133,-1-1-1,1 1 1,3-12-1,-76 290-632,65-246 841,-26 98 67,28-93 29,0 0 0,-1 39 0,4-40-39,1 41 131,1-59-132,1 0 1,0-1-1,1 1 1,0 0-1,4 11 1,-6-17-36,1-1 0,0 0-1,0 0 1,1 0 0,-1 0 0,0 0 0,1 0-1,-1 0 1,1-1 0,-1 1 0,1 0 0,0-1 0,0 1-1,3 1 1,-3-2-8,-1-1-1,1 1 1,-1-1 0,1 1-1,-1-1 1,1 0-1,-1 0 1,1 0-1,0 0 1,-1 0 0,1 0-1,-1 0 1,1-1-1,-1 1 1,1 0 0,-1-1-1,1 1 1,-1-1-1,1 0 1,-1 1-1,0-1 1,1 0 0,1-2-1,6-4-25,-1 0 0,0-1 0,11-14 0,8-7-209,6-3 65,2 1 1,41-26-1,-76 66-214,-5 8 302,-10 25 1,9-25 25,-8 29 0,10-29 61,1 1-1,-1 32 1,4-45-17,0 0 1,0-1-1,1 1 0,-1-1 1,1 1-1,0-1 0,0 0 1,1 1-1,-1-1 0,1 0 1,0 0-1,0 0 0,1 0 1,-1 0-1,1 0 1,5 5-1,-6-7 18,0 0 1,1-1-1,-1 1 1,0-1 0,1 0-1,-1 0 1,1 0-1,-1 0 1,1 0-1,0-1 1,-1 1-1,1-1 1,0 0-1,-1 0 1,1 0-1,0 0 1,-1 0-1,1 0 1,0-1-1,-1 1 1,5-2-1,-1 0 16,0 0-1,0-1 1,0 1-1,0-1 1,0 0-1,-1-1 1,0 0-1,6-4 1,-5 1-11,1 1 1,-1-2-1,-1 1 1,1-1-1,-1 1 1,-1-1-1,1-1 1,-1 1-1,-1-1 1,0 1-1,0-1 1,0 0-1,-1 0 1,-1 0-1,1-14 1,-1 14-20,-1 0 0,0 1 0,0-1 1,-1 1-1,0-1 0,-1 1 0,0-1 1,0 1-1,-1 0 0,0 0 1,0 0-1,-1 0 0,0 0 0,-1 1 1,1 0-1,-11-12 0,8 12-42,0 1 0,0 0 0,0 0 0,-1 1 0,0-1-1,0 2 1,0-1 0,-1 1 0,0 1 0,-16-6 0,23 9 10,-3-2-136,0 1 1,0-1-1,0 1 1,0 0 0,-7 0-1,177-10 744,0-1-529,-156 12-45,1 0 42,0 0 0,0 0 0,0 1 0,0 0 0,12 4 0,-20-4-46,0-1-1,-1 1 0,1 0 0,0-1 1,0 1-1,-1 0 0,1 0 0,-1 1 0,1-1 1,-1 0-1,1 0 0,-1 1 0,1-1 1,-1 1-1,0-1 0,0 1 0,0-1 1,0 1-1,0 0 0,0-1 0,0 1 1,-1 0-1,1 0 0,-1 0 0,1 0 1,-1 0-1,0-1 0,0 1 0,0 0 1,0 0-1,0 0 0,0 0 0,-1 3 1,-1 10 134,-1 15 23,-2-1 0,-1 0-1,-18 55 1,22-81-147,0 8 73,11-18 257,21-39-57,41-55-236,-60 88-79,1 1 0,-1 0 0,2 0 0,0 2 1,19-14-1,-30 23 16,-1 0 0,1 0 0,-1 0 1,1 0-1,0 1 0,-1-1 0,1 0 0,0 1 0,0-1 1,0 1-1,-1 0 0,1 0 0,0 0 0,0 0 1,0 0-1,2 0 0,-3 1 0,0-1 0,0 0 0,0 1 0,0-1 0,0 1 0,-1 0 0,1-1 0,0 1 0,0 0 0,0-1 0,-1 1 0,1 0 0,0 0 0,-1 0 0,1-1 0,-1 1 0,1 0 0,-1 0 1,1 0-1,-1 0 0,1 0 0,-1 0 0,0 0 0,0 0 0,0 0 0,1 0 0,-1 2 0,0 13 4,-1 0 0,0-1 0,-5 26 0,1-6 53,-16 117 358,48-200-326,-20 33-95,2 0 0,-1 1 0,2 0-1,0 1 1,1 0 0,0 1 0,1 0 0,0 0-1,1 2 1,26-18 0,-7 8-11,2 1-1,49-19 1,-81 37-3,1 1-1,-1-1 0,0 0 1,1 1-1,-1-1 1,0 1-1,1 0 1,-1 0-1,1 0 0,-1 0 1,0 1-1,4 0 1,-5-1 21,0 0 1,0 1-1,0-1 0,0 1 1,0 0-1,0-1 1,0 1-1,0 0 0,0-1 1,0 1-1,0 0 1,-1 0-1,1 0 0,0 0 1,0 0-1,-1 0 1,1 0-1,-1 0 1,1 0-1,-1 0 0,1 0 1,-1 0-1,0 1 1,0-1-1,1 0 0,-1 2 1,4 26-13,10 31-1,-9-37 9,-4-19 45,1 0-1,-1 0 0,1 0 0,0 0 0,0 0 0,0 0 0,0 0 0,1-1 0,-1 1 0,1-1 0,6 6 0,-8-8-20,1 0 0,0 1 1,-1-1-1,1 0 0,0 0 0,0 0 0,0 0 0,0 0 0,0 0 1,0-1-1,0 1 0,0-1 0,0 1 0,0-1 0,0 0 1,1 0-1,-1 0 0,0 0 0,0 0 0,0 0 0,0-1 0,0 1 1,0-1-1,1 1 0,2-3 0,2 0-4,-1-1-1,0 0 1,0 0-1,0-1 1,-1 0-1,9-8 1,28-39-243,-3 4 463,-4 15-447,-35 33 214,0 0-1,0 0 0,0 0 0,0 0 0,0 0 1,0 0-1,0-1 0,0 1 0,0 0 0,0 0 1,1 0-1,-1 0 0,0 0 0,0 0 0,0 0 0,0 0 1,0 0-1,0 0 0,0 0 0,0 0 0,1 0 1,-1 0-1,0 0 0,0 0 0,0 0 0,0 0 1,0 0-1,0 0 0,0 0 0,0 0 0,1 0 1,-1 0-1,0 0 0,0 0 0,0 0 0,0 0 0,0 0 1,0 0-1,0 0 0,0 0 0,0 0 0,0 1 1,1-1-1,-1 0 0,0 0 0,0 0 0,0 0 1,0 0-1,0 0 0,0 0 0,0 0 0,0 0 0,0 0 1,0 1-1,0-1 0,0 0 0,0 0 0,0 0 1,0 0-1,0 0 0,0 0 0,0 0 0,0 0 1,0 1-1,0 6-16,0-7 17,-3 65 105,1-43-23,1 1 1,3 42-1,-1-62-64,-1 0 0,1 0 0,-1 0 0,1 0 0,0 0 0,0 0 0,1 0 1,-1 0-1,4 5 0,-5-7-14,1-1 1,0 1-1,-1-1 1,1 1 0,0 0-1,0-1 1,0 1 0,0-1-1,-1 0 1,1 1-1,0-1 1,0 0 0,0 1-1,0-1 1,0 0-1,0 0 1,0 0 0,0 0-1,0 0 1,0 0 0,0 0-1,0 0 1,0 0-1,0 0 1,0-1 0,0 1-1,0 0 1,0-1-1,0 1 1,-1-1 0,1 1-1,0-1 1,0 1 0,0-1-1,0 0 1,46-30 44,-12 8-9,58-30-1,88-14-343,-151 57 293,-10 2 43,-15 5 0,-1 1 0,1 0 0,0 0 0,0 1 0,-1 0 0,1-1 0,0 2 0,0-1 0,7 0 0,-10 1-144,-8 4 123,-7 8-50,0 1 0,1 1 0,1-1 0,0 2 1,-10 16-1,16-22 36,-1 0 1,2 1-1,-1 0 0,2-1 1,-1 2-1,1-1 1,1 0-1,0 0 1,0 1-1,0 11 0,2-17 26,1 1 0,-1-1 0,1 1 0,0-1 0,0 0 0,1 1 0,-1-1 0,1 0 0,0 0 0,1 0 0,-1 0 0,1-1 0,4 7-1,-2-5 6,0-1-1,1 1 0,-1-1 0,1 0 0,0 0 0,1-1 0,-1 0 0,13 6 0,-6-4-27,0-1 0,1-1 1,0 0-1,-1-1 0,1 0 0,1-1 0,-1-1 0,0 0 0,28-2 0,-28-1-385,1 0 1,-1 0 0,1-2-1,-1 0 1,0-1-1,18-8 1,-24 9-294,-1 0 0,0-1 0,0 1 0,0-1 0,-1-1 1,0 1-1,0-1 0,0 0 0,-1-1 0,0 1 0,0-1 0,6-12 0,-8 14-23,0-1-1,0 0 0,-1 0 1,0 0-1,0 0 1,0 0-1,-1 0 1,0-1-1,-1 1 1,1 0-1,-1-1 0,0 1 1,0-1-1,-1 1 1,0 0-1,0-1 1,-1 1-1,0 0 1,0 0-1,0 0 0,-6-11 1,-13-17-1395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1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20 10048,'-66'-16'3712,"48"16"-2880,-1-4-224,14 4 1343,2 0-351,11 0-3264,1 0 929,1 0-2913,-2 0 2080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1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0 140 8640,'0'-3'3200,"19"-1"-2496,30-1-192,-4 2 1568,27-5-1248,14-1 575,4-2-831,26-1-192,37 4-224,0-4-608,-14-4 224,1 4-2719,26 0 1631,0-13-6304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3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1244 5632,'6'-1'695,"-1"0"0,1-1 0,-1 1-1,0-1 1,1 0 0,-1-1 0,0 1 0,5-5 0,5-2 567,26-22 0,9-20-12,-15 14-825,26-18 86,2 3 0,71-45 1,-58 43-164,40-38 91,-95 72-315,-1 0-1,-1-2 1,18-26 0,14-34 208,60-130 1,-80 147-12,-12 27 355,-1-2-1,22-82 1,-38 117-592,-1-1 1,-1 1-1,1-1 1,-1 1-1,0-8 1,0 11-97,0 0 1,-1 0 0,1 0 0,0 0-1,-1 1 1,1-1 0,-1 0 0,1 0 0,-1 1-1,0-1 1,0 0 0,0 1 0,0-1-1,0 1 1,0-1 0,0 1 0,-1 0 0,-1-3-1,2 4-6,0 0 0,0-1 0,0 1 0,0 0 0,0 0 0,0 0 0,0 0 0,0 0 0,0 0 0,0 0 0,0 0 0,0 0 0,0 0 0,0 0 0,0 1 0,0-1 0,0 0 0,0 1 0,0-1 0,0 1-1,-1 0 1,-19 13-151,21-13 165,-7 5-17,1 0 1,0 1-1,1 0 0,-1 0 1,2 1-1,-1 0 1,1-1-1,0 2 1,-5 15-1,5-15 45,-40 107 830,-41 171-1,77-253-563,-6 51-1,13-74-185,0 0 0,1 0 0,1 1 0,-1-1 0,2 0 0,0 1 0,0-1 0,6 16 0,-5-18-6,1 1 0,0-1 1,1 0-1,0 0 0,0-1 0,9 11 1,-12-17-65,0 0 1,0 0-1,0 0 1,0 0-1,1 0 1,-1-1-1,1 1 0,-1-1 1,1 0-1,-1 0 1,1 0-1,0 0 1,-1 0-1,1 0 1,0-1-1,0 1 1,-1-1-1,1 0 1,0 0-1,0 0 1,0 0-1,0-1 1,-1 1-1,1-1 0,0 1 1,0-1-1,3-1 1,16-8-46,-1-1 1,0-1-1,0-1 0,28-23 1,-45 33 1,3-2 16,0 0 0,0 0 1,0-1-1,-1 0 0,0 0 0,0-1 1,0 0-1,-1 0 0,5-9 1,-9 16-16,-1-1 1,1 0 0,-1 0 0,1 0 0,-1 0 0,0 0 0,1 0 0,-1 0 0,0 0 0,0 0 0,0-1 0,0 1 0,0 0 0,0 0 0,0 0 0,0 0 0,0 0 0,0 0 0,0 0 0,-1 0 0,1 0-1,-1-2 1,0 2-29,0 0 0,0 1 0,0-1 0,0 0 0,0 1 0,0-1 0,0 0 0,0 1 0,0-1 0,0 1 0,0 0 0,0-1 0,0 1 0,-1 0 0,1 0 0,0 0 0,-2-1 0,-2 1-34,1 0 0,-1 1 0,0-1 0,0 1 0,0 0 0,1 0 1,-1 0-1,-8 4 0,8-2 59,1 0 0,-1 0 0,1 0 0,0 1 0,-1-1 0,2 1 0,-1 0 0,0 0 0,1 0 0,0 1 0,0-1 0,-4 7 0,6-8 48,-1 1 0,1-1 1,0 0-1,0 1 0,0-1 1,1 0-1,-1 1 0,1-1 0,-1 1 1,1-1-1,1 1 0,-1-1 0,0 0 1,1 1-1,-1-1 0,1 1 0,0-1 1,0 0-1,1 0 0,1 4 1,0-1 40,1 0 0,0 0 1,0 0-1,0-1 1,1 0-1,0 0 0,0 0 1,0 0-1,1-1 1,-1 0-1,1 0 1,12 6-1,-8-6-18,-1 0 0,1-1 0,0-1 0,-1 1 1,1-2-1,0 1 0,0-1 0,14-1 0,-3-1-7,-1-2 0,1 0 0,0-1 0,-1-1 0,0 0 0,0-2 0,-1-1 0,23-11 0,-20 7 31,0-1 0,0-1 0,-2 0 0,1-2 0,-2 0 0,0-2 0,17-20 0,-21 23-109,-12 11 6,1 1 0,-1 0 0,0-1 0,0 0 0,5-7 0,-16 55-653,-17 120 1424,19-113-677,3-34-66,2 0 1,0 1 0,2-1-1,2 23 1,-3-38 21,0 1 1,1-1 0,-1 0-1,1 1 1,0-1 0,1 4-1,-1-6-24,-1 0-1,0 0 0,0 0 0,0 1 1,0-1-1,0 0 0,0 0 0,0 0 0,0 0 1,1 0-1,-1 0 0,0 0 0,0 0 1,0 0-1,0 1 0,0-1 0,1 0 0,-1 0 1,0 0-1,0 0 0,0 0 0,0 0 1,0 0-1,1 0 0,-1 0 0,0 0 0,0 0 1,0 0-1,0 0 0,0 0 0,1 0 1,-1 0-1,0-1 0,0 1 0,0 0 0,0 0 1,0 0-1,1 0 0,-1 0 0,8-12 142,26-82 43,-26 69-276,1 0 0,0 0 0,21-34 0,-17 36 47,-8 13-7,1 0-1,0 1 0,1 0 0,8-10 0,-14 19-71,0 0 94,0 1-1,0-1 1,0 1-1,0 0 1,0-1 0,0 1-1,0 0 1,0 0-1,0 0 1,1 1-1,5 5-33,16 9 120,-10-5-10,23 11 0,-30-19-41,-1 0 0,1-1-1,0 0 1,-1 0-1,1-1 1,0 1-1,12 0 1,-2-1 22,0-1 1,0-1 0,0 0-1,0-1 1,0-1 0,0 0-1,0-2 1,-1 1 0,0-2-1,0 0 1,0-1 0,-1 0-1,0-1 1,0-1 0,-1 0-1,0-1 1,17-17 0,-26 23-63,14-18 19,-17 22 3,-1-1 0,1 0 0,-1 1 1,1-1-1,-1 0 0,0 0 1,0 0-1,1 1 0,-1-1 0,0 0 1,0 0-1,0 0 0,0 1 0,0-1 1,0 0-1,0 0 0,0 0 0,0 0 1,0 1-1,0-1 0,0 0 0,-1 0 1,1 0-1,0 1 0,-1-1 1,1-1-1,-1 2-6,1-1 0,-1 0 0,1 1 0,0-1 0,-1 1 0,1-1-1,-1 1 1,0-1 0,1 1 0,-1-1 0,1 1 0,-1-1 0,0 1 0,1 0 0,-1-1 0,0 1 0,1 0 0,-1 0 0,-1-1 0,-15 6-96,15-4 105,-6 3-15,1 0 1,0 1-1,-1 0 1,2 0-1,-1 1 1,1-1-1,0 1 1,0 1-1,0-1 1,1 1-1,0 0 1,0 1-1,-6 12 0,9-13 35,-1-1-1,1 1 0,1 0 1,-1-1-1,1 1 0,0 0 1,1 0-1,0 0 0,0 0 1,0 0-1,1-1 0,0 1 1,0 0-1,1 0 0,0-1 1,5 13-1,-5-12 6,1-1 0,0 0 0,1 0 0,0 0 0,-1 0 0,2 0 0,-1-1-1,1 1 1,0-1 0,0-1 0,0 1 0,1-1 0,-1 0 0,1 0 0,0 0 0,10 4 0,-12-7-6,0 0 0,0-1 0,0 1 0,0-1 0,0 1 0,0-1 0,-1 0 0,1-1 0,0 1 0,0-1 0,0 0 0,0 0 0,0 0 0,0 0 0,-1-1 0,1 1 1,-1-1-1,1 0 0,4-3 0,6-5 42,0-1 1,0-1 0,12-13 0,-18 18-44,27-28 1,114-106 181,-133 126-187,0-1 0,-1-1 1,-1-1-1,-1 0 0,0 0 0,-2-2 0,13-27 1,-1-6-44,26-91 0,-40 114-45,-1 0 0,-2-1 1,-1 0-1,2-38 0,-7 68 75,0 1 1,0-1 0,0 1-1,0-1 1,0 1 0,0-1-1,0 0 1,0 1 0,0-1 0,0 1-1,0-1 1,-1 1 0,1-1-1,0 1 1,0-1 0,-1 1-1,1-1 1,0 1 0,-1-1-1,0 1 3,1 0-1,0-1 1,-1 1-1,1 0 1,0 0-1,-1 0 1,1 0-1,-1 0 1,1 0-1,0 0 1,-1 0-1,1 0 0,0 0 1,-1 0-1,1 0 1,-1 0-1,1 0 1,0 0-1,-1 1 1,1-1-1,-1 0 1,-2 2-24,1-1 0,-1 1 1,1 0-1,-1 0 0,1 0 0,-3 3 1,-4 7-26,0 1 0,1 0 0,0 0 0,1 1 0,-9 21 0,1-1 17,-37 73 125,-47 104 172,92-193-226,1-1 1,1 1 0,1 0 0,0 0-1,1 1 1,1-1 0,1 1-1,2 28 1,-1-44-10,0 0-1,1 0 0,-1 0 1,1 0-1,0 0 1,0 0-1,0 0 0,0 0 1,0-1-1,1 1 1,-1 0-1,4 3 1,-4-5-15,1 1 1,-1-1-1,1 0 1,0 0-1,0 0 1,0 0-1,-1 0 1,1 0-1,0-1 1,0 1 0,0 0-1,0-1 1,0 0-1,0 1 1,1-1-1,-1 0 1,0 0-1,0 0 1,2-1-1,10-1 37,0 0-1,0-1 1,0-1-1,15-6 1,55-25 235,-63 26-266,191-90-283,-210 98 242,1-1-1,0 1 0,-1 0 1,1 0-1,0 1 0,3-2 0,-5 2 21,-1 0-1,1 0 0,-1 0 0,0 0 0,1 0 1,-1 0-1,0 0 0,1 0 0,-1 1 0,1-1 0,-1 0 1,0 0-1,1 0 0,-1 0 0,0 0 0,1 1 1,-1-1-1,0 0 0,1 0 0,-1 1 0,1-1 0,-1 1 4,0 0-1,0-1 1,1 1 0,-1 0-1,0-1 1,0 1-1,0-1 1,0 1-1,0 0 1,0 0-1,0-1 1,0 1-1,0 0 1,0-1-1,0 1 1,0 0 0,-1 0-1,-9 34-18,-1-1 0,-2 1 0,-1-2 0,-32 56 0,-8-11 161,46-67-132,-1-1 0,0 0 0,-1-1 1,0 0-1,-11 7 0,18-13-13,-1-1-1,0 0 1,1 0-1,-1-1 1,0 1-1,0-1 1,0 1-1,0-1 1,0-1-1,-1 1 0,1-1 1,-7 1-1,9-1 10,0-1-1,0 1 0,0 0 0,0-1 0,0 0 0,0 1 0,0-1 1,0 0-1,0 0 0,0 0 0,0 0 0,0 0 0,1-1 1,-1 1-1,0-1 0,1 1 0,-1-1 0,1 1 0,0-1 0,-1 0 1,1 0-1,0 1 0,0-1 0,0 0 0,0 0 0,-1-4 0,1 0-8,-1 0-1,1-1 0,0 1 1,1 0-1,-1-1 0,1 1 1,1 0-1,-1-1 0,1 1 1,0 0-1,0 0 0,1-1 0,0 1 1,0 0-1,0 0 0,4-6 1,-3 7-9,0 0 0,0 0 1,0 0-1,1 1 0,-1-1 1,1 1-1,0 0 1,0 0-1,1 0 0,-1 1 1,1 0-1,0 0 0,0 0 1,0 0-1,0 1 0,1-1 1,-1 1-1,6-1 0,22-2-19,1 2 0,-1 1 0,1 1-1,33 5 1,24-1 9,168-3-3399,-259 0 3396,35-3-5232,-34 3 4858,0 0-1,1 0 1,-1 0-1,0-1 1,0 1-1,0 0 1,0-1-1,0 1 1,0-1 0,0 1-1,0-1 1,0 0-1,0 1 1,0-1-1,0 0 1,-1 0-1,1 1 1,0-1-1,0 0 1,-1 0 0,1 0-1,-1 0 1,1 0-1,-1 0 1,2-2-1,-5-13-5885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4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268 8 5632,'1'-1'116,"-1"0"0,1 1 0,0-1 0,-1 1 0,1-1 0,-1 1 0,1 0 0,0-1 0,-1 1 0,1-1 0,0 1 0,-1 0 0,1 0 0,0-1 0,0 1 0,-1 0 0,1 0 0,0 0 0,0 0 0,-1 0 0,1 0 0,0 0 0,0 0 0,-1 0 0,1 0 0,0 1 0,0-1 0,-1 0 0,1 0 0,0 1 0,-1-1 0,1 0 0,0 1 0,-1-1 0,1 1 0,-1-1 0,1 1 0,0-1 0,-1 1 0,1-1-1,-1 1 1,0 0 0,2 0 0,0 3 482,1 0-1,-1 0 1,0 0-1,0 0 0,-1 0 1,2 5-1,-2-5-268,0 0-1,0 1 1,0-1 0,-1 0 0,0 0 0,0 0-1,0 1 1,-1-1 0,1 0 0,-1 0-1,-2 8 1,0-5-16,1-1 0,-1 0-1,0 0 1,-1 0 0,0-1-1,-8 10 1,-1-1-38,0-1 0,-1-1 0,-1 0 0,-25 15 0,21-15-581,-1-1 0,0 0 0,0-2-1,-34 12 1,49-20-286,1 0-1,-1-1 0,0 1 0,-7-1 1,11 0 422,0 0 1,1 1 0,-1-1-1,0 0 1,0-1-1,1 1 1,-1 0 0,0 0-1,0 0 1,1 0 0,-1 0-1,0-1 1,0 1-1,1 0 1,-1-1 0,0 1-1,1-1 1,-1 1 0,0 0-1,1-1 1,-1 1-1,1-1 1,-1 0 0,1 1-1,-1-1 1,1 1 0,-1-1-1,1 0 1,0 1 0,-1-1-1,1 0 1,0 0-1,-1 1 1,1-1 0,0-1-1,0 0-226,1-1 0,0 1 0,-1-1 0,1 1 0,0 0 0,0 0 0,3-4 0,15-30-4366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6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264 29 8544,'-5'-7'1301,"3"5"-981,1 1 0,-1-1 0,1 1 0,0-1 0,0 0 0,0 0 0,0 0 0,0 0 0,-1-3 3461,2 7-2645,-1 11-552,0 1-1,-5 19 1,0 0-212,-14 68 451,-4 0 0,-48 125 0,33-115 438,-37 167 1,78-286-1218,1-1 0,0 0 1,1 1-1,0-1 0,0 1 1,1 0-1,0 1 0,0-1 1,1 1-1,10-10 0,5-4-158,1 1-1,25-17 1,-35 28 61,1 0 0,0 1 0,1 0 0,0 1 1,0 1-1,24-8 0,-33 13 42,1 0 1,-1 0-1,1 0 1,-1 1-1,1 0 0,-1 0 1,1 0-1,-1 1 1,9 1-1,-10-1 23,-1 0 0,1 1-1,0-1 1,-1 1 0,1 0 0,-1 0 0,1 0-1,-1 1 1,0-1 0,0 1 0,0 0 0,0 0-1,-1 0 1,4 5 0,-2-3 30,-1 1 0,0 0 1,0-1-1,0 1 0,-1 1 0,0-1 1,0 0-1,0 0 0,-1 1 0,0-1 1,0 1-1,-1-1 0,0 1 0,0-1 1,-1 1-1,1-1 0,-1 1 0,-1-1 0,-3 12 1,2-10 53,0 1-1,-1-1 1,0 0 0,-1 0 0,0 0 0,0 0 0,-1-1-1,0 0 1,0 0 0,0-1 0,-1 1 0,0-1 0,-12 7 0,11-8-69,0 0 0,-1-1 1,1 0-1,-1 0 0,0-1 1,0 0-1,-1-1 1,1 0-1,-12 1 0,14-3-58,0 0 0,0 0-1,0 0 1,1-1-1,-1 0 1,0-1 0,0 1-1,0-1 1,1-1 0,-1 1-1,1-1 1,0 0 0,-8-5-1,8 4-55,0 0 0,1-1 0,-1 0 0,1 0 0,0 0 0,0 0-1,0-1 1,1 0 0,0 0 0,0 0 0,0-1 0,1 1 0,0-1 0,-3-11 0,6 17 75,-1 1 1,1 0-1,0-1 1,0 1-1,0-1 1,0 1-1,0-1 1,0 1-1,0-1 1,0 1-1,0-1 1,0 1 0,0 0-1,0-1 1,0 1-1,0-1 1,0 1-1,0-1 1,0 1-1,1-1 1,-1 1-1,0 0 1,0-1-1,1 1 1,-1-1-1,0 1 1,1 0 0,-1-1-1,0 1 1,1 0-1,-1 0 1,0-1-1,1 1 1,-1 0-1,0 0 1,1-1-1,-1 1 1,1 0-1,-1 0 1,1 0 0,-1 0-1,1 0 1,-1 0-1,0-1 1,1 1-1,-1 0 1,1 0-1,0 1 1,3-1-8,-1 0-1,1 0 1,0 0 0,-1 1 0,5 1-1,34 8 119,1-1 0,0-2 0,49 2 0,-71-9-14,1 0 0,-1-1 1,1-2-1,-1 0 0,0-1 0,0-1 0,-1-1 1,29-12-1,50-28 370,84-35 349,-160 71-364,-1 0 1,33-21 0,-81 38-505,19-2 84,1 0 1,-1 0-1,1 0 1,0 1-1,0 0 0,-4 7 1,-2 2-74,-13 25 0,21-33 74,0 1 0,0 0 0,1 0-1,-4 16 1,6-20-14,0 0 0,1 0-1,-1 0 1,1 1 0,0-1 0,0 0 0,0 0-1,1 0 1,-1 0 0,1 0 0,0 0 0,3 6-1,-4-9 0,1 1 0,0-1-1,-1 0 1,1 0 0,0 0-1,0-1 1,0 1 0,0 0-1,0 0 1,0 0 0,0-1-1,0 1 1,0 0 0,0-1-1,0 1 1,0-1-1,0 1 1,1-1 0,-1 0-1,0 1 1,0-1 0,0 0-1,1 0 1,-1 0 0,0 0-1,0 0 1,1 0 0,-1 0-1,0 0 1,2-1-1,6-1 50,-1-1 0,0 0 0,12-6 0,-9 4-23,247-129-235,-257 133 193,7-3-49,-1-1 0,1 1 1,0 1-1,15-5 0,-22 8 52,-1 0 0,1 0 0,0 0 0,-1 0-1,1 0 1,0 0 0,-1 0 0,1 0 0,0 0-1,-1 0 1,1 1 0,-1-1 0,1 0-1,0 1 1,-1-1 0,1 0 0,-1 1 0,1-1-1,-1 0 1,1 1 0,-1-1 0,1 1 0,-1-1-1,0 1 1,1-1 0,-1 1 0,0 0-1,1-1 1,-1 1 0,0-1 0,0 1 0,1 0-1,-1-1 1,0 1 0,0 0 0,0-1 0,0 2-1,2 29 23,-2-29-6,0 42 43,-2-18 12,2 0 1,1-1-1,1 1 0,11 49 0,-12-73-49,-1 0 0,1 0 0,-1 0 0,1 0-1,0 0 1,0-1 0,0 1 0,0 0 0,0-1 0,0 1 0,0-1-1,0 1 1,1-1 0,-1 0 0,1 1 0,-1-1 0,1 0 0,-1 0-1,1 0 1,0 0 0,2 1 0,-3-2-4,1 0 1,0 0-1,-1 0 1,1 0-1,0 0 0,-1 0 1,1-1-1,-1 1 1,1-1-1,-1 1 0,1-1 1,0 1-1,-1-1 1,0 0-1,1 0 0,-1 1 1,1-1-1,-1 0 1,0-1-1,0 1 0,0 0 1,0 0-1,0 0 1,0-1-1,0 1 0,1-2 1,31-50 145,4-7-106,-10 28-19,0 1 0,2 2 0,45-35 0,45-46 208,-95 83-236,-2-1 1,-2-1-1,23-41 1,42-101-162,-36 69-40,-42 89 109,-7 13 81,0 0 1,0 0-1,0 0 0,0 0 1,0 0-1,0 0 0,0 0 1,0 0-1,0 0 0,0 0 0,0 0 1,0 0-1,0 0 0,0 0 1,0 0-1,0 0 0,0 0 1,1 0-1,-1 0 0,0 0 1,0 0-1,0 0 0,0 0 1,0 0-1,0 0 0,0 0 0,0 0 1,-8 23-363,2-8 357,-81 245-138,33-107 268,45-124-374,4-15-396,1-1-1,-10 18 1,-4 4-2237,12-21 813,-1-1 0,0 0 0,-1-1 0,-10 13 0,17-23 1670,-1-1 0,0 1 0,0 0 0,0 0 0,0-1 0,0 1 0,-3 1 0,-17 2-4938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11712,'-17'5'5311,"-1"7"-4607,5-4 2432,8 0-1856,-14 4 672,6 0-1152,-5-1-416,5 1-224,-1 1-160,9-1 32,-3-9-1184,3 6 640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6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88 9728,'-15'-28'3584,"20"23"-2784,5-2-224,3 2 672,5-3-800,-1 5 2367,11-2-1567,17 2 480,32-1-992,16 4-448,6 0-192,-17 0-544,-3 0 256,-10 0-3648,-6 0 2112,-5 0-5471,10-8 4031,-20-4-928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8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12 984 5632,'-11'2'2796,"18"-9"621,18-32 542,-5 7-2280,44-52 0,1 18-152,83-65 0,45-44 550,-170 151-1798,-8 7 30,2 0-1,29-23 1,-45 39-279,0 0 1,0 0-1,0 1 1,0-1-1,0 0 1,0 1-1,0-1 0,0 1 1,0-1-1,1 1 1,-1 0-1,0-1 1,0 1-1,1 0 1,-1 0-1,0 0 0,3 0 1,-4 0-2,1 1 0,0-1 0,-1 0-1,1 1 1,0-1 0,-1 1 0,1-1 0,-1 1 0,1-1 0,-1 1 0,1-1 0,-1 1-1,1-1 1,-1 1 0,1 0 0,-1-1 0,0 1 0,1 0 0,-1-1 0,0 1 0,1 1-1,0 3 75,0 0 0,-1 1 0,1-1 0,-1 0 0,0 0 0,-2 11 0,-4 19 63,-2-1 1,-1 1 0,-26 59-1,33-87-129,-1-1 13,0 1 0,0-1 0,1 1 0,0 0 0,-2 12-1,15-26 175,16-17-20,-11 9-183,1 1 0,26-18 0,-3 8-138,0 2-1,62-25 1,-101 46 113,0 1 0,0-1 0,0 1 0,0 0 1,0-1-1,0 1 0,0 0 0,0 0 0,0 0 0,0 0 0,1 0 0,-1 0 0,0 0 0,1 0 0,-2 1 1,1-1-1,-1 0 1,0 0-1,0 0 1,1 1-1,-1-1 1,0 0-1,0 0 1,0 1-1,1-1 1,-1 0-1,0 0 1,0 1-1,0-1 1,0 0-1,0 1 1,1-1-1,-1 0 1,0 1-1,0-1 1,0 0-1,0 0 1,0 1-1,0-1 1,0 0-1,0 1 1,0-1-1,0 0 1,-1 1-1,0 2-6,0 0 1,0 0-1,0 0 1,-1 0-1,1 0 0,-1 0 1,0-1-1,-2 4 0,-11 12 44,1 0 0,1 1-1,1 1 1,0 0-1,2 0 1,-11 31-1,20-49-28,0-1 1,1 1-1,-1 0 0,1-1 1,0 1-1,-1 0 0,1 0 1,0-1-1,0 1 0,0 0 1,0 0-1,1-1 0,-1 1 0,0 0 1,1-1-1,-1 1 0,2 3 1,-1-4-1,0 0 0,0 0 1,0 0-1,0 0 0,0 0 0,1 0 1,-1 0-1,0-1 0,0 1 1,0 0-1,1-1 0,-1 1 1,0-1-1,1 1 0,-1-1 0,1 0 1,1 1-1,7-1 16,-1 1 0,1-2-1,0 0 1,0 0 0,10-3 0,-12 3-17,43-9-97,-1-3-1,1-1 1,-2-3 0,0-2-1,70-38 1,-95 44-64,32-10-1,-56 23 155,1 1-1,-1-1 1,0 1-1,0-1 0,0 1 1,1 0-1,-1-1 0,0 1 1,0 0-1,0-1 0,0 1 1,0-1-1,0 1 0,0 0 1,0-1-1,0 1 0,-1 0 1,1 0-1,-2 3 12,1 0-1,-1 0 1,0 0-1,-1 0 1,1 0-1,-5 5 1,-9 14 30,2 2 58,0 1 0,2 1 0,-10 34 0,20-54-79,1 0 0,0 0 0,0 10 0,0-14 5,1-1 1,1 1-1,-1-1 0,0 1 1,1-1-1,-1 0 0,1 1 1,-1-1-1,1 1 0,0-1 0,2 4 1,-2-6-5,-1 0 1,1 0 0,0 0-1,-1 0 1,1 0 0,0 0-1,-1 0 1,1 0 0,0 0-1,-1 0 1,1 0 0,0 0-1,-1-1 1,1 1 0,0 0-1,-1 0 1,1-1 0,-1 1-1,1 0 1,0-1-1,0 0 23,2-1-27,1 0 0,-1 0 0,0 0 0,0 0 0,0-1 0,0 1 0,-1-1 0,1 0 0,-1 0 0,1 0 0,2-6 0,3-4-114,8-24 0,-9 21 68,-1 3-21,-2 1 1,1-1-1,-1-1 1,3-22-1,-6 31 18,0 0 1,-1-1-1,0 1 0,0-1 0,-1 1 1,1-1-1,-1 1 0,0 0 0,-1-1 1,1 1-1,-1 0 0,0 0 0,0 0 1,-5-7-1,4 8 44,3 2-22,-1 1 0,1 0 1,-1 0-1,0 0 0,1 0 0,-1 0 1,0 0-1,0 0 0,0 0 0,0 0 1,0 0-1,0 1 0,0-1 0,0 0 1,0 1-1,0-1 0,0 0 0,0 1 1,-1 0-1,1-1 0,0 1 0,0 0 1,-1-1-1,1 1 0,0 0 0,0 0 1,-1 0-1,1 0 0,-2 0 0,2 0 45,2 1-43,0 0 20,0 0 1,0 0-1,0 0 1,0 0-1,0 0 1,0 0-1,0-1 1,0 1 0,1-1-1,-1 1 1,0-1-1,0 1 1,0-1-1,1 1 1,-1-1-1,2 0 1,-2 0-1,14 4 104,1-2 0,-1 0-1,1 0 1,22-2-1,65-8 177,-85 6-250,25-3 125,72-16-1,-102 17-129,0 0 0,0-1 0,0 0 0,0-1 0,-1 0 0,0-1 0,0-1 0,-1 0 0,18-16 0,-5-3 14,-1-2-1,-1 0 1,-1-1 0,17-34 0,6-8 43,-18 31-58,-1 3 18,21-41-1,-43 73-39,-2 5-13,-1 0 1,1 1 0,-1-1-1,1 0 1,-1 1 0,0-1-1,1 0 1,-1 0 0,0 0-1,0 0 1,1 1-1,-1-1 1,0 0 0,0 0-1,0 0 1,0 0 0,0 1-1,0-1 1,0 0 0,0 0-1,-1 0 1,1 0 0,0 0-1,-1 0-24,-2 4-28,-5 9-29,1 0-1,0 0 0,1 1 0,-6 17 0,-16 61-106,14-42 138,-29 80 178,15-51 11,-26 126 0,20 60-404,23-159-3599,10-75-1040,1-20-2081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8.5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64 11648,'-31'-49'4288,"22"41"-3329,4 1 2497,19 7-1152,17 0-1312,19 7 128,31 1-672,14 4-256,3 5-128,-8-6-288,10 6 128,3-6-3072,5 1 1760,-5 1-6207,-9-21 4255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15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4 6656,'0'0'91,"0"0"-1,-1 0 1,1 0 0,0 0 0,0 0-1,0-1 1,0 1 0,0 0 0,0 0-1,0 0 1,0 0 0,0-1 0,0 1-1,0 0 1,0 0 0,0 0 0,0 0 0,-1 0-1,1 0 1,0 0 0,0-1 0,0 1-1,0 0 1,0 0 0,0 0 0,-1 0-1,1 0 1,0 0 0,0 0 0,0 0-1,0 0 1,-1 0 0,1 0 0,0 0-1,0 0 1,0 0 0,0 0 0,0 0 0,-1 0-1,1 0 1,0 0 0,0 0 0,0 0-1,0 0 1,-1 0 0,1 0 0,0 0-1,0 0 1,0 0 0,0 0 0,0 0-1,-1 1 1,1-1 0,0 0 0,0 0 0,0 0-1,0 0 1,0 0 0,0 0 0,0 0-1,0 1 1,0-1 0,-1 0 0,1 0-1,-12 11 3556,9-8-3677,-12 14 1044,0-1 0,2 2 0,-23 36 0,-18 25 140,8-20-801,45-58-349,0 0 0,0 0 1,0 1-1,0-1 0,0 0 0,0 1 0,1-1 0,-1 1 0,0-1 0,1 1 0,-1-1 0,1 3 0,0-3-7,0 0 1,0 0-1,0-1 0,0 1 0,0 0 0,0 0 0,0 0 0,1 0 0,-1 0 0,0-1 1,1 1-1,-1 0 0,0 0 0,1 0 0,-1-1 0,2 2 0,1 1 17,1 0 1,-1 0-1,1-1 0,0 0 1,0 0-1,0 0 0,6 3 0,64 21-100,-54-21 143,-1 1 1,0 1-1,-1 1 0,0 1 1,34 21-1,-51-29-24,0 0 0,0-1 0,0 1 0,0 0 0,0 0 0,-1 0 0,1 0 0,0 0 0,0 0 0,-1 0 0,1 0 0,0 0 0,-1 1 0,1-1 0,-1 0 0,1 0 0,-1 0 0,0 1 0,0-1 0,1 0 0,-1 2 0,-1-1 20,1 0 0,0 0 0,-1-1 0,0 1 0,1 0 0,-1-1 0,0 1 0,0 0 0,0-1 0,0 1 0,0-1 0,0 0 0,-2 3 0,-4 2 154,0 0-1,-1-1 1,0 1-1,-12 5 1,20-10-197,-46 23 245,-51 19-1,82-38-187,14-5-88,-1 1 0,0-1 0,1 1 0,-1-1-1,0 1 1,1-1 0,-1 1 0,1 0-1,-1 0 1,1 0 0,0 0 0,-1 0 0,1 0-1,0 0 1,-1 1 0,1-1 0,0 0 0,0 1-1,0-1 1,-1 3 0,3-4 11,-1 1 0,0-1 1,0 1-1,1 0 0,-1-1 0,1 1 1,-1-1-1,0 1 0,1 0 0,-1-1 1,1 1-1,-1-1 0,1 0 0,1 2 1,-2-2 6,2 2 23,1-1 0,-1 1 0,0-1 0,1 0 0,-1 1 0,1-1 0,0 0 0,-1-1 0,1 1 0,0 0 0,0-1 0,-1 1 0,1-1 0,0 0 0,0 0 1,3 0-1,3-1 88,0 0 0,0-1 0,17-4 0,125-47 556,-21 6-478,86-36 44,-181 65 15,43-28 1,-66 38-158,-7 4-627,-9 11 99,-20 70 78,22-66 387,0-1 0,0 1 0,1 0 0,1-1 0,0 16 0,1-24 15,-1 1 0,1-1 1,-1 1-1,1-1 0,0 1 0,0-1 1,0 0-1,0 0 0,0 1 0,1-1 1,-1 0-1,2 2 0,-2-3-18,0 0 0,0-1-1,-1 1 1,1 0 0,0 0-1,0-1 1,0 1-1,0-1 1,0 1 0,0-1-1,0 1 1,0-1 0,0 1-1,0-1 1,0 0 0,0 0-1,0 1 1,0-1 0,1 0-1,-1 0 1,0 0 0,0 0-1,0 0 1,0-1 0,0 1-1,0 0 1,0 0 0,2-1-1,5-4 34,0 1 0,0-1 0,0-1-1,9-8 1,6-4-19,-4 4-67,-6 4 50,1 0-1,-1 2 0,18-9 1,85-31-72,-110 46 38,-1 0-1,1 0 0,0 0 1,1 1-1,9-1 0,-14 2 16,-1 0-1,0 0 0,1 0 0,-1 0 0,0 0 0,1 1 0,-1-1 0,0 0 0,1 1 0,-1-1 0,0 1 0,0-1 0,3 2 0,-4-1 5,1 0 0,-1-1 1,1 1-1,-1 0 0,1 0 1,-1-1-1,1 1 0,-1 0 1,0 0-1,1-1 0,-1 1 0,0 0 1,0 0-1,0 0 0,0 0 1,0 0-1,1-1 0,-1 1 1,-1 0-1,1 0 0,0 0 1,0 0-1,-1 1 0,-1 7 97,-1 0-1,-1 0 0,-7 14 1,1-2-34,9-18-72,-1 0 0,1-1 0,0 1 0,-1-1 0,0 1 0,-2 2-1,3-4 338,7-6-208,26-12-226,1 0 0,1 2 1,67-19-1,-78 26 492,-9 8-359,-11 3-35,-2-2 7,4 7 30,-3 0 19,1 0 1,-1 0-1,0 0 0,-1 0 1,1 1-1,-2-1 0,1 10 1,4 4 172,-5-21-219,1-1 0,-1 0 0,1 0 0,-1 1 0,1-1 0,-1 0 0,1 0 0,-1 0 0,1 0 0,-1 0 0,1 0 1,0 0-1,-1 0 0,1 0 0,-1 0 0,1 0 0,0-1 0,-1 1 0,4-1-18,0 0 1,0-1-1,0 1 1,0-1 0,0 0-1,0-1 1,-1 1-1,1-1 1,-1 1-1,0-1 1,5-5-1,-2 3-7,-1 0 0,1 0 0,7-4 0,-8 6 39,-1 1-1,1-1 1,0 1-1,0 1 1,7-3-1,-10 4-10,0-1-1,1 1 0,-1 0 1,0 0-1,0 0 1,1 0-1,-1 1 0,0-1 1,0 0-1,0 1 1,1 0-1,-1 0 1,0-1-1,0 1 0,2 2 1,1 0 26,0 0 0,-1 0 1,1 0-1,-1 1 0,0 0 1,5 6-1,-5-6 3,-1-1 0,1 0 0,0 0 0,7 4 0,-8-5-73,0 0 1,0 0 0,0 0-1,-1 1 1,1-1 0,0 0-1,-1 1 1,3 4-1,-40 21-25856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15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52 9056,'-45'-25'3360,"40"22"-2624,5 0-192,5-2-448,-5 1-160,3-1-1152,7 2 640,8 0-2976,9 3 1952,13 0-2304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16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0 674 7136,'1'13'926,"0"1"0,0 0 0,7 21 1,1 11 1122,-3-11-781,19 132 2514,-22-129-2927,-1 1 1,-4 54-1,2-87-638,0-1 0,-1 1 0,0 0 0,0 0 0,0-1 0,-1 1 0,0-1 1,0 1-1,-5 8 0,7-14-203,0 0 0,0 0 0,0 0 0,-1 1 0,1-1 0,0 0 0,0 0 0,0 0 0,0 0 0,0 0 0,-1 1 0,1-1 0,0 0 0,0 0 0,0 0 0,0 0 0,-1 0 0,1 0 0,0 0 0,0 0 0,0 0 0,-1 0 0,1 0 0,0 0 0,0 0 0,0 0 0,-1 0 0,1 0 0,0 0 0,0 0 0,0 0 0,-1 0 0,1 0 0,0 0 0,0 0 0,0 0 0,0 0 0,-1 0 0,1 0 0,0-1 0,0 1 0,0 0 0,0 0 0,0 0 1,-1 0-1,1 0 0,0-1 0,0 1 0,0 0 0,0 0 0,0 0 0,0-1 0,-5-11-10,5 11 6,-3-10-43,2 0 0,-1 1 0,1-1 1,1 0-1,1-20 0,13-58-105,-9 61 126,1-4 11,1 0 0,1 0 0,2 1 0,17-39 0,-19 54 47,0 1-1,0 1 1,2 0 0,0 0-1,0 1 1,1 0-1,1 1 1,0 0-1,1 1 1,16-12-1,-17 15 121,0 0 0,19-8-1,-27 14-86,0 1-1,0-1 0,0 1 0,0 0 1,0 0-1,0 0 0,0 1 1,1 0-1,-1-1 0,0 1 0,1 1 1,7 0-1,-11 0-61,0-1 0,0 0-1,0 0 1,0 1 0,0-1 0,0 0 0,0 1-1,0-1 1,-1 1 0,1 0 0,0-1 0,0 1 0,0 0-1,-1-1 1,1 1 0,0 0 0,-1 0 0,1 0-1,0 0 1,-1-1 0,1 1 0,-1 0 0,1 2 0,0-1 4,-1 0 0,0 0 1,0 0-1,0 0 1,0 0-1,0 0 0,-1 0 1,1 0-1,0 0 1,-1 0-1,0 0 0,0 1 1,-2 3-8,0 0 0,0-1 0,0 1 0,-1-1 0,1 0 0,-1 0 0,-8 7 1,6-7-51,0-1 1,0 0-1,-11 6 1,-1-1-143,12-7-248,13-8 244,9 2 77,1-1 1,32-3 0,-5 2 65,7-7 175,63-24-1,-36 11 10,-53 18-117,147-54 293,-153 53-241,0 0 1,0-1-1,-1-2 0,-1 1 1,0-2-1,25-24 1,-24 17-36,-1-1 1,0-1 0,26-47 0,28-79 117,-59 120-71,-1-1 0,-1 0 0,8-44 0,-17 71-112,-1 0 0,0 0-1,0 0 1,0 0 0,0 0-1,0 0 1,0 0 0,-1 0-1,1 0 1,0 0 0,-1 1-1,0-1 1,-1-3 0,2 5 2,0-1 1,-1 1-1,1-1 0,0 1 1,0 0-1,-1-1 1,1 1-1,-1 0 1,1-1-1,0 1 0,-1 0 1,1 0-1,-1-1 1,1 1-1,-1 0 0,1 0 1,0 0-1,-1 0 1,1 0-1,-1-1 1,0 1-1,0 1-14,0-1 0,0 0 0,0 0 0,0 1 0,0-1 0,0 0 0,0 1 0,0-1 0,0 1-1,0-1 1,0 1 0,1 0 0,-1-1 0,-1 2 0,-3 3-11,1 0 0,-1 1 0,1 0 0,0 0 0,1 0 0,-1 0 0,-4 13 0,5-12 35,-76 211 110,68-184 90,2 1 0,-7 45 1,15-69-112,0 0 1,0-1 0,1 1-1,1 0 1,-1 0 0,2 0 0,0 0-1,0 0 1,1-1 0,0 1-1,9 17 1,-10-22-58,1-1 0,0 0 1,0-1-1,1 1 0,-1 0 1,1-1-1,0 0 0,0 0 1,1 0-1,-1-1 0,1 1 1,0-1-1,0 0 0,0 0 1,0-1-1,0 1 0,1-1 1,-1 0-1,1-1 0,-1 1 0,1-1 1,0-1-1,-1 1 0,1-1 1,0 1-1,0-2 0,-1 1 1,1-1-1,0 0 0,0 0 1,-1 0-1,1-1 0,9-4 0,-8 3-31,1-2 0,-1 1 0,-1-1-1,1 0 1,-1 0 0,1-1 0,7-9-1,-4 2-83,0 0 1,14-26-1,-22 35 88,0 0 0,0-1 1,-1 1-1,1 0 0,-1-1 0,0-4 1,2-5 154,-3 14-152,1 0 1,-1-1-1,0 1 0,0 0 0,0 0 1,0 0-1,0 0 0,0 0 0,0-1 0,1 1 1,-1 0-1,0 0 0,0 0 0,0-1 1,0 1-1,0 0 0,0 0 0,0 0 1,0-1-1,0 1 0,0 0 0,0 0 1,0 0-1,0-1 0,0 1 0,0 0 0,0 0 1,-1 0-1,1 0 0,0-1 0,0 1 1,0 0-1,0 0 0,0 0 0,0 0 1,0-1-1,-1 1 0,1 0 0,0 0 0,0 0 1,0 0-1,0 0 0,0 0 0,-1 0 1,1-1-1,0 1 0,0 0 0,-1 0 1,1 0-6,-1 1 1,1-1-1,-1 0 1,1 1-1,-1-1 1,1 0-1,0 1 1,-1-1 0,1 1-1,0-1 1,-1 0-1,1 1 1,0-1-1,-1 1 1,1-1 0,-1 2-1,-2 6 138,0 1-1,1 0 1,0 0 0,0 0-1,0 10 1,1-15-74,1 0-1,0 0 1,0 1-1,0-1 1,1 0-1,-1 0 1,1 1 0,0-1-1,0 0 1,1 0-1,-1 0 1,4 6-1,-1-5-62,0 0-1,0 0 0,1-1 0,-1 1 1,1-1-1,0 0 0,0-1 0,1 1 0,-1-1 1,1 0-1,-1 0 0,1-1 0,0 0 0,0 0 1,0 0-1,0 0 0,1-1 0,-1 0 0,7 0 1,13-1-952,0 0 1,0-1-1,34-7 1,-34 5-658,-6 0-151,1-1 0,25-7-1,-36 7 845,0 1 0,0-2 0,-1 1 0,1-1 0,-1-1 0,11-8 0,-5 1-2291,17-20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20.1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24 5728,'0'0'48,"0"0"-1,-1 0 1,1 0 0,0 0 0,0 0 0,-1 0 0,1-1-1,0 1 1,0 0 0,-1 0 0,1 0 0,0 0 0,0-1-1,-1 1 1,1 0 0,0 0 0,0-1 0,0 1 0,0 0-1,-1 0 1,1-1 0,0 1 0,0 0 0,0 0 0,0-1-1,0 1 1,0 0 0,0-1 0,0 1 0,0 0 0,0 0-1,0-1 1,0 1 0,0 0 0,0-1 0,0 1 0,0 0-1,0 0 1,0-1 0,0 1 0,0 0 0,0-1 0,0 1-1,1 0 1,-1 0 0,0-1 0,0 1 0,0 0 0,1-1-1,2-9 836,-3 10-762,1 0 0,-1 0 0,0-1-1,0 1 1,1 0 0,-1 0-1,0 0 1,1 0 0,-1 0 0,0 0-1,0 0 1,1-1 0,-1 1 0,0 0-1,1 0 1,-1 0 0,0 0 0,0 0-1,1 0 1,-1 1 0,0-1-1,1 0 1,-1 0 0,0 0 0,0 0-1,1 0 1,-1 0 0,0 0 0,1 1-1,8 2 1570,-8-1-1446,1 0 0,0-1-1,-1 1 1,1 0 0,-1 0-1,0 0 1,0 0-1,0 1 1,0-1 0,0 0-1,0 0 1,0 1 0,-1-1-1,1 0 1,0 5 0,0 5 209,-1-1-1,-1 14 1,1-25-435,-10 142 1976,-47 232 1,21-227-592,36-139-1260,4-9-215,6-10-74,5-14 55,32-62-21,-34 57 101,2-8 43,3 2 1,22-37-1,-40 72-15,1 0 1,-1 0 0,1 0 0,0 0 0,-1 0 0,1 0-1,0 0 1,0 0 0,0 1 0,-1-1 0,1 0-1,0 0 1,0 1 0,0-1 0,0 1 0,0-1 0,0 1-1,1-1 1,-1 1 0,0-1 0,0 1 0,0 0 0,1 0-1,-1 0 9,0 1 0,0-1-1,0 1 1,0-1 0,-1 1-1,1 0 1,0 0-1,-1-1 1,1 1 0,0 0-1,-1 0 1,1 0 0,-1 0-1,1-1 1,-1 1 0,0 0-1,1 0 1,-1 0-1,0 0 1,0 0 0,0 0-1,0 0 1,1 0 0,-1 0-1,-1 0 1,1 1 0,2 120 1297,-3-65-887,1-55-420,0 1 0,0 0 0,1 0 0,-1 0 0,1-1 0,-1 1 0,1 0-1,0 0 1,0-1 0,2 4 0,-2-5-8,0 0 0,0 0 0,-1 0 0,1 0 0,0 0 0,0 0 0,0 0 0,0 0 0,0 0-1,0-1 1,0 1 0,0 0 0,1-1 0,-1 1 0,0-1 0,0 1 0,0-1 0,1 0 0,-1 1 0,0-1 0,1 0 0,-1 0 0,0 0 0,3 0 0,42-6 1,-1-2 0,0-2-1,0-2 1,-1-2 0,61-28 0,-76 28-27,-2-2 1,0-1-1,0-1 0,-2-1 0,38-36 0,-50 42 93,1-1 0,-2-1-1,13-18 1,-66 113-267,27-58 158,2-1 95,-1 0 0,-19 22 0,29-40-37,-79 96 139,81-96-161,-1-1 0,0 1-1,1 0 1,-1 0 0,1 0 0,0 0 0,0 0-1,0 0 1,0 0 0,0 0 0,0 5-1,2-7 2,-1 0 0,0-1 0,1 1 0,-1 0 0,0 0-1,1-1 1,-1 1 0,0 0 0,1-1 0,-1 1-1,1-1 1,0 1 0,-1-1 0,1 1 0,-1-1-1,1 1 1,0-1 0,-1 1 0,1-1 0,0 0-1,0 1 1,-1-1 0,1 0 0,0 0 0,0 1-1,-1-1 1,1 0 0,0 0 0,0 0 0,0 0-1,-1 0 1,1 0 0,0 0 0,0-1 0,-1 1 0,1 0-1,1 0 1,4-3-52,-1 1 1,1 0-1,-1-1 0,1 0 0,-1-1 1,0 1-1,0-1 0,0 0 0,-1 0 0,0 0 1,1-1-1,5-9 0,2-4-73,-1 0 1,12-28-1,-7 12-36,-12 26 132,0 1 1,-1-1-1,0 0 0,2-12 1,-5 20 28,0 0 0,0 0-1,0 0 1,0 0 0,0 1 0,0-1 0,0 0 0,0 0 0,0 0-1,1 0 1,-1 0 0,0 0 0,0 0 0,0 0 0,0 0-1,0 0 1,0 0 0,0 1 0,0-1 0,0 0 0,0 0 0,0 0-1,0 0 1,1 0 0,-1 0 0,0 0 0,0 0 0,0 0 0,0 0-1,0 0 1,0 0 0,0 0 0,0 0 0,0 0 0,1 0 0,-1 0-1,0 0 1,0 0 0,0 0 0,0 0 0,0 0 0,0 0 0,0 0-1,0 0 1,0 0 0,1-1 0,-1 1 0,0 0 0,0 0 0,0 0-1,0 0 1,0 0 0,0 0 0,3 10 72,3 89 672,-4-76-659,-1-10-69,1 0 0,4 17 0,-5-28-10,0 1 0,-1 0 0,1 0 0,1-1 0,-1 1 0,0-1 0,1 1 0,-1-1 0,1 1 0,0-1 0,0 0 0,0 0 0,0 0 0,0 0 0,0 0 0,4 1 0,-5-2 3,1 0 1,0-1-1,0 1 0,0-1 0,0 0 0,0 0 0,0 1 0,0-1 0,-1-1 0,1 1 0,0 0 0,0 0 0,0-1 0,0 1 0,0-1 0,2 0 0,29-15 130,-8 2-281,35-19 9,100-75-1,-130 88 69,-24 17 117,0-1 1,0 1 0,9-10-1,-14 12 9,3 13-112,2 39 235,-3-38-169,-2-7-4,0 0 0,1 1 0,-1-1 0,2 0-1,-1 0 1,1 0 0,-1-1 0,2 1 0,-1-1 0,8 11-1,-6-11-2,1 1 0,0-1-1,0-1 1,0 1-1,1-1 1,13 7-1,-16-9 10,1-1 0,-1 1-1,1-1 1,0 0 0,-1-1 0,1 1 0,0-1-1,-1 0 1,1 0 0,0 0 0,0-1-1,5-1 1,-3 1-39,-1 0 0,0-1 0,1 0 0,-1 0 0,0-1 0,0 0 0,0 0 0,-1 0 0,1 0 0,-1-1 0,1 0 0,-1 0 0,7-9-1,83-99-22,-66 77-38,-6 10 80,-18 37 357,-4-7-311,-1 0 0,0 1 0,-1-1 0,1 0 0,-1 1 0,-2 7 0,-2 14 16,3-17 10,0 0 0,-5 17-1,-3 14 135,6-26-196,2-5-142,3-10 117,0 0-1,0 0 1,0 0 0,0-1-1,0 1 1,0 0 0,0 0-1,0-1 1,0 1 0,0-1-1,-1 1 1,1-1-1,0 1 1,0-1 0,1-1-1,159-113-160,-106 78 120,-48 32 44,1 1 0,0 0 0,1 1 0,-1-1 0,12-2 0,-18 6 26,0 0-1,0-1 0,0 1 1,0 0-1,0 0 0,0 0 1,0 0-1,0 1 0,0-1 1,0 1-1,0-1 0,0 1 1,0-1-1,0 1 0,-1 0 1,1 0-1,0 0 0,0 0 1,-1 0-1,1 1 0,-1-1 1,1 0-1,-1 1 0,1-1 1,-1 1-1,0-1 0,0 1 1,0 0-1,0-1 0,1 4 1,0-1 16,-1 0 1,1 0 0,-1 0-1,0 0 1,0 0 0,-1 0-1,1 0 1,-1 0 0,0 1-1,0-1 1,0 0 0,-1 0-1,-1 8 1,0-6-35,0 0-1,-1 0 1,1-1 0,-2 1-1,1 0 1,0-1 0,-1 0-1,0 0 1,0 0-1,-8 7 1,43-26-1084,-16 4 931,26-22-1,-5 4 185,-29 23-27,-2 1-24,1 0 0,-1 0 0,13-5 0,-17 9 32,0-1 0,0 1 1,0-1-1,0 1 0,0 0 0,0-1 0,0 1 0,0 0 0,0 0 0,1 0 0,-1 0 0,0 0 0,0 0 0,0 0 0,0 0 1,0 1-1,0-1 0,0 0 0,0 1 0,0-1 0,0 0 0,0 1 0,0-1 0,0 1 0,0 0 0,0-1 0,0 1 1,0 0-1,-1 0 0,2 1 0,2 4 61,-1 1 1,0-1-1,0 1 1,-1 0 0,0 0-1,0 0 1,1 13-1,6 16 111,-9-36-184,1 1 0,-1 0 1,0-1-1,1 1 0,-1-1 1,1 1-1,-1-1 0,1 1 1,-1-1-1,1 0 0,0 1 1,-1-1-1,1 0 0,0 1 1,-1-1-1,1 0 0,-1 0 1,1 0-1,0 1 0,0-1 1,-1 0-1,1 0 0,0 0 1,-1 0-1,1 0 0,0 0 1,0-1-1,2 1-38,0 0-1,0-1 1,0 1-1,0-1 1,6-2-1,72-39-971,-55 27 948,42-18 0,-60 32-59,-7 9 202,-2-7-61,0 4 60,-1 1-1,0-1 1,-1 0 0,1 0-1,-1-1 1,0 1 0,0 0 0,0-1-1,-7 7 1,-6 9-7,7-7-2,5-8-56,-1 1 1,2 0-1,-6 11 0,8-16 37,18-2-130,-1-1 0,0-1 0,0 0 0,0-1 0,-1-1 0,21-9 0,-25 10-26,-6 2 82,0 0 1,0 0-1,0-1 0,0 0 1,0 0-1,0 0 1,-1 0-1,0-1 0,1 0 1,-1 0-1,-1 0 1,1 0-1,-1-1 0,6-9 1,-8 13 19,-1-1 1,1 0-1,-1 1 1,0-1 0,0 1-1,0-1 1,0 0-1,0 1 1,0-1-1,-1 1 1,1-1-1,0 0 1,-1 1-1,0-1 1,1 1 0,-1-1-1,0 1 1,1-1-1,-1 1 1,0 0-1,0-1 1,-2-1-1,-1-1 36,0 0 0,0 0 0,0 0 0,-1 0-1,-5-3 1,-7-4 345,-14-9 82,-1 4-462,32 16-1,0 0 1,-1-1 0,1 1-1,0 0 1,0 0 0,-1 0-1,1 0 1,0 0 0,0 0-1,-1-1 1,1 1 0,0 0-1,0 0 1,-1 0 0,1-1 0,0 1-1,0 0 1,0 0 0,0-1-1,-1 1 1,1 0 0,0 0-1,0-1 1,0 1 0,0 0-1,0 0 1,0-1 0,0 1-1,0 0 1,0-1 0,0 1-1,0-1 1,7-5-72,14 0 26,132-29 40,-51 10-37,-84 21 53,1 0 0,-1 2 0,1 0 0,0 1-1,23 1 1,-37 1 0,0-1-1,1 1 1,-1 0 0,0 1-1,0-1 1,0 1-1,0 0 1,0 0-1,0 1 1,-1-1-1,1 1 1,-1 0 0,0 0-1,0 1 1,0-1-1,0 1 1,0 0-1,-1 0 1,0 0 0,0 1-1,0-1 1,0 1-1,2 5 1,-3-4 48,1 1 0,-1 0 1,0 0-1,-1 0 0,0 1 1,0-1-1,0 0 0,-1 0 1,0 0-1,-1 1 0,1-1 1,-1 0-1,-1 0 0,1 0 1,-1 0-1,0 0 0,-1 0 1,0 0-1,-4 7 0,4-8-97,-3 10 316,5-15-312,1 0 0,0-1 1,0 1-1,-1-1 0,1 1 0,0-1 0,-1 1 1,1-1-1,0 0 0,-1 1 0,1-1 0,-1 1 1,1-1-1,-1 0 0,1 1 0,-1-1 1,1 0-1,-1 0 0,1 1 0,-2-1 0,8-9-642,18-31 330,-18 26 281,15-19 0,-19 30 75,0 1-1,0-1 0,1 0 1,-1 1-1,1-1 0,0 1 1,0 0-1,0-1 0,0 2 1,0-1-1,5-2 0,-7 3 10,0 1-1,0 0 0,0 0 0,0 0 0,0 0 1,0 0-1,0 0 0,0 0 0,0 0 0,-1 0 0,1 0 1,0 1-1,0-1 0,0 0 0,0 0 0,0 1 0,0-1 1,-1 1-1,1-1 0,0 1 0,0-1 0,-1 1 0,1-1 1,0 1-1,-1 0 0,1-1 0,-1 1 0,2 1 0,0 1 46,-1-1 0,1 1 0,-1 0 0,0-1 0,0 1 0,0 0 0,1 4-1,5 56 393,-3-15-318,-4-46-128,0 0 1,1 1-1,-1-1 1,1 1-1,0-1 1,0 0-1,0 1 1,0-1-1,0 0 1,0 0-1,0 0 1,1 0-1,-1 0 1,1 0-1,0 0 1,-1 0-1,1-1 1,0 1-1,0-1 1,0 1-1,0-1 1,0 0-1,1 0 1,-1 0-1,0 0 1,0 0-1,1 0 1,-1-1-1,1 1 1,-1-1-1,0 1 1,1-1-1,4 0 1,6-1 24,1 0 1,0 0 0,-1-2-1,24-6 1,-23 5-43,10-2 32,11-2-93,-1-2 0,66-27 0,-67 19 111,51-35 1,-74 47-65,-1 0 0,16-6 1,-24 12 33,-1-1 1,1 1-1,-1 0 1,1 0-1,-1-1 0,1 1 1,-1 0-1,1 0 1,-1 0-1,1 0 1,-1 0-1,1 0 0,-1 0 1,1 0-1,-1 0 1,1 0-1,-1 0 1,1 0-1,-1 0 0,2 1 1,-2-1 1,0 0-1,0 0 1,1 1 0,-1-1 0,0 0 0,0 1-1,1-1 1,-1 0 0,0 1 0,0-1 0,0 1-1,0-1 1,0 0 0,0 1 0,0-1 0,0 1-1,0-1 1,0 0 0,0 1 0,0-1 0,0 1-1,-8 28 365,4-17-258,1-2-104,-1 4 26,-3 26 0,6-37-31,1 0-1,0 1 0,0-1 1,0 0-1,0 0 0,0 0 1,1 0-1,-1 0 0,1 0 1,0 0-1,0 0 0,0 0 1,0-1-1,3 6 0,-3-8 3,0 1 0,-1 0 0,1-1-1,-1 1 1,1-1 0,0 1-1,0-1 1,-1 0 0,1 1-1,0-1 1,0 0 0,-1 0-1,1 1 1,0-1 0,0 0 0,0 0-1,0 0 1,-1 0 0,1 0-1,1 0 1,18-4-86,-15 3 37,25-6-290,30-13 1,-11 3 266,118-40-102,-49 16 97,-63 20 69,-55 21 0,0 0 0,0 0 0,0 0 0,0 0 0,0 0-1,0-1 1,0 1 0,0 0 0,0 0 0,0 0 0,0 0 0,0 0 0,0 0 0,0 0-1,0 0 1,0 0 0,0 0 0,1 0 0,-1 0 0,0 0 0,0 0 0,0 0 0,0 0 0,0 0-1,0 0 1,0 0 0,0 0 0,0 0 0,0 0 0,0 0 0,0 0 0,0 0 0,0 0-1,1 0 1,-1 0 0,0 0 0,0 0 0,0 0 0,0 0 0,0 0 0,0 0 0,0 0-1,0 0 1,0 0 0,0 0 0,0 0 0,0 1 0,0-1 0,0 0 0,0 0 0,0 0 0,0 0-1,0 0 1,0 0 0,0 0 0,0 0 0,0 0 0,0 0 0,0 0 0,0 0 0,0 0-1,0 0 1,0 0 0,0 1 0,0-1 0,0 0 0,0 0 0,-4 6-20,-8 7-38,-19 12 147,23-19-5,0 0 1,1 0-1,-1 1 0,1 0 1,0 0-1,1 1 1,0-1-1,0 2 1,-6 11-1,12-19-66,-1 0 1,1 1-1,-1-1 0,1 0 0,0 0 1,-1 1-1,1-1 0,0 0 1,0 1-1,0-1 0,0 1 0,0-1 1,1 0-1,-1 1 0,0-1 1,1 0-1,-1 0 0,1 1 0,-1-1 1,1 0-1,-1 0 0,1 0 0,0 1 1,0-1-1,-1 0 0,1 0 1,0 0-1,0 0 0,0-1 0,0 1 1,0 0-1,0 0 0,1 0 1,-1-1-1,0 1 0,2 0 0,5 3 12,0-1 0,0 0 0,1-1-1,11 3 1,-15-4-23,23 4-234,0-1 1,-1-1-1,1-2 1,0-1-1,34-3 0,-33-1-2491,0-1 0,44-13 0,-70 17 2125,0 0 1,0 0 0,0-1-1,0 1 1,0-1 0,0 1-1,-1-1 1,1 0 0,0 0-1,-1 0 1,0 0 0,1-1-1,-1 1 1,0-1 0,0 1-1,0-1 1,-1 0 0,4-5-1,-4 4 104,0 0 0,0 1 0,-1-1-1,1 0 1,-1 0 0,1 0 0,-1 0-1,0 0 1,-1 0 0,1 1 0,-1-1 0,0 0-1,1 0 1,-2 0 0,0-3 0,-18-36-1490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20.5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69 12544,'-23'-9'4639,"28"9"-3583,8-6-320,1 1-960,4 1-32,0-1-1728,9 2 1089,4-5-4801,27-7 3168,24 2-1856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24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131 816 3072,'31'-20'11834,"-36"21"-8458,-13 12-1883,-18 16 0,19-15-959,2-2-4,-22 25-1,33-33-425,1 0 0,-1 1 0,1 0 0,0-1 0,0 1 0,0 1 0,1-1 0,-1 0 0,1 0 0,-2 9 0,4-12-64,0-1 0,0 1 0,0-1 0,0 1 0,0-1 0,1 1 0,-1-1 0,0 1 1,1-1-1,-1 1 0,1-1 0,0 1 0,-1-1 0,1 1 0,0-1 0,0 0 0,0 0 1,0 1-1,0-1 0,0 0 0,0 0 0,0 0 0,0 0 0,1 0 0,-1 0 0,0-1 1,3 2-1,2 1 50,0 0 0,0-1 0,1 0 0,-1 0 0,9 1 1,0 0-69,1-1 1,0-1 0,0 0 0,0-2-1,0 1 1,0-2 0,16-3 0,-23 3-49,0 0 0,-1-1 0,1 0 0,-1 0 0,1-1 0,-1 0 0,0-1 0,-1 0 0,1 0 0,-1 0 0,0-1 0,0 0 0,10-12 0,-14 13 38,0 0-1,1 0 1,-2 0-1,1-1 1,-1 1 0,1-1-1,-1 1 1,-1-1-1,1 0 1,-1 0-1,0 0 1,-1 0-1,1 0 1,-1 0 0,0 0-1,-1 0 1,1 0-1,-1 1 1,0-1-1,-1 0 1,0 0-1,1 0 1,-4-5 0,4 10-17,1 0 1,0 0-1,0 1 1,-1-1-1,1 0 1,-1 1-1,1-1 1,0 1-1,-1-1 1,1 0-1,-1 1 1,1-1-1,-1 1 1,0-1-1,1 1 1,-1 0-1,0-1 1,1 1 1,-1 0 0,1 0 1,0 0-1,-1 0 0,1 0 0,-1 0 1,1 0-1,0 0 0,-1 0 0,1 0 1,0 0-1,-1 0 0,1 0 0,0 0 1,-1 1-1,1-1 0,0 0 0,-1 0 1,1 0-1,0 1 0,0-1 0,-1 0 1,1 0-1,0 1 0,-2 1-11,1-1-1,0 1 0,0 0 1,0-1-1,0 1 1,0 0-1,1 0 1,-1 0-1,0 0 1,0 2-1,1 0 50,0 0-1,0 0 0,0 0 1,1-1-1,-1 1 0,1 0 1,0 0-1,0-1 0,0 1 1,1 0-1,-1-1 0,1 1 1,0-1-1,0 0 0,0 0 1,0 1-1,1-2 0,4 6 1,-2-3 50,0 0 1,1 0 0,-1-1-1,1 1 1,0-1 0,1-1-1,-1 1 1,0-1 0,9 3 0,-8-4-18,0-1 1,1 1-1,-1-1 1,0-1-1,1 1 1,-1-1-1,0-1 1,1 1 0,-1-1-1,0 0 1,0-1-1,1 0 1,-1 0-1,-1-1 1,1 1 0,0-1-1,-1-1 1,1 1-1,-1-1 1,7-6-1,8-7-9,0-1 0,-1-1-1,-2-1 1,18-23 0,61-84-49,-20 25-170,-60 82 54,32-28-1,-39 39 123,-9 8-15,-1 1 0,0 0 1,0-1-1,0 1 0,1 0 0,-1 0 0,0-1 0,0 1 0,0 0 0,1 0 0,-1-1 0,0 1 0,1 0 0,-1 0 0,0 0 0,1 0 0,-1 0 0,0-1 0,0 1 0,1 0 0,-1 0 0,0 0 0,1 0 0,-1 0 0,1 0 0,-1 0 0,0 0 0,1 0 0,-1 0 0,1 0 0,-1 1-1,1 0 0,0 0-1,0 0 1,0 0 0,0 0 0,-1 1-1,1-1 1,0 0 0,-1 0-1,1 0 1,-1 0 0,0 1 0,1-1-1,-1 2 1,4 25-75,-2-16 42,23 248 220,-24-235-98,-1 0 0,-2 1 0,0-1 0,-2 0 0,0 0 1,-11 32-1,14-53-99,-1-1 1,1 1 0,-1-1-1,0 1 1,0-1-1,0 1 1,0-1 0,-1 0-1,1 0 1,-1 0 0,0-1-1,0 1 1,0 0-1,0-1 1,0 0 0,0 0-1,-1 0 1,-4 2-1,3-2-68,-1-1-1,1 1 1,-1-1-1,1 0 1,-1-1-1,1 1 0,-1-1 1,0-1-1,1 1 1,-1-1-1,1 1 0,-8-3 1,-1-1-27,1 0 0,-1-1 0,1-1 0,-24-13 0,32 16 90,0 0-1,1 0 0,-1-1 0,1 1 0,0-1 0,0 0 0,0 0 0,0 0 0,1-1 1,0 1-1,-1-1 0,2 0 0,-1 0 0,1 0 0,-3-7 0,5 12 31,-1-1 0,1 0 0,0 0-1,0 0 1,-1 0 0,1 0 0,0 0 0,0 0-1,0 0 1,0 0 0,0 0 0,1 0-1,-1 0 1,0 1 0,0-1 0,1 0 0,-1 0-1,0 0 1,1 0 0,-1 0 0,1 1 0,-1-1-1,1 0 1,-1 0 0,1 1 0,0-1 0,-1 0-1,1 1 1,0-1 0,-1 0 0,1 1 0,0-1-1,0 1 1,0-1 0,0 1 0,-1 0-1,1-1 1,2 1 0,2-1 20,1 0-1,0 0 1,0 1-1,0 0 1,7 0-1,-2 0 9,122 11 130,-23-1-141,-89-9-42,0-1 0,0-1 0,25-5 0,7-4-55,133-28 71,-144 28 22,-1-3 1,55-24 0,-30 5-11,31-15 166,-95 47-189,0-1 0,0 0 0,0 1-1,0-1 1,-1 1 0,1 0 0,0-1-1,0 1 1,0 0 0,0 0-1,0 1 1,0-1 0,0 0 0,0 1-1,0-1 1,0 1 0,0-1-1,2 2 1,1 1 31,0 0 1,-1 0-1,1 1 0,6 7 1,12 8-37,-21-19 255,-6-20-608,3 18 362,1 0-1,-1 0 1,0 0-1,1 0 0,-1 0 1,0 0-1,-1 1 0,1-1 1,0 0-1,0 0 0,-1 1 1,1-1-1,-1 1 0,1-1 1,-1 1-1,0 0 0,0 0 1,0 0-1,1 0 0,-1 0 1,0 0-1,0 0 0,0 0 1,0 1-1,0-1 0,-1 1 1,1 0-1,0-1 0,0 1 1,0 0-1,0 0 0,-4 1 1,-1 0-1,0 1 1,0 0-1,0 0 0,0 1 1,0 0-1,1 0 0,0 1 1,-10 6-1,2-1 51,1 2 1,0-1-1,-17 20 0,24-23-12,0 0 0,1 0-1,0 1 1,0 0 0,0 0-1,1 0 1,-6 17 0,9-22-13,1-1 1,-1 1 0,1 0-1,-1-1 1,1 1 0,0 0-1,0 0 1,0-1-1,0 1 1,0 0 0,1 0-1,-1-1 1,1 1 0,0 0-1,0-1 1,2 5-1,-1-4-12,0 1 0,1-1 0,-1 0 0,1 0-1,0 0 1,0 0 0,0 0 0,0-1 0,0 1-1,5 1 1,3 2 17,-1-1 0,2 0 0,-1-1 1,0 0-1,1-1 0,19 3 0,-17-5-32,0 0 0,1-1 0,-1-1 1,0 0-1,0 0 0,25-7 0,79-32-171,-89 29 149,208-84-103,-169 66 128,-117 85-224,38-44 205,-21 25 5,29-34 14,1 1 0,0 0 1,0-1-1,0 1 0,0 0 0,0 0 0,1 0 0,-2 8 0,3-10-3,0-1 1,0 1-1,0-1 1,0 1-1,0-1 0,0 0 1,0 1-1,1-1 0,-1 1 1,0-1-1,1 0 0,-1 1 1,1-1-1,0 0 0,-1 1 1,1-1-1,0 0 0,0 0 1,1 2-1,1 0 2,0-1 0,0 0-1,0 0 1,0 0 0,0 0-1,1 0 1,4 2 0,6 0 34,-1 0 1,28 4-1,-41-8-33,16 2-13,0-1 0,0 0 0,1-1 0,-1-1-1,0-1 1,0 0 0,0-1 0,-1-1-1,21-7 1,-9 0-54,0 0-1,-1-2 1,0-1 0,32-24-1,-27 14-42,0-2 0,-1-1 0,36-43-1,69-101 176,-107 134-57,60-89 14,-74 104 10,-2 0 0,-1-1 0,17-47-1,-27 68-32,-1 0 0,1 1-1,-1-1 1,0 0 0,0 1-1,1-1 1,-1 1 0,0-1-1,0 0 1,-1-3 0,1 5-6,0 0 0,0-1 1,-1 1-1,1 0 0,0-1 1,0 1-1,0-1 0,-1 1 1,1 0-1,0 0 0,-1-1 1,1 1-1,0 0 0,-1-1 1,1 1-1,0 0 0,-1 0 1,1 0-1,0-1 0,-1 1 0,1 0 1,0 0-1,-1 0 0,1 0 1,-1 0-1,1 0 0,-1 0 1,-3 0-32,1 0 1,-1 1-1,0 0 1,1 0 0,-1 0-1,1 0 1,-1 1-1,-2 1 1,-9 4-5,1 1-1,0 0 1,0 1 0,1 1-1,0 0 1,0 1 0,2 0 0,-1 0-1,1 1 1,1 1 0,0 0-1,1 1 1,-8 15 0,-3 9 149,2 2 1,2 0 0,2 1-1,1 0 1,-9 62-1,20-93-84,1-1-1,0 2 1,1-1 0,0 0-1,0 0 1,1 0 0,1 0-1,-1 0 1,2-1 0,3 13-1,-4-17-9,0-1 0,1 1 0,0 0 0,-1-1 0,2 0 0,-1 1 0,0-1 0,1 0 1,0-1-1,0 1 0,0-1 0,0 1 0,0-1 0,1-1 0,-1 1 0,1 0 0,0-1 0,0 0 0,0 0 0,10 2 0,-3-2-32,1 0 1,-1-1 0,1 0-1,-1 0 1,1-2 0,0 1-1,20-5 1,-24 3-17,1 0 1,-1-1-1,0 0 0,1-1 1,-1 0-1,-1 0 0,1-1 1,-1 0-1,1-1 0,11-10 1,0-6-89,-1-1 0,-1 0 0,-1-1 0,21-41 0,-5 10-14,26-32-36,97-109-1,-78 98 391,-66 81-65,-1 0 1,0-2-1,15-35 1,-25 51-81,0 0 0,0-1-1,0 1 1,0-1 0,0-5 0,-1 9-77,0-1 1,0 1-1,0-1 0,0 1 0,0-1 1,0 1-1,0 0 0,0-1 0,0 1 0,-1-1 1,1 1-1,0-1 0,0 1 0,0-1 1,0 1-1,-1-1 0,1 1 0,0 0 1,0-1-1,-1 1 0,1 0 0,0-1 1,-1 1-1,1 0 0,-1-1 0,1 1 1,0 0-1,-1-1 0,1 1 0,-1 0 0,1 0 1,0 0-1,-1 0 0,1-1 0,-1 1 1,1 0-1,-1 0 0,1 0 0,-1 0 1,1 0-1,-1 0 0,1 0 0,-1 0 1,1 0-1,-1 0 0,1 0 0,-1 1 0,-4 1-59,-1 0 0,1 0-1,0 0 1,0 1 0,0 0-1,-8 6 1,3-2-8,-7 6 124,0 0 1,0 2 0,1 0-1,1 0 1,0 2 0,1 0-1,1 0 1,1 1-1,1 1 1,0 0 0,1 0-1,1 1 1,1 1 0,-7 25-1,2 5 57,2 0 0,2 1 0,3 0-1,0 55 1,6-97-63,0 0 0,1 0 0,3 16-1,-3-23-43,-1 0 0,1-1 0,0 1 0,0-1 0,0 1 0,1 0 0,-1-1 0,1 0 0,-1 1 0,1-1 0,0 0 0,0 0 0,0 0 0,0 0 0,0 0 0,0 0 0,5 2 0,-1-1-51,0-1 1,1 0 0,-1 0-1,1 0 1,0-1-1,0 0 1,-1-1 0,1 1-1,13-2 1,7-1-93,30-8 0,-50 9 128,25-5 4,0-2-1,-1-1 1,0-1 0,0-2-1,-1-1 1,-1-1 0,50-33-1,-70 42 54,17-13 206,33-18 0,-63 49 198,-6 6-462,0-1 0,-2 1 0,0-2 0,-1 0-1,-19 19 1,13-16 26,5-6 66,1 0 1,1 1-1,-19 27 0,31-42-77,-1 1-1,1-1 1,-1 1-1,1 0 1,0-1-1,-1 1 1,1-1 0,0 1-1,-1 0 1,1-1-1,0 1 1,0 0-1,0-1 1,0 1-1,0 0 1,0-1-1,0 1 1,0 0-1,0 0 1,0-1-1,0 1 1,0 0-1,0-1 1,0 1-1,1 0 1,-1-1-1,0 2 1,1-2-21,0 1 0,0-1 0,0 0 0,-1 1 0,1-1 1,0 0-1,0 1 0,0-1 0,0 0 0,0 0 0,0 0 0,0 0 1,0 0-1,-1 0 0,1 0 0,0 0 0,1-1 0,5 0-93,-1 0-1,1-1 0,-1 0 0,12-6 0,-14 6 81,0-1-1,-1 0 0,1 1 0,-1-1 1,1-1-1,-1 1 0,0 0 0,4-7 1,18-32-164,-21 32 118,1 1 0,0 0 0,1 0 0,8-10 0,-5 12 29,-9 7 53,1 0 0,-1 0 1,0 0-1,0 0 0,1 0 0,-1 0 1,0 0-1,0 0 0,0 0 0,1 0 1,-1 0-1,0 1 0,0-1 0,1 0 1,-1 0-1,0 0 0,0 0 1,0 0-1,0 0 0,1 0 0,-1 1 1,0-1-1,0 0 0,0 0 0,0 0 1,1 1-1,-1-1 0,5 20 294,-3-8-252,3 11 1,-4-18-31,0 0 1,0 0-1,0 0 0,1 0 0,-1-1 0,1 1 0,0-1 0,0 1 0,1-1 0,-1 1 0,1-1 0,0 0 0,0 0 0,6 5 0,-6-7-8,-1 0-1,0 0 1,1-1-1,0 1 1,-1 0-1,1-1 1,0 0-1,0 0 0,0 0 1,0 0-1,-1 0 1,2 0-1,-1-1 1,0 0-1,0 1 1,0-1-1,0 0 0,0 0 1,0-1-1,0 1 1,0-1-1,0 1 1,4-2-1,13-3-28,-1 0-1,1-1 1,-1-1 0,0 0-1,0-2 1,-1 0-1,0-1 1,-1-1 0,29-24-1,-24 14 6,-1 0 0,28-40 1,28-53-94,-39 52 135,-3-1 0,-2-1 1,-4-2-1,-2-1 0,-4-2 0,23-105 0,-30 100 172,-13 51-37,-3 23-161,0 0 0,0 0 0,0 0 0,0 0 0,0 0 0,0 0 0,0 0 1,0 0-1,0 0 0,0 0 0,0 0 0,0 0 0,0 0 0,0 0 0,0 0 0,0 0 0,0 0 1,0 0-1,0 0 0,-1 0 0,1 0 0,0 0 0,0 0 0,0 0 0,0 0 0,0 0 1,0 0-1,0 0 0,0 0 0,0 0 0,0 0 0,0 0 0,0 0 0,0 0 0,0 0 1,0 0-1,0 0 0,0 0 0,0 0 0,0 0 0,-1 0 0,1 0 0,0 0 0,0 0 1,0 0-1,0 0 0,0 0 0,0 0 0,0-1 0,0 1 0,0 0 0,0 0 0,0 0 0,0 0 1,0 0-1,0 0 0,-5 14-225,-31 99-183,10-33 486,-18 88-1,28-71 97,3 0-1,0 113 0,13-197-127,0 0-1,1-1 1,0 1-1,1 0 1,0-1-1,1 1 1,1-1-1,7 19 0,-9-29-59,-1 0-1,0 0 0,1 0 1,0 0-1,-1 0 0,1-1 0,0 1 1,0-1-1,0 1 0,0-1 0,0 0 1,0 0-1,1 0 0,-1 0 0,0 0 1,1 0-1,-1 0 0,0-1 1,1 1-1,-1-1 0,1 0 0,-1 0 1,1 0-1,-1 0 0,0 0 0,1-1 1,3 0-1,4-1-37,1 0 0,-1-1 1,0-1-1,0 0 0,10-5 0,14-9 200,39-27-1,-63 34 2,-9 9-140,-7 7-78,-10 12 212,-29 36 0,41-47-117,0-1 1,1 1 0,-1 0-1,1 0 1,0 1 0,1-1-1,0 0 1,0 1 0,0 0-1,0-1 1,0 12 0,2-17-29,0 0 0,0 0 0,0 1 0,0-1 0,0 0 0,1 0 0,-1 1 0,0-1 0,1 0-1,-1 0 1,1 0 0,-1 0 0,1 0 0,-1 1 0,1-1 0,0 0 0,-1 0 0,1-1 0,0 1 0,0 0 0,0 0 0,1 1 0,0-1-9,0 0 0,0-1 0,0 1 0,0 0 0,0-1 0,0 1 0,0-1 0,0 0 0,0 0 0,0 0 0,1 0 0,1 0 0,7-2-37,-1 0-1,0 0 0,1-1 0,9-5 0,110-51 509,-130 59-457,1 0 1,-1 0 0,0 0-1,1 0 1,-1 0 0,1 0-1,-1 0 1,0-1 0,1 1-1,-1 0 1,0 0 0,1 0-1,-1-1 1,0 1 0,1 0-1,-1 0 1,0-1 0,0 1-1,1 0 1,-1-1 0,0 1-1,0 0 1,0-1 0,1 1-1,-1-1 1,0 1 0,0 0-1,0-1 1,0 1 0,0-1-1,0 1 1,0 0 0,0-1-1,0 1 1,0-1 0,0 1-1,0 0 1,0-1 0,0 0-1,-12-9 125,5 5-88,6 4-77,6-2-618,10-4 684,26-7 0,-18 7-9,-15 4-85,9-3-37,0 1-1,36-7 1,-47 11 137,-1 1 0,1 0-1,-1 0 1,1 0-1,-1 1 1,1-1-1,-1 1 1,1 1 0,-1-1-1,0 1 1,1 0-1,-1 0 1,0 0 0,5 4-1,9 8 338,25 22 1,-13-10-230,-30-26-140,70 53 144,-61-47-131,0 0 1,1-1-1,0-1 1,0 1-1,18 3 0,4-1-618,65 5-1,-10-11-4151,-83-1 4120,0-1-1,-1 1 1,1-1 0,0 0 0,-1 0-1,8-4 1,-10 5 412,-1-1 0,0 1 0,0-1 0,0 0-1,0 1 1,0-1 0,0 0 0,0 0 0,0 0 0,0 0 0,0 0-1,0 0 1,0 0 0,-1 0 0,1 0 0,0 0 0,-1 0 0,1-1 0,-1 1-1,0 0 1,1 0 0,-1 0 0,0-1 0,1 1 0,-1 0 0,0-1-1,0 1 1,0 0 0,-1-3 0,0 0-446,0 0 0,0 0 0,0 0 0,-1 0 0,0 0 0,0 1 0,0-1 0,-4-5 0,-25-28-2241,24 29 2497,-40-44-1784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24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44 12384,'-18'-8'4575,"23"8"-3551,13 0-288,-1 0 672,24 0-928,26-4 1280,24-1-992,-1 2-448,-5 3-224,1-3-800,12-2 384,-3 1-3040,-14-1 1856,-14 2-4223,-17 0 3231,-32 6-2976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 3712,'1'-1'353,"0"0"1,0 0 0,1 1-1,-1-1 1,0 0-1,0 1 1,1 0-1,-1-1 1,0 1 0,1 0-1,-1-1 1,1 1-1,-1 0 1,0 0-1,1 0 1,-1 0 0,0 0-1,3 1 1,4 0 4528,-8 4-4362,-1 0 1,0 0-1,0 0 1,0 1-1,-1-1 1,1 0 0,-1 0-1,0-1 1,-4 8-1,-5 5-246,-13 18 0,10-16 319,-5 11-285,1 0-1,1 2 1,-21 57-1,-20 106 319,5 15 302,39-158-709,14-52-196,0 1 0,0-1 0,0 1 0,0-1 0,0 1 1,0-1-1,0 0 0,0 1 0,0-1 0,0 1 0,0-1 1,1 0-1,-1 1 0,0-1 0,0 1 0,0-1 1,1 0-1,-1 1 0,0-1 0,1 0 0,-1 0 0,0 1 1,1-1-1,-1 0 0,0 0 0,1 1 0,-1-1 0,0 0 1,1 0-1,-1 0 0,1 1 0,-1-1 0,1 0 0,-1 0 1,0 0-1,1 0 0,-1 0 0,1 0 0,-1 0 1,1 0-1,-1 0 0,0 0 0,1-1 0,27 0 283,-22 1-170,26-4-21,33-9 1,-8 2-182,43-4 112,31-6 79,-98 14-130,83-12 85,-76 11 229,-36 9-538,-18-24-16199,3 8 11917,1 3 1781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24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72 9888,'-36'-15'4480,"62"10"-3904,-2 2-1792,7-2 544,22-2-1824,42-1 1408,8-21-4224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25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90 3232,'1'0'82,"-1"0"0,1 0 0,-1 0 0,1 0 0,-1 0 0,1-1 0,-1 1 0,0 0-1,1 0 1,-1 0 0,1-1 0,-1 1 0,0 0 0,1-1 0,-1 1 0,0 0 0,1-1 0,-1 1 0,0 0 0,1-1 0,-1 1 0,0-1 0,0 1 0,0 0 0,0-1 0,1 1 0,-1-1 0,0 1 0,0-1-1,0 1 1,0-1 0,0 1 0,0-1 0,0 1 0,0-1 0,3-10 4232,-1 3-263,-7 6-1228,4 3-2681,0-1 0,0 0 0,0 0 0,0 1 0,0-1 0,0 0 0,0 1 0,0-1 0,0 1 0,0 0 0,0-1-1,-1 2 1,-3 3 161,1 1-1,0 0 0,0 1 0,0-1 0,-5 14 0,-3 4 195,5-11-201,0 0 1,1 0 0,1 0-1,0 1 1,1-1 0,0 1-1,-2 17 1,6-28-267,-1 0 0,1 1 0,0-1 0,0 0 1,1 0-1,-1 0 0,1 0 0,-1 0 0,1 0 0,0 0 0,0 0 1,1 0-1,-1-1 0,0 1 0,1 0 0,0 0 0,-1-1 0,1 0 1,0 1-1,0-1 0,1 0 0,-1 0 0,0 0 0,1 0 0,-1 0 1,1 0-1,0-1 0,-1 1 0,1-1 0,0 0 0,0 0 0,0 0 0,0 0 1,0-1-1,0 1 0,0-1 0,0 1 0,0-1 0,1 0 0,-1-1 1,0 1-1,4-1 0,-4 1-43,1-1 0,-1 0 0,0 0 0,1 0 0,-1 0 0,0 0 0,1-1-1,-1 1 1,0-1 0,0 0 0,0 0 0,0 0 0,-1 0 0,1-1 0,4-4 0,-5 3-6,1 1 1,-1-1-1,1-1 1,-1 1-1,-1 0 0,1 0 1,0-1-1,-1 1 1,0-1-1,0 1 0,0-8 1,0 4 21,-1-1-1,0 0 1,0 0 0,-1 0-1,0 1 1,-1-1 0,0 0-1,0 1 1,-1 0 0,0-1-1,-6-11 1,9 19 7,-1 1 0,1-1 0,0 1 0,0-1 0,-1 0 0,1 1 0,-1-1 0,1 1 0,0-1 0,-1 1 0,1 0 1,-1-1-1,1 1 0,-1-1 0,0 1 0,1 0 0,-1 0 0,1-1 0,-1 1 0,1 0 0,-1 0 0,0 0 0,1-1 0,-1 1 0,-1 0 0,1 1 140,4 2-70,6 2 74,-4-4-80,-1 0 1,1 0-1,0 0 0,-1-1 0,1 0 0,0 1 1,0-2-1,-1 1 0,10-2 0,4-2 8,21-8 1,-30 9-30,116-43 549,-74 26-385,2 1 0,69-14 1,-116 32-188,1 0 1,-1 0 0,0 1 0,0 0 0,0 0 0,0 1-1,0-1 1,0 1 0,0 0 0,9 4 0,-10-3 16,-1 0 1,0 0 0,1 0 0,-1 1 0,0 0-1,0 0 1,-1 0 0,1 0 0,0 1-1,-1-1 1,0 1 0,0 0 0,3 6-1,18 32 519,23 60-1,-40-86-490,-2-4-50,1 0 0,0-1 0,0 0 0,2 0-1,-1-1 1,11 12 0,-11-15-51,-1-1 0,1 0 0,0-1 0,1 0 0,0 0 0,-1 0 0,1-1 0,1 0 0,14 4 0,-10-4-393,0-1 1,0-1-1,0 0 0,0-1 0,0-1 0,17-1 0,-13 0-905,0-1 0,0-1 0,0-1 1,24-9-1,14-10-5401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29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38 964 3968,'-10'1'471,"7"-1"-305,0 0 1,1 1-1,-1-1 1,0 1-1,0-1 1,1 1-1,-4 1 0,6-2-83,0 0-1,-1 0 1,1 0-1,0 0 1,0 0-1,0 1 0,0-1 1,0 0-1,0 0 1,-1 0-1,1 0 0,0 0 1,0 0-1,0 0 166,0 0-166,0 0 0,0 1 1,0-1-1,-1 0 1,1 0-1,0 0 0,0 0 1,0 0-1,0 0 1,0 0-1,0 1 1,0-1-1,0 0 0,0 0 1,0 0-1,0 0 1,0 0-1,0 0 0,0 1 1,0-1-1,0 0 1,0 0-1,0 0 1,0 0-1,0 0 0,0 0 1,0 1-1,0-1 1,0 0-1,1 0 0,-1 0 1,0 0-1,0 0 1,8 7 1690,13 2-150,-8-6-1078,1-1-1,0 0 0,-1 0 1,1-1-1,0-1 0,0 0 1,0-1-1,0-1 1,0 0-1,-1-1 0,1 0 1,-1-1-1,25-11 0,-24 7-391,-2 1 0,1-1 0,-1-1 0,-1-1 0,1 1 0,-2-2 0,14-15 0,59-88 331,-77 105-432,16-28 185,-1 0-1,21-52 1,-41 85-193,1-1 1,0 1 0,-1-1 0,0 0 0,1-5 0,-2 8-19,0 0-1,0 0 1,0 1 0,0-1 0,-1 0 0,1 0 0,0 0 0,-1 1-1,1-1 1,-1 0 0,0 0 0,0 1 0,1-1 0,-1 1-1,-2-4 1,2 5-25,0-1 1,1 1-1,-1-1 0,0 1 0,1 0 1,-1-1-1,0 1 0,0 0 0,1-1 0,-1 1 1,0 0-1,0 0 0,0-1 0,1 1 1,-1 0-1,0 0 0,0 0 0,0 0 0,0 0 1,1 1-1,-1-1 0,0 0 0,0 0 0,0 0 1,1 1-1,-1-1 0,0 0 0,0 1 1,1-1-1,-2 1 0,-1 1-11,0 0 0,0 0 0,0 0 0,1 0 0,-1 0 0,-3 4 0,0 3 20,1-1 0,-1 1 0,1 1 0,1-1 0,0 1 1,-6 17-1,4-3 69,-7 43 1,13-63-52,-3 14 111,1 0 0,1 0 0,1 32 0,1-45-94,0 1-1,0-1 1,0 0 0,1 1-1,-1-1 1,1 0 0,1 0-1,-1 0 1,1 0 0,0-1-1,0 1 1,0-1 0,0 0 0,1 1-1,0-2 1,8 8 0,-1-3 34,1 0-1,0-1 1,1-1 0,0 0 0,0 0 0,0-2 0,0 1 0,1-2 0,16 3 0,-10-3 13,1-1-1,-1 0 1,1-2-1,-1-1 1,36-5-1,-41 3-75,-1 0-1,-1-1 0,1-1 1,-1 0-1,0-1 0,0 0 1,0-1-1,-1-1 0,13-10 1,-3 0-23,0-1 1,-2-2 0,27-34-1,29-29 300,-75 98-165,-6 14-37,-10 28 0,4-15 42,6-25-133,0-1-1,-10 21 1,9-24 10,0 0 0,2 1 0,0-1-1,-4 16 1,8-28-3,-1 14-8,12-19-209,-3-1 131,62-38-179,132-62-1,-197 104 263,-1 0 0,1 1 0,-1-1 0,1 1-1,0 0 1,0 0 0,-1 1 0,9-1 0,-10 2 11,0-1 1,0 0-1,-1 1 1,1 0-1,0 0 1,-1 0-1,1 0 1,-1 0 0,1 0-1,-1 1 1,0-1-1,1 1 1,-1-1-1,0 1 1,0 0-1,2 3 1,5 6 85,0 1 1,-1 0 0,-1 0-1,9 19 1,-5-10 110,-10-17-200,1-1 0,0 1 1,0-1-1,0 0 0,0 1 0,1-1 1,-1 0-1,1-1 0,0 1 0,0 0 1,0-1-1,0 0 0,0 1 0,1-1 1,-1-1-1,1 1 0,-1 0 0,1-1 1,0 0-1,-1 0 0,1 0 0,0 0 1,0 0-1,0-1 0,0 0 0,-1 0 1,1 0-1,0 0 0,0 0 0,0-1 1,0 0-1,0 0 0,-1 0 0,1 0 1,0-1-1,5-2 0,4-3 33,1 0 1,-2-2-1,1 1 0,-1-1 1,20-20-1,48-59 131,23-51-60,-46 58-45,29-26-155,-53 70 19,-2-2-1,-1-2 0,24-45 0,-37 50 109,-3-1-1,13-44 1,-23 68-170,-1 0 1,0-1-1,2-21 0,-14 55-491,-11 21 498,-2-1 1,-46 64-1,6-10 217,-135 264-302,57-95 581,88-166-205,23-39-33,-59 85 1,77-129-143,0 1-1,-1-2 1,0 0-1,-1 0 1,-27 19-1,39-31-16,-1 1-1,1-1 0,-1 0 0,1-1 0,-1 1 1,0 0-1,1 0 0,-1-1 0,0 1 0,0-1 0,0 1 1,1-1-1,-1 0 0,0 0 0,0 1 0,-3-2 1,4 1 8,0-1 0,0 1 0,0-1 0,0 1 1,0-1-1,0 0 0,0 1 0,1-1 1,-1 0-1,0 0 0,0 0 0,1 0 1,-1 1-1,1-1 0,-1 0 0,0 0 0,1 0 1,0 0-1,-1-1 0,1 1 0,0 0 1,-1 0-1,1 0 0,0 0 0,0 0 0,0 0 1,0 0-1,0-2 0,0-9-21,1 0 0,1 0-1,-1 0 1,2 0 0,0 1-1,0-1 1,1 1 0,7-16-1,2 0 44,2 1 0,22-33 0,-20 36-7,1 1 0,1 0 0,26-23 0,-31 33 51,0 1 0,1 0 0,0 1-1,1 0 1,0 2 0,21-9 0,176-49 238,-29 12 53,-166 47-311,-1-1 1,1 0 0,-1-1-1,-1-1 1,0-1-1,0 0 1,-1-1-1,-1-1 1,0 0-1,0-1 1,-2 0 0,1-1-1,-2-1 1,0 0-1,-1 0 1,15-35-1,-17 34 15,3-8 201,-8 18-28,-2 8 72,-10 32-248,2 0 1,1 1-1,1-1 0,2 1 1,2 46-1,2-76-42,-1 0 0,1 0 0,0 0-1,0 0 1,0 0 0,0 0 0,4 8 0,-4-11 2,0 0 0,-1 0 0,1 0 0,0 0 0,0 0 1,0 0-1,-1 0 0,1 0 0,0 0 0,0 0 0,0-1 0,1 1 0,-1 0 0,0-1 0,0 1 1,0-1-1,0 1 0,1-1 0,-1 0 0,0 1 0,1-1 0,-1 0 0,0 0 0,0 0 1,1 0-1,-1 0 0,0 0 0,1 0 0,0-1 0,8-1-15,-1-1 0,1-1 0,-1 0 0,0 0-1,12-7 1,41-31 34,25-27 22,26-17-146,-91 69 95,-18 13 3,0 1 0,1-1 1,0 1-1,-1 0 1,1 0-1,0 0 1,1 1-1,-1 0 1,8-3-1,-13 5-1,0 0 1,1 0-1,-1 0 0,0 0 0,1 0 1,-1 0-1,0 0 0,1 0 1,-1 0-1,0 1 0,1-1 0,-1 0 1,0 0-1,1 0 0,-1 0 0,0 0 1,1 1-1,-1-1 0,0 0 1,1 0-1,-1 1 0,0-1 0,0 0 1,0 0-1,1 1 0,-1-1 1,0 0-1,0 1 0,0-1 0,1 0 1,-1 0-1,0 1 0,0-1 0,0 0 1,0 1-1,0-1 0,0 1 1,0-1-1,0 1 0,0 17-44,-1-12 27,-2 15 119,-1 0-1,-1-1 1,0 1 0,-17 37 0,-9 31 191,31-88-297,0-1 0,0 0 0,0 0 0,0 1 0,0-1 0,0 0 0,0 1 0,0-1 0,0 0 0,0 0 0,0 1 0,0-1 0,0 0 0,0 0 0,0 1 0,0-1-1,0 0 1,0 0 0,0 1 0,1-1 0,-1 0 0,0 0 0,0 1 0,0-1 0,0 0 0,1 0 0,-1 0 0,0 1 0,0-1 0,0 0 0,1 0 0,-1 0 0,0 0 0,0 1 0,1-1 0,-1 0 0,1 0 0,13 0-246,-9-1 181,0 0 0,0-1 0,0 1 0,5-3 0,13-11-180,22-17 0,-24 17 352,29-18 0,-50 33-101,1 0 0,0 0 0,-1-1 0,1 1 0,-1 0-1,1 0 1,-1-1 0,1 1 0,0 0 0,-1 0 0,1 0 0,-1 0 0,1 0 0,0 0-1,-1 0 1,1 0 0,-1 0 0,1 0 0,0 1 0,-1-1 0,1 0 0,-1 0 0,1 0-1,0 1 1,0-1 0,0 1 4,0 0 0,0 0 0,0 0 0,0 1 0,-1-1 0,1 0 0,0 0 0,0 0 0,-1 1 0,2 1 0,0 3 46,-1 0 1,0 0-1,1 0 0,-1 7 1,2 50 264,-3-59-300,1 0-1,0-1 0,0 1 0,0 0 0,0 0 0,1-1 0,-1 1 0,1-1 1,0 0-1,0 1 0,0-1 0,5 5 0,-6-7-3,0 0 0,-1-1 0,1 1-1,0-1 1,-1 1 0,1-1 0,0 1 0,-1-1-1,1 1 1,0-1 0,0 0 0,0 1 0,-1-1 0,1 0-1,0 0 1,0 0 0,0 1 0,0-1 0,0 0-1,1 0 1,0-1 4,1 1-1,-1 0 0,1-1 1,-1 0-1,0 0 0,1 1 1,1-3-1,4-1 4,0-1-1,13-10 1,-21 15-17,35-30 17,52-57-1,-20 17 196,-5 10-137,-61 60 10,-1 6-47,-5 15-53,-8 28-24,6-25-4,-12 50 194,17-64-122,0 0 0,1 0 1,1 0-1,-1 0 0,3 14 0,-2-23-21,0 0 1,1 1 0,-1-1-1,0 0 1,1 0 0,0 0-1,-1 0 1,1 0 0,0 0-1,-1 0 1,1 0-1,0 0 1,0 0 0,0 0-1,0 0 1,0 0 0,0-1-1,0 1 1,0 0 0,0-1-1,0 1 1,0-1-1,1 1 1,-1-1 0,0 1-1,0-1 1,1 0 0,-1 0-1,2 1 1,4-1-19,0 0-1,0 0 1,0 0 0,8-2 0,-5 0 7,-1 0 1,1-1-1,-1 0 1,0-1 0,0 1-1,0-2 1,-1 1-1,1-2 1,-1 1 0,0-1-1,-1 0 1,1 0-1,-1-1 1,10-12 0,6-10 27,-2-1 0,28-52 0,-19 30-123,92-177 146,-91 156-46,-2-2 0,36-150-1,-64 218-55,0 0-1,0-1 0,0-9 1,-1 17 49,0 0 0,0 0 1,0 0-1,0 0 0,0 0 1,0 0-1,0 0 0,-1 0 1,1 0-1,0 0 0,0 0 1,0 0-1,0 0 0,0 0 1,0 0-1,0 0 0,0 0 1,0 0-1,-1 0 0,1 0 1,0 0-1,0 0 0,0 0 1,0 0-1,0 0 0,0 0 1,0 0-1,0 0 0,0 0 1,0-1-1,0 1 0,0 0 1,-1 0-1,1 0 0,0 0 1,0 0-1,0 0 0,0 0 1,0 0-1,0 0 0,0 0 1,0 0-1,0 0 1,0-1-1,0 1 0,0 0 1,0 0-1,0 0 0,0 0 0,-6 12-156,-3 11-52,-10 40 1,3-10 72,-1 3 185,2 0 0,-11 89 0,22-107 33,1 0-1,2 0 1,2 0-1,11 71 0,-11-104-56,0 0-1,0 0 1,1-1-1,-1 1 0,1-1 1,0 0-1,0 1 0,0-1 1,1 0-1,4 6 1,-4-7-16,-1-1 1,1 0 0,0 1-1,0-1 1,0 0-1,0-1 1,0 1 0,0-1-1,0 1 1,1-1 0,-1 0-1,1 0 1,-1 0 0,1-1-1,3 1 1,3 0 4,1-1 1,0 0-1,0-1 1,-1 0-1,1-1 0,0 0 1,-1-1-1,0 0 1,1-1-1,16-8 0,-2-1-119,0-1 0,41-33 0,-16 8-323,75-79 0,-124 118 418,0-1-1,0 0 1,0 0 0,0 0 0,0-1 0,-1 1 0,1 0-1,0 0 1,-1 0 0,1 0 0,-1-1 0,1 1 0,-1-2-1,0 3 15,0 0 0,0 0 0,0 0-1,0 0 1,0-1 0,0 1 0,0 0-1,0 0 1,0 0 0,0 0 0,0 0-1,0 0 1,-1 0 0,1 0-1,0 0 1,0 0 0,0 0 0,0-1-1,0 1 1,0 0 0,0 0 0,0 0-1,-1 0 1,1 0 0,0 0 0,0 0-1,0 0 1,0 0 0,0 0-1,0 0 1,0 0 0,0 0 0,-1 0-1,1 0 1,0 0 0,0 0 0,0 0-1,0 0 1,0 0 0,0 0-1,0 1 1,0-1 0,-1 0 0,1 0-1,0 0 1,-11 8 51,1 1-17,1 1-1,1 0 1,0 0 0,0 1 0,1 0 0,0 0 0,1 1-1,0 0 1,1 0 0,-5 16 0,7-15 24,-1 0 0,1-1-1,1 1 1,1 1 0,-1-1 0,2 0 0,0 0-1,1 0 1,0 1 0,4 15 0,-2-20-97,-1 0 1,2 0-1,0 0 0,0-1 1,0 0-1,1 0 1,0 0-1,1-1 0,11 14 1,-8-13-1415,0 1 0,1-1 0,19 12 1,-29-20 1307,0 0 0,0 1 0,0-1 0,1 0 0,-1 0 0,0 0 0,0 1 0,1-1 0,-1 0 1,0 0-1,1 0 0,-1 0 0,0 1 0,0-1 0,1 0 0,-1 0 0,0 0 0,1 0 0,-1 0 0,0 0 1,1 0-1,-1 0 0,0 0 0,1 0 0,-1 0 0,0 0 0,1 0 0,-1 0 0,0 0 0,0 0 0,1-1 1,-1 1-1,0 0 0,1 0 0,-1 0 0,0 0 0,0-1 0,1 1 0,-1 0 0,0 0 0,0 0 0,0-1 1,1 1-1,-1 0 0,0 0 0,0-1 0,0 1 0,0 0 0,1-1 0,-1-1-378,0 0 0,0 0 1,0 0-1,0 0 0,0 0 0,-1 0 0,1 0 0,0 0 0,-2-3 0,-2-6-778,-1 1 0,-9-17-1,-27-36-3396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29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330 0 13120,'-10'8'4863,"6"-8"-3775,8 4-320,9-4-384,10 8-384,9 0 1600,4 1-864,4 2 0,5 1-480,5-4-672,3 0 224,2 1-2816,-2-3 1632,-11-1-3839,-12-1 2943,-15 4-4064</inkml:trace>
  <inkml:trace contextRef="#ctx0" brushRef="#br0" timeOffset="1">46 105 12896,'-35'-9'4767,"30"9"-3711,0 0-288,15 0-1248,-2 0 288,0 4-2847,2-4 1663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0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2217 185 10560,'-49'-8'3904,"39"4"-3040,7 4-224,-12 4-11488</inkml:trace>
  <inkml:trace contextRef="#ctx0" brushRef="#br0" timeOffset="1">68 49 11968,'-58'0'4416,"58"-8"-3425,-10 4-287,20 1-1856,12-5 481,14-1 127,28 1 352,20 0-2944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3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3 433 8128,'-1'11'2331,"1"-10"-2181,-1 0 0,1 0 0,0 0 0,0 0 0,0 1-1,0-1 1,0 0 0,0 0 0,0 0 0,0 0 0,0 0-1,1 0 1,-1 0 0,0 0 0,1 0 0,-1 0 0,1 0 0,-1 0-1,1 0 1,-1 0 0,1 0 0,0 0 0,-1-1 0,1 1 0,0 0-1,0 0 1,0-1 0,1 2 0,2 0 312,-1 0 0,1 0 1,-1 0-1,1 0 0,0-1 1,0 0-1,0 0 0,-1 0 0,1 0 1,6 0-1,-3-1-184,-1 0-1,0-1 1,0 0 0,1 0 0,-1-1-1,10-3 1,6-3 90,-1-2 0,1-1 0,-2 0 0,34-25 0,72-67 428,-84 66-573,111-107 1227,-55 44-1087,-91 90-345,0 2 128,-6 8-66,-2 6-20,-7 22-77,-13 28-1,1 0 53,11-31-5,-1 0 1,-1-1 0,-1-1-1,-18 26 1,22-37-109,-1 1 1,0-2 0,-1 1-1,-1-1 1,0-1-1,0 0 1,-1-1-1,-23 15 1,31-22 26,0 0 0,0 0 0,1-1 0,-1 0 0,0 0 0,-1 0 0,1 0 0,0 0 0,0-1 0,0 0 0,0 0 0,-1 0 0,1 0 0,0-1 0,0 1 0,0-1 0,0 0 0,0 0 0,0-1 0,0 1 0,0-1 0,0 0 0,1 0 0,-1 0 0,1-1 0,-1 1 0,1-1 0,0 0 0,0 0 0,0 0 1,0 0-1,1 0 0,-4-6 0,5 8 37,-2-4-27,0 1 1,0-1-1,0 0 1,0 0 0,1 0-1,0 0 1,0 0-1,1 0 1,-1-1-1,0-7 1,2 13 46,1 0-1,-1 0 1,1-1 0,-1 1-1,1 0 1,-1 0-1,1 0 1,-1 0 0,1 0-1,-1 0 1,1 0 0,-1 1-1,1-1 1,-1 0 0,1 0-1,0 1 1,49 22 242,-31-13-92,25 8 0,-36-15-123,31 10 328,76 17-1,-101-28-275,-1 0-1,1-1 1,0-1-1,-1 0 1,1-1 0,0 0-1,-1-1 1,1-1-1,24-7 1,24-15 103,0-3-1,59-37 1,108-87 561,-223 148-683,29-24 111,-33 26-165,-1 1 0,1-1 0,0 0 1,-1 0-1,0 1 0,1-1 0,-1 0 0,0 0 0,0 0 0,0-1 0,0 1 1,-1 0-1,1 0 0,-1 0 0,1-4 0,-1 5-14,0 1-1,0 0 1,0-1 0,0 1-1,0-1 1,0 1 0,0 0-1,-1-1 1,1 1-1,0 0 1,0-1 0,0 1-1,-1-1 1,1 1 0,0 0-1,-1 0 1,1-1 0,0 1-1,-1 0 1,1 0-1,0-1 1,-1 1 0,1 0-1,0 0 1,-1 0 0,1-1-1,-1 1 1,1 0 0,0 0-1,-1 0 1,1 0-1,-1 0 1,1 0 0,-1 0-1,-17 1-143,-2 4 82,0 0 1,1 1 0,0 1-1,0 0 1,0 2-1,1 0 1,1 1 0,0 1-1,0 1 1,-19 16-1,5 1 4,1 1 0,1 1-1,-47 67 1,36-32 311,8-11 170,31-54-402,0 0 1,0 1-1,0-1 0,1 0 1,-1 0-1,0 0 0,1 0 0,-1 1 1,1-1-1,0 0 0,-1 0 1,1 1-1,0-1 0,0 0 0,0 1 1,0-1-1,0 0 0,0 2 0,0-2-10,0-1-1,1 1 0,-1-1 1,0 1-1,1-1 0,-1 0 1,0 1-1,1-1 0,-1 0 0,0 1 1,1-1-1,-1 0 0,1 0 1,-1 1-1,0-1 0,1 0 1,-1 0-1,1 0 0,-1 0 1,1 1-1,18-2 118,5-3-9,-1-2-1,33-12 1,45-24-19,51-35 22,-57 27 21,-78 42-82,-5 4-40,-8 6-8,-5 3-4,-2 2-14,1-1 0,-1 1 0,0-1-1,0 0 1,-1 0 0,0 0 0,-6 8 0,-36 35-59,-1-5 31,-63 43 0,-12 10 40,100-77 18,1 0 0,1 2 0,-23 31 0,6 5-125,-35 77-1,64-120 159,-25 42 120,20-38-182,2 1 1,-12 29 0,17-37-30,5-10 1,0 0 0,-1 1 1,1-1-1,0 1 1,1-1-1,-1 1 0,0 3 1,1-6-127,0 1 153,1-1 0,-1 0 0,0 0 0,1 0 1,-1 0-1,1 0 0,-1 0 0,0 0 0,1 0 0,-1 0 0,1 0 1,-1 0-1,0 0 0,1 0 0,-1 0 0,1 0 0,-1 0 1,0-1-1,1 1 0,-1 0 0,0 0 0,1 0 0,-1-1 0,0 1 1,1 0-1,-1 0 0,1-1 0,10-9 99,-11 9-94,19-19 60,27-40 0,13-15-179,-36 52 116,1 1 1,52-37-1,62-28 121,-79 52-106,3-3 147,105-84 1,-8-23 26,-20 18 26,-125 114-79,1-1 0,-2 0-1,22-28 1,-22 29 40,-10 12-211,-3 5 16,-4 6 50,-121 264 225,120-264-247,2-2 8,-1-1 0,1 1-1,0 0 1,0 0-1,1 0 1,-2 16-1,4-23-5,0 0 0,0 0 0,0 0-1,0 0 1,1 0 0,-1 0 0,0 0 0,0 0-1,1 0 1,-1 0 0,1 0 0,-1 0-1,1 0 1,-1 0 0,1 0 0,0 0-1,-1 0 1,1-1 0,0 1 0,1 1 0,-1-1 5,1 0 1,0 0-1,0 0 1,-1-1-1,1 1 1,0 0-1,0-1 1,0 0-1,0 1 1,3-1-1,5 0 45,-1 0 0,1-1 0,17-4 0,-24 5-42,20-5 31,0 0-1,-1-2 1,0-1 0,0 0 0,-1-2 0,0 0-1,0-1 1,-1-1 0,19-16 0,-7-1-34,-1-1 1,-2-1-1,41-57 1,13-15-21,-77 97-6,7-8-88,-13 14 102,0 0 0,1 0 0,-1 0 0,0 0 0,0 0 0,0 0 0,0 0 0,0 0 0,0 0 0,0 0 0,0 0-1,1 0 1,-1 0 0,0 0 0,0 0 0,0 0 0,0 0 0,0 0 0,0 0 0,0 0 0,0 0 0,1 0 0,-1 0-1,0 0 1,0 0 0,0 0 0,0 0 0,0 0 0,0 0 0,0 0 0,0 0 0,0 0 0,1 0 0,-1 1 0,0-1 0,0 0-1,0 0 1,0 0 0,0 0 0,0 0 0,0 0 0,0 0 0,0 0 0,0 1 0,0 10-20,-7 36 24,2-23-14,1 0-1,2 0 1,0 41 0,3-62 26,-1 1 0,1-1 0,0 1 1,-1-1-1,1 0 0,1 1 0,-1-1 0,0 0 1,4 5-1,-4-7-6,0 1 0,0-1 0,0 1 0,1-1 0,-1 0 0,0 0 0,1 0 0,-1 0 1,1 0-1,-1 0 0,1 0 0,0 0 0,-1 0 0,1-1 0,0 1 0,-1-1 0,1 1 0,0-1 0,0 0 1,0 0-1,1 1 0,8-2-22,-1 0-1,0 0 1,0-1 0,16-5 0,43-18-86,-39 14 82,38-17 133,0-2-1,81-51 1,-135 73-137,0-2-1,-1 1 1,0-1 0,23-24-1,-28 20-91,-8 14 107,0 0 0,0 0 0,0 0 0,0-1 0,0 1 0,0 0 1,0 0-1,0 0 0,0-1 0,0 1 0,0 0 0,0 0 0,0 0 1,0 0-1,0-1 0,-1 1 0,1 0 0,0 0 0,0 0 0,0 0 1,0 0-1,0-1 0,0 1 0,-1 0 0,1 0 0,0 0 0,0 0 1,0 0-1,0 0 0,-1 0 0,1 0 0,0 0 0,0 0 0,0-1 1,0 1-1,-1 0 0,1 0 0,0 0 0,-3 0-25,0 1-1,1-1 1,-1 1 0,1-1 0,-1 1-1,1 0 1,-1-1 0,-3 3-1,-27 14-121,0 1 0,2 2 1,-29 23-1,-84 76 383,111-90-89,-62 59 9,105-87-102,0-4-67,-1 1 1,1-1 0,-1-1 0,0 0 0,13-7-1,41-30-2,-62 41 18,66-52-149,-48 36 137,1 0-1,0 2 1,2 0 0,26-13-1,-46 26 12,0 0 1,0 0-1,0 1 0,-1-1 1,1 0-1,0 1 0,0 0 0,0-1 1,0 1-1,0 0 0,0 0 1,0 0-1,0 0 0,0 1 0,0-1 1,0 0-1,0 1 0,-1 0 1,1-1-1,0 1 0,2 1 0,-1 0-5,-1 0 0,1 0 0,-1 1 0,0-1-1,1 1 1,-1 0 0,0 0 0,-1 0 0,1 0-1,0 0 1,1 4 0,4 11 38,8 31 0,-10-30-18,12 28 0,-16-44-1,0 0 0,1 0 1,-1-1-1,1 1 0,0-1 0,0 1 0,0-1 0,0 0 1,0 1-1,0-1 0,1 0 0,-1-1 0,1 1 0,5 3 0,-6-5-5,0 1 0,1 0 0,-1-1 0,0 1 0,1-1 0,-1 0 0,0 0 0,1 0 0,-1 0 0,1 0 0,-1 0 0,0-1 0,1 1 0,-1-1-1,0 1 1,0-1 0,1 0 0,-1 0 0,0 0 0,2-2 0,14-9 41,-1-2 1,0 0-1,-1 0 0,24-30 1,-18 20-38,27-23 1,-37 37-4,1 0 1,0 1 0,20-10-1,-32 18-5,-1 1-1,1 0 1,-1 0 0,1-1-1,-1 1 1,1 0-1,-1 0 1,0 0-1,1 0 1,-1 0-1,1-1 1,-1 1-1,1 0 1,-1 0-1,1 0 1,-1 0-1,1 0 1,-1 1-1,1-1 1,-1 0 0,1 0-1,-1 0 1,1 0-1,-1 0 1,1 1-1,-1-1 1,1 0-1,-1 0 1,0 1-1,1-1 1,-1 0-1,1 1 1,-1-1-1,0 0 1,1 1 0,-1-1-1,0 1 1,0-1-1,1 1 1,-1-1-1,0 0 1,0 1-1,0-1 1,1 1-1,-1-1 1,0 1-1,0-1 1,0 1-1,0-1 1,0 1-1,0-1 1,0 1 0,0-1-1,0 2 1,0 4-4,-1 1 1,1-1-1,-2 9 1,1-10-18,-1 5 44,1 1-1,0 0 0,1 0 0,0 0 0,2 15 0,-2-24-19,1 1 0,-1 0 0,1 0 0,0 0 1,0 0-1,0-1 0,0 1 0,1-1 0,-1 1 0,1-1 0,0 1 0,0-1 0,0 0 0,0 0 0,0 0 0,0 0 0,0 0 0,0 0 0,1 0 0,-1-1 0,1 1 0,0-1 0,-1 0 0,7 2 0,1-1 2,0 1-1,0-2 1,0 0 0,0 0-1,1-1 1,-1 0-1,0 0 1,0-1-1,1-1 1,-1 0-1,0 0 1,0-1-1,0 0 1,-1-1-1,1 0 1,-1 0 0,0-1-1,0 0 1,-1-1-1,1 0 1,-1-1-1,0 1 1,-1-1-1,0-1 1,12-15-1,38-69-112,-47 73 38,-1 0 0,-1-1 0,7-23-1,-11 19 52,-4 23 9,1 1 0,-1-1-1,0 1 1,0-1 0,0 1 0,0-1 0,0 1 0,0-1-1,0 1 1,0-1 0,0 1 0,0-1 0,0 1 0,0-1 0,-1 1-1,1-1 1,0 1 0,0-1 0,0 1 0,-1-1 0,1 1-1,0 0 1,-1-1 0,1 1 0,0-1 0,-1 1 0,1 0-1,0-1 1,-1 1 0,1 0 0,-1-1 0,1 1 0,0 0 0,-1 0-1,1-1 1,-2 1 0,-6 6-151,-7 12 208,0 0 1,1 2-1,-11 20 0,-31 69 399,51-99-385,0 1 0,1-1-1,1 1 1,0-1 0,0 1 0,1 0-1,-1 17 1,3-25-79,0 1 0,0 0 0,0 0 0,1 0 0,-1 0 0,1 0 0,0 0 0,0-1 0,1 1 0,-1 0 0,1-1 0,0 1 0,0-1 0,0 0 0,0 0 0,1 0 0,-1 0 0,1 0 0,-1 0 0,1 0 0,0-1 0,0 1 0,1-1 0,5 3 0,0-1-431,0 0 0,-1-1-1,1 0 1,0-1-1,0 0 1,1 0-1,-1-1 1,0-1-1,1 1 1,12-2 0,-1-1-1557,-1-1 1,1-1 0,36-11 0,29-21-6011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4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12 375 7808,'1'-1'437,"0"1"0,0 0 1,0 0-1,-1 0 0,1 0 0,0 1 1,0-1-1,0 0 0,-1 0 0,1 0 1,0 1-1,0-1 0,-1 0 0,1 1 1,0-1-1,-1 0 0,1 1 0,0 0 1,0 0-173,-1 0-1,1 0 1,-1 0 0,1 0 0,-1 0 0,0 0 0,0 0-1,1 0 1,-1 1 0,0-1 0,0 0 0,0 0 0,0 1-1,-1 7 308,0-1 0,0 0 0,-1 0-1,0 0 1,-3 9 0,-6 22 381,7-9-437,2 0 0,0 1 0,5 45 0,-2-66-409,0-1-1,0 1 1,1 0 0,0 0-1,4 11 1,-5-19-91,-1 0 0,1 0 0,0 0 0,0-1 0,0 1 0,0 0 0,0-1 0,0 1 0,1 0 0,-1-1 0,0 1 0,1-1 0,-1 0 0,1 0 0,0 1 0,-1-1 0,1 0 0,0 0 0,0 0 0,0-1 0,-1 1 0,1 0 0,0-1 0,0 1 0,0-1 0,0 0 0,0 0 0,0 1 0,0-1 0,0-1 0,0 1 0,0 0 0,3-1 0,6-2-17,1 0 0,-1-1 0,-1-1 1,1 0-1,14-8 0,50-38 75,-39 24-25,157-95 14,-188 119-44,3 0 130,-12 14-23,-38 59 186,-2 5-316,39-65 23,1 0 1,0 0-1,1 0 0,0 0 0,1 1 0,-2 12 0,3-20-7,1-1 1,0 0-1,0 0 0,0 0 0,0 0 0,0 0 0,1 0 0,-1 0 0,0 0 0,1 0 0,0 0 0,-1 0 0,1 0 0,0 0 0,0 0 0,0-1 0,0 1 0,0 0 0,1 0 0,-1-1 0,0 1 0,1-1 0,-1 1 0,1-1 0,0 0 0,-1 0 0,1 0 0,0 1 0,0-2 0,0 1 0,-1 0 0,1 0 0,0-1 0,0 1 0,0-1 0,1 1 0,-1-1 0,2 0 0,3 1-24,0-1-1,0 0 1,0 0-1,0-1 1,0 0-1,-1 0 0,1-1 1,0 0-1,0 0 1,8-4-1,-4-1-46,0 1 0,0-1 0,0-1 0,16-15 0,35-42 90,-24 24-220,-34 36 169,11-11 0,1 0-1,1 1 1,26-18-1,-43 33 29,0 0 0,1-1 0,-1 1-1,0 0 1,0 0 0,1 0 0,-1 0-1,0-1 1,0 1 0,1 0 0,-1 0-1,0 0 1,1 0 0,-1 0-1,0 0 1,0 0 0,1 0 0,-1 0-1,0 0 1,1 0 0,-1 0 0,0 0-1,1 0 1,-1 0 0,0 0 0,1 0-1,-1 0 1,0 1 0,0-1-1,1 0 1,-1 0 0,0 0 0,0 0-1,1 1 1,-1-1 0,0 0 0,0 0-1,1 1 1,-1-1 0,0 0 0,0 0-1,0 1 1,0-1 0,0 0 0,1 0-1,-1 1 1,0-1 0,0 0-1,0 1 1,0-1 0,0 0 0,0 1-1,0-1 1,2 25 235,-1-7-157,-1-17-81,1 0-1,-1 1 1,1-1 0,0 0-1,-1 1 1,1-1-1,0 0 1,0 0 0,0 0-1,0 0 1,0 0-1,0 0 1,0 0 0,0 0-1,0 0 1,1 0-1,-1-1 1,0 1 0,0 0-1,3 0 1,-1 0 2,0-1 0,0 1 0,0-1 0,0 1 1,0-1-1,1 0 0,-1-1 0,0 1 0,3-1 1,5-1 27,-1-1 1,1 0 0,-1-1-1,15-8 1,6-5-4,-1-2 0,54-44 0,-84 63-41,0 0 1,0 0-1,1 0 0,-1-1 1,0 1-1,0 0 0,1 0 1,-1 0-1,0-1 0,0 1 1,0 0-1,1 0 1,-1 0-1,0-1 0,0 1 1,0 0-1,0 0 0,0-1 1,1 1-1,-1 0 0,0-1 1,0 1-1,0 0 1,0 0-1,0-1 0,0 1 1,0-1-1,-7 0-146,-14 6 338,5 2-88,1 0-1,0 1 0,0 1 1,1 0-1,0 1 0,-17 15 1,23-17-103,1 0 0,-1 1 1,1-1-1,1 2 0,0-1 1,0 1-1,1-1 0,0 2 1,1-1-1,-6 18 0,9-23 24,0-1-1,1 0 1,-1 1-1,1-1 1,0 1-1,0-1 1,0 1-1,1-1 1,0 1-1,0-1 1,0 1-1,0-1 1,0 0-1,1 0 1,0 1-1,0-1 1,0 0-1,0-1 1,1 1-1,4 5 1,-2-4-4,-1 0 0,1 0 0,1-1 1,-1 1-1,1-1 0,0 0 1,0-1-1,0 1 0,0-1 1,0-1-1,1 1 0,11 2 1,5 0 14,-1-1 0,1-2-1,0 0 1,45-3 0,-55 0-27,-1-1 0,1 0 0,0-1 0,-1 0 0,0-1 0,0 0 0,0-1-1,0-1 1,-1 1 0,17-13 0,-7 1-55,-2-2 0,0 0 0,-1-1 0,24-36 0,11-11-107,24-18-2,33-39-85,-94 103 202,0-1 1,-2 0-1,-1-1 1,13-30-1,-22 44 40,21-60 37,-23 63-48,-1 0 1,1-1 0,-1 1-1,-1-1 1,1 1 0,-1-1 0,0 1-1,-2-11 1,2 15 0,0 1 1,0-1-1,-1 1 0,1-1 1,-1 1-1,1 0 0,-1-1 1,1 1-1,-1 0 1,0-1-1,0 1 0,1 0 1,-1 0-1,0 0 0,0 0 1,0-1-1,0 1 0,-1 1 1,1-1-1,0 0 0,0 0 1,-1 0-1,1 1 0,0-1 1,-1 1-1,1-1 0,0 1 1,-1-1-1,1 1 0,-1 0 1,1-1-1,-3 1 0,-1 1-28,1-1-1,-1 1 0,1 0 0,-1 0 0,1 0 0,0 1 1,-1 0-1,1 0 0,-5 3 0,-8 5-18,0 2 0,1 0 0,1 1 0,0 0 1,0 1-1,-19 26 0,3 2 151,-37 63 1,55-81-12,1 0-1,1 0 0,1 1 1,-13 49-1,19-54 27,0 0-1,2 0 1,0 0-1,1 0 1,1 1-1,1-1 1,3 20-1,-3-35-56,0-1 1,0 0-1,0 0 0,1 1 0,-1-1 0,1 0 0,4 7 0,-5-10-36,0 1 1,0-1-1,0 0 1,0 0-1,0 0 1,0 0-1,0 0 1,1 0-1,-1 0 1,0 0-1,1-1 1,-1 1 0,0 0-1,1-1 1,-1 1-1,1-1 1,-1 0-1,1 1 1,-1-1-1,1 0 1,-1 0-1,1 0 1,-1 0-1,1 0 1,1 0-1,3-2-4,1 0 0,-1-1-1,0 0 1,0 1-1,-1-2 1,1 1 0,0-1-1,-1 0 1,9-8-1,-4 3-18,198-154-380,-181 142 384,-2-1 1,-1-2 0,-1 0-1,-1-2 1,-1 0 0,-1-1-1,20-38 1,2-15 132,46-124-1,-78 175-223,-9 20 33,-3 9-32,-8 15-127,-15 27 115,-2-2 0,-41 49 0,32-48-28,-66 80-788,83-95 128,0 2 1,-27 52 0,30-45-2021,2 0 1,-17 58-1,29-83 838,0 0-1,-1 16 0,3-22 1379,0-1 0,1 1 1,-1-1-1,0 0 0,1 1 0,0-1 0,0 1 0,0-1 0,0 0 0,2 4 0,10 10-2324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4.9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 16192,'-13'-8'6015,"21"8"-4671,-3 0-224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4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1152,'11'-7'14125,"4"5"-7568,20 2-6087,-2 0-87,12-5 230,47-5-132,740-14 799,181 64-715,-813-25-244,30 3-269,-211-17-64,33 2-515,57-4 0,-108 1 434,0 0 1,0 0-1,-1 0 1,1-1-1,0 1 1,0 0-1,0 0 1,-1 0-1,1-1 1,0 1-1,-1 0 1,1-1 0,0 1-1,-1 0 1,1-1-1,0 1 1,-1-1-1,1 1 1,0-2-1,-1 2-36,0 0 0,1-1 0,-1 1-1,0-1 1,0 1 0,0-1 0,0 1 0,0-1-1,0 1 1,0-1 0,0 1 0,0-1-1,0 1 1,0-1 0,0 1 0,-1-1 0,1 1-1,0-1 1,0 1 0,0-1 0,-1 0 0,-1-1-424,1-1 1,-1 1 0,0 0 0,0 0 0,0 0 0,0 0 0,0 0 0,0 1 0,-5-4 0,-25-10-5688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8 832,'-13'-8'352,"18"8"-288,-10 0-192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23 129 6560,'-22'4'15279,"24"-6"-15044,0 1 0,0 0-1,1 0 1,-1 0 0,0 0-1,1 0 1,3 0 0,4-3 69,275-76 1280,-131 49-1280,-134 27-836,-44 0-19629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3488,'-33'1'834,"16"0"1065,-1 0 13111,36 7-14199,-6-4-661,0-1-1,1 0 1,-1-1-1,1 0 1,0-1-1,15-1 1,0 1 30,264-2 478,-139-3-399,55 1-84,121-1 23,897 44 346,-757 1-106,-458-40-543,28 2-117,-37-2-65,0-1 1,0 0-1,0-1 1,0 1-1,0 0 0,0-1 1,0 1-1,0-1 1,0 1-1,0-1 1,0 0-1,-1 0 0,1 0 1,0 0-1,1-2 1,-2 3 67,-1 0 0,0-1 0,1 1 0,-1 0 0,0-1 1,0 1-1,1 0 0,-1-1 0,0 1 0,0-1 0,1 1 1,-1-1-1,0 1 0,0 0 0,0-1 0,0 1 0,0-1 1,0 1-1,0-1 0,0 0 0,-7-12-3308,-16-12-3251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9 5056,'1'-2'346,"1"-2"1044,-5 2-300,3 3-799,0 0-1,0 0 1,0 0 0,0 0-1,0 0 1,0 0-1,0 0 1,1 0-1,-1 0 1,0 1-1,1 0 1,0 1 681,-1 1-601,-1-1 0,0 1 1,1-1-1,-1 1 0,0-1 0,-1 0 1,1 1-1,0-1 0,-3 4 0,-20 29 1079,19-29-1151,-285 349 2421,270-335-2870,12-12-571,0-1 0,0 2 0,-9 13-1,17-22 628,0-1 0,0 0 0,0 0 0,-1 1-1,1-1 1,0 0 0,0 0 0,0 1 0,0-1-1,-1 0 1,1 0 0,0 1 0,0-1 0,0 0-1,0 1 1,0-1 0,0 0 0,0 1-1,0-1 1,0 0 0,0 1 0,0-1 0,0 0-1,0 0 1,0 1 0,0-1 0,0 0 0,1 1-1,-1-1 1,0 0 0,0 0 0,0 1 0,0-1-1,1 0 1,-1 0 0,0 1 0,0-1-1,0 0 1,1 0 0,-1 1 0,0-1 0,0 0-1,1 0 1,-1 0 0,0 0 0,1 0 0,-1 1-1,0-1 1,0 0 0,1 0 0,-1 0 0,0 0-1,1 0 1,-1 0 0,0 0 0,1 0-1,-1 0 1,0 0 0,0 0 0,1 0 0,-1 0-1,1-1 1,2 1-446,0 0-1,0-1 1,0 1-1,0-1 1,5-2-1,31-17-4056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15 6816,'16'-2'916,"-11"2"-611,0-1 0,-1 0-1,1 0 1,-1 0 0,1-1 0,6-3 0,-11 5-227,1 0-1,-1 0 1,1-1-1,0 1 0,-1 0 1,1 0-1,0 0 1,-1 0-1,1-1 1,0 1-1,-1 0 0,1 0 1,0 0-1,-1 1 1,1-1-1,0 0 1,-1 0-1,1 0 0,-1 0 1,1 1-1,0-1 1,-1 0-1,1 0 0,0 1 1,9 3 4066,-17 9-1120,-7 2-2360,-2 0 0,-30 23-1,-6 5-3,6 1-563,3 1 1,-64 84 0,87-103-1121,-1 1-3314,21-27 4252,-1 0 0,1 0 1,0 1-1,0-1 0,0 0 0,0 0 0,-1 0 0,1 0 1,0 1-1,0-1 0,0 0 0,0 0 0,0 0 0,0 1 0,0-1 1,0 0-1,0 0 0,-1 0 0,1 1 0,0-1 0,0 0 1,0 0-1,0 0 0,0 1 0,0-1 0,1 0 0,-1 0 0,0 1 1,0-1-1,0 0 0,0 0 0,0 1 0,11-4-5189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10 8736,'24'-9'2810,"-23"9"-2745,-1 0 0,1 0-1,-1 0 1,1 0 0,0 0 0,-1 0-1,1 0 1,-1 0 0,1 0-1,-1 0 1,1 0 0,-1 1 0,1-1-1,-1 0 1,1 0 0,-1 1-1,1-1 1,-1 0 0,0 0 0,1 1-1,-1-1 1,1 0 0,-1 1 0,0-1-1,1 1 1,-1-1 0,0 1-1,1-1 1,-1 0 0,0 1 0,0-1-1,1 1 1,-1 0 0,0 1 82,1-1 1,-1 1 0,1 0 0,-1-1 0,0 1-1,0 0 1,0-1 0,0 4 0,-2 3 411,0 1 0,-1-1 1,0 0-1,-1 0 0,0-1 1,-8 14-1,0 0 155,-89 186 1786,81-163-2339,4-9-75,-23 46-177,36-75-428,0-1-1,1 0 1,0 0-1,-3 10 1,5-15 424,0 0 1,0 0-1,0 1 0,0-1 1,0 0-1,0 0 1,-1 1-1,1-1 0,0 0 1,0 0-1,0 1 1,0-1-1,0 0 1,0 0-1,0 1 0,0-1 1,0 0-1,0 1 1,1-1-1,-1 0 0,0 0 1,0 1-1,0-1 1,0 0-1,0 0 1,0 0-1,0 1 0,1-1 1,-1 0-1,0 0 1,0 1-1,0-1 0,1 0 1,-1 0-1,0 0 1,0 0-1,0 0 1,1 1-1,-1-1 0,0 0 1,0 0-1,1 0 1,-1 0-1,0 0 0,0 0 1,1 0-1,-1 0 1,0 0-1,0 0 0,1 0 1,-1 0-1,0 0 1,1 0-1,-1 0 1,0 0-1,0 0 0,1 0 1,-1 0-1,0 0 1,0 0-1,1-1 0,-1 1 1,0 0-1,0 0 1,0 0-1,1 0 1,-1-1-1,13-9-5142</inkml:trace>
  <inkml:trace contextRef="#ctx0" brushRef="#br0" timeOffset="1">806 38 9728,'4'-3'4384,"-4"18"-3808,-4-2 832,-1 7-897,-8 12 1473,-5 8-1120,-5 8 384,1 3-736,-1 6 32,1-9-288,4-13-160,0-10-64,9-5-2144,4-9 1152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11456,'-9'17'4256,"-9"-6"-3297,-5 21-287,10-10-96,-9 4-448,-10 14 1568,-9 5-928,-4 3-448,0 0-256,10-5-1984,4-3 1024,7-8-6303,11-12 3999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4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2656,'0'-3'14602,"0"6"-11946,14 5-1333,-5-7-1060,-1 0 0,15 1-1,-7-2-138,115 3 531,-36-2-414,-10 2-63,534 11 796,-71-8-543,5 0 466,-331-6-1868,-216-1-831,-11-2-492,-13-2-1610,-5 2-3722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4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2304,'0'0'25,"0"0"1,0 0 0,0 0-1,0 0 1,0 0-1,0 0 1,0 0-1,0 0 1,0 0-1,0 0 1,0 0 0,0 0-1,0 0 1,0 0-1,0-1 1,0 1-1,0 0 1,0 0-1,0 0 1,0 0 0,0 0-1,0 0 1,0 0-1,0 0 1,0 0-1,0 0 1,0 0-1,0 0 1,0 0 0,0 0-1,0-1 1,0 1-1,0 0 1,0 0-1,0 0 1,0 0-1,0 0 1,-1 0 0,1 0-1,0 0 1,0 0-1,0 0 1,0 0-1,0 0 1,0 0-1,0 0 1,0 0 0,0 0-1,0 0 1,0 0-1,0 0 1,0 0-1,0 0 1,-1 0-1,1 0 1,0 0 0,0 0-1,0 0 1,0 0-1,0 0 1,0 0-1,0 0 1,0 0-1,0 0 1,0 0-1,0 1 1,0-1 45,0 0 1,0 0-1,0 1 1,0-1-1,0 0 1,0 0-1,0 0 0,0 1 1,0-1-1,1 0 1,-1 0-1,0 1 1,0-1-1,0 0 0,0 0 1,1 0-1,-1 0 1,0 1-1,0-1 1,0 0-1,1 0 0,-1 0 1,0 0-1,0 0 1,1 0-1,-1 1 1,0-1-1,0 0 0,1 0 1,-1 0-1,0 0 1,1 0-1,18 5 714,1 0-1,0-1 0,1-1 1,40 1-1,-38-3-349,20 0 2,62-6 0,46-15 26,-40 5-178,519-16 1885,-81 30-1024,-300 2-601,50 4-121,1 1-187,-165 3-317,-143 0-6016,-6-4 3499,-11-8-1792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4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1984,'56'0'6243,"41"4"-4028,555 12 206,-505-16-2079,242-7 228,122 3 12,-99 23 15,-312-16-2943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4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2400,'5'-1'1077,"13"-4"62,1 0-1,-1 2 0,26-2 1,-35 4-1016,403-13 4544,-348 14-4208,1223-19 666,-1011 4-2944,-205 15-2485,-69 0 3562,-10 3-3342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4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4480,'7'-1'425,"1"0"-1,0 1 1,0 0 0,13 1 0,4 0-64,441-4 5428,4-6-3397,-57 4-1799,97-2-652,-202 1-1609,-102 5-4990,-173 1 4333,-29 1 997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82 8224,'-19'-14'2645,"9"9"1004,16 7-392,114-6 1669,57-12-3781,-146 13-698,132-17 219,2-1-351,-118 21 2,-21 1-4101,-20 2-1128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4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5056,'0'0'1888,"18"-5"-1472,17 5-128,2-3 128,48-2-288,36 5 1152,0 0-704,24 0 256,47 5-512,-7-2-128,-1-3-96,32 0-96,-13 5 32,-24-5-960,-13 0 512,-3 0-2656,-15 0 1728,-27 7-1984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4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5408,'22'-16'1984,"15"7"-1536,47-2-128,-21 2 736,24 1-640,-2-4 832,28-3-736,34-5-160,1 1-224,-13 2-544,-9 0 224,14 6-3072,4 2 1792,-19 3-2304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0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90 330 2496,'-3'-3'13621,"10"18"-11883,-1 7-1156,-2 0 0,0 1 0,-1-1 0,-1 31 0,-1-27-276,7 289 1598,-3 137-853,3-111-278,-7-161-427,0 100-157,-16-1 663,8-209-761,-26 175 58,19-168-277,9-54 211,3-8-41,-1-1-1,-10 26 1,0 7-133,1-3 166,3-4-155,7-18 58,2-19-39,0-1 1,0 1-1,-1 0 1,1 0-1,-1-1 1,1 1-1,-1 0 1,0-1-1,0 1 0,-2 3 1,2-4-89,1 0 26,0-1-58,26-3-439,0-1 524,49-11 0,-14 1 145,267-21-7,8 28-452,-164 12 583,0 0-287,-105-4 107,-32-1 125,67-5 0,78-21 247,154-17-517,-134 33 184,-162 14 107,-36-5-288,2 2 165,-4-2-13,0-1 0,0 1 0,0 0 0,0 0 0,0 0 0,0 0 0,0 0 0,0 0 0,0 0 0,0-1 0,0 1 0,0 0 1,0 0-1,0 0 0,0 0 0,0 0 0,1 0 0,-1-1 0,0 1 0,0 0 0,0 0 0,0 0 0,0 0 0,0 0 0,0 0 0,0 0 0,0 0 0,0 0 0,0-1 0,1 1 1,-1 0-1,0 0 0,0 0 0,0 0 0,0 0 0,0 0 0,0 0 0,0 0 0,1 0 0,-1 0 0,0 0 0,0 0 0,0 0 0,0 0 0,0 0 0,0 0 0,1 0 0,-1 0 1,0 0-1,0 0 0,0 0 0,0 0 0,0 0 0,0 0 0,1 0 0,-1 0 0,0 0 0,0 1 0,0-1 0,0 0 0,0 0 0,0 0 0,0 0 0,0 0 0,0 0 1,0 0-1,1 1 0,-1-15 26,2 0 0,2-16 1,-1 16-111,-1 0 0,0-17 0,5-119-4,-2 54 53,-5 95 34,9-357 1,-4 148 365,-4 113-530,-6-204 228,0-118 202,6 255-211,-6-4 226,-3 48-86,8-228-165,-5 256-80,0 20 59,5-72 10,0 144-90,-1 1-192,-48 94 74,43-84 262,-1 0 1,0 0 0,-1-1-1,0 0 1,-18 16-1,20-15-109,6-11 31,0 0 1,0 1-1,-1-1 1,1 0-1,0 1 1,0-1-1,0 0 1,0 1-1,0-1 0,-1 0 1,1 1-1,0-1 1,0 0-1,-1 0 1,1 1-1,0-1 1,0 0-1,-1 0 1,1 1-1,0-1 1,-1 0-1,1 0 0,0 0 1,-1 0-1,1 1 1,0-1-1,-1 0 1,1 0-1,0 0 1,-1 0-1,1 0 1,-1 0-1,1 0 1,0 0-1,-1 0 1,1 0-1,0 0 0,-1 0 1,0-14 637,2 7-641,1 0 0,0 0 0,0 0 0,0 0 0,1 0 0,0 1 0,0-1 0,5-6 0,2-6 44,27-44 164,-33 54-212,1 1-1,0 0 1,0 0 0,8-7-1,-12 13-6,1 0 0,0 0 1,-1 0-1,1 1 0,0-1 0,0 0 0,0 1 0,0 0 0,0-1 1,1 1-1,-1 0 0,0 0 0,1 0 0,-1 1 0,0-1 0,1 0 0,-1 1 1,1 0-1,4-1 0,-4 2 32,-1 0-1,1 0 1,-1 0 0,1 0-1,-1 0 1,0 0 0,1 1-1,-1-1 1,0 1 0,2 1-1,21 23 220,-15-16-85,17 26 43,-27-35-395,1 0 0,-1 0 0,1 0 0,-1 0 0,1 0 0,-1 0 0,0 0 0,0 0 0,1-1 0,-1 1 0,0 0-1,0 0 1,0 0 0,0 0 0,0 0 0,0 0 0,0 0 0,0 0 0,-1 0 0,1 0 0,0 0 0,0 0 0,-1 0 0,1 0 0,-1 0 0,1 0 0,-1 1 0,-20 25-8875,15-20 6343,-13 16-1361,-11 4 864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0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54 2560,'0'-1'158,"0"0"-1,1 0 1,-1 0 0,0 0-1,1 0 1,-1 0 0,1 0-1,-1 0 1,1 0 0,-1 0-1,1 0 1,0 0 0,0 0 0,-1 0-1,2 0 1,-1 0 129,0 0-1,0 1 1,-1-1-1,1 0 1,0 0 0,-1 0-1,1 0 1,-1 0 0,1 0-1,-1 0 1,1 0 0,-1 0-1,0 0 1,1 0-1,-1-1 1,8-14 6774,-8 17-6538,-1 9-273,0 0 0,-1 0 1,0-1-1,-1 1 0,0-1 0,-5 10 1,-7 23 375,0 15-57,-29 114 916,3 11-861,34-156-513,4-20 44,1 1 0,1-1-1,-1 1 1,0 12 0,2-19-126,0 0 0,1 0 0,-1 0 0,0 0 0,1 0 0,-1 0 0,1 0 0,-1 0 0,0 0 0,1 0 0,-1 0 0,0 0 0,1 0 0,-1 0 0,0-1 0,1 1 1,-1 0-1,0 0 0,1 0 0,-1-1 0,0 1 0,1 0 0,-1 0 0,1-1 21,0-1 12,1-1-1,-1 0 1,1 1 0,-1-1 0,0 0 0,0 0 0,0 0 0,0-4 0,2-2 5,45-204 434,-2 11-496,-35 148-98,-7 33 6,8-23 1,-11 40 44,0 1 1,0-1 0,0 1 0,-1-1 0,1 0 0,-1-4 0,0 8 41,0 0-1,0 0 1,0 0 0,0 1 0,1-1 0,-1 0 0,0 0 0,0 0 0,0 0 0,0 0 0,0 0 0,0 0 0,0 0 0,0 0 0,0 0 0,0 0 0,0 0 0,0 0 0,0-1-1,0 1 1,1 0 0,-1 0 0,0 0 0,0 0 0,0 0 0,0 0 0,0 0 0,0 0 0,0 0 0,0 0 0,0 0 0,0 0 0,0 0 0,0 0 0,0 0 0,0 0-1,0 0 1,0 0 0,0 0 0,0 0 0,0 0 0,0-1 0,0 1 0,0 0 0,0 0 0,0 0 0,0 0 0,0 0 0,0 0 0,0 0 0,0 0 0,0 0 0,0 0 0,0 0-1,0 0 1,0 0 0,0 0 0,0-1 0,0 1 0,0 0 0,0 0 0,0 0 0,0 0 0,4 7 28,4 12 60,-3-7-45,0 0 1,1-1-1,14 19 1,-16-24-80,0-1 1,1 1 0,0-1-1,0 0 1,0 0 0,0 0-1,1-1 1,9 5 0,-4-4-1245,1 0 0,-1-2 0,22 5 0,16 5-4475,-13 2-1583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0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0 157 480,'2'1'14167,"9"0"-11516,17 0-3358,178-29 1513,0 0-902,-20 16 165,216 21-26,-336-5-11,-30-1 112,0-1 0,0-2 0,43-6 0,50-16 191,124-16 71,-19 26-305,-4 12 358,-228 0-916,-1 0 1,1 0-1,0-1 0,0 1 0,0-1 0,-1 0 1,1 1-1,0-1 0,-1 0 0,1 0 0,0 0 1,1-1-1,-1 0-970,0-2-1346,5-12-2187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1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1312,'5'4'8112,"-2"0"-4422,-1-3-3619,-1 0 0,0-1 0,0 1 0,1-1 0,-1 1 0,0-1 0,1 1 0,-1-1 0,0 0 0,2 1 1,7 1 149,-9-1-45,18-1 640,26-9-325,0 1-115,-27 5-140,22-3 0,83-5 138,14-1-327,44-10 440,-86 8-164,232-10 229,-251 21-442,-13 0 132,50-2 124,331-24 946,-232 9-758,-147 12-348,108-11 298,-93 11-361,55-1-121,-134 9-523,-21 1-10448,-4 3 5381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2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81 1568,'3'-64'5925,"2"48"2699,-4 18-7952,2 7-391,-1 1-1,0 0 1,-1-1 0,0 1 0,-1 0-1,0 0 1,-1 11 0,0 5-31,2 58 492,0 2 442,-11 102-1,-2-101-622,-7 66 473,18-82-644,2-43 196,-1-26-448,1-2-20,5-1-53,0 0 0,0-1 0,-1 1 1,1-1-1,0 0 0,-1-1 1,1 1-1,8-6 0,15-7-44,115-32 213,-133 45-204,1 0 0,0 1 0,-1 0 0,20 2 0,-7 0-190,-22-1-16,-7-21-16496,2 10 11627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97 8544,'-1'0'121,"1"0"0,0 0 0,-1-1 1,1 1-1,0 0 0,0 0 0,-1-1 1,1 1-1,0 0 0,0 0 0,-1-1 1,1 1-1,0 0 0,0-1 0,0 1 1,-1 0-1,1-1 0,0 1 0,0 0 1,0-1-1,0 1 0,0 0 0,0-1 1,0 1-1,0-1 0,0 1 0,0 0 1,0-1-1,0 1 0,0-1 0,14-5 2638,39-8 834,-29 8-2592,29-11-1,-29 9-677,0 0 0,0 1 0,29-3 0,-28 6-1702,35 1 0,-85 0-16466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98 7392,'-11'-27'2373,"11"27"-2328,0 0 0,0 0-1,0 0 1,0 0 0,0 0 0,0-1-1,-1 1 1,1 0 0,0 0 0,0 0 0,0 0-1,0-1 1,0 1 0,0 0 0,0 0-1,0 0 1,0 0 0,1 0 0,-1-1-1,0 1 1,0 0 0,0 0 0,0 0 0,0 0-1,0 0 1,0-1 0,0 1 0,0 0-1,0 0 1,0 0 0,1 0 0,-1 0-1,0 0 1,0-1 0,0 1 0,0 0 0,0 0-1,0 0 1,1 0 0,-1 0 0,0 0-1,0 0 1,0 0 0,0 0 0,1 0 0,-1 0-1,0 0 1,0 0 0,0 0 0,8 0 916,-8 0-876,20 0 2889,27-5 0,-18 0-2047,38-13 1,-15 5-1808,79-10 0,-129 23 317,0-1 0,1 1 0,-1 0 0,0-1 1,1 1-1,-1 0 0,0 1 0,1-1 0,-1 0 0,0 1 1,1-1-1,1 2 0,-2-1 155,-1 0-1,0 0 1,0 0-1,0 0 1,0 1-1,0-1 1,0 0 0,-1 0-1,1 1 1,0-1-1,-1 1 1,1-1-1,-1 1 1,1-1 0,-1 1-1,0-1 1,1 1-1,-1 2 1,3 27-2040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5888,'0'1'6224,"3"38"-1753,-1 2-3049,-2 165 2412,2-216-3781,-1 1-1,1 0 0,1 1 1,-1-1-1,1 0 1,1 1-1,5-10 0,4-14-39,-7 16-29,0 0 0,1 1 0,1 0 0,1 0 0,0 0 0,0 1 0,14-15 0,-19 24 69,1 0-1,0 0 0,0 1 1,1 0-1,-1 0 0,1 0 0,10-5 1,-14 8 6,1 0 1,0 0-1,0 0 1,0 1 0,-1-1-1,1 1 1,0 0-1,0 0 1,0 0-1,0 0 1,0 0 0,0 1-1,0-1 1,-1 1-1,1 0 1,0 0-1,0 0 1,-1 0-1,1 0 1,2 2 0,3 3 32,0 0 0,-1 0 1,0 0-1,0 1 0,0 0 0,-1 0 1,0 1-1,-1 0 0,0 0 1,0 0-1,-1 1 0,6 13 1,-7-11-184,0 1 1,2 14-1,-2 8-4336,-5-28 1820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 7712,'-7'-3'7678,"7"3"-7329,-6 5 3226,0 19-2956,2-10 301,-12 26 133,10-28-827,-8 24-1,6-8 32,4-16-82,0 1-1,1-1 1,0 1 0,-1 22-1,5-38-50,0-1 0,-1 1 0,1 0 0,1 0 0,-1 0 0,0 0 0,1 0 0,0 0 0,3-5 0,20-24-57,-10 14-76,0 1 0,1 1 0,1 1 0,0 0 0,1 1 1,1 1-1,0 0 0,27-12 0,-33 19-2,-8 3 23,1 1 0,-1-1 0,0 1 1,1 0-1,10-1 0,-15 2-1,0 1-1,0 0 1,0 0 0,1 0-1,-1 1 1,0-1 0,0 0 0,0 0-1,1 1 1,-1-1 0,0 0 0,0 1-1,0-1 1,0 1 0,0 0-1,0-1 1,0 1 0,0 0 0,0 0-1,0-1 1,0 1 0,-1 0 0,1 0-1,0 0 1,0 0 0,-1 0 0,1 0-1,-1 0 1,1 0 0,-1 1-1,1-1 1,0 2 0,0 6 45,1-1 1,-2 1-1,1 0 1,-1-1 0,0 1-1,-1 0 1,0 0-1,0-1 1,-4 15-1,2-15 54,0 1 0,-6 12 0,-4 12-2354,9-11-3490,6-16 647,5 2 1599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8 140 4992,'-7'-9'7498,"28"-19"-2623,-19 26-4645,0 0 0,0 0 0,1 1 0,-1-1 0,1 0 1,0 1-1,-1 0 0,1 0 0,0 0 0,0 0 0,-1 0 0,5 0 1,-6 0-159,1 1 1,-1 0-1,1 0 1,0 1-1,-1-1 1,1 0 0,0 0-1,-1 1 1,1-1-1,-1 1 1,1-1 0,-1 1-1,1 0 1,-1 0-1,1 0 1,-1-1-1,0 1 1,1 0 0,-1 1-1,0-1 1,0 0-1,1 2 1,1 0 158,0 1 0,1-1-1,-1 0 1,0 0 0,1 0 0,0 0 0,-1 0 0,1-1-1,0 0 1,1 0 0,-1 0 0,5 2 0,-2-3-23,-1 0 0,1 0 0,0 0 1,-1 0-1,1-1 0,0 0 0,12-2 1,16-3 404,0-1 0,51-16 0,72-44-682,-152 64 451,-5 2-818,0 0 1,-1-1 0,1 1-1,-1 0 1,1 0-1,0-1 1,-1 1-1,1 0 1,-1-1-1,1 1 1,0-1 0,-1 1-1,2-2-435,-18-31-18146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 6240,'-2'-2'776,"1"2"-651,1-1-1,-1 1 1,1 0-1,-1 0 1,1-1-1,0 1 1,-1 0-1,1-1 1,-1 1-1,1 0 0,0-1 1,-1 1-1,1-1 1,-1-4 4262,5 16 706,-5 16-2700,-7 37 0,4-36-1716,-1 38-1,5 88-304,0-90-3155,-9-47-10784,8-16 12891,0 1 0,1 0 0,-1 0-1,1 0 1,-1 0 0,1 0 0,0 0 0,0 4 0,0 6-903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 8800,'-3'-2'563,"-4"-1"1850,7 2-2367,0 1 1,0 0-1,0 0 1,0 0-1,0 0 0,0 0 1,0 0-1,0-1 1,0 1-1,0 0 0,0 0 1,0 0-1,-1 0 1,1 0-1,0-1 0,0 1 1,0 0-1,0 0 0,0 0 1,1 0-1,-1 0 1,2-4 2660,7 4 780,92-22 1457,106 7-4020,-175 13-840,133 1-170,-97 2-6836,-75 18-7333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4064,'0'-1'182,"0"1"0,-1 0 1,1-1-1,0 1 0,0-1 0,0 1 1,0-1-1,0 1 0,0 0 0,0-1 1,0 1-1,0-1 0,0 1 1,1-1-1,-1 1 0,0-1 0,0 1 1,0 0-1,0-1 0,1 1 0,-1 0 1,0-1-1,0 1 0,1-1 0,-1 1 1,0 0-1,1 0 0,-1-1 0,0 1 1,1 0-1,-1 0 0,1-1 0,-1 1 1,0 0-1,1 0 0,-1 0 1,1-1-1,-1 1 0,1 0 0,-1 0 1,1 0-1,0 0 113,-1 0 1,1 1-1,-1-1 1,1 0-1,-1 1 1,1-1-1,0 0 1,-1 1-1,1-1 0,-1 0 1,0 1-1,1-1 1,-1 1-1,1-1 1,0 1-1,3 8-421,0 15 1072,0 0 0,-2 1 0,-1-1 1,-2 34-1,0-14-232,-4 170 1238,11-217-2054,1-8 18,-1 0-1,0 0 1,0-1-1,-1 0 0,-1 0 1,5-18-1,5-24 0,9-31 51,-20 75 45,1 0 0,0 1 0,1 0 0,0 0 0,1 0 0,8-10 0,-13 17 49,1 0 0,-1 0 0,1 0 0,0 0 0,0 1 0,-1-1 0,1 0 0,0 1 1,1 0-1,-1-1 0,0 1 0,0 0 0,1 0 0,-1 1 0,0-1 0,1 0 0,-1 1 1,1-1-1,-1 1 0,1 0 0,-1 0 0,1 0 0,-1 0 0,0 0 0,1 0 0,-1 1 1,1-1-1,-1 1 0,1 0 0,-1 0 0,4 1 0,-1 1 43,-1 0-1,1 1 1,-1-1 0,1 1 0,-1 0-1,0 0 1,-1 0 0,1 0-1,-1 1 1,0-1 0,0 1 0,5 9-1,1 11 195,0 1 0,9 47 0,-15-52-233,-1-1 0,-1 41 0,-1-36 5,0-20-322,-1 0-1,1 0 0,-1 0 1,0 0-1,0 0 0,0 0 1,-1 0-1,-3 7 1,31-22-16712,-5-14 12405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43 4896,'-10'-1'7287,"15"-1"-5460,69-28 3767,-66 28-5372,0 0 1,0 0 0,0 0 0,1 1 0,-1 0-1,0 1 1,14 1 0,-20-1-193,-1 0 0,1 0 0,-1 1 0,1-1 0,-1 0 0,1 1 0,-1 0 0,1-1 0,-1 1 0,1 0 0,-1 0 0,0-1 0,1 1 0,-1 0 0,0 0 0,0 1 0,0-1 0,0 0 0,0 0 0,2 2 0,-2-1 13,0 1 0,-1-1 0,1 0 0,0 1 0,-1-1 0,1 1 0,-1-1 0,0 1 0,0-1 0,0 0 0,-1 6 0,-1 4 81,-1 0 0,0 0 0,-1 0 0,-6 13 0,8-19-93,-34 65 785,36-70-800,0-1 0,0 0 0,0 0 1,0 0-1,0 1 0,0-1 0,0 0 0,0 0 0,0 0 0,0 1 0,0-1 0,0 0 0,0 0 0,0 0 0,0 1 0,0-1 0,0 0 0,0 0 1,0 1-1,0-1 0,0 0 0,0 0 0,0 0 0,1 0 0,-1 1 0,0-1 0,0 0 0,0 0 0,0 0 0,0 0 0,1 1 0,-1-1 1,0 0-1,0 0 0,0 0 0,1 0 0,10 2 275,12-5 306,-8-3-722,1 0-1,-1-1 1,18-11-1,26-11-6363,-53 26 4889,1 1 0,0-1 0,0 2 0,0-1 0,0 1 0,13-1-1,13 6-2745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5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1728,'1'-2'188,"-1"-1"0,0 1 1,1 0-1,0-1 0,-1 1 0,1 0 1,0-1-1,0 1 0,0 0 0,1 0 0,-1 0 1,1 0-1,8-9 8687,-10 11-8835,1 1 0,-1-1 0,0 0 0,0 0 0,1 1 0,-1-1 0,0 0 0,0 0 0,1 1 0,-1-1 0,0 0 0,0 1 0,1-1 0,-1 0-1,0 1 1,0-1 0,0 0 0,0 1 0,0-1 0,0 0 0,0 1 0,0-1 0,0 1 0,0-1 0,0 1 0,1 9 337,-1-10-321,0 12 508,0 3 244,0 0-1,-4 24 1,2-28-549,1 1 0,1 0 0,1 16 1,0 0 287,-1-21-438,1-1 0,0 1 1,2 7-1,-2-7-37,1-1 0,-1 1 0,0 7 0,-1-7 26,1 0 1,-1 0-1,2 0 1,-1-1-1,1 1 0,0-1 1,0 1-1,5 10 0,2-3 162,-1 0 0,16 20-1,5 7 594,41 82 1,-60-103-802,-1 1 1,6 24-1,0 0 52,17 49 291,-17-47-352,2-1-1,32 62 1,-3-9-6,-24-50-16,1 15 297,-6-12-12,-8-25-295,-1-1 0,-1 1 0,4 38 0,3 9 15,-6-32 106,-3-16-57,10 31 0,-6-27-26,-5-17-77,0 0 0,0 0 0,2 0 0,11 20 1,-2-2 458,-13-26-443,1 1 1,0-1 0,0 1-1,0-1 1,5 6-1,4 2-49,87 95 48,-68-74 141,11 11 48,13 12-321,2 2 407,-17-20-225,41 50 1,-68-75-14,2-1 1,0 0 0,28 19-1,-11-10 304,75 46-41,-106-68-275,6 3 21,0 0 0,0-1-1,0 0 1,0-1 0,0 1 0,0-1 0,0-1 0,13 0-1,15 3 94,-8-1-148,53-2-1,-28-1 26,72-8 226,-100 5-189,-1-1 0,36-12 1,-17 4 57,-28 8-64,0 0 0,0-2 0,22-12 0,-28 14-32,11-8-33,0-2 0,-1 0 0,21-21 0,-30 27 27,229-229 180,-31 57 91,-177 156-372,0-1 0,32-38 0,-42 40 142,-1-1 1,-1-1-1,28-53 0,21-41 75,-49 87-77,2 0-1,2 1 0,41-48 1,93-73 153,-141 138-199,-1 1 0,-1-2 1,0 0-1,-1-1 0,-1 0 1,0-1-1,-1 0 0,9-25 1,4-19 135,18-80 1,-35 121-111,-1 2 28,22-70-198,-12 45 199,-9 25 41,14-29 0,6-4 125,65-97 1,-89 146-220,0 0-1,0 0 1,0 0 0,-1-1-1,2-3 1,-1 2-84,-2 3-347,1 1 1,-1-1-1,0 0 1,0 1-1,0-1 1,0 0-1,0 1 1,0-1-1,-1 1 1,1-1-1,0 0 1,-1 1-1,0-1 1,1 1-1,-1-1 0,0 1 1,0-1-1,1 1 1,-3-2-1,-2-7-1377,3 6 904,0 0 0,0 0 0,-1 1-1,1-1 1,-1 1 0,0-1 0,0 1 0,0 0-1,0 0 1,-1 0 0,1 0 0,-8-3-1,-19-7-2696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5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10 140 2144,'-10'0'2048,"21"0"634,-7 0-2172,-1-1-1,1 0 0,-1 0 0,0 0 0,1 0 0,-1-1 0,0 1 0,0-1 0,0 0 0,0 0 0,3-2 0,1-1 3334,-1 5-3129,0 1 0,0 0 1,11 2-1,-7-1-366,-5-1-244,0 0 0,-1-1 0,1 0 0,0 0 0,-1 0-1,1 0 1,0-1 0,-1 0 0,1 0 0,-1 0 0,8-3-1,3-3 294,0-1-1,14-9 1,-18 10-201,1 0 1,-1 1-1,20-7 1,-12 8-155,0 1 1,1 1 0,-1 1-1,1 1 1,20 1 0,18-2 15,251 2-143,-89 3 780,-115-5-131,-77 2-537,31 1-64,118-15-1,-119 10-3210,-49 0 1357,-9 4 1775,0 0 1,0 0-1,1 0 0,-1 0 0,0 0 1,0 0-1,1-2-1389,-1 2 1389,0 0 0,0-1 1,1 1-1,-1 0 0,0 0 0,0 0 1,0 0-1,0-1 0,0 1 0,0 0 0,0 0 1,-1 0-1,1 0 0,0-1 0,0 1 1,0 0-1,0 0 0,0 0 0,0 0 1,0 0-1,0-1 0,0 1 0,0 0 1,-2-1-1159,2 1 1158,0 0 1,0 0-1,0 0 0,-1 0 0,1 0 0,0 0 1,0 0-1,-19-6-5346,-11 5 2767,18 0 1855,-37 1-1368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5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3 163 1568,'-3'-5'10955,"6"-1"-9372,8-2 535,-5 4-1813,0 1 1,0 1 0,0-1 0,0 1 0,1 0 0,0 1 0,-1-1 0,1 1 0,9 0 0,8 1 69,32 3 0,-29-1-35,18 1-80,178 3 1128,-92-3-991,-33 0-144,43 6 281,-60-9-477,228-8-88,-273 5 54,50-6 194,-2-1-265,-33 5 48,76-3-50,-12 3 31,-38-2 19,-30 4 164,0-2-1,51-13 1,-34-4 3,-16 5-900,-47 17 532,0 0-1,0 0 0,-1-1 0,1 1 1,0 0-1,0-1 0,-1 1 0,1 0 1,0-1-1,-1 1 0,1-1 1,-1 1-1,1-1 0,0 1 0,-1-1 1,1 0-1,-1 0-67,1 0 0,-1 1 0,0-1 1,0 1-1,0-1 0,0 0 0,0 1 0,0-1 0,-1 1 1,1-1-1,0 0 0,0 1 0,0-1 0,0 1 0,-1-1 1,1 1-1,0-1 0,-1 1 0,1-1 0,0 1 0,-1-1 1,-7-10-5412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5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1984,'4'-2'227,"-3"1"-190,-1 1 0,1 0 0,0-1 0,-1 1 0,1 0-1,-1-1 1,1 1 0,0-1 0,-1 1 0,1-1 0,-1 0 0,1 1-1,-1-1 1,0 1 0,1-1 0,-1 0 0,1-1 0,0 2 38,-1-1-1,1 0 1,0 0 0,-1 0 0,1 1 0,0-1 0,0 0 0,-1 1 0,1-1 0,0 1 0,0-1 0,0 1 0,0-1 0,0 1 0,0 0 0,1-1 0,14-8 2080,8-4 4837,-19 12-6710,0-1 0,0 1 0,0 0 0,1 1 1,-1-1-1,0 1 0,1 0 0,-1 0 0,6 2 0,6-1 22,9 0 319,37 7 0,-7-1-184,303 28 2329,-230-28-2513,-16-2-350,197 14 708,-297-18-589,117 7 166,-89-4-121,56-4 1,-61-1-37,-1 2 1,55 7 0,-30 3-234,167 22 869,-199-33-453,-1-1-1,34-5 1,-28 2-63,134-21 2,-4 1 85,-115 18 76,-21 2-1933,-16 3-3280,-25 1 1154,-11 0 1215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5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3328,'3'2'7365,"9"4"-5546,-5-3-850,-1 1 0,1-1 0,12 4 0,-2-3-113,26 3 0,-18-3-162,189 17 736,-1-19-974,-211-2-449,-1 0-5,229 5 178,-54-2-46,-59-3 89,205 12 886,-206-12-474,170-23 0,-196 13-411,124 1 0,-162 13 196,88 20 1,-29-4-238,-7-7-110,92 16 531,-74-13-231,-108-14-310,26-2-1,-17-1-1872,-23 1 1442,0-1-1,0 0 1,0 1 0,0-1-1,-1 1 1,1-1 0,0 1-1,0-1 1,-1 1 0,1-1 0,0 1-1,-1-1 1,1 1 0,-1-1-369,0 0 369,-19-17-6421,4 0 677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2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57 3072,'-15'3'976,"15"-3"-956,0 0 0,0 0 0,-1 0 0,1 0 0,0 0 0,0 0 0,0 0 0,0 0 0,0 0 0,0 0 0,-1 0 0,1 0 1,0 0-1,0 0 0,0 0 0,0 0 0,0 0 0,-1 0 0,1 0 0,0 0 0,0 0 0,0 0 0,0 0 0,0 1 0,0-1 0,0 0 0,0 0 0,-1 0 0,1 0 0,0 0 0,0 0 0,0 0 0,0 1 1,0-1-1,0 0 0,0 0 0,0 0 0,0 0 0,0 0 0,0 0 0,0 1 0,0-1 0,0 0 0,0 0 0,0 0 0,0 0 0,0 0 0,0 1 0,0-1 0,0 0 0,0 0 0,0 0 0,0 0 0,0 0 1,0 0-1,0 1 0,1-1 0,-1 0 0,5 4 3437,-2-3-3106,0 0 1,0 0 0,0 0-1,1-1 1,-1 1 0,0-1-1,0 0 1,1 0 0,-1 0-1,0 0 1,0-1 0,1 0-1,-1 1 1,5-3 0,7 0 410,518-57 3131,-491 55-7429,-24 4 1382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1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531 915 2976,'-19'2'971,"18"-2"-943,0 0 0,1 1 1,-1-1-1,0 0 1,0 0-1,1 0 1,-1 1-1,0-1 1,1 0-1,-1 1 1,0-1-1,1 1 1,-1-1-1,0 1 1,1-1-1,-1 1 1,1-1-1,-1 1 1,0 1-1,-1 0 149,-11 14 1771,2-3-696,0 3 334,-1 0 2140,28-52 1150,-4 4-4195,-4 15-437,8-24 154,3 1-1,1 1 1,28-41 0,13 2-38,-11 17-160,265-396 1416,-275 384-1460,-28 51-56,-6 10-158,-13 24-370,5-8 412,-50 91-96,-86 99 225,87-126-60,-80 135 210,47-66-52,25-52 27,-136 148-1,102-137-77,-134 149 939,221-238-1006,6-6-73,-1 1 0,0-1 0,0 0 0,0 0 1,0 0-1,0 0 0,0 0 0,0 0 0,0 0 0,0 0 0,0 0 1,-1 0-1,1-1 0,0 1 0,0 0 0,-1-1 0,1 1 0,-1-1 0,-2 1 1,2-2 50,4-2-20,2-2-34,-1 0-1,1 0 1,0 0 0,0 1-1,1 0 1,-1 0-1,1 0 1,6-3 0,126-79 23,58-41-123,-93 45-19,45-33-68,273-152 277,-390 248-57,-20 12 43,1 1-1,-1 0 1,20-7 0,-33 22-235,1 1-1,-9 16 1,-7 11 67,9-21 77,2 0 0,-10 26 0,10-12-33,0 1 1,2 0-1,-2 63 0,7-83 63,1 1-1,0-1 0,1 1 0,3 12 1,-4-21 26,0 1 1,0-1-1,0 0 1,0 0 0,0 0-1,1 0 1,-1 0-1,1 0 1,0 0-1,0-1 1,0 1 0,0 0-1,1-1 1,-1 0-1,1 0 1,-1 1-1,1-1 1,5 2 0,-7-3-31,0-1 1,0 0 0,1 1 0,-1-1 0,0 0 0,0 0 0,1 0 0,-1 0 0,0 0 0,0 0-1,1 0 1,-1-1 0,0 1 0,0 0 0,0-1 0,1 1 0,-1-1 0,0 1 0,0-1 0,0 0-1,0 1 1,0-1 0,0 0 0,0 0 0,0 1 0,0-1 0,0 0 0,-1 0 0,1 0 0,0 0-1,0 0 1,0-2 0,3-4 37,0-1 0,0-1 0,4-13 0,-7 20-62,5-19 83,-1 0-1,0-1 1,1-29 0,-1-70-61,-5 111-65,0 0-1,1 0 0,0 0 1,1 0-1,0 0 0,0 0 1,6-13-1,-7 20 17,0 1 1,1-1-1,-1 1 0,1-1 1,-1 1-1,1-1 0,0 1 1,0 0-1,0 0 0,0 0 1,1 0-1,-1 0 0,0 0 1,1 1-1,-1-1 0,1 1 1,0-1-1,-1 1 0,1 0 1,0 0-1,0 1 0,0-1 1,0 0-1,0 1 0,0 0 1,-1-1-1,1 1 0,0 1 1,6 0-1,-4 0-5,1 0 0,-1 0 1,0 1-1,1 0 0,-1 0 0,0 1 1,0-1-1,0 1 0,0 0 0,-1 1 1,1-1-1,-1 1 0,0 0 0,0 0 1,0 0-1,-1 0 0,5 7 0,4 8 0,-1 1 0,18 41-1,-18-36 81,-2-5-15,3 8 13,1-1 0,1 0 0,19 25 0,-28-45-54,0-1 1,0 0-1,0 0 1,1 0-1,0 0 0,0-1 1,1 0-1,0 0 0,0-1 1,0 0-1,0 0 1,0-1-1,1 0 0,0 0 1,-1 0-1,12 1 1,-8-3-286,0 0 0,0 0 0,-1-2 0,1 1 0,0-1 0,0-1 0,-1 0 0,1 0 0,-1-1 0,17-7 0,22-10-1594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5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2976,'-6'-2'1724,"8"2"-1428,0 1 0,0-1 1,0 0-1,0 0 0,0 0 0,0 0 0,-1-1 0,1 1 0,0 0 0,2-1 0,5-2 563,-1 1 0,1 0 0,-1 0 0,1 1 0,0 1 0,-1-1 0,1 1-1,9 2 1,9-2 360,185 0 2715,365 3-1687,-262-3-1716,-120-3 74,-70 1-374,118 4-83,-18 0 519,-121-4-390,-8 2 1,172 3-311,-141 2 497,66-3-134,-105-3-116,187 4 357,-141-6-331,-3-6-2261,-117 8-617,-14 1 2529,0-1 0,0 1 0,1 0 0,-1 0 0,0 0 0,0 0 0,0 0 0,0-1 0,1 1 0,-1 0 0,0 0 0,0 0 0,0-1 0,0 1 0,0 0 0,0 0 0,1 0 0,-1-1 0,0 1 0,0 0 0,0 0 0,0-1 0,0 1 0,0 0 1,0 0-1,0-1 0,0 1 0,0 0 0,0 0 0,0 0 0,0-1 0,0 1 0,-1 0 0,1 0 0,0-1 0,0 1 0,0 0 0,0 0 0,0 0 0,0-1 0,0 1 0,-1 0 0,1 0 0,0 0 0,0 0 0,0-1 0,-1 1 0,1 0 0,0 0 0,0 0 0,0 0 0,-1 0 0,1 0 0,-9-8-6397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26 1312,'-5'-9'284,"3"3"817,10-4 3997,-8 10-4988,0 0 1,0 0 0,1-1 0,-1 1-1,0 0 1,0 0 0,0 0 0,0 0-1,0 0 1,1 0 0,-1 0 0,0 0-1,0 0 1,0 0 0,0 0 0,1 0-1,-1 0 1,0 0 0,0 0 0,0 0-1,0 0 1,2 2 1440,-2-2-1441,0 0 1,0 0 0,0 0 0,1 0-1,-1 0 1,0 1 0,0-1 0,0 0 0,0 0-1,0 0 1,0 0 0,0 0 0,0 1-1,0-1 1,0 0 0,0 0 0,0 0-1,0 0 1,0 1 0,0-1 0,2 15-78,-2-11 503,4 36 149,-2 1 1,-1 0-1,-3-1 0,-1 1 0,-2-1 1,-2 0-1,-20 67 0,-34 109 447,33-110-685,24-90-317,1-9-54,1 0 1,1 0-1,-1 0 1,0 13-1,4-20 0,0 0 0,0 1 0,0-1 0,1 0 0,-1 0 0,0 0 0,3-1 0,29-5 545,46-14 0,1-1-210,-55 16-339,93-21-549,-111 21-5087,-12-4-1592,-1 3 4308,-4 2-1786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6560,'-1'-1'271,"0"0"0,-1 0 0,1 0 0,0 0 1,-1 0-1,1-1 0,0 1 0,0 0 0,0-1 1,0 1-1,0-1 0,-1-3 1072,5 3-786,1-1 0,-1 1-1,1 1 1,0-1 0,0 0 0,0 1 0,0 0-1,0 0 1,0 0 0,7 0 0,3-2 379,62-10 387,-67 12-1334,6-1-56,17-2-6324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19 120 8736,'-18'-28'3232,"18"24"-2528,5-1-192,0 2 800,-2-5-832,7-1 1407,-2 1-1055,6-3 384,4-1-704,0 0-448,4 4-64,-4 0-512,0 4 256,1 4-1152,-6 0 800,0 9-3103,-3 6 2047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6656,'0'0'62,"-1"0"1,1 0-1,0 0 0,0 0 1,0 0-1,-1 0 1,1 0-1,0 0 1,0 0-1,0 0 0,0 0 1,-1 0-1,1 1 1,0-1-1,0 0 1,0 0-1,0 0 0,-1 0 1,1 0-1,0 0 1,0 1-1,0-1 1,0 0-1,0 0 0,0 0 1,0 0-1,-1 1 1,1-1-1,0 0 1,0 0-1,0 0 0,0 0 1,0 1-1,1 10 1267,9 18 171,-4-13-355,-1 8 176,-1-1-1,-1 1 1,0 44 0,0 4 206,-2-45-1178,-2-22-258,1-1 1,0 1-1,0-1 0,1 1 0,-1 0 0,3 8 0,8-21-539,26-37 69,-31 35 453,1 0 0,1 1 0,-1 0 0,2 0 0,-1 1 0,1 0 1,0 1-1,11-7 0,-18 13-3,0 0 1,0 0-1,0 1 1,0-1-1,0 1 1,0-1-1,0 1 1,0-1 0,0 1-1,0 0 1,0 0-1,0 0 1,0 1-1,0-1 1,0 0-1,0 1 1,0-1-1,0 1 1,0-1-1,0 1 1,0 0 0,-1 0-1,1 0 1,0 0-1,0 0 1,1 3-1,4 2 124,0 1 0,0 0 0,-1 0 0,8 12 0,-5-6-56,8 12-595,-1 0 0,17 40 0,-23-45-2427,-9-20 2570,-1 1 0,0-1 0,0 1 0,0-1 0,1 1-1,-1-1 1,0 1 0,1-1 0,-1 0 0,0 1 0,1-1-1,-1 0 1,1 1 0,-1-1 0,1 0 0,-1 1 0,1-1-1,-1 0 1,0 0 0,1 0 0,-1 0 0,1 1 0,-1-1-1,1 0 1,0 0 0,-1 0 0,1 0 0,-1 0-1,1 0 1,-1 0 0,1 0 0,-1 0 0,1-1 0,-1 1-1,1 0 1,-1 0 0,1 0 0,-1-1 0,1 1 0,7-8-1091,-2-13-1737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7232,'0'0'78,"0"0"1,-1 0 0,1 0-1,0 0 1,0-1 0,-1 1-1,1 0 1,0 0 0,0 0-1,-1-1 1,1 1 0,0 0 0,0 0-1,0-1 1,-1 1 0,1 0-1,0 0 1,0-1 0,0 1-1,0 0 1,0 0 0,0-1-1,0 1 1,0 0 0,-1-1-1,1 1 1,0 0 0,0-1-1,0 1 1,0 0 0,0-1-1,1 1 1,-1 0 0,0-1-1,10-5 2393,3 1-1018,24-20 1144,-29 18-1867,1 1 1,0 0 0,19-9 0,-27 15-669,-1 0 0,1 1 1,0-1-1,-1 0 1,1 0-1,0 1 0,-1-1 1,1 0-1,-1 1 0,1-1 1,-1 0-1,1 1 1,-1-1-1,1 1 0,-1-1 1,0 1-1,1-1 0,0 2 1,-1-2 74,2 3 40,0 0-1,0 0 0,0 0 1,-1 0-1,1 1 1,-1-1-1,0 0 0,0 1 1,0-1-1,-1 1 0,1-1 1,-1 1-1,0 4 1,0-3 42,1-1 1,-1 0 0,1 0 0,0 1 0,0-1 0,0 0 0,0 0-1,3 6 1,-3-10-181,-1 1 0,1-1 0,-1 0 0,1 1 0,-1-1 0,1 0 0,0 1 0,-1-1 1,1 0-1,-1 0 0,1 1 0,0-1 0,-1 0 0,1 0 0,0 0 0,-1 0 0,1 0 0,0 0 0,0 0 0,1 0 92,8 0 74,0-1 0,1 1 1,-1-2-1,0 0 0,-1 0 0,19-7 0,-2 2 18,102-23 501,-9 3-1312,-41 3-2695,-63 20-180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8384,'9'22'5677,"0"-4"-4010,-5-8-629,0 1 1,-1 0 0,0 0-1,2 20 1,-3 46 1011,-2-72-1950,-5 45 796,5-48-954,1-3-17,8-9-41,0 0 0,11-21 1,-13 20 75,1 0 0,0 0 0,13-12 0,-12 14 188,1 0 0,0 0-1,19-11 1,-25 17-44,0 1 1,0 0-1,1 1 0,-1-1 0,0 1 1,1 0-1,0 0 0,-1 0 0,1 0 1,-1 1-1,1 0 0,0 0 0,-1 0 1,7 2-1,-1 0 111,1 1 0,0 0 0,-1 1 0,0 0 0,1 1 0,-2 0 0,1 0 0,-1 1 0,1 0 0,-2 1 0,1 0 0,8 9 0,-9-7-883,0 0-1,9 14 1,-11-14-1460,-1 0 0,8 18-1,-11-23 1055,0-1 0,0 1-1,0-1 1,0 0-1,1 0 1,2 3-1,-2-4 31,-1 1 0,0 0 0,1 0 0,-1 0-1,3 6 1,0 11-2689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4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26 3136,'-3'-1'163,"1"-1"0,-1 1 0,1-1 0,0 1-1,-1-1 1,1 0 0,-3-12 11400,8 19-10837,0 4-291,-1-1 0,0 1 1,0 0-1,-1-1 0,0 1 0,-1 0 0,0 0 1,-1 9-1,0 9 240,-1 42 525,-17 106 0,-31 69-32,48-236-935,0 0 0,1 1 1,1 14-1,10-23 140,134-11 179,-34 2-298,-56 5-223,22 0-105,-68 4-3,12 0-2006,-11-4-4248,-9 4 6130,0 0-1,0-1 0,0 1 1,0 0-1,0-1 0,0 1 0,0 0 1,0-1-1,0 1 0,-1 0 1,1 0-1,0-1 0,0 1 0,0 0 1,0-1-1,0 1 0,0 0 1,-1 0-1,1-1 0,0 1 0,0 0 1,-1 0-1,1-1 0,0 1 1,0 0-1,-1 0 0,1 0 0,0-1 1,0 1-1,-1 0 0,1 0 1,0 0-1,-1 0 0,1 0 0,0 0 1,-1 0-1,1 0 0,-1-1 1,-5-2-4951,-5-5 2576,-8-3 827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4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27 120 6304,'-19'-17'2610,"12"10"-1860,7 7-682,0-1 0,0 1 1,0 0-1,0-1 0,0 1 1,0 0-1,0 0 0,0-1 0,0 1 1,0 0-1,1-1 0,-1 1 1,0 0-1,0 0 0,0-1 1,0 1-1,0 0 0,1 0 0,-1 0 1,0-1-1,0 1 0,1 0 1,-1 0-1,0 0 0,0-1 0,1 1 1,-1 0-1,0 0 0,1 0 1,7-5 1706,2 1-321,1 0 1,-1 1 0,13-2 0,9-2-117,-13 2-572,22-2 0,5-2-1056,-13 5-380,-12 3-3134,-17-19-10926,-15 5 13007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4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68 9152,'-15'-16'3360,"12"16"-2592,11-3-224,2-2 192,6 1-512,8 4 2303,2-5-1407,6 2 384,4 0-896,4-2-384,0 1-128,2-1-256,-2 2 96,1 0-1664,-6-2 960,-3 1-3295,-6 4 2271,-3 0-3616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1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1308 4064,'-27'15'1978,"26"-15"-1759,-1 1 1,1 0-1,0 0 0,0-1 0,0 1 1,0 0-1,0 0 0,0 0 0,0 0 1,0 0-1,0 0 0,1 1 0,-1-1 0,0 0 1,1 0-1,-1 1 0,1-1 0,-1 3 1,1-4-150,0 0 0,0 0 1,0 0-1,0 1 1,0-1-1,0 0 0,0 0 1,0 0-1,0 1 1,0-1-1,0 0 0,0 0 1,0 0-1,0 0 0,1 1 1,-1-1-1,0 0 1,0 0-1,0 0 0,0 0 1,0 1-1,1-1 1,-1 0-1,0 0 0,0 0 1,0 0-1,0 0 0,1 0 1,-1 0-1,0 0 1,0 0-1,0 0 0,0 1 1,1-1-1,-1 0 1,0 0-1,0 0 0,0 0 1,1 0-1,-1 0 0,0 0 1,0 0-1,0-1 1,1 1-1,-1 0 0,0 0 1,0 0-1,0 0 0,1 0 1,-1 0-1,0 0 1,0 0-1,0 0 0,0-1 1,0 1-1,1 0 1,-1 0-1,0 0 0,10-7 1527,-1-3-1171,-1 0 0,0 0 0,0-1 0,-1 0-1,0 0 1,7-16 0,-9 17-234,26-49 325,48-88 194,-61 118-573,1 1 0,41-46 1,-26 38 9,3 2 1,0 1-1,2 3 0,1 0 1,78-41-1,-113 68-127,1 1-1,-1-1 0,1 1 1,0 0-1,0 1 0,0-1 0,0 1 1,0 0-1,7 0 0,-11 1-10,0 0-1,-1 0 1,1 1-1,0-1 1,0 0-1,-1 1 1,1-1-1,0 1 1,-1 0-1,1-1 1,0 1-1,-1 0 1,1 0-1,-1 0 0,0 0 1,1 0-1,-1 1 1,0-1-1,0 0 1,1 1-1,-1-1 1,0 0-1,0 1 1,-1-1-1,1 1 1,0 0-1,0-1 1,-1 1-1,1 0 1,-1-1-1,1 1 0,-1 0 1,0 0-1,0-1 1,0 4-1,1 4 47,-2 0 0,1-1 0,-1 1-1,0-1 1,-1 1 0,-4 13 0,-22 51 132,18-49-148,-31 71-51,-29 73 395,68-160 140,6-13-261,13-23-121,-8 13-47,24-33 4,43-47 0,-74 92-99,73-75 28,-21 23-56,-37 36-37,23-24-56,-35 39 88,0 0 0,0 0 0,0 0 0,0 1 1,1 0-1,10-5 0,-15 7 6,0 1 1,1 0-1,-1-1 1,0 1-1,0 0 1,1 0 0,-1 0-1,0 0 1,0 0-1,1 0 1,-1 0-1,0 0 1,0 0 0,1 1-1,-1-1 1,0 0-1,0 1 1,0-1-1,2 2 1,-1-1 3,0 1 0,0-1 0,0 1-1,0 0 1,0 0 0,-1 0 0,1 0 0,0 0 0,0 3 0,4 5 22,-1 1 1,-1 0-1,5 16 0,-6-17 17,30 84-123,-30-82 114,1-1 0,1 0 0,0 0 0,1-1 0,0 0 0,0 0 0,1 0 0,11 12 0,-13-17 22,-1-1 1,1 0-1,0 0 1,0 0-1,0-1 0,0 0 1,0 0-1,1 0 1,0 0-1,-1-1 0,1 0 1,0 0-1,0-1 1,0 0-1,0 0 0,0 0 1,12 0-1,-5-3 38,0 0-1,0 0 0,-1-1 0,1 0 1,-1-1-1,0-1 0,0 0 0,0-1 1,19-12-1,-15 7 2,0 0 0,-1-1 1,0-1-1,-1-1 0,22-27 0,-27 29-10,-1 0 1,0 0-1,-1-1 0,0 0 0,6-19 1,-10 25-63,-1 0 1,0 0 0,-1 0 0,0 0 0,0-1 0,0 1 0,-1-1 0,0 1 0,0 0 0,-1-1 0,0 1 0,-2-9 0,2 16-27,1-1 1,0 0 0,0 0-1,-1 1 1,1-1 0,0 0-1,-1 0 1,1 1 0,0-1 0,-1 0-1,1 1 1,-1-1 0,1 0-1,-1 1 1,0-1 0,1 1 0,-1-1-1,0 1 1,1-1 0,-1 1-1,0 0 1,1-1 0,-1 1-1,0 0 1,0-1 0,1 1 0,-1 0-1,0 0 1,0 0 0,0 0-1,0 0 1,1 0 0,-1 0-1,0 0 1,0 0 0,0 0 0,1 0-1,-1 0 1,0 1 0,0-1-1,1 0 1,-1 1 0,0-1 0,0 0-1,0 2 1,-4 0-79,1 1 1,0-1-1,1 1 0,-1 0 1,0 0-1,-3 5 0,1 0 63,0 0 0,1 0-1,0 0 1,1 0 0,-1 1-1,2 0 1,-1-1 0,1 2-1,1-1 1,-1 0 0,2 0-1,-1 1 1,1-1 0,1 1-1,0-1 1,1 16 0,0-16 63,1 0 1,-1 0-1,2 0 1,-1 0-1,1-1 1,0 1-1,1-1 1,0 1-1,0-1 1,1-1-1,0 1 1,1-1-1,-1 0 1,1 0-1,1 0 1,-1-1-1,12 8 1,-16-12 25,0-1 0,0 1 0,0-1 0,1 0 0,-1 0 0,1 0 0,-1 0 0,0-1 0,1 1 0,0-1 0,-1 1 0,1-1 0,-1 0 0,1 0 0,-1 0 0,1 0 0,0-1 0,-1 1 0,1-1 0,-1 1 0,1-1 0,-1 0 0,0 0 0,5-3 0,2-1 74,0-1 0,-1 0 0,0-1 0,12-13 0,-13 14-69,166-148 463,-159 142-490,88-67 20,-107 84-250,1 1 1,-1 1 0,1-1 0,-7 13-1,-1 2 45,3-7 144,1 1 1,1 0-1,0 0 1,1 1-1,1 0 1,0 0-1,1 1 1,1-1-1,1 1 1,0-1-1,1 1 1,0 0-1,2 0 1,4 29-1,-4-40 33,0-1-1,0 1 0,1-1 1,-1 1-1,1-1 0,1 0 1,3 7-1,-5-11 3,0 0 0,-1 0 0,1 0 1,0 0-1,0 0 0,0 0 0,0 0 0,0 0 0,0 0 0,0-1 1,0 1-1,1 0 0,-1-1 0,0 1 0,0-1 0,1 0 0,-1 1 0,0-1 1,0 0-1,1 0 0,-1 1 0,0-1 0,1 0 0,-1 0 0,0-1 1,1 1-1,-1 0 0,0 0 0,0-1 0,1 1 0,-1-1 0,0 1 0,0-1 1,0 1-1,1-1 0,-1 0 0,0 1 0,1-2 0,21-15 95,-1 0-1,32-34 0,-7 7-25,-17 18-17,-2-1 0,-1-1 0,31-42 0,3-20-238,-76 137-1457,10-33 1571,1 1-1,1 0 1,0 0-1,0 0 1,2 0 0,0 24-1,2-26 30,0-1 0,5 22 0,-5-30 39,0-1 0,0 0-1,0 0 1,0 0 0,1 1 0,-1-1-1,1 0 1,0-1 0,-1 1 0,1 0-1,1 0 1,-1-1 0,0 1-1,1-1 1,3 3 0,-5-4 5,0-1 0,0 0 0,0 1 0,0-1 1,0 1-1,0-1 0,0 0 0,0 0 0,1 0 0,-1 0 0,0 0 0,0 0 1,0 0-1,0 0 0,0 0 0,0 0 0,0-1 0,0 1 0,0 0 1,1-1-1,-1 1 0,0-1 0,0 1 0,-1-1 0,1 1 0,1-2 0,2-1 61,-1 0 0,0 0-1,0 0 1,4-7 0,-6 10-60,111-154 697,115-207-315,-191 298-427,10-17 49,67-162-1,-109 232-24,-1 0 1,0 1-1,0-1 0,-1-1 1,0 1-1,-1 0 0,0 0 1,-1 0-1,-1-13 0,1 22-20,0 1 0,0-1-1,0 1 1,0-1-1,0 1 1,0-1 0,0 1-1,0-1 1,-1 1 0,1-1-1,0 1 1,0 0 0,-1-1-1,1 1 1,0-1 0,-1 1-1,1 0 1,0-1 0,-1 1-1,1 0 1,0-1-1,-1 1 1,1 0 0,-1-1-1,1 1 1,0 0 0,-1 0-1,1 0 1,-2-1 0,1 1 3,0 0 1,0 1-1,0-1 1,0 0-1,0 0 1,0 1-1,0-1 1,0 0-1,0 1 1,0-1 0,0 1-1,0-1 1,-1 2-1,-4 3-6,-1 1 0,-9 10 0,14-13 0,-17 18 4,1 2 1,2 0-1,0 1 0,1 1 0,2 1 1,0 0-1,-14 44 0,1 16 269,-15 97-1,30-130-218,7-31-21,-7 29 131,-7 78 0,17-114-105,1 1 0,0 0 0,1 0 0,1-1 0,1 1 0,0 0 0,1-1 0,0 0 0,9 19 0,-12-32-9,0 0 0,0 1 1,0-1-1,1 0 0,-1 0 0,1 0 1,0 0-1,-1 0 0,1 0 0,0-1 1,0 1-1,0-1 0,1 1 1,-1-1-1,0 0 0,0 0 0,1 0 1,-1 0-1,1 0 0,-1 0 0,1-1 1,-1 1-1,1-1 0,-1 1 0,1-1 1,-1 0-1,1 0 0,-1-1 0,1 1 1,2-1-1,8-2 46,-1 0 1,1-1-1,-1 0 1,19-10-1,-21 10-22,19-10 6,0-2 1,34-23-1,-46 27 2,-1-1 0,0-1 0,-1 0 0,23-29 0,20-29 189,-43 40-208,-15 32-43,0 0 0,0 0 0,0 0 0,0 0 0,1 0 0,-1 0 0,0 0 0,0-1 0,0 1 0,0 0 0,0 0 0,0 0 0,0 0 0,1 0 0,-1-1 0,0 1 0,0 0 0,0 0 0,0 0 0,0 0 0,0 0 0,0-1 0,0 1 0,0 0 0,0 0 0,0 0 0,0-1 0,0 1 0,0 0 0,0 0 0,0 0 0,0 0 0,0-1 0,0 1 0,0 0 0,0 0 0,0 0 0,-1 0 0,1 0 0,0-1 0,0 1 2,0 0 1,0 1 0,0-1-1,0 0 1,-1 0 0,1 0-1,0 0 1,0 0 0,0 1-1,0-1 1,0 0 0,0 0-1,0 0 1,0 0 0,0 1-1,0-1 1,0 0 0,0 0-1,0 0 1,0 0 0,0 1-1,0-1 1,0 0 0,0 0-1,0 0 1,0 0 0,0 1-1,0-1 1,0 0 0,0 0-1,0 0 1,0 0 0,0 1-1,0-1 1,1 0 0,-1 0-1,0 0 1,4 29-504,0-21 493,-2 0 0,1 0 0,-1 1-1,-1-1 1,2 16 0,-3 45-94,-1-51 108,1-1 0,0 1 1,1-1-1,6 25 0,-5-30-5,0-6-2,-1 0-1,1 0 1,0 0-1,0 0 1,6 10-1,-7-15 7,0 1 0,-1-1 0,1 0 0,0 0 0,1 0 0,-1 0 0,0 0 0,0 0 0,0 0 0,1-1 0,-1 1 0,0 0 0,1-1 0,-1 1 0,0-1 0,1 1 0,-1-1 0,1 1 0,-1-1 0,1 0 0,-1 0 0,1 0 0,-1 0 0,1 0 0,-1 0 0,1 0 0,-1-1 0,1 1 0,1-1 0,23-8 116,1 0-1,42-23 0,-22 9-62,7-2-132,76-32 197,-101 46 78,55-29 0,-101 64-494,8-13 207,0 1 0,1 0 1,0 0-1,1 0 0,-8 21 0,13-29 87,0 1 0,1-1 0,-1 1 0,1 0 0,0-1 0,1 1 0,-1 0 0,1 0 0,0 0 0,0 0 0,1-1 0,-1 1 0,1 0 0,0 0 0,1-1 0,-1 1 0,1-1 0,-1 1 0,1-1 0,3 5 0,-3-7 4,-1 0 1,0 0-1,0 0 1,1-1 0,-1 1-1,1 0 1,0-1-1,-1 0 1,1 1-1,0-1 1,0 0-1,0 0 1,0 0-1,0 0 1,0 0-1,0 0 1,0 0-1,1-1 1,-1 1 0,0-1-1,0 0 1,0 0-1,1 1 1,-1-1-1,0-1 1,0 1-1,1 0 1,-1-1-1,0 1 1,0-1-1,3 0 1,0-1 57,0-1 0,-1 1 0,1-1 0,-1 1 0,1-1 0,-1 0 0,0-1-1,0 1 1,-1-1 0,1 0 0,-1 0 0,4-5 0,3-7 83,0 0 0,12-30 0,-19 39-130,0-1 0,-1 0 0,0 0 1,0 0-1,-1 0 0,0 0 1,0 0-1,-2-16 0,1 20-38,0 1-1,-1-1 0,0 1 1,1-1-1,-1 1 1,-1 0-1,1-1 0,0 1 1,-1 0-1,-2-4 1,2 5-24,1 0 0,-1 0 1,0 1-1,0-1 1,1 0-1,-1 1 1,0 0-1,-1-1 1,1 1-1,0 0 0,0 0 1,0 0-1,-1 0 1,1 1-1,0-1 1,-1 1-1,-4-1 1,-33 0-323,20 2 158,16-1 59,4 1-46,20 0 223,0-1 0,0-1 0,0-1 1,37-7-1,4-1 34,-45 7-62,124-11 212,-116 12-138,1 2-1,-1 1 1,40 6 0,-58-6-13,-1 0 1,0 1-1,1-1 1,-1 1-1,0 0 1,0 1-1,0-1 1,8 6-1,-12-6-30,0-1 0,1 0 0,-1 0 0,0 0-1,0 1 1,0-1 0,0 0 0,0 1 0,0-1 0,-1 1-1,1-1 1,0 1 0,-1-1 0,1 1 0,-1 0 0,1-1-1,-1 1 1,0 0 0,0-1 0,0 1 0,0 0-1,0 0 1,0-1 0,0 1 0,-1 0 0,1-1 0,0 1-1,-1-1 1,0 1 0,0 2 0,-5 7 50,0 0 0,-1-1 1,0 0-1,-1 0 0,0 0 1,-1-1-1,-10 9 0,-9 11 146,23-23-116,7-6 130,12-10 71,124-90-481,-78 58 194,-51 36-34,-1 0-1,1 1 0,0 0 1,0 0-1,18-6 1,-24 11 12,-1-1 1,1 0 0,-1 1-1,1-1 1,0 1-1,-1 0 1,1 0-1,-1 0 1,1 0 0,-1 1-1,1-1 1,0 1-1,-1-1 1,0 1-1,1 0 1,-1 0 0,1 0-1,-1 0 1,0 0-1,0 1 1,1-1-1,-1 1 1,0-1 0,0 1-1,-1 0 1,1 0-1,3 4 1,7 13 57,-1 0 1,0 2-1,14 40 1,-16-37 7,1-1 0,0 0 0,15 21 0,-16-32-60,0 1-1,20 20 0,-25-29-244,0-1 1,0 1 0,1-1 0,-1 0 0,6 3 0,-8-5-75,0-1 1,0 1-1,0 0 1,0 0-1,0-1 1,0 1-1,0-1 1,0 0-1,0 0 1,1 0-1,-1 0 1,0 0-1,3 0 1,-2-5-2803,0 0 1018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4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6240,'-1'0'167,"0"0"0,0 0 0,0 0 0,0 0 0,0 0 0,0 0 0,0 0 0,0 1 0,0-1 1,0 0-1,0 0 0,0 1 0,0-1 0,0 1 0,1-1 0,-1 1 0,-1 0 0,1 0 74,1 0 0,-1 0 1,1 1-1,-1-1 0,1 0 0,0 0 0,-1 0 1,1 1-1,0-1 0,0 0 0,0 0 0,0 1 0,0 1 1,-1 63 6094,5 110-2625,-4-172-3689,3 15 84,-3-18-106,0-1 1,0 0-1,0 0 0,0 1 1,0-1-1,0 0 0,1 1 1,-1-1-1,0 0 0,0 0 1,0 1-1,0-1 0,1 0 1,-1 0-1,0 1 0,0-1 1,1 0-1,-1 0 0,0 0 1,1 0-1,-1 1 0,0-1 1,0 0-1,1 0 0,-1 0 1,0 0-1,1 0 0,-1 0 1,0 0-1,1 0 0,-1 0 1,0 0-1,1 0 0,-1 0 1,0 0-1,1 0 0,-1 0 1,0 0-1,0 0 0,1 0 1,-1 0-1,0-1 0,1 1 1,-1 0-1,0 0 0,0 0 1,1 0-1,-1-1 0,11-7-105,-2 0 0,1 0 0,-1-1 0,13-16 1,2-2-76,57-51 88,-65 64 199,1 1 0,0 1 0,27-15 0,-41 25-5,1 0 0,0 0-1,0 1 1,0-1-1,0 1 1,0 0 0,0 0-1,1 1 1,4-1 0,-7 1-44,0 0 0,1 0 0,-1 1 1,0-1-1,0 1 0,0 0 0,0 0 1,0-1-1,0 1 0,0 0 0,0 1 1,0-1-1,0 0 0,0 0 0,-1 1 1,1-1-1,-1 1 0,1 0 0,1 2 1,1 2 53,0 0 1,-1 0 0,1 1 0,-1-1 0,-1 1 0,1 0 0,-1 0 0,0 0-1,1 8 1,-1 5-7,0 0-1,0 20 1,-2-15-217,0-7-1056,0 0 1,-3 21-1,3-39 844,0 0 162,-1 1 0,1-1-1,0 0 1,0 0-1,0 0 1,0 1-1,0-1 1,0 0-1,0 0 1,0 1 0,0-1-1,0 0 1,0 0-1,0 0 1,0 1-1,0-1 1,0 0-1,0 0 1,0 0 0,0 1-1,0-1 1,1 0-1,-1 0 1,0 0-1,3 3-2582,6-8-1678,0-6-404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4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53 185 7296,'-35'-3'2368,"34"3"-2325,1 0 1,-1 0 0,0 0-1,0 0 1,1 0-1,-1-1 1,0 1 0,1 0-1,-1 0 1,0-1-1,1 1 1,-1 0 0,0-1-1,1 1 1,-1 0 0,1-1-1,-1 1 1,0-1-1,1 1 1,-1-1 0,1 1-1,0-1 1,-1 1 0,1-1-1,-1 0 1,1 1-1,0-1 1,-1 0 0,1 1-1,0-2 1,-1 0 65,1 2-73,0 0-1,0 0 1,0 0 0,0-1 0,0 1-1,0 0 1,0 0 0,0 0 0,0-1-1,0 1 1,0 0 0,0 0 0,0 0-1,0 0 1,1-1 0,-1 1 0,0 0-1,0 0 1,0 0 0,0 0-1,0-1 1,0 1 0,0 0 0,0 0-1,1 0 1,-1 0 0,0 0 0,0 0-1,0-1 1,0 1 0,1 0 0,-1 0-1,1-1 242,27-24 2735,-12 10-1945,27-20 0,-25 22-564,1 1 0,0 1 0,1 1 0,0 1 0,0 1 0,40-11-1,-55 18-383,-1 0-1,1 0 0,-1 1 0,1 0 1,-1-1-1,1 2 0,-1-1 0,1 0 1,-1 1-1,1 0 0,-1 0 0,1 1 1,-1-1-1,0 1 0,0 0 0,0 0 1,0 0-1,0 0 0,0 1 0,-1-1 1,1 1-1,-1 0 0,0 1 0,1-1 1,-1 0-1,-1 1 0,1 0 0,3 5 1,2 6 215,1 1 1,-2 0-1,9 25 1,8 21 876,-23-61-1174,-1 0 0,1 0 0,0 0 0,-1 0 1,1 0-1,0 0 0,-1 0 0,1-1 0,0 1 0,0 0 1,0 0-1,0-1 0,0 1 0,0 0 0,0-1 0,0 1 0,0-1 1,0 1-1,0-1 0,0 0 0,0 1 0,2-1 0,-1 0 13,0 0 0,1 0 0,-1 0 0,0-1-1,1 1 1,-1-1 0,0 1 0,0-1 0,0 0 0,4-2-1,2-2 29,0 0 0,-1 0 0,1-1 0,10-10 0,4-6-205,-10 12-371,-1-1 1,-1 0 0,0 0 0,10-15 0,-14 16-3291,20-9-11960,0 8 11727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4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 6240,'-16'-5'2005,"16"5"-1966,0 0 0,0 0-1,0 0 1,0 0 0,-1 0 0,1 0 0,0 0-1,0 0 1,0 0 0,0 0 0,0 0-1,0 0 1,-1 0 0,1 0 0,0 0 0,0 0-1,0 0 1,0 0 0,0 0 0,0 1 0,0-1-1,0 0 1,-1 0 0,1 0 0,0 0-1,0 0 1,0 0 0,0 0 0,0 1 0,0-1-1,0 0 1,0 0 0,0 0 0,0 0 0,0 0-1,0 0 1,0 1 0,0-1 0,0 0-1,0 0 1,0 0 0,0 0 0,0 0 0,0 1-1,0-1 1,0 0 0,1 8 840,-1-8-861,6 48 2755,-2 0 0,-6 92 1,0-105-1888,-2 0 1,-2 0 0,-13 45-1,16-63-737,11-28-505,2-3 195,83-125-159,-89 132 406,0 0-1,0 0 0,1 1 1,0-1-1,0 1 0,1 0 1,-1 0-1,10-7 0,-14 13-40,-1 0 0,1 0-1,-1-1 1,1 1-1,-1 0 1,1 0 0,-1 0-1,1 0 1,-1 0 0,1 0-1,-1 0 1,1 0-1,0 0 1,-1 0 0,1 0-1,-1 0 1,1 0 0,-1 0-1,1 0 1,-1 0-1,1 1 1,-1-1 0,1 0-1,0 1 1,13 13 941,11 26 221,-20-30-1134,41 86 700,-44-92-790,0-1 1,-1 1 0,1 0-1,-1 0 1,0 0 0,1 5-1,0 13-2919,16-10-11982,-15-12 13854,0 1-1,6-2 1,13-2-2344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4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 7712,'-11'-4'1810,"11"4"-1758,0 0 0,0 0 0,0 0 0,0-1-1,0 1 1,-1 0 0,1 0 0,0 0 0,0 0-1,0 0 1,0-1 0,0 1 0,0 0 0,0 0-1,0 0 1,0 0 0,0 0 0,0 0 0,0-1-1,0 1 1,0 0 0,0 0 0,0 0 0,0 0 0,1 0-1,-1-1 1,0 1 0,0 0 0,0 0 0,0 0-1,0 0 1,0 0 0,0 0 0,0 0 0,0-1-1,0 1 1,1 0 0,-1 0 0,0 0 0,21-10 3508,-18 8-3249,10-3 514,1 0 0,-1 1 0,1 0 0,0 1 0,1 1 0,-1 0 0,0 0 1,1 2-1,17 1 0,-30-1-756,1 0 0,-1 1 0,1 0 0,-1-1 0,0 1 0,1 0 0,-1 0 1,0 0-1,0 0 0,1 1 0,-1-1 0,0 1 0,0-1 0,0 1 0,-1 0 1,1-1-1,2 4 0,-3-3-39,0-1 0,0 1 0,0 0 1,-1-1-1,1 1 0,-1 0 0,1-1 0,-1 1 0,0 0 0,1 0 1,-1-1-1,0 1 0,0 0 0,0 0 0,0-1 0,-1 1 1,1 0-1,0 0 0,-1-1 0,1 1 0,-1 0 0,0-1 1,0 1-1,1-1 0,-1 1 0,-2 1 0,-5 8 134,-1-2-1,0 1 0,0-1 1,-1-1-1,-1 1 0,-21 12 1,15-10 459,-25 22-1,42-33-596,-1 0 0,1 1 0,-1-1 0,0 1 0,1-1 0,0 1 0,-1-1 0,1 1 0,-1-1-1,1 1 1,0 0 0,-1-1 0,1 1 0,0 0 0,-1-1 0,1 1 0,0 0 0,0-1 0,0 1-1,0 0 1,0-1 0,0 1 0,0 0 0,0-1 0,0 2 0,0-1 4,1-1 0,-1 1 0,1 0 1,-1 0-1,1-1 0,0 1 0,-1 0 1,1-1-1,0 1 0,0 0 0,-1-1 0,1 1 1,0-1-1,0 0 0,0 1 0,0-1 1,6 3 125,0-1 1,0 0-1,12 1 1,-19-3-152,35 4-295,0-1 1,59-4-1,-60-2-4043,42-9-1,-48 6 1230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6:30.3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70 2560,'-9'4'16661,"27"-7"-16085,75-18-102,-88 20-456,1 0 0,-1 1 0,0 0 0,0 0 0,0 1 0,0 0 0,0-1-1,0 2 1,0-1 0,0 0 0,0 1 0,0 0 0,0 0 0,-1 1 0,1-1 0,7 7-1,4 1 97,-11-7-63,0 0-1,0 1 0,0-1 1,0 1-1,8 8 0,-1 3 79,-7-9-70,0-1 1,0 1-1,-1 0 0,0 1 0,0-1 1,-1 1-1,4 8 0,-3 0-50,-4-12 71,1 1-1,0-1 0,0 0 1,0 1-1,1-1 1,2 6-1,0-6-4,-4-3-22,1 1-40,-1-1-1,0 0 1,0 1-1,0-1 1,1 1-1,-1-1 1,0 0-1,1 1 1,-1-1-1,0 1 0,1-1 1,-1 0-1,0 0 1,1 1-1,-1-1 1,1 0-1,-1 0 1,1 1-1,-1-1 1,0 0-1,1 0 1,-1 0-1,1 0 1,-1 0-1,1 1 0,-1-1 1,1 0-1,0 0 1,18 0 96,-17 0-14,8 0-14,0-1 1,1-1 0,-1 0 0,0 0 0,0-1-1,0-1 1,-1 0 0,1 0 0,-1 0 0,10-7-1,6-5 135,-2-1 0,30-26-1,80-83 185,-133 126-432,0 0-1,0 0 1,0 0 0,0 0-1,0 0 1,0 0-1,0 0 1,0 0-1,0 0 1,0 0 0,0 0-1,0 0 1,0 0-1,0 0 1,0 0-1,-1 0 1,1 0 0,0 0-1,0 0 1,0 0-1,0 0 1,0 0-1,0 0 1,0-1 0,0 1-1,0 0 1,0 0-130,0 0 129,0 0 1,0 0-1,0 0 1,0 0-1,0 0 1,0 0 0,0 0-1,0 0 1,0 0-1,0 0 1,0 0-1,0 0 1,0 0 0,0 0-1,0-1 1,0 1-1,0 0 1,-6 4-3099,6 2 1643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6:31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165 220 4224,'-4'-7'1365,"3"6"-826,-13-8 6154,11 9-6350,1 0 0,0 0 0,-1 0-1,1 0 1,0 0 0,-1 1 0,1-1 0,0 1 0,-1 0 0,1-1-1,0 1 1,-4 2 0,-30 19 974,27-17-702,4-2-501,0 0-1,1 1 1,-1-1 0,1 1-1,0 0 1,0 0 0,-4 5-1,7-8-100,0 0 0,1 1 0,-1-1 0,0 1 0,1-1 0,-1 1 0,1-1 0,-1 1-1,1-1 1,0 1 0,0-1 0,-1 1 0,1 0 0,0-1 0,0 1 0,1-1 0,-1 1-1,0-1 1,0 1 0,1 0 0,-1-1 0,1 1 0,0-1 0,-1 0 0,1 1 0,0-1-1,0 1 1,0-1 0,1 1 0,5 7 126,1-1 0,0 0 0,1 0 1,0-1-1,0 0 0,1-1 0,0 0 0,0 0 0,0-1 1,16 5-1,-19-8-16,0 0 1,0 0-1,0-1 1,0 0-1,0-1 1,0 1-1,0-2 0,0 1 1,0-1-1,0 0 1,0 0-1,0 0 1,0-1-1,-1-1 1,1 1-1,7-4 1,5-4 136,0 0 1,0-1-1,33-27 1,-42 30-258,-6 6 47,0-1 0,0-1 1,0 1-1,0-1 0,-1 1 0,1-1 0,-1 0 1,0 0-1,0-1 0,0 1 0,-1 0 1,3-7-1,-2 3-28,-1 0-1,0 0 1,0 0 0,-1 0 0,0-1-1,0 1 1,-1 0 0,0 0 0,-1-1-1,1 1 1,-2 0 0,-2-10 0,1 5-23,-2 1 1,0-1-1,-1 1 1,-11-19-1,15 26-56,-1 1-1,0 0 1,0 0-1,-1 0 1,1 0-1,-1 0 1,0 1-1,0 0 1,0 0-1,0 0 1,0 0-1,-1 0 1,1 1-1,-1 0 0,-8-3 1,10 5-114,0-1 1,1 1 0,-1 0-1,1-1 1,-1 2-1,0-1 1,1 0-1,-1 0 1,1 1 0,-1-1-1,0 1 1,1 0-1,-1 0 1,1 0 0,0 0-1,-1 0 1,1 0-1,0 1 1,0-1-1,0 1 1,0 0 0,0 0-1,0-1 1,0 1-1,0 0 1,1 1-1,-1-1 1,1 0 0,-2 3-1,1 0-514,0 0 0,0 0 0,0 0 0,0 0 0,1 0 0,0 0 0,0 1 0,0-1 0,1 0 0,0 1 0,0-1-1,0 0 1,2 9 0,0-4-149,4 18-1951,0 1 0,15 36 0,-18-60 3163,-1 0 0,-1 0 0,1 0-1,-1 0 1,0 1 0,0-1 0,-1 0-1,1 0 1,-1 1 0,-1 5 0,1-8-20,-1 1-1,0-1 1,0 0 0,0 1 0,0-1 0,-1 0 0,1 0 0,-1 0 0,0 0 0,0 0 0,0 0-1,0 0 1,0-1 0,-1 1 0,1-1 0,-5 4 0,-10 7 924,0-1 58,-16 18 1,6 0-272,2 1 0,2 2 0,-33 57 1,40-61-624,-17 42 1,28-59-284,1 1 1,1-1-1,-1 1 1,2 0-1,0-1 1,-1 19-1,3-26-87,1 1 0,-1-1 0,1 0 0,0 0 0,0-1 0,1 1 0,0 0 0,0 0 0,0 0 0,0-1 0,0 1 0,1-1 0,0 0 0,0 0 0,0 0 0,1 0 0,-1-1 0,1 1 0,0-1 0,0 0 0,0 0 0,0 0 0,0 0 0,1-1 0,7 4 0,-6-4-19,-1 0 0,0-1 0,1 1 1,-1-1-1,1 0 0,-1-1 0,1 1 1,-1-1-1,1 0 0,-1 0 0,1-1 0,0 1 1,-1-1-1,1-1 0,-1 1 0,0-1 1,0 0-1,1 0 0,-1 0 0,0-1 1,-1 0-1,1 0 0,5-4 0,-3 0-11,0-1-1,-1 0 1,0 0 0,0 0-1,-1-1 1,0 1 0,0-1-1,5-16 1,-1 0 73,-1 0 0,5-30 0,-10 38-218,0 0 0,-1-1 0,0 1 1,-2-1-1,0 1 0,-1-1 0,-1 1 0,0-1 0,-2 1 0,-6-23 0,9 38-43,1 0-1,-1 0 0,0 0 0,0 0 1,0 0-1,0 1 0,0-1 1,0 0-1,-1 1 0,1-1 0,-1 1 1,1-1-1,-1 1 0,1 0 1,-1-1-1,0 1 0,1 0 1,-1 0-1,0 0 0,0 1 0,0-1 1,0 0-1,0 1 0,0-1 1,0 1-1,0-1 0,0 1 1,0 0-1,0 0 0,0 0 0,0 0 1,0 1-1,0-1 0,0 0 1,0 1-1,-2 0 0,2 0-261,-1 0-1,1 0 1,0 0-1,0 1 0,1-1 1,-1 0-1,0 1 1,0-1-1,1 1 1,-1 0-1,0-1 1,1 1-1,0 0 0,-1 0 1,1 0-1,0 0 1,0 0-1,0 0 1,1 1-1,-2 2 1,2-5 223,0 1 1,0-1-1,-1 1 1,1-1-1,0 1 1,0-1-1,0 1 1,0-1-1,0 1 0,0-1 1,0 1-1,0-1 1,0 1-1,0-1 1,1 1-1,-1-1 1,0 1-1,0-1 1,0 1-1,1-1 1,-1 1-1,0-1 1,0 1-1,1-1 1,-1 1-1,0-1 1,1 0-1,-1 1 1,1-1-1,-1 0 1,0 1-1,2-1 1,10 4-2247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6:32.8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99 5216,'3'-1'5712,"-3"1"-5606,1 10 2241,-4 4-1255,-1 24 1,-2 9-398,-8 72 871,5-30-684,1-31-208,1 60 1,9-73 845,-1-55-1247,1 0-1,5-18 1,1-4-216,19-125 52,0-5 71,-18 124-86,1 1 0,17-44-1,0 6 638,-27 75-721,0-1-1,0 1 1,0 0-1,0 0 1,0-1-1,0 1 1,0 0-1,1 0 1,-1 0 0,0-1-1,0 1 1,0 0-1,0 0 1,0 0-1,0-1 1,0 1 0,1 0-1,-1 0 1,0 0-1,0-1 1,0 1-1,0 0 1,1 0 0,-1 0-1,0 0 1,0 0-1,0 0 1,1-1-1,-1 1 1,0 0 0,0 0-1,0 0 1,1 0-1,-1 0 1,6 7 211,0 12 50,3 32-44,-4 1 0,0 55 1,4 40-110,-9-145-116,0 0 38,1 1 0,-1-1 0,0 0-1,1 1 1,0-1 0,-1 0-1,1 0 1,0 0 0,2 4 0,-3-6-34,0 0 1,0 0-1,0 0 1,0 0-1,0 1 1,0-1-1,0 0 1,0 0-1,0 0 1,1 0 0,-1 0-1,0 0 1,0 0-1,0 0 1,0 0-1,0 0 1,0 0-1,0 0 1,0 0-1,0 0 1,1 0-1,-1 0 1,0 0 0,0 0-1,0 0 1,0 0-1,0 0 1,0 0-1,0 0 1,1 0-1,-1 0 1,0 0-1,0 0 1,0 0-1,0 0 1,0 0 0,0 0-1,0 0 1,0 0-1,0 0 1,1 0-1,-1 0 1,0 0-1,0 0 1,0 0-1,0 0 1,0 0 0,0-1-1,0 1 1,0 0-1,0 0 1,0 0-1,4-9 168,1-16-86,26-142-824,-30 165 736,7-32 0,1 0 0,15-33 0,-16 51-82,-6 12 21,0 1 1,-1-1 0,1 0 0,-1 0 0,2-5 0,-3 8 53,0 1 0,0 0 0,0 0 0,0-1 0,0 1 0,0 0 0,0 0 0,0-1 0,0 1 0,0 0 0,0 0 0,0 0 0,0-1 0,0 1 0,0 0 0,0 0 0,0-1 0,0 1 0,0 0 0,1 0 0,-1 0 0,0-1 0,0 1 0,0 0 0,0 0 0,0 0 0,1 0 0,-1-1 0,0 1 0,0 0 0,0 0 0,1 0 0,-1 0 0,0 0 0,0 0 0,1 0 0,-1 0 0,0 0 0,0-1 0,0 1 0,1 0 0,7 10-27,4 16 218,-7-6 47,-1 0-1,-1-1 1,2 38-1,-3-31-101,30 386 436,-29-372-3850,-3-37 1674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6:33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55 6464,'0'0'144,"-1"0"0,1 1 0,-1-1 0,1 0 0,-1 1 0,1-1 0,0 0 0,-1 1 0,1-1 0,0 1 0,-1-1 0,1 0 0,0 1 0,0-1 0,-1 1 0,1-1 1,0 1-1,0-1 0,0 1 0,-1-1 0,1 1 0,0-1 0,0 1 0,0-1 0,0 1 0,0-1 0,0 1 0,0-1 0,1 2 0,11 10 3636,-9-10-3769,1 1 323,0 0 1,1-1-1,-1 1 1,1-1-1,-1 0 1,1 0 0,-1-1-1,1 1 1,7 0-1,4 0 672,26-1 0,-40-1-934,0 0-17,0 0 0,0 0 0,-1-1 0,1 1 0,0 0 0,-1-1 0,1 0 0,0 1 0,-1-1 1,1 0-1,-1 0 0,1 0 0,-1 0 0,1 0 0,-1 0 0,1 0 0,-1 0 0,0-1 0,0 1 0,0 0 0,0-1 0,0 1 1,0-1-1,0 1 0,0-1 0,-1 0 0,1 1 0,-1-1 0,1 0 0,0-2 0,0 0 51,-1 0 0,1 0-1,-1 0 1,1-1 0,-1 1-1,-1 0 1,1 0 0,0-1 0,-1 1-1,0 0 1,-2-7 0,2 10-86,1 0 1,-1 0-1,1 0 1,-1 1-1,1-1 1,-1 0-1,0 0 1,1 0-1,-1 1 1,0-1-1,1 0 1,-1 1-1,0-1 1,0 0-1,0 1 1,0-1-1,0 1 0,0-1 1,0 1-1,0 0 1,0-1-1,0 1 1,0 0-1,0 0 1,0 0-1,0 0 1,0 0-1,0 0 1,0 0-1,0 0 1,0 0-1,0 0 1,0 1-1,0-1 1,0 0-1,0 1 1,0-1-1,0 0 1,0 1-1,1-1 1,-2 2-1,-2 0 93,0 0-1,1 1 0,-1-1 1,1 1-1,-1 0 0,1 0 1,0 0-1,-4 5 1,5-4-40,0-1 1,0 1-1,0-1 0,0 1 1,1 0-1,-1-1 1,1 1-1,0 0 1,0 0-1,0 0 1,1 0-1,-1 0 1,1 0-1,0 0 1,1 6-1,0-7-7,-1 1 0,2-1 1,-1 1-1,0-1 0,1 0 0,-1 0 1,1 0-1,0 0 0,0 0 0,0 0 1,0 0-1,1-1 0,-1 1 1,1-1-1,0 0 0,0 1 0,5 2 1,-2-1 31,0-1 0,0 1 1,0-1-1,1-1 0,-1 1 1,1-1-1,0 0 0,13 2 1,-9-3-68,-1 0 0,1-1 1,-1 0-1,1-1 0,0 0 1,-1-1-1,11-3 0,-19 5-155,0-1 0,0 0-1,0 1 1,0 0-1,0-1 1,1 1-1,-1 0 1,0 0-1,0 0 1,0 0 0,4 1-1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6:34.0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1 120 7712,'4'13'8214,"13"19"-4775,2 5-2063,2 16-52,14 62 0,-9-30-554,-5-17-300,-7-19 148,34 77 1,-40-110-545,-1 1 162,1-1 0,1 0 0,1-1-1,16 21 1,-25-35-203,-1 0-1,1 0 0,0 0 1,0 0-1,0 0 1,0-1-1,0 1 1,0 0-1,0-1 1,1 1-1,-1-1 0,0 1 1,0-1-1,0 1 1,0-1-1,1 0 1,-1 0-1,0 0 1,0 0-1,1 1 0,-1-2 1,0 1-1,0 0 1,1 0-1,-1 0 1,0-1-1,0 1 0,0 0 1,1-1-1,-1 1 1,0-1-1,0 1 1,2-2-1,2-2 63,0 0 1,0 0-1,-1 0 0,1-1 0,3-5 1,-7 9-86,6-7 39,-1-1 0,0 0 0,-1 0 0,0-1-1,7-17 1,13-55 48,-15 49-55,20-70 45,52-151-376,-38 124-1566,-36 103-535,4-33 0,-9 33 598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1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5 945 4480,'-5'4'7940,"16"-2"-3127,-4-4-5460,0-1 1080,-2 0-242,1 1 0,-1-1 0,0 0 0,0-1-1,0 1 1,0-1 0,0 0 0,-1 0 0,8-10-1,100-141 984,-51 56-647,2-4-190,-42 70-225,-2 0 0,28-72 0,-27 49-104,18-77 0,3-21-350,-40 152 333,-1 1-1,1-1 1,0 0-1,0 0 0,0 0 1,0 1-1,0-1 0,0 0 1,0 1-1,0-1 1,1 1-1,-1-1 0,1 1 1,-1 0-1,1-1 1,-1 1-1,3-1 0,-3 2 12,0-1-1,0 1 0,-1 0 1,1 0-1,0 0 1,0 0-1,-1 0 0,1 0 1,0 0-1,0 0 0,-1 0 1,1 0-1,0 0 1,0 1-1,-1-1 0,1 0 1,0 0-1,1 1 0,-1 1 9,1-1-1,-1 0 1,1 0-1,-1 1 1,0-1-1,0 0 1,0 1-1,1 0 1,-1-1-1,1 4 1,6 13 61,-1 1 0,-1 0-1,4 21 1,0-4 126,16 61 48,-4 2 0,17 195 1,-36-254-224,0 13 327,-3 62 0,-1-112-289,-3 28 508,4-30-528,-1 0 0,1 0 0,-1 0 0,1 0 0,-1 1 0,1-1 0,-1 0 0,0 0 0,0 0 0,1 0 0,-1 0 1,0 0-1,0-1 0,0 1 0,0 0 0,0 0 0,0-1 0,0 1 0,-2 1 0,2-2-21,0 0-1,0 0 1,0 0-1,0 1 1,0-1 0,-1 0-1,1 0 1,0 0 0,0 0-1,0-1 1,0 1 0,0 0-1,0 0 1,0-1 0,0 1-1,0-1 1,0 1 0,0-1-1,0 1 1,0-1-1,0 1 1,0-1 0,-1-1-1,-20-22 99,19 20-94,-38-60 19,11 16-154,12 21 98,-2-3-119,-1 0 1,-1 2 0,-44-44-1,19 38-331,47 33 442,-1 1-1,1-1 0,-1 1 0,1-1 1,-1 1-1,1-1 0,-1 1 0,0 0 1,1-1-1,-1 1 0,0 0 0,0-1 1,1 1-1,-1 0 0,0 0 0,1 0 1,-1 0-1,0 0 0,0 0 0,1 0 1,-1 0-1,0 0 0,0 0 0,1 0 1,-1 0-1,0 0 0,0 0 1,1 1-1,-1-1 0,0 0 0,1 1 1,-1-1-1,0 0 0,1 1 0,-1-1 1,1 1-1,-1-1 0,0 1 0,1-1 1,-1 1-1,1-1 0,0 1 0,-1 0 1,1-1-1,-1 1 0,1 0 0,0-1 1,-1 1-1,1 0 0,0 0 0,0-1 1,0 2-1,-2 4-35,0 0 0,1 0 0,0 0 0,0 0 0,1 1 0,0-1 0,0 0 0,0 0-1,2 9 1,0-3 90,1 1 0,0-1 0,9 20 0,-8-22 40,1 0 1,0 0 0,1-1 0,0 0 0,1 0-1,0 0 1,0-1 0,17 15 0,-18-19-28,-1 1 1,1-1-1,0 0 0,1-1 1,-1 0-1,1 0 1,-1 0-1,1-1 0,0 1 1,0-2-1,0 1 0,0-1 1,0 0-1,0 0 1,8-1-1,-15 0-46,7 0 58,-1 0 0,0-1-1,0 0 1,0 0 0,0 0-1,0 0 1,0-1 0,0 0-1,0 0 1,-1-1 0,1 0-1,5-4 1,2-3 1,-1 0 0,0-1 0,17-22 0,27-43 123,-39 49-91,3 1 0,33-36 0,-23 33-117,48-35 0,-24 21 219,-53 42-191,-1 1 0,1-1-1,-1 1 1,1-1 0,-1 1-1,1-1 1,-1 0 0,1 1-1,-1-1 1,1 0 0,-1 1 0,0-1-1,1-1 1,4-6-16,-4 7 18,-1 1 0,0-1 0,0 1 0,1-1 0,-1 1 0,0 0 0,0-1 0,0 1 0,0-1 0,0 1 0,1-1 0,-1 1-1,0-1 1,0 0 0,0 1 0,0-1 0,-1 1 0,1-1 0,0 1 0,0-1 0,0 1 0,0-1 0,0 1 0,-1-1 0,1-5-29,0 7-21,0 0 0,0 0 0,0 0 0,0-1 1,0 1-1,0 0 0,0 0 0,0 0 0,0 0 0,0-1 0,-1 1 1,1 0-1,0 0 0,-1-1 0,0 2 0,0 1 50,-9 39 141,8-34-166,-1 0 0,1 0 0,0 0-1,1 1 1,0-1 0,0 10 0,4 51 82,-1-45 67,-1-14-61,0-1 0,1 1 0,4 12 0,-6-19-45,1 0 0,0-1 0,0 1 0,0-1 0,0 1 0,0-1-1,1 0 1,-1 0 0,1 1 0,-1-1 0,1 0 0,0 0 0,0 0 0,0-1 0,0 1-1,0 0 1,4 1 0,-4-2 1,0-1 0,0 0 0,0 0 0,0 0-1,0 0 1,0 0 0,0-1 0,-1 1 0,1 0 0,0-1-1,0 0 1,0 1 0,-1-1 0,1 0 0,0 0 0,-1 0-1,1 0 1,0 0 0,-1 0 0,1 0 0,-1-1 0,2-1-1,6-6 75,-1 0 0,9-12 0,15-17-160,-18 22 75,15-20-1,16-28-106,-45 63 89,0 1 0,0 0 0,0 0 0,0 0 0,0 0 0,0 0 0,0 0 0,0 0 1,0 0-1,0 0 0,0 0 0,0 0 0,1-1 0,-1 1 0,0 0 0,0 0 0,0 0 0,0 0 0,0 0 0,0 0 0,0 0 1,0 0-1,0 0 0,0 0 0,0 0 0,0 0 0,0 0 0,0 0 0,0 0 0,1 0 0,-1 0 0,0 0 0,0 0 0,0 0 0,0 0 1,0 0-1,0 0 0,0 0 0,0 0 0,0 0 0,0 0 0,0 0 0,1 0 0,-1 0 0,0 0 0,0 0 0,0 0 0,0 0 1,0 0-1,0 0 0,0 0 0,0 0 0,0 0 0,0 0 0,0 0 0,0 0 0,0 0 0,1 0 0,-1 0 0,0 0 0,0 0 0,0 0 1,0 1-1,0-1 0,0 0 0,2 9-153,-2 17 141,0-23-17,0 43-158,2 77 118,-1-106 126,1 0 0,1 0-1,0 0 1,12 31 0,-14-47-40,-1 1 1,0-1 0,1 0-1,-1 0 1,1 0 0,0 0-1,-1 1 1,1-1 0,0 0-1,0 0 1,0 0 0,0-1-1,0 1 1,1 1 0,-2-2 2,1 0 0,-1 0 0,0 0 0,1 1 0,-1-1 0,1 0 0,-1 0 0,0 0 0,1 0 0,-1-1 0,1 1 0,-1 0 0,0 0 0,1 0 0,-1 0 0,1 0 0,-1 0 0,0-1 0,1 1 0,-1 0 0,0 0 0,1 0 1,-1-1-1,0 1 0,0 0 0,1-1 0,-1 1 0,1-1 0,2-3 96,-1-1 1,1 1-1,-1-1 0,0 0 1,2-5-1,-2 3-98,48-142 474,-19 59-602,-16 55-4,-7 22-119,-8 13 225,0-1 0,0 1 0,0 0 0,0 0 0,0 0 0,0 0 0,0 0 0,0 0 0,0 0 0,0 0 0,0-1 0,0 1 0,0 0 0,0 0 0,0 0 0,0 0 0,1 0 0,-1 0 0,0 0 0,0 0 0,0 0 0,0-1 0,0 1 0,0 0 0,0 0 0,0 0 0,0 0 0,0 0 0,0 0 0,0 0 0,1 0 0,-1 0 0,0 0 0,0 0 0,0 0 0,0 0 0,0 0 0,0 0 0,0 0 0,0 0 0,1 0 0,-1 0 0,0 0 0,0 0 0,0 0 0,0 0 0,0 0 0,0 0 0,0 0 0,0 0 0,1 0 0,-1 0 0,0 0 0,0 0 0,0 0 0,0 0 0,0 0 0,0 0 0,0 0 0,0 0 0,0 1 0,2 8-41,-2-1 0,1 1 0,-1 0 0,-2 16 0,0 9 6,-30 764 482,33-733-75,-2-57-64,-1-9 308,-2-14-215,8-62-391,-1 19 44,2 1 0,15-62 0,-16 100-29,40-213-63,-35 179-59,29-98 1,-31 132 86,0 0 0,1 1 0,1 0 0,1 0 0,0 1 0,1 0 0,1 1 0,20-21 0,-27 32-42,0 1 0,0 0 0,0 0 0,1 0 0,9-5 0,-12 7 20,0 1-1,0 0 1,-1 0-1,1 0 1,0 0-1,0 1 1,0-1-1,0 1 1,0 0-1,0 0 1,0 0-1,0 0 1,0 0-1,5 2 1,-7-2 43,0 0 1,0 1-1,0-1 1,0 1-1,0-1 1,0 1-1,0-1 1,0 1-1,0 0 1,0 0 0,0-1-1,0 1 1,-1 0-1,1 0 1,0 0-1,-1 0 1,1 0-1,-1 0 1,1 0-1,-1 0 1,1 0 0,0 1-1,-1 1 2,1 0 1,-1 0-1,0 0 1,1 0-1,-1 0 0,-1 0 1,1 0-1,-1 4 1,-2 4 17,0 1 1,-1 0 0,-5 10 0,0-1 102,-1 0 0,-19 29 0,24-42-83,-1-1 1,0 0-1,0 0 0,0 0 0,-1 0 1,0-1-1,0 0 0,-1-1 1,-8 5-1,13-8-4,0-1-1,0 0 1,1-1 0,-1 1-1,0 0 1,0-1 0,0 1-1,0-1 1,0 0 0,1 0-1,-1 0 1,0-1 0,-6 0-1,8 0-32,0 1-1,-1 0 0,1-1 0,0 1 1,-1-1-1,1 1 0,0-1 0,-1 0 1,1 0-1,0 1 0,0-1 0,0 0 1,0 0-1,0 0 0,0 0 0,0 0 1,0 0-1,0-1 0,1 1 0,-1 0 1,0 0-1,1-1 0,-1 1 0,1 0 1,-1-1-1,1 1 0,0 0 0,0-1 1,-1 1-1,1-2 0,1 0-26,-1 1 1,1-1-1,0 1 0,0-1 1,0 1-1,0 0 0,0 0 1,1-1-1,-1 1 0,1 0 1,-1 0-1,1 0 0,0 1 1,3-4-1,-2 2 22,0 0 1,0 1 0,1-1-1,-1 1 1,0 0-1,1 0 1,0 0 0,-1 1-1,6-2 1,-5 2-19,1 1 1,-1-1 0,1 1-1,-1 0 1,1 0 0,0 1-1,-1 0 1,1-1-1,-1 2 1,0-1 0,1 0-1,-1 1 1,0 0-1,0 0 1,0 0 0,0 0-1,0 1 1,0-1-1,-1 1 1,1 0 0,-1 0-1,0 1 1,5 5 0,1 3-64,0 0 0,-1 1 0,-1 0 0,1 0 0,8 27 0,-4-6 55,-2 0 0,-2 1 0,7 57 0,-13-59 70,-1 1 0,-8 67 0,6-97-34,-21 147 593,18-141-116,4-10-474,0 0 0,-1 0 0,1 0 0,0 0 0,0 0 0,0 0 0,0 0-1,0 0 1,0 0 0,-1 0 0,1 0 0,0 0 0,0 0 0,0 0 0,0 0-1,0 0 1,0 0 0,0 0 0,-1 0 0,1 0 0,0 0 0,0 0 0,0 0 0,0 0-1,0 0 1,0 0 0,0 0 0,-1-1 0,1 1 0,0 0 0,0 0 0,0 0-1,0 0 1,0 0 0,0 0 0,0 0 0,0 0 0,0-1 0,0 1 0,0 0-1,0 0 1,-1-2 22,0 0 0,0 0 0,1-1 0,-1 1 0,1 0 0,0 0 1,-1-5-1,2-22-109,2-1 1,10-51 0,23-60 124,-9 40-119,50-165-70,-71 248-16,1 0 0,1 0 0,1 0 0,1 1 0,18-24 0,-28 40 151,1-1 0,0 1 0,0 0 0,0 0 0,0 0 0,0-1 0,0 1 1,1 0-1,-1 0 0,0 1 0,1-1 0,-1 0 0,0 0 0,1 0 0,-1 1 0,1-1 0,-1 1 0,1-1 0,-1 1 0,1 0 0,-1 0 1,1 0-1,0 0 0,-1 0 0,1 0 0,-1 0 0,1 0 0,-1 0 0,1 1 0,-1-1 0,1 0 0,-1 1 0,1 0 0,-1-1 1,1 1-1,-1 0 0,0 0 0,1 0 0,-1 0 0,0 0 0,0 0 0,0 0 0,1 0 0,-1 0 0,-1 0 0,1 1 0,0-1 1,0 0-1,0 1 0,-1-1 0,2 4 0,2 5 41,-1 1 0,0 0 0,0 1 0,-2-1 0,2 21 0,-2-4 235,-5 34-1,3-54-248,0 0 1,0-1-1,-1 1 0,-2 7 0,3-13-5,1-1 0,-1 1 0,1-1-1,-1 0 1,1 1 0,-1-1 0,0 0 0,0 0 0,0 1-1,0-1 1,0 0 0,0 0 0,0 0 0,0 0 0,0 0-1,0 0 1,0-1 0,-1 1 0,1 0 0,0-1 0,-1 1-1,1 0 1,-1-1 0,1 0 0,0 1 0,-4-1 0,2 0-1,0-1 0,0-1 1,0 1-1,0 0 1,0-1-1,0 1 1,1-1-1,-1 0 1,0 0-1,1 0 1,-1 0-1,1-1 0,-4-4 1,0 1-43,-6-6-273,-1 1 0,0 1 1,-17-10-1,35 33-476,0-6 787,1-1 0,0 0 0,0 0 0,1-1-1,-1 0 1,1 0 0,1 0 0,-1-1 0,0 0 0,1-1 0,0 0-1,0 0 1,0 0 0,0-1 0,1 0 0,10 1 0,-12-3 39,-1-1 0,0 1 0,0-1 0,0 0 0,0 0 0,0 0 0,0-1 0,0 0 0,0-1 0,-1 1 0,1-1 1,-1 0-1,0 0 0,0-1 0,0 1 0,5-6 0,7-7 107,0-1 0,25-34-1,-31 37 36,-7 9-147,22-31 332,-24 32-359,-1 1 1,1 0-1,-1-1 1,0 0-1,0 1 1,0-1-1,0 0 1,-1 1-1,1-8 1,-4-1-485,3 12 450,0 0 0,0 0 0,0 0-1,0 0 1,-1-1 0,1 1 0,0 0 0,0 0 0,0 0 0,0 0-1,-1 0 1,1 0 0,0 0 0,0 0 0,0 0 0,-1 0 0,1 0-1,0 0 1,0 0 0,0 0 0,-1 0 0,1 0 0,0 0 0,0 0-1,0 0 1,-1 0 0,1 0 0,0 0 0,0 0 0,0 0-1,0 0 1,-1 0 0,0 1-9,0 0-1,0 0 1,0 0-1,0 0 0,0 0 1,0 1-1,0-1 1,0 0-1,0 0 1,1 1-1,-1-1 0,-1 3 1,0 6 7,0 0 0,1 1 1,0-1-1,1 1 0,0-1 0,1 12 1,0-15 26,0 2 29,1 0-1,-1 0 0,2 0 1,-1 0-1,2 0 0,-1-1 1,1 0-1,0 0 1,0 0-1,1 0 0,1 0 1,-1-1-1,1 0 0,0 0 1,0-1-1,1 1 1,12 8-1,-18-15-6,0 1 1,0 0 0,0 0-1,0-1 1,0 1-1,0-1 1,0 1-1,0-1 1,0 1 0,0-1-1,0 0 1,0 1-1,0-1 1,0 0-1,1 0 1,-1 0-1,0 0 1,0 0 0,0 0-1,0 0 1,0 0-1,0-1 1,2 1-1,-2-1 23,1 0-1,-1 0 0,1 0 0,-1 0 0,1 0 0,-1-1 0,0 1 0,1 0 1,-1-1-1,0 1 0,0-1 0,2-2 0,1-5 52,-1 1 1,0-1-1,0 0 1,2-11-1,-4 18-138,1-10 20,0 0-1,-1 0 0,-1 0 1,0 0-1,0-1 0,-1 1 1,-4-18-1,4 23-26,-1 0 0,0 0 0,0 0 0,-1 0 0,0 1 0,-6-12 0,7 15-30,1 1 0,-1-1 0,-1 0-1,1 1 1,0-1 0,-1 1 0,1-1 0,-1 1-1,0 0 1,0 0 0,0 1 0,0-1 0,0 0-1,0 1 1,-5-2 0,5 2-17,-3 2-284,6-1 367,0 0 0,0 1 0,0-1 0,-1 0 0,1 0 1,0 1-1,0-1 0,0 0 0,0 1 0,0-1 0,0 0 0,0 0 0,0 1 0,0-1 0,0 0 1,0 0-1,1 1 0,-1-1 0,0 0 0,0 0 0,0 1 0,0-1 0,0 0 0,0 0 0,1 1 1,-1-1-1,0 0 0,0 0 0,0 0 0,1 1 0,6 7-5,-6-7-2,7 6 71,0 0 0,0-1 1,1 0-1,0 0 0,0-1 0,0 0 0,1 0 1,0-1-1,-1-1 0,22 5 0,-24-7 17,1 0 0,-1-1 0,0 0-1,1 0 1,-1-1 0,1 0 0,-1 0-1,0 0 1,0-1 0,0 0 0,0-1 0,0 0-1,0 0 1,0 0 0,-1-1 0,0 0 0,12-9-1,0-3 69,-1-1 0,0-1 0,-1-1 0,13-21-1,-24 34-252,0-1 0,1 1 0,0 0 0,0 0 0,10-7 0,-16 12 95,1 1 0,-1 0 0,0 0 0,1 0 0,-1-1 0,1 1 0,-1 0 0,0 0 0,1 0 0,-1 0 0,1 0 0,-1 0 0,1 0 0,-1 0 0,0 0 0,1 0 0,-1 0 0,1 0 0,-1 0 0,0 0 0,1 1 1,-1-1-1,1 0 0,-1 0 0,0 0 0,1 1 0,9 10-75,1 18 64,-2 15 191,-3 1 0,2 61 1,-5-64-40,-2-23-44,0 0 0,-1 0 0,0 1 0,-6 25 0,7-45-75,-1 1-1,0-1 0,0 1 0,-1-1 0,1 1 0,0-1 0,0 1 0,0-1 0,0 1 1,0-1-1,0 1 0,-1-1 0,1 1 0,0-1 0,0 1 0,-1-1 0,1 0 0,0 1 1,-1-1-1,1 1 0,0-1 0,-1 0 0,1 1 0,-1-1 0,1 0 0,0 0 0,-1 1 1,1-1-1,-1 0 0,1 0 0,-1 0 0,1 1 0,-1-1 0,1 0 0,-1 0 1,1 0-1,-1 0 0,1 0 0,-1 0 0,1 0 0,-1 0 0,1 0 0,-1 0 0,1 0 1,-1-1-1,1 1 0,-1 0 0,1 0 0,-1 0 0,1-1 0,-1 1 0,1 0 0,-1-1 1,1 1-1,0 0 0,-1-1 0,1 1 0,0 0 0,-1-1 0,1 1 0,-1-1 0,-2-2-61,0-1-1,0 1 0,0-1 1,1 1-1,-1-1 0,-2-5 0,-1-6-63,1 4 93,0 1-1,-7-12 1,-25-38-410,24 37-689,14 25 1085,0-1-1,-1 1 1,1 0-1,0-1 1,0 1-1,0 0 1,0-1-1,0 1 1,2 1-1,5 7-108,-3-2 224,0 1 0,1-1 1,1 0-1,-1-1 0,1 0 0,0 0 0,1 0 0,12 8 1,-16-11-8,1-2 0,0 1 1,0 0-1,1-1 1,-1 0-1,0 0 0,1-1 1,-1 1-1,1-1 1,-1 0-1,1-1 0,0 1 1,-1-1-1,1 0 0,0-1 1,8-1-1,-1-1 24,-1-2-1,1 1 1,-1-1-1,0-1 1,0 0-1,-1-1 1,17-12-1,-4 0 99,-1-2 0,23-24 0,-38 36-120,3-2 27,14-19-1,-23 27-82,0 0-1,0 0 1,0 0-1,0-1 1,-1 1-1,0 0 1,1-1-1,-1 0 1,0 1-1,-1-1 1,2-6-1,-2 9-36,0-1-1,0 1 0,0 0 0,-1 0 1,1 0-1,0 0 0,0-1 0,-1 1 1,1 0-1,-1 0 0,1 0 0,-1 0 1,0 0-1,1 0 0,-1 0 0,0 0 0,1 0 1,-1 0-1,0 1 0,0-1 0,0 0 1,0 0-1,0 1 0,0-1 0,0 1 1,0-1-1,0 1 0,0-1 0,0 1 0,0 0 1,-1-1-1,1 1 0,0 0 0,0 0 1,-2 0-1,-5-1-40,0 1 0,0 1 0,1 0 0,-11 2 0,14-3 44,-3 2 16,-1 0 0,0 0 1,1 1-1,0 0 0,-1 0 0,1 1 0,0 0 0,1 0 0,-10 7 1,14-9 36,-1 0 0,1 0 0,0 0 0,0 0 1,0 0-1,0 1 0,1-1 0,-1 1 0,0-1 1,1 1-1,0-1 0,0 1 0,-1 0 0,2 0 1,-1-1-1,0 1 0,1 0 0,-1 0 0,1 0 1,0 0-1,0 0 0,0 0 0,0 0 0,0 0 1,1 0-1,-1-1 0,1 1 0,0 0 0,1 4 0,2 0 57,-1 0-1,1 0 1,1-1-1,-1 1 1,1-1-1,0 0 1,1 0-1,7 7 1,-3-5 2,1-1 0,0 0 0,0 0 0,18 8 0,7-2 72,0 0-1,55 10 0,-78-20-114,0 0 9,-1-1-1,1 0 1,24 0 0,-32-2-562,1-1 0,0 0 0,-1 0 0,8-2 0,-9 2-930,0-1 0,0 1 1,0-1-1,-1 0 0,1 0 1,4-4-1,1 0-2175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1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7808,'-38'-17'2506,"28"15"-861,15 4-474,92-8 3226,6 0-2746,127 3-1480,263 32-1,-349-6-6543,-83-7 3019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2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1068 3808,'-9'-3'13135,"12"-7"-13940,6-46 2568,-6 34-1511,9-36 0,-4 30-39,16-48 246,-16 55-373,0-1 4,2 1-1,0-1 0,1 2 1,19-27-1,6 4 93,-31 38-123,-1 1-1,1-1 1,0 1-1,1 0 1,-1 0-1,8-3 1,-12 6-43,1 1-1,-1-1 1,0 1 0,0 0-1,0-1 1,0 1 0,0 0-1,1 0 1,-1 0 0,0 0-1,0 0 1,0 0 0,0 0-1,1 0 1,-1 0 0,0 1-1,0-1 1,0 0 0,0 1 0,0-1-1,0 1 1,1-1 0,-1 1-1,0 0 1,0-1 0,-1 1-1,1 0 1,0 0 0,0 0-1,0-1 1,0 1 0,0 1-1,1 1 25,-1-1 0,1 1 0,-1 0 0,0 0 0,0-1 0,0 1 0,0 0 0,0 0 0,-1 0 0,1 0 0,-1 5 0,-4 87 362,1-51-324,-5 25-81,5-47 175,0 1-1,2-1 1,1 33-1,0-44-17,1-4 121,4-17 155,3-6-199,54-104 233,-53 104-482,2 0 0,0 1 0,1 0 0,0 1-1,16-15 1,3 4-46,1 1 0,62-36 0,-92 59 49,0 0 0,-1 1 0,1-1 0,0 0 0,0 0-1,0 1 1,0-1 0,0 1 0,2-1 0,-4 1 6,1 0-1,0 0 1,-1 0 0,1 1 0,-1-1 0,1 0 0,-1 0 0,1 0-1,-1 0 1,1 1 0,-1-1 0,1 0 0,-1 0 0,1 1 0,-1-1-1,1 0 1,-1 1 0,1-1 0,-1 1 0,0-1 0,1 1 0,1 3 6,-1-1 0,0 1 0,0-1 0,0 1 0,0-1 0,-1 1 0,0 0 0,1 4 1,-1-8 7,1 45 145,-1-25-41,4 26 0,0-17-69,-1-10 50,0 0 0,10 34-1,-13-53-70,1 1 0,-1 0-1,0 0 1,1 0 0,-1 0-1,0 0 1,1 0 0,-1-1-1,1 1 1,-1 0 0,1 0-1,0-1 1,-1 1 0,1 0-1,0-1 1,-1 1 0,1-1-1,0 1 1,0-1 0,0 1-1,-1-1 1,1 0 0,0 1-1,1-1 1,0 0 14,-1 0 1,0 0-1,1 0 1,-1 0-1,0-1 1,1 1-1,-1 0 0,0-1 1,1 1-1,-1-1 1,0 0-1,0 1 1,0-1-1,2-1 0,3-3 61,-1 0-1,1 0 0,-1 0 1,8-12-1,34-57 200,-28 43-381,31-40 0,-45 65 51,-1 0 0,1 0-1,-1 0 1,4-10 0,-8 19-12,-1 0 1,1 0 0,0 0 0,0 0-1,1 6 1,-1 12-105,-2 128 116,4-119 199,5 29 1,-7-58-140,0 0 1,0 0-1,0 0 1,0 0-1,1 0 1,-1-1-1,0 1 1,1 0-1,-1 0 1,1 0-1,-1 0 1,1 0-1,-1-1 1,1 1-1,-1 0 1,1 0-1,0-1 1,0 2-1,0-2-7,0 0-1,-1 0 1,1 0 0,-1 0-1,1 0 1,-1 1-1,1-1 1,0 0 0,-1 0-1,1-1 1,-1 1-1,1 0 1,0 0 0,-1 0-1,1 0 1,-1 0 0,1-1-1,-1 1 1,1 0-1,-1 0 1,2-1 0,0-1 32,1 0 1,-1 0-1,0 0 1,0 0-1,0-1 1,0 1-1,0-1 1,0 1-1,1-4 1,67-143 612,-51 115-1285,-19 44 589,0 38 57,2 0 1,8 49-1,-9-92-1,0 0 1,1 1-1,0-1 0,0 0 1,0 0-1,1 0 0,-1 0 1,1-1-1,0 1 0,1-1 1,4 6-1,-6-9 0,-1 0-1,1 0 1,-1-1 0,1 1-1,-1 0 1,1-1-1,-1 1 1,1-1 0,-1 0-1,1 1 1,0-1 0,-1 0-1,1 0 1,-1 0 0,1 0-1,0-1 1,-1 1 0,1 0-1,0-1 1,-1 1 0,1-1-1,-1 1 1,1-1 0,-1 0-1,3-1 1,3-2 52,-1 0 0,0-1 0,0 1-1,8-10 1,125-141 183,-125 139-290,25-21-1,-16 16-67,-9 9-7,26-18-1,-31 24 41,-7 5 50,-1-1 0,1 1 0,0 0 0,0 1 0,0-1 0,0 0 0,0 0 0,0 1 0,0-1 0,0 1 0,0 0-1,0 0 1,0 0 0,0 0 0,0 0 0,0 0 0,0 0 0,3 1 0,6 0-114,-6 0 245,-6 2 143,-9 13-329,3-10 49,1 2 0,0-1 0,0 1-1,1 0 1,0 0 0,0 0 0,1 1 0,0 0 0,1 0 0,0 0 0,0 0 0,1 0-1,0 1 1,1-1 0,0 1 0,0-1 0,1 1 0,0-1 0,1 1 0,0-1 0,0 1-1,1-1 1,4 11 0,-6-18 36,1 0 0,0 1 1,0-1-1,0 0 0,0 0 0,0 0 0,1 0 0,-1 0 0,1 0 0,-1 0 0,1-1 1,-1 1-1,1-1 0,0 1 0,0-1 0,0 1 0,0-1 0,0 0 0,0 0 1,0 0-1,1 0 0,-1 0 0,0-1 0,0 1 0,1-1 0,2 1 0,-1-1 19,0 0 0,0-1 0,-1 1-1,1-1 1,0 0 0,0 0 0,-1 0 0,1 0-1,-1-1 1,1 1 0,-1-1 0,0 0-1,1 0 1,5-5 0,6-9 55,0 0 0,0-1 0,-2 0-1,20-32 1,20-26-104,24-13 26,24-29-275,-83 91 174,-1-1-1,-2-1 1,0 0 0,12-36-1,33-124-180,-31 90 121,-26 91 104,-1 0-14,0 1-1,0-1 1,0 0 0,0 1-1,-1-1 1,0 0-1,-1 0 1,0 0 0,0-9-1,0 16 54,0-1-1,0 1 1,0 0-1,-1-1 1,1 1 0,0 0-1,0 0 1,0-1-1,0 1 1,0 0-1,0-1 1,-1 1-1,1 0 1,0 0 0,0-1-1,0 1 1,-1 0-1,1 0 1,0-1-1,0 1 1,0 0 0,-1 0-1,1 0 1,0 0-1,-1-1 1,1 1-1,0 0 1,0 0-1,-1 0 1,1 0 0,0 0-1,-1 0 1,1 0-1,0 0 1,-1 0-1,1 0 1,0 0 0,-1 0-1,1 0 1,0 0-1,-1 0 1,1 0-1,0 0 1,-1 0-1,0 1-18,-1 0 0,0 0 0,1-1 0,0 1 0,-1 0 0,1 0 0,-1 1-1,1-1 1,-1 1 0,-6 7 5,1 1 1,0-1-1,1 1 0,0 0 1,-7 17-1,-20 61 29,18-42 51,2 0 0,2 0 0,2 1 0,2 1 0,2-1-1,2 67 1,5-90 26,1-1 0,1 1 0,2-1 0,0-1 0,1 1 0,1-1 0,1 0 0,2-1 0,0 0 0,22 32 0,-31-51-49,0 0 0,0 0 1,0 0-1,1 0 0,-1 0 1,1 0-1,-1-1 0,1 1 0,0-1 1,-1 1-1,1-1 0,0 0 1,0 0-1,0-1 0,0 1 1,0-1-1,0 1 0,0-1 0,0 0 1,0 0-1,4 0 0,-2-1 20,-1 0 0,1 1-1,-1-2 1,1 1-1,-1 0 1,1-1 0,-1 0-1,0 0 1,0 0-1,0 0 1,0-1 0,7-5-1,5-9-110,17-23 0,-29 36 38,4-8-17,-1 0 0,0-1-1,8-17 1,3-8 16,-16 35 6,-1 0 0,0 0 1,1-1-1,-1 1 1,0 0-1,-1 0 0,1-1 1,0 1-1,-1 0 1,0-6-1,0 8-8,0 1 0,0-1 0,0 0 0,0 0 0,-1 0 0,1 0-1,0 0 1,0 1 0,-1-1 0,1 0 0,-1 0 0,1 1 0,-1-1 0,1 0-1,-1 1 1,1-1 0,-1 0 0,0 0 0,0 1-22,-1-1 0,1 1 1,0-1-1,0 1 0,0-1 0,-1 1 0,1 0 1,0 0-1,0 0 0,-1-1 0,1 1 0,0 0 1,0 1-1,-1-1 0,1 0 0,-1 1 1,-3 0 41,1 0 0,0 1 1,1-1-1,-1 1 1,0 0-1,0 1 0,1-1 1,-1 1-1,1-1 1,0 1-1,0 0 1,0 0-1,0 0 0,0 1 1,1-1-1,0 1 1,-1-1-1,1 1 1,0 0-1,-2 8 0,1-5 23,0 1-1,1 0 1,0 0-1,0 0 1,1 0-1,0 1 1,1-1-1,0 0 1,0 0-1,2 11 1,1-1 60,1 0 1,10 25-1,-11-34-3,1-1 1,0 0-1,1 0 1,-1 0-1,2 0 0,9 11 1,-14-18-37,0 1-1,1-1 1,-1 0 0,1 0 0,-1 0 0,1 0-1,-1 0 1,1 0 0,-1 0 0,1 0 0,0 0-1,0-1 1,0 1 0,-1-1 0,1 1 0,0-1-1,0 0 1,3 0 0,-2 0-9,-1 0 0,1-1 0,0 0 0,0 1 0,-1-1 0,1 0 0,-1 0 0,1-1 0,-1 1 0,1-1 0,2-1 0,4-4 22,-1-1 1,0 0 0,-1 0 0,1-1 0,6-10-1,103-154 49,-85 133-225,-37 62-119,1 0 1,-2 33-1,7-35 198,3 35-1,-3-49 78,0 0 0,0-1 0,1 1-1,0 0 1,0-1 0,0 1 0,1-1-1,-1 0 1,1 1 0,6 6 0,-8-11-19,0 0 1,0 0-1,0 0 0,0 0 1,1-1-1,-1 1 1,0 0-1,1-1 0,-1 1 1,0 0-1,1-1 1,-1 0-1,0 1 0,1-1 1,-1 0-1,1 0 1,-1 1-1,1-1 0,-1 0 1,1-1-1,-1 1 0,1 0 1,-1 0-1,0-1 1,1 1-1,-1-1 0,1 1 1,-1-1-1,0 1 1,1-1-1,-1 0 0,2-1 1,5-4 44,0 1 0,-1-1 0,13-13 1,-14 13-20,54-56 80,-28 28-169,50-41-1,-67 62 20,-12 9-19,1 1 0,-1 0 0,1 0 0,0 1 0,0-1 0,4-2 0,-7 5 36,-1 0 0,0 0 0,1 0 0,-1 1 1,0-1-1,1 0 0,-1 0 0,0 0 0,1 0 0,-1 0 1,0 1-1,0-1 0,1 0 0,-1 0 0,0 1 0,0-1 1,1 0-1,-1 0 0,0 1 0,0-1 0,0 0 0,0 1 1,1-1-1,-1 0 0,0 0 0,0 1 0,0-1 0,0 0 1,0 1-1,0-1 0,0 0 0,0 1 0,0-1 0,0 1 1,2 14-51,-1 13 78,1-1 0,1 0 0,1 0 0,2 0 0,10 31 0,-14-50 29,1-1 0,0 1 0,0-1 0,1 0 0,0 0 0,1 0-1,-1-1 1,8 8 0,-12-13-34,1-1-1,-1 1 0,1-1 1,-1 0-1,1 1 1,-1-1-1,1 0 1,0 1-1,-1-1 1,1 0-1,0 1 1,-1-1-1,1 0 0,0 0 1,-1 0-1,1 0 1,0 0-1,-1 0 1,1 0-1,0 0 1,-1 0-1,1 0 0,0 0 1,0-1-1,1 1 8,-1-1 0,1 0 0,-1 0 0,1 0 0,-1 0 0,0 0 0,0 0 0,1 0 0,1-3 0,2-3 49,-1 0 0,0 0 0,4-9 0,-7 14-43,41-101 251,-30 70-194,2 0-1,21-39 0,-28 63-296,-4 8-90,1 16-41,-4-9 420,8 87 146,-6 102-1,-2-112 26,0-80-202,-1 0 0,1 0 0,0 0 0,-1 0 0,1 1 0,-2 2 0,2-6-41,0 0 0,0 0 0,0 0 0,0 0 0,0 1 0,0-1 0,-1 0 0,1 0-1,0 0 1,0 0 0,0 0 0,0 0 0,0 1 0,0-1 0,0 0 0,0 0 0,0 0 0,0 0 0,0 0-1,-1 0 1,1 0 0,0 0 0,0 0 0,0 0 0,0 1 0,0-1 0,0 0 0,-1 0 0,1 0 0,0 0 0,0 0-1,0 0 1,0 0 0,0 0 0,0 0 0,-1 0 0,1 0 0,0 0 0,0 0 0,0 0 0,0 0 0,0 0 0,-1-1-1,-5-11-309,-2-34 380,6 36-75,1 0-1,-1 1 1,-6-18-1,8 26 10,-1 1 1,1-1-1,0 1 0,0 0 0,-1-1 1,1 1-1,0-1 0,0 1 0,0-1 1,0 1-1,0-1 0,0 1 0,0-1 1,0 1-1,0 0 0,0-1 0,0 1 1,0-1-1,0 1 0,0-1 0,0 1 1,1-1-1,-1 1-3,0-1 0,1 1 0,-1 0 0,0 0 0,1 0 1,-1 0-1,1 0 0,-1 0 0,0 0 0,1 0 0,-1 0 0,0 0 0,1 0 0,-1 0 0,1 0 1,-1 0-1,0 0 0,1 0 0,-1 0 0,0 0 0,1 1 0,25 12-6,-19-10 43,8 4 7,1 0 0,1-2 0,-1 0 1,1-1-1,0 0 0,0-2 0,0 0 0,0-1 1,0 0-1,23-3 0,-23 0-390,-1-1 0,1 0 0,-1-1 0,21-8 0,-24 6-877,0 0 0,0 0 0,-1-2 0,0 1 0,14-13 0,-18 14-370,-1 0-1,0-1 1,-1 0 0,0 0-1,0-1 1,5-8 0,11-20-3304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2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0 435 4992,'2'-3'12790,"6"-2"-7714,-3 1-5118,-1 1 0,1 0 0,-1-1 0,0 0 0,0 0 1,6-7-1,24-40 670,-10 16-499,15-28-148,-7 10 396,49-61 1,-74 107-389,-5 4 16,1 0 0,0 0 1,0 0-1,-1 0 1,0 0-1,0-1 0,0 1 1,0-1-1,2-4 1,-3 34 75,2 0 0,0 0 0,2 0 0,11 34 0,-9-32 2,-4-13 23,1-1 1,7 16-1,-10-27-61,1 0 0,-1 0 0,1 0 0,-1 0 0,1-1-1,0 1 1,0-1 0,0 1 0,0-1 0,1 0 0,-1 0 0,1 0-1,-1 0 1,1 0 0,4 2 0,-6-4-6,0 1 0,1-1 0,-1 0 0,1 0 0,-1 0 0,0 0 0,1 0 0,-1 0 0,0 0-1,1 0 1,-1 0 0,0-1 0,1 1 0,-1-1 0,0 1 0,0-1 0,1 1 0,-1-1 0,0 0 0,0 1 0,0-1 0,0 0 0,0 0 0,0 0 0,0 0 0,2-2 0,2-2 158,-1-1-1,1-1 1,4-8 0,-8 13-175,57-102 474,-42 77-652,1-3 207,35-44 1,-40 58-128,-9 12-23,1 0-1,-1-1 1,1 1 0,-1 1-1,6-5 1,-9 8 93,0 0 1,1 0-1,-1 1 0,0-1 1,1 0-1,-1 0 1,1 0-1,-1 1 1,0-1-1,0 0 0,1 0 1,-1 1-1,0-1 1,1 0-1,-1 1 0,0-1 1,0 0-1,0 1 1,1-1-1,-1 0 0,0 1 1,0-1-1,0 1 1,0-1-1,0 0 0,0 1 1,6 15 145,-6-16-140,3 14 36,-1 0 0,0-1 1,-1 1-1,-1 0 0,0 0 0,-1 0 0,0 0 0,-5 17 0,-11 49 215,17-79-227,0-1 0,-1 1 1,1 0-1,0 0 0,0 0 0,0 0 0,-1-1 0,1 1 0,0 0 0,-1 0 1,1 0-1,-1-1 0,1 1 0,-1 0 0,1-1 0,-1 2 0,0-2-17,1 0 0,0 0 0,-1-1 0,1 1 0,0 0 0,0 0 0,-1 0-1,1 0 1,0 0 0,0-1 0,-1 1 0,1 0 0,0 0 0,0 0-1,-1-1 1,1 1 0,0 0 0,0 0 0,0-1 0,0 1 0,-1 0 0,1 0-1,0-1 1,0 1 0,0 0 0,0-1 0,0 0 0,-8-30 121,7 23-254,0 3 90,0-1 1,1 1-1,0-1 0,0 1 1,0-1-1,2-8 0,-2 12 40,1 0-1,0 0 0,0 0 1,0 1-1,0-1 0,0 0 1,0 0-1,0 1 0,1-1 1,-1 1-1,0-1 0,1 1 1,0 0-1,-1 0 0,1-1 1,0 1-1,-1 0 0,1 0 1,0 1-1,0-1 0,0 0 1,3 0-1,17-4-89,0 0-1,0 2 1,1 1 0,25 0-1,6-1-57,17 3-3484,-51 0-1127,2 1-4344,-17-1 5942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2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49 8064,'-18'-27'3648,"10"14"-3168,3 5-352,10 8-160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2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19 4224,'-11'-7'1365,"9"6"-826,-3-7 4485,2 8-4307,0-1 1,-1 0 0,1 1 0,0 0-1,0 0 1,0 0 0,0 0-1,-1 0 1,-4 2 0,-31 7 1235,31-5-1796,-1 0 0,1 0-1,0 1 1,0 0 0,0 1 0,1-1-1,0 1 1,0 1 0,-11 13 0,11-12-76,1 1 0,0 0 0,0 1 0,1-1 1,0 1-1,0 0 0,1 0 0,-3 11 1,5-10 46,0-1-1,1 0 1,0 0 0,1 12 0,0-18-52,0 1 0,1-1 0,-1 0 0,1 1 0,0-1 0,0 0 0,0 1 0,1-1 0,0 0 1,0 0-1,2 4 0,-3-6-46,0-1 0,0 0 0,0 0 1,0 0-1,0 0 0,0 0 0,0 0 1,0 0-1,1 0 0,-1-1 0,0 1 1,1 0-1,-1-1 0,0 1 1,1-1-1,-1 1 0,1-1 0,-1 0 1,1 0-1,-1 1 0,0-1 0,1 0 1,-1 0-1,1 0 0,-1-1 0,1 1 1,-1 0-1,1-1 0,-1 1 0,0 0 1,1-1-1,-1 0 0,0 1 0,1-1 1,-1 0-1,0 0 0,0 0 1,2-1-1,2-2 39,1-1 0,-1 0 0,1 0 0,-2 0 0,1-1 0,5-8 1,89-144 218,-94 149-265,-4 8-10,-1-1-1,1 1 1,0 0 0,-1 0 0,1-1-1,0 1 1,0 0 0,0 0 0,0 0-1,0 0 1,0 0 0,0 0 0,0 0-1,0 0 1,0 1 0,3-2 0,-3 2 4,0 1 0,0-1 0,0 1 0,0-1 0,-1 1 1,1-1-1,0 1 0,0 0 0,0 0 0,0-1 0,-1 1 1,1 0-1,0 0 0,-1 0 0,1 0 0,0 0 0,-1 0 1,1 0-1,-1 1 0,3 2 45,14 25 48,-11-17-78,0-1 1,14 17 0,-13-20-260,1 1 0,0-1 0,0 0 1,15 11-1,-19-17-122,0 0-1,0 0 1,0 0 0,0 0 0,0-1 0,0 1 0,0-1 0,0 0 0,1 0 0,-1-1 0,0 1-1,1-1 1,-1 0 0,0 0 0,7-2 0,29-9-5784,4-3 1904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3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 5472,'-7'-2'2447,"9"7"1921,1 9-2069,-6 33-880,-1-1-1,-3 0 1,-17 64 0,-3-19-96,-45 102 1,0-2-291,69-182-988,-10 31 398,10-27-72,3-11-152,2-4 20,15-25-282,1 1-1,1 1 1,1 1 0,2 0 0,0 2-1,1 0 1,2 2 0,41-28 0,-63 46 41,0 1 1,0-1 0,0 1 0,0 0 0,0-1 0,0 1 0,1 1-1,-1-1 1,0 0 0,0 1 0,5 0 0,-6 0 13,-1 0-1,1 0 1,-1 0 0,1 0 0,-1 1 0,1-1-1,-1 1 1,1-1 0,-1 1 0,0-1-1,1 1 1,-1 0 0,0 0 0,0 0-1,0 0 1,1 0 0,-1 0 0,0 0-1,0 0 1,0 0 0,0 0 0,-1 0-1,1 1 1,0-1 0,0 0 0,0 2 0,0 1 43,0-1 1,-1 1 0,1 0 0,-1-1 0,1 1 0,-1 0-1,0-1 1,0 1 0,-1 3 0,-8 36 292,3-18-166,-6 52 180,10-65-339,2 1 1,0-1-1,0 1 1,3 15 0,-3-26-19,0 0 1,1-1 0,-1 1 0,1 0 0,-1-1 0,1 1 0,0 0 0,-1-1 0,1 1 0,0 0 0,0-1 0,0 0 0,0 1 0,0-1 0,1 0-1,1 2 1,-2-2-7,0-1 0,0 1 0,0-1 0,0 1 0,1-1-1,-1 1 1,0-1 0,0 0 0,1 0 0,-1 0-1,0 0 1,1 0 0,-1 0 0,0 0 0,0 0-1,1 0 1,1-1 0,2-1-33,1 0 0,-1-1 0,1 1 0,-1-1 0,0 0 0,0-1 0,8-7 1,56-55-514,-48 43 493,1 2 0,1 0 0,33-22 0,39-18 113,-88 55 71,-14 6-3,-17 9-11,15-3-70,1-1 0,0 1 0,0 1 1,1-1-1,0 1 0,0 1 0,1-1 0,-1 1 1,2 0-1,-1 1 0,1-1 0,-6 15 0,5-9-17,1 0-1,0 1 0,1 0 0,1 0 1,1 0-1,0 0 0,0 24 1,2-37-3,-1 0 6,1 0-1,0 0 1,0 0-1,0 0 1,0 0-1,0 0 1,0 0-1,1 1 1,-1-1-1,1 0 1,0 0-1,-1-1 0,1 1 1,0 0-1,0 0 1,0 0-1,0 0 1,0-1-1,1 1 1,2 2-1,-4-4-21,1 1-1,-1-1 1,1 0-1,0 0 0,-1 0 1,1 0-1,0 0 0,-1 0 1,1 0-1,0 0 1,-1 0-1,1 0 0,-1 0 1,1-1-1,0 1 0,-1 0 1,1 0-1,-1-1 1,1 1-1,0 0 0,-1-1 1,1 1-1,-1 0 0,1-1 1,-1 1-1,0-1 1,1 1-1,-1-1 0,1 1 1,-1-1-1,17-22 83,-16 22-91,124-224-331,-125 225 323,1-1 0,-1 1 0,0-1 0,1 1 0,-1 0 0,0-1-1,0 1 1,0-1 0,1 1 0,-1-1 0,0 1 0,0-1 0,0 0 0,0 1 0,0-1 0,0 1 0,0-1 0,0 1 0,0-1 0,0 1 0,0-1 0,0 1 0,-1-1 0,1 1 0,0-1 0,0 1 0,-1-1-1,1 0 5,0 1-1,0 0 0,0 0 0,-1 0 0,1 0 0,0 0 0,0 0 0,0 0 0,0 0 0,0 0 0,0 0 0,0 0 0,-1 0 0,1 0 0,0 0 1,0 0-1,0 0 0,0 0 0,0 0 0,0 0 0,0 0 0,-1 0 0,1 0 0,0 0 0,0 0 0,0 0 0,0 0 0,0 0 0,0 0 0,0 0 0,-1 1 1,1-1-1,0 0 0,0 0 0,0 0 0,0 0 0,0 0 0,0 0 0,0 0 0,0 0 0,0 0 0,0 1 0,0-1 0,0 0 0,0 0 0,0 0 1,0 0-1,0 0 0,0 0 0,0 1 0,0-1 0,0 0 0,0 0 0,0 0 0,0 0 0,0 0 0,0 0 0,0 1 0,-2 6-51,-3 18 20,3-17 139,0 1 0,1-1 0,-1 16 0,3-20-83,-1 0-1,1 0 1,-1 0 0,1 0-1,0-1 1,1 1 0,-1 0-1,1-1 1,-1 1 0,1-1-1,5 7 1,-5-7 6,0-1 0,0 0 0,0 1-1,1-1 1,-1 0 0,1 0 0,-1 0 0,1 0 0,0-1 0,0 1 0,0-1 0,0 1 0,4 0-1,-2-1 19,0 0-1,0 0 1,1 0-1,-1-1 1,1 0-1,-1 0 1,8-1-1,1-1 19,0-2 0,-1 1 0,0-1 0,0-1-1,21-11 1,-3 0 14,0-1 1,-1-1-1,35-29 0,-7-12 163,-57 58-234,0 0-24,1 0 1,-1-1 0,0 1-1,0-1 1,0 1 0,0-1-1,0 1 1,0-1 0,-1 0-1,1 1 1,0-1 0,-1 0-1,1 0 1,-1 0 0,0 1-1,0-1 1,0 0 0,0 0-1,0-2 1,-2 10-282,2-6 291,-1 1 0,1 0 1,0-1-1,-1 1 0,1 0 1,0 0-1,0-1 0,0 1 1,0 0-1,-1 0 0,1-1 1,0 1-1,0 0 0,0 0 1,1-1-1,-1 1 0,0 1 1,9 69-20,14 44 198,-22-113-151,-1 1-1,1-1 1,0 0 0,0 1 0,-1-1 0,2 0-1,-1 0 1,0 0 0,0 0 0,1 0 0,2 3 0,-3-4-12,0-1 0,0 1 0,0-1 0,0 1 1,-1-1-1,1 0 0,0 1 0,0-1 1,0 0-1,0 1 0,0-1 0,0 0 1,0 0-1,0 0 0,0 0 0,0 0 1,0 0-1,0 0 0,0-1 0,0 1 1,0 0-1,0 0 0,-1-1 0,1 1 0,0-1 1,0 1-1,0 0 0,0-1 0,0 0 1,-1 1-1,2-2 0,7-6 91,0 0 1,0-1-1,11-16 0,-10 13-4,19-20 0,-3 9-70,40-26 0,-51 39-82,1 0 0,0 2 0,1 0 0,24-8 0,-39 15 61,1 0 0,0 1 1,-1-1-1,1 1 0,0-1 0,0 1 0,-1 0 0,1 0 1,0 0-1,0 0 0,0 1 0,-1-1 0,1 1 0,0-1 1,-1 1-1,1 0 0,0 0 0,-1 0 0,1 1 0,-1-1 0,0 1 1,1-1-1,-1 1 0,0 0 0,0 0 0,0 0 0,0 0 1,0 0-1,-1 0 0,1 0 0,0 1 0,-1-1 0,0 1 1,0-1-1,0 1 0,0-1 0,0 1 0,0 0 0,0-1 1,0 7-1,1 75-44,-2-84 42,1 0 12,0 0 0,-1 0 0,1 0 0,0 0 0,-1 0 0,1 0-1,0 0 1,-1 0 0,1 0 0,0 0 0,-1 0 0,1 0 0,0 0 0,0-1-1,11-4 32,0-2-1,0 1 0,0-1 0,-1-1 0,14-12 0,2-1-85,14-10 45,21-15-88,-37 35-254,-15 11 157,-10 0 179,1 0 0,-1 0-1,0 1 1,0-1 0,0 0-1,1 0 1,-1 0-1,0 1 1,0-1 0,0 0-1,0 0 1,0 1 0,1-1-1,-1 0 1,0 0-1,0 1 1,0-1 0,0 0-1,0 1 1,0-1 0,0 0-1,0 0 1,0 1-1,0-1 1,0 0 0,0 0-1,0 1 1,0-1 0,0 0-1,-1 1 1,1-1-1,0 0 1,-1 4 9,1 0 0,-1-1 0,1 1 0,0 0 0,0 4 0,1-4 3,-1-1 1,0 0-1,0 0 0,0 0 0,-1 0 0,1 0 1,-1 0-1,0 0 0,-1 4 0,-1-2 56,-4 8 8,7-12-78,0-1 1,0 0-1,0 1 1,-1-1-1,1 0 0,0 1 1,0-1-1,0 0 1,0 1-1,0-1 0,0 0 1,0 1-1,0-1 1,0 0-1,0 1 0,0-1 1,0 0-1,0 1 1,0-1-1,0 0 0,0 1 1,1-1-1,-1 0 1,0 0-1,0 1 0,0-1 1,0 0-1,1 1 1,-1-1-1,1 1 20,8-7-55,1 0 0,-1-1 0,-1 0 1,1-1-1,9-11 0,18-15-48,-34 33 77,-1 0 0,1 0-1,0 0 1,-1 0 0,1 0 0,0 0-1,-1 1 1,1-1 0,0 1 0,0-1-1,0 1 1,3-1 0,-3 19-113,0-2 152,0-1-1,-2 27 1,0-38-19,1-3 8,0-1 1,0 1-1,0-1 0,0 1 0,0-1 0,0 0 1,0 0-1,0 1 0,0-1 0,0 0 1,2 0-1,5-1-24,-1 0 0,1 0 1,-1 0-1,1-1 0,-1-1 0,13-4 1,17-6-14,37-6 12,62-12-359,-136 31 364,0 0 0,1 0 0,-1 0 0,0 0 0,0 0 0,0 0 0,0 0 0,1 0 0,-1 0 0,0 0 0,0 0 0,0 0 0,0 0 0,0 0 0,1 0 0,-1 0 0,0 0 0,0 1 0,0-1 0,0 0 0,0 0 0,0 0 0,1 0 0,-1 0 0,0 0 0,0 1 0,0-1 0,0 0 0,0 0 0,0 0 0,0 0 0,0 0 0,0 1 0,0-1 0,0 0 0,0 0 0,1 11-32,-7 23 49,2-2 40,4-28-52,0 0 0,0 0 0,1-1 0,-1 1 0,1 0 0,0-1 0,0 1 0,0 0 0,1-1 0,-1 0 0,1 1 0,0-1 0,3 5 0,-3-6 7,-1-1-1,1 1 1,0-1 0,-1 1-1,1-1 1,0 0-1,0 1 1,0-1 0,0 0-1,0 0 1,0-1-1,0 1 1,0 0-1,1-1 1,-1 1 0,0-1-1,0 1 1,1-1-1,-1 0 1,0 0 0,0 0-1,1-1 1,3 0-1,2 0 34,0-1-1,1-1 0,-1 0 0,0 0 0,15-8 1,-19 9-48,-1-1 1,1 1 0,0-1-1,-1 0 1,1 0 0,-1-1 0,0 1-1,0 0 1,-1-1 0,1 0-1,-1 0 1,4-5 0,-6 6-4,1 0 0,0 1 0,-1-1 1,0 0-1,1 0 0,-1 1 0,0-1 0,-1 0 1,1 0-1,0 0 0,-1 1 0,1-1 0,-1 0 1,0 1-1,0-1 0,0 1 0,-2-4 0,1 2-15,0 0-1,-1 0 0,1 0 0,-1 1 0,0-1 0,0 1 1,0 0-1,0 0 0,-7-5 0,8 7 20,1-1 0,-1 1 0,0 0 0,0 0 1,0 0-1,0 1 0,-1-1 0,1 0 0,0 1 0,0-1 0,0 1 0,-1 0 0,1 0 0,-3 0 0,-2 0-1,3-3-43,3 1-238,5 3 175,10-1 113,38-7-142,-27 3 193,32-2 0,-48 6-50,-1 0-1,0 1 1,0 0 0,1 0-1,-1 1 1,0 0 0,0 0-1,7 4 1,-12-5 25,-1 0 0,0 1 0,0-1-1,0 1 1,0-1 0,0 1 0,0 0 0,0-1 0,0 1 0,-1 0 0,1 0 0,-1 0 0,0 1 0,1-1 0,-1 0-1,0 0 1,0 1 0,0-1 0,-1 1 0,1-1 0,-1 1 0,1-1 0,-1 1 0,0 2 0,1 3 54,-2-1 0,1 1 1,-1-1-1,0 1 1,-1-1-1,-3 14 0,0-11 41,15-20-171,10-7-111,-2 1 139,24-15 1,-38 28-4,1 0-1,0 0 1,-1 1 0,1 0 0,1-1 0,-1 2 0,0-1-1,0 1 1,1-1 0,9 0 0,-14 2 14,0 0 0,0 0-1,-1 1 1,1-1 0,0 0 0,0 0 0,-1 1 0,1-1 0,0 0 0,0 1-1,-1-1 1,1 0 0,0 1 0,-1-1 0,1 1 0,0-1 0,-1 1 0,1 0-1,-1-1 1,1 1 0,-1-1 0,1 1 0,-1 0 0,0 0 0,1-1 0,-1 1-1,0 0 1,1 1 0,3 28 112,-2-14-32,-1-13-57,-1 1-1,1-1 1,0 0 0,0 1-1,1-1 1,-1 0-1,1 1 1,0-1 0,-1 0-1,1 0 1,1 0-1,1 2 1,-2-3-6,1 0 0,-1-1 0,0 1 0,1-1 0,-1 1 1,0-1-1,1 0 0,0 0 0,-1 0 0,1 0 0,0 0 0,-1-1 0,1 1 0,0-1 1,0 0-1,3 0 0,13-1 14,-1 0 0,0-2 0,1 0 0,-1-1 0,32-12 0,83-42 60,-130 57-83,17-11-72,-15 9 129,1 0-1,-1 0 1,11-3-1,-6 5-66,-8 9 136,-2-2-89,0-2-13,-1 6 8,1 1-1,1-1 1,0 0 0,0 0 0,4 13 0,-5-22-22,1-1 0,-1 1 0,1 0 0,0 0 1,-1 0-1,1 0 0,0 0 0,-1-1 0,1 1 0,0 0 1,0-1-1,0 1 0,0 0 0,0-1 0,-1 1 0,1-1 1,0 0-1,0 1 0,0-1 0,0 0 0,1 1 0,-1-1 1,0 0-1,0 0 0,0 0 0,0 0 0,0 0 0,0 0 0,0 0 1,0 0-1,1-1 0,4 0-11,0 0 0,-1 0 0,1-1 0,7-3-1,242-80 35,-157 65-20,-26 7 56,-67 14-122,-9 3 47,-14 10 87,5-4 24,5-3-98,0 1 1,0 0-1,1 1 0,0 0 1,0 0-1,-10 20 0,15-26-1,1 1-1,-1 0 1,1 0-1,0-1 1,0 1 0,0 0-1,0 0 1,1 0-1,-1 0 1,1 0-1,0 0 1,0 0 0,1 0-1,-1 0 1,1 0-1,0 0 1,0 0 0,0 0-1,0-1 1,1 1-1,-1 0 1,5 6-1,-3-7 8,0 0 0,0 0 0,0 0 0,0 0 0,0 0 0,1-1 0,0 1 0,-1-1 0,1 0 0,4 2 0,2 0-15,0 0 0,19 4 0,-21-7-191,0 0 1,0 0-1,0-1 0,0 0 0,1 0 1,-1-1-1,0 0 0,8-3 0,9-2-3008,29-12-1,-48 15 1736,0 0 1,0 0-1,0-1 0,0 1 1,-1-1-1,7-6 1,1 1-1238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3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180 140 9472,'-30'-15'4288,"-16"-19"-3712,24 19 992,9 7-961,-10-12 961,4 9-896,3-9-1408,6 3 384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3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202 599 2656,'1'0'167,"-1"1"0,1-1 1,0 1-1,-1-1 0,1 0 1,0 1-1,-1-1 0,1 0 1,0 1-1,0-1 0,-1 0 0,1 0 1,0 0-1,0 0 0,-1 0 1,1 0-1,0 0 0,0 0 0,-1 0 1,1 0-1,0 0 0,5-1 4158,-5-5-720,-12-8-1636,4 4-1410,0 5-395,0 1 1,0 0-1,-1 0 0,1 0 1,-1 1-1,0 0 0,0 1 1,0-1-1,0 2 0,0-1 1,-1 1-1,1 0 0,0 1 1,-1 0-1,-7 1 0,12 0-158,1-1-1,0 1 1,0 0-1,0 0 1,0 0-1,0 0 0,0 0 1,0 1-1,0-1 1,0 1-1,0 0 0,1 0 1,-1 0-1,1 0 1,-1 0-1,1 1 1,0-1-1,0 1 0,0-1 1,0 1-1,1 0 1,-1 0-1,1-1 1,-1 1-1,1 1 0,-1 3 1,0 0 65,1 0 1,-1 0-1,1 0 1,1 0-1,-1 0 1,1 1 0,0-1-1,1 0 1,0 0-1,3 12 1,0-7 10,0 0 1,2-1-1,-1 0 1,1 0-1,1 0 0,0-1 1,0 0-1,1 0 1,0-1-1,1 0 1,0 0-1,17 12 1,-22-18-47,0-1 0,-1 0 0,1 0-1,0 0 1,0 0 0,1-1 0,-1 0 0,0 0 0,0 0 0,1 0 0,-1 0 0,0-1 0,1 0 0,-1 0 0,1 0 0,-1-1 0,0 1 0,1-1 0,-1 0 0,0 0 0,0-1-1,1 1 1,-1-1 0,0 0 0,-1 0 0,6-3 0,6-6-23,-1 0 0,1-2 0,-2 1-1,23-28 1,-16 17 41,-11 13 20,0-1 1,0 0 0,-1 0-1,9-16 1,-17 27-78,0 0 0,0 0 0,0 0-1,0-1 1,0 1 0,0 0 0,1 0 0,-1 0 0,0-1 0,0 1-1,0 0 1,0 0 0,0 0 0,0-1 0,0 1 0,0 0 0,0 0-1,0 0 1,0-1 0,0 1 0,0 0 0,0 0 0,0-1 0,0 1 0,0 0-1,0 0 1,0 0 0,-1-1 0,1 1 0,0 0 0,0 0 0,0 0-1,0-1 1,-1 1-12,1 1 0,0-1 0,0 0-1,-1 0 1,1 0 0,0 0 0,0 1-1,-1-1 1,1 0 0,0 0 0,0 1-1,0-1 1,-1 0 0,1 0 0,0 1-1,0-1 1,0 0 0,0 1 0,0-1 0,0 0-1,-1 0 1,1 1 0,0-1 0,0 0-1,0 1 1,0-1 0,0 1 0,-7 32-369,4-20 160,-4 26 0,6-20 291,1-1 0,0 1 0,1 0 0,1-1 0,7 30 0,-7-41-35,0 0 1,0 0-1,0 0 0,1 0 0,0-1 0,1 1 0,0-1 1,-1 0-1,2 0 0,-1 0 0,1 0 0,0-1 0,0 0 0,1 0 1,-1 0-1,1-1 0,8 5 0,-12-8 12,1 1 1,-1-1-1,1 0 0,-1 0 0,1 0 1,0-1-1,0 1 0,-1-1 1,1 0-1,0 1 0,0-1 0,-1 0 1,1-1-1,0 1 0,0 0 1,-1-1-1,6-1 0,-4 0-2,0 0 0,0 0 0,0 0 0,-1-1 0,1 1 0,-1-1 0,0 0 0,0 0 0,0 0 0,4-6 0,0-1-5,-1 0-1,0 0 1,-1 0 0,0-1-1,-1 0 1,0 0-1,5-22 1,-8 25-47,0-1 1,-1 0-1,1 0 0,-2 1 1,1-1-1,-1 0 0,-1 0 1,1 1-1,-2-1 0,1 1 1,-1-1-1,0 1 0,-8-13 1,8 15-6,-1 0 0,1 1 1,-1 0-1,0-1 1,-1 2-1,1-1 1,-1 0-1,0 1 1,0 0-1,-1 0 0,1 1 1,-1-1-1,0 1 1,1 0-1,-2 1 1,1-1-1,0 1 0,0 0 1,-8-1-1,-11 3-459,25 0 435,-1-1-1,0 1 0,1 0 1,-1 0-1,0 0 1,1 0-1,-1 0 0,0 0 1,1 0-1,-1 1 1,0-1-1,1 0 0,-1 0 1,0 0-1,1 1 0,-1-1 1,0 0-1,0 1 1,4 2 44,0-1 1,0 0-1,0 0 1,1 0-1,-1-1 1,1 1-1,-1-1 1,1 0 0,-1 0-1,1 0 1,6 1-1,47 2 379,-45-4-237,48 3 92,-1-2 1,61-8-1,-103 5-158,0-1 1,0 0-1,0-2 1,0 0-1,-1 0 1,0-2-1,0 0 1,-1 0-1,1-2 1,-2 0-1,25-19 1,-29 17-46,0 1-1,0-2 1,-1 1-1,-1-1 1,0-1 0,-1 0-1,0 0 1,-1 0 0,9-27-1,-1-10 116,12-72 0,-25 115-126,0 0-86,-1 0 1,0 0 0,0 0 0,0 0 0,-1 0-1,-2-9 1,3 16 52,0 0 1,0 0-1,0 0 0,0 0 0,0-1 0,0 1 0,0 0 1,0 0-1,0 0 0,0 0 0,0 0 0,0 0 1,0 0-1,0 0 0,0 0 0,0 0 0,0 0 0,0-1 1,0 1-1,0 0 0,0 0 0,-1 0 0,1 0 0,0 0 1,0 0-1,0 0 0,0 0 0,0 0 0,0 0 1,0 0-1,0 0 0,0 0 0,0 0 0,-1 0 0,1 0 1,0 0-1,0 0 0,0 0 0,0 0 0,0 0 0,0 0 1,0 0-1,0 0 0,0 0 0,-1 0 0,1 0 1,0 0-1,0 0 0,0 0 0,-6 6-242,-5 11-10,3-2 191,2 1 0,0-1 0,-7 25 0,-7 55 273,8-36-164,3-17 40,2 2 0,-2 63 0,8-82 10,2 0 0,1 0-1,1-1 1,1 1 0,12 41 0,-14-61-60,-1 0 1,1-1-1,0 1 1,0-1 0,0 0-1,1 0 1,-1 0 0,1 0-1,0 0 1,7 6 0,-9-8-12,1-2 0,-1 1 0,1 0 0,-1 0 0,1 0 0,-1-1 0,1 1 0,0 0 0,-1-1 0,1 0 0,0 1 0,-1-1 0,5 0 0,-4 0 10,1 0-1,0-1 1,-1 0 0,1 1 0,0-1 0,-1 0 0,1 0-1,-1 0 1,1-1 0,-1 1 0,3-2 0,94-75 515,-47 35-400,78-67-160,-115 98 7,0-1 0,-1-1 0,-1 0 0,0-1 0,19-29 1,-19 21-12,-1 0 0,-2 0 1,0-1-1,-1-1 0,9-41 1,-6 6-66,4-76 0,-15 129-11,-1 0 1,0-1 0,0 1 0,0 0-1,-1 0 1,-3-13 0,4 19 83,0 1-1,0 0 1,0-1 0,0 1 0,0-1-1,0 1 1,-1 0 0,1-1 0,0 1 0,0 0-1,0-1 1,0 1 0,-1 0 0,1-1-1,0 1 1,0 0 0,-1-1 0,1 1-1,0 0 1,0 0 0,-1-1 0,1 1 0,0 0-1,-1 0 1,1-1 0,0 1 0,-1 0-1,1 0 1,-1 0 0,1 0 0,0 0-1,-1 0 1,1 0 0,-1 0 0,1-1-1,0 1 1,-1 1 0,1-1 0,0 0 0,-1 0-1,1 0 1,-1 0 0,1 0 0,0 0-1,-1 0 1,1 0 0,0 1 0,-1-1-1,1 0 1,0 0 0,-1 0 0,1 1-1,0-1 1,-1 0 0,1 1 0,0-1 0,0 0-1,-1 0 1,1 1 0,-14 20-209,-30 88 184,25-56 112,-58 179 597,74-219-639,1 0 0,0 0 0,1 0 0,0 0 0,1 0 0,1 1 0,0-1 0,1 0 0,0 0 0,1 0 0,1-1 0,-1 1 0,2-1 0,0 0 1,1 0-1,0 0 0,0-1 0,1 0 0,15 17 0,-20-25-8,1 1 0,0-1 1,1 0-1,-1-1 0,0 1 0,1 0 0,0-1 1,-1 0-1,1 0 0,0 0 0,0 0 1,0-1-1,1 0 0,-1 0 0,0 0 0,0 0 1,1 0-1,-1-1 0,0 0 0,1 0 1,-1 0-1,0 0 0,1-1 0,-1 0 0,0 0 1,0 0-1,1 0 0,-1-1 0,0 1 1,0-1-1,-1 0 0,1 0 0,0-1 0,-1 1 1,1-1-1,3-4 0,20-19 186,37-46 0,-61 68-192,-1 1 1,0-1 0,0 1 0,-1-1 0,1 0 0,-1 0 0,0 0 0,0 0 0,0 0 0,0 0 0,-1-5 0,1 7-40,-1 1 0,0 0 0,0-1 0,0 1 0,0 0 0,0-1 0,0 1 0,0 0 0,-1 0 0,1-1 0,0 1 0,-1 0 0,1 0 0,-1-1 0,0 1 0,1 0 0,-1 0 0,0 0 0,1 0 0,-1 0 0,0 0 0,0 0 0,0 0 0,0 0 0,0 0 0,0 1 0,0-1 0,0 0 0,-1 1 0,1-1 0,0 1 0,0-1 0,0 1 0,-1-1 0,1 1 0,0 0 0,-1 0 0,1 0 0,-2 0 1,1 0-7,0 0 0,0 1 1,0-1-1,0 1 1,1-1-1,-1 1 1,0 0-1,0 0 0,0 0 1,1 0-1,-1 0 1,1 0-1,-1 0 1,1 1-1,-1-1 1,1 1-1,-1-1 0,1 1 1,0-1-1,0 1 1,0 0-1,-1 2 1,-2 4 64,0 1 0,0 0 0,-3 12 0,5-11-11,0 0 0,0 0 0,1 0 0,0 0 0,1 0 0,0 1 0,2 16 0,-1-22-22,0 0 1,0 0-1,0 0 0,0 0 0,1 0 0,0 0 1,0-1-1,0 1 0,1-1 0,-1 0 0,1 1 0,0-1 1,0 0-1,1-1 0,-1 1 0,1 0 0,5 3 1,-7-6 13,0 0 1,0 0 0,0 0 0,1 0 0,-1-1 0,0 1 0,0-1-1,0 1 1,0-1 0,1 0 0,-1 0 0,0 0 0,0 0 0,3-1 0,29-8 126,-27 6-117,34-12 115,41-22 0,-24 10-99,76-26-71,-4 2 301,-106 42-374,-15 8 16,-9 2 81,0-1 0,0 0 0,0 0 0,1 0 0,-1 0 0,0 0 1,0 0-1,0 1 0,0-1 0,0 0 0,0 0 0,0 0 0,0 0 0,0 1 0,0-1 0,0 0 1,0 0-1,0 0 0,0 0 0,0 0 0,0 1 0,0-1 0,0 0 0,0 0 0,0 0 0,0 0 1,0 1-1,0-1 0,0 0 0,0 0 0,0 0 0,0 0 0,-1 0 0,1 1 0,0-1 0,0 0 1,0 0-1,0 0 0,0 0 0,0 0 0,0 0 0,-1 0 0,-4 8-6,-1 0-1,1-1 1,1 2-1,-1-1 1,1 0-1,1 1 0,0 0 1,0 0-1,0 0 1,1 0-1,1 0 1,0 0-1,0 1 1,0-1-1,1 0 1,2 15-1,-1-20 20,0 0-1,0 0 1,0 0 0,0 0-1,1-1 1,0 1 0,0-1-1,0 1 1,0-1 0,0 0-1,0 1 1,1-1 0,4 4-1,-6-6 2,1 0-1,-1 0 1,1 0-1,-1 0 0,1-1 1,-1 1-1,1 0 1,0-1-1,-1 1 0,1-1 1,0 1-1,0-1 1,-1 0-1,1 0 0,0 0 1,0 0-1,-1 0 1,1 0-1,0 0 0,0-1 1,-1 1-1,1-1 1,0 1-1,-1-1 0,1 0 1,0 1-1,-1-1 1,1 0-1,-1 0 0,1 0 1,0-1-1,7-7 22,0 1 1,0-1-1,-1 0 0,-1-1 0,13-20 0,-6 10-31,75-91 185,-59 76-196,43-63-1,-45 50 18,-3-2 0,-1 0-1,-3-1 1,-2-2 0,18-82 0,-30 109-10,-2 9 30,4-27 0,-9 40-53,1-1 0,-1 1 1,0 0-1,0-1 0,-1 1 0,1-1 0,-1 1 0,0 0 0,0 0 1,0-1-1,-3-4 0,4 9 18,0 0 0,0-1 1,-1 1-1,1 0 0,0 0 0,0-1 0,0 1 1,0 0-1,-1 0 0,1-1 0,0 1 1,0 0-1,-1 0 0,1 0 0,0 0 1,0-1-1,-1 1 0,1 0 0,0 0 0,0 0 1,-1 0-1,1 0 0,0 0 0,-1 0 1,1 0-1,0 0 0,-1 0 0,1 0 1,0 0-1,0 0 0,-1 0 0,1 0 0,0 0 1,-1 0-1,1 0 0,0 0 0,0 0 1,-1 1-1,1-1 0,-2 1-8,1 0 0,-1 0 0,1 0 0,0 0 0,0 0 0,-1 1 0,1-1 0,-2 3-1,-2 6 15,-1 0-1,1 1 1,1 0-1,0 0 1,-3 13-1,-12 66-9,16-73 7,-24 155 11,23-138 76,3 0-1,0 0 0,6 39 1,-3-57-40,1-1 0,0 0-1,1 1 1,1-2 0,1 1 0,0-1 0,0 0 0,16 24-1,-20-35-12,0 0-1,1 0 0,-1 0 0,1 0 1,-1 0-1,1-1 0,0 0 0,0 1 0,0-1 1,1 0-1,-1 0 0,0-1 0,1 1 1,-1-1-1,1 0 0,-1 1 0,1-2 0,0 1 1,-1 0-1,1-1 0,0 1 0,0-1 1,-1 0-1,1-1 0,0 1 0,0-1 0,-1 1 1,1-1-1,0 0 0,-1 0 0,1-1 1,-1 1-1,1-1 0,-1 0 0,5-3 0,21-16 68,-1 0-1,-1-2 0,25-28 1,-32 24-215,-7 7 63,-10 16 7,5-6-293,-6 11 177,-4 8 94,0 1 76,-1 0-1,1 1 1,1-1-1,-1 1 0,2-1 1,0 1-1,0 0 1,1-1-1,0 1 0,1-1 1,0 1-1,1-1 1,0 0-1,5 11 0,-8-20 2,1 1-1,0-1 0,-1 0 1,1 0-1,0 0 0,0 0 1,0 0-1,0 0 0,0 0 1,0-1-1,0 1 0,0 0 1,0-1-1,1 1 0,-1 0 1,0-1-1,0 1 0,1-1 1,-1 0-1,0 1 0,0-1 1,1 0-1,-1 0 0,0 0 1,1 0-1,-1 0 0,0 0 1,1 0-1,-1 0 0,0-1 1,1 1-1,-1-1 0,0 1 1,0-1-1,3 0 0,2-2 11,0 0 1,0-1-1,0 0 0,0 0 1,10-9-1,-1 1-51,1 0 0,29-16-1,-14 9 118,-17 6-173,-11 11-164,-9 10-24,0 1 256,1-1 0,-1 1-1,-6 18 1,10-24 24,1 0 1,0 1-1,0-1 0,0 0 1,1 1-1,-1-1 0,1 1 1,0-1-1,0 1 0,0-1 1,0 1-1,1-1 0,-1 0 0,1 1 1,1 3-1,-1-5 0,0-1 0,0 1 0,0-1-1,0 1 1,0-1 0,0 0 0,0 0 0,1 1 0,-1-1 0,0 0-1,1 0 1,-1 0 0,1-1 0,-1 1 0,1 0 0,-1 0-1,1-1 1,0 1 0,-1-1 0,1 1 0,0-1 0,-1 0-1,1 0 1,2 0 0,0 1 31,1-1 0,0-1-1,-1 1 1,1-1 0,0 0 0,-1 0 0,8-2-1,1-3-21,1 0 0,-1-1 0,-1-1-1,17-12 1,-27 18-26,0 1-1,1-1 0,-1 0 1,0-1-1,-1 1 1,1 0-1,0 0 1,0-1-1,-1 1 1,0-1-1,1 0 0,-1 1 1,1-5-1,-2 5 2,1 1 0,-1-1 0,0 1 0,0 0 0,0-1 0,0 1-1,0-1 1,0 1 0,-1 0 0,1-1 0,0 1 0,-1-1 0,1 1 0,-1 0 0,1 0-1,-1-1 1,0 1 0,1 0 0,-1 0 0,0 0 0,0-1 0,0 1 0,0 0-1,0 0 1,0 1 0,0-1 0,0 0 0,-1 0 0,-1-1 0,-3-1 8,0-1-13,1 1 0,-1 0-1,0 1 1,-8-3 0,-61-13-308,71 17 205,6-2 31,16-3-14,27-3 62,49-3 221,96 1-1,-183 11-170,-1 0-1,0 1 0,1 0 0,-1 0 0,1 0 1,-1 1-1,0 0 0,8 4 0,-12-6 24,0 1 0,0 0 0,0 1-1,0-1 1,-1 0 0,1 0 0,0 1 0,-1-1 0,1 1-1,-1 0 1,1-1 0,-1 1 0,0 0 0,0 0 0,0 0-1,0 0 1,0-1 0,0 2 0,-1-1 0,1 0 0,0 0-1,-1 0 1,0 0 0,1 0 0,-1 0 0,0 1 0,-1 3-1,1-1 39,-1 6-79,-1 0-1,0-1 1,-4 15-1,6-23 38,3-4 30,8-9 107,12-15 68,-7 6-293,-13 15 23,1 0 0,0 0 1,0 0-1,0 0 1,0 1-1,1 0 0,0 0 1,9-7-1,-13 11 35,0-1 0,0 1 0,0 0 0,0 0 0,0-1 0,0 1 0,0 0 0,0 0 0,0 0 0,0 0 0,0 0-1,0 0 1,-1 0 0,1 0 0,0 1 0,0-1 0,0 0 0,0 0 0,0 1 0,0-1 0,0 1 0,0-1 0,0 1 0,-1-1 0,1 1 0,0-1 0,0 1 0,0 1 0,2 1 31,0 1 1,0 0-1,0 0 1,3 7 0,3 4 39,0-1-40,12 20-1,-2-3-760,-6-13-4367,-4-7-2876,-4-8 5400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3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9632,'-32'0'6176,"42"0"-5728,3 0-576,9 0 0,6 0-1184,-1 5 736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3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4 319 10144,'-3'-11'4576,"32"-24"-3968,8 10 863,3 5-927,46-15 1056,4 2-928,23-7-256,-5 8-256,17 1-416,-7 6 128,-2 5-3615,-13 8 2047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3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321 585 4224,'0'0'42,"1"0"0,-1 0 0,0-1 0,0 1 0,0 0 0,0 0 1,0-1-1,0 1 0,1 0 0,-1 0 0,0 0 0,0-1 0,0 1 0,0 0 0,0 0 1,0-1-1,0 1 0,0 0 0,0 0 0,0-1 0,0 1 0,0 0 0,0 0 0,0-1 0,0 1 1,-1 0-1,1 0 0,0-1 0,0 1 0,0 0 0,0 0 0,0 0 0,0-1 0,-1 1 1,1 0-1,0 0 0,0 0 0,0 0 0,0-1 0,-1 1 0,1 0 0,0 0 0,0 0 0,-1 0 1,1 0-1,0 0 0,0 0 0,0 0 0,-1-1 0,1 1 19,-1 0 1,1 0-1,0 0 0,0 0 0,-1 0 1,1 0-1,0 0 0,0 0 1,0 0-1,-1 0 0,1-1 1,0 1-1,0 0 0,0 0 0,-1 0 1,1 0-1,0-1 0,0 1 1,0 0-1,0 0 0,0 0 0,-1-1 1,1 1-1,0 0 0,0 0 1,0-1-1,0 1 0,0 0 0,0-1 138,-1 0-1,1 0 1,0 0 0,-1 1-1,1-1 1,0 0-1,-1 0 1,1 1-1,-1-1 1,0 0-1,1 0 1,-1 1-1,1-1 1,-1 1-1,0-1 1,1 1-1,-1-1 1,0 1-1,0-1 1,0 1-1,1 0 1,-1-1 0,0 1-1,0 0 1,0 0-1,0-1 1,0 1-1,0 0 1,-33-4 1726,29 4-1405,-14-1-46,1 2 0,0 0 0,0 1-1,-1 1 1,2 1 0,-29 9 0,37-10-385,0 0 0,0 0 0,0 1 0,1 0 0,0 1 0,0 0 0,-10 7 0,16-11-70,0 1 0,1-1 0,-1 1 0,1 0 0,-1 0 0,1-1 0,-1 1 0,1 0 0,0 0 0,0 0 1,0 0-1,0 1 0,0-1 0,0 0 0,1 0 0,-1 1 0,1-1 0,0 0 0,-1 0 0,1 1 0,0-1 0,0 0 0,1 1 0,-1-1 0,0 0 0,1 1 0,-1-1 0,1 0 0,0 0 0,0 0 0,0 0 0,0 1 0,0-1 0,0 0 0,2 2 0,0 0 58,1 0-1,-1-1 0,1 1 1,-1-1-1,1 0 0,0 0 1,0 0-1,1 0 0,-1-1 0,0 0 1,1 1-1,0-2 0,-1 1 1,1 0-1,0-1 0,0 0 1,0 0-1,0-1 0,0 1 1,0-1-1,7-1 0,-3 1 29,0-1-1,-1 0 1,1-1-1,0 0 1,-1 0-1,0-1 1,1 0-1,-1 0 1,-1-1 0,1 0-1,11-7 1,-13 6-48,-1 0 1,1 0 0,-1 0 0,0 0 0,0-1-1,0 0 1,-1 0 0,0 0 0,5-12-1,-7 14-46,0-1 0,-1 1 0,1-1 0,-1 0 0,0 0 0,-1 0 0,1 1 0,-1-1-1,0 0 1,0 0 0,0 0 0,-1 0 0,0 0 0,0 0 0,-2-5 0,1 3-1,-1 0 0,0-1 0,0 1 0,0 0 0,-1 1 0,0-1 1,0 1-1,-1 0 0,-7-8 0,11 13-24,0 0 1,-1 0-1,1 0 1,0 0-1,0 0 1,0 0-1,0 0 1,0 0-1,0-1 1,0 1-1,0-1 1,0 1-1,0 0 1,1-1-1,-1 1 1,1-1-1,-1 1 1,1-1-1,0 0 1,-1 1-1,1-1 1,0 1-1,0-1 0,0 0 1,0 1-1,1-3 1,1-1 29,0 1 1,0 0-1,0 0 1,1 0-1,0 0 1,-1 0-1,6-4 1,-2 0 29,11-16 52,-1-1 0,-1-1 0,18-42 0,2-2 60,-13 27-40,-5 9-7,35-52 1,-40 74-151,-12 12 42,0-1 0,1 1 0,-1 0 0,0 0 0,0-1 1,1 1-1,-1 0 0,0 0 0,0 0 0,1 0 1,-1 0-1,0-1 0,1 1 0,-1 0 0,0 0 0,1 0 1,-1 0-1,0 0 0,0 0 0,1 0 0,-1 0 0,0 0 1,1 0-1,-1 0 0,0 0 0,1 0 0,-1 0 1,0 1-1,0-1 0,1 0 0,-1 0 0,0 0 0,1 0 1,-1 1-1,0-1 0,0 0 0,1 0 0,-1 0 0,0 1 1,0-1-1,0 0 0,1 0 0,-1 1 0,0-1 1,0 0-1,0 0 0,0 1 0,0-1 0,0 0 0,1 1 1,-1-1-1,0 0 0,0 0 0,0 1 0,0-1 1,2 19 81,0 0 0,-1 28 1,-17 188 52,11-178-84,-42 332 260,31-302 4,-4-2 1,-44 119-1,60-193-309,-1 1 114,0 0-1,-8 15 1,12-25-89,0 0-1,0 0 1,0 0-1,-1 0 0,1 0 1,-1-1-1,1 1 1,-1 0-1,0-1 0,0 1 1,0-1-1,0 1 0,0-1 1,0 0-1,0 0 1,0 0-1,0 0 0,0-1 1,-3 2-1,4-2-26,0 0 0,-1 0 0,1 0 0,0 0 0,0-1 0,0 1 0,0 0 0,-1 0 0,1-1 0,0 1 0,0-1 0,0 1 0,0-1 0,0 1 0,0-1 0,0 0 0,0 1 0,0-1 0,1 0 0,-1 0 0,0 0 0,0 0 0,0 1 0,1-1 0,-1 0 0,1 0 0,-1-1 0,1 1 0,-1 0 0,1 0 0,-1 0 0,1 0 0,0 0 0,0-2 0,-1-2-5,0-1 0,0 0 0,1 0-1,0 1 1,0-8 0,2 1-35,0 0-1,0-1 1,2 1-1,-1 0 0,1 0 1,1 0-1,0 1 1,1 0-1,12-19 1,-14 24-6,1-1-1,0 1 1,0 0 0,0 0 0,1 1-1,0 0 1,0 0 0,1 0 0,-1 1-1,1 0 1,0 0 0,0 0-1,0 1 1,1 0 0,-1 1 0,11-3-1,0 3-87,1 1 0,-1 0-1,1 2 1,-1 0-1,21 4 1,90 24-3791,-5 7-3378,-72-17 4150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2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445 916 3328,'0'0'167,"0"-1"1,0 1-1,0-1 0,0 1 1,0 0-1,0-1 0,0 1 1,0-1-1,0 1 0,0 0 1,1-1-1,-1 1 1,0-1-1,0 1 0,0 0 1,1-1-1,-1 1 0,0 0 1,0-1-1,1 1 0,-1 0 1,0-1-1,1 1 0,-1 0 1,0 0-1,1-1 0,0 1 1,-1 0-10,0 0-1,0 0 1,1 0 0,-1-1-1,0 1 1,0 0 0,1 0-1,-1 0 1,0 0 0,0-1-1,0 1 1,0 0 0,1 0 0,-1 0-1,0-1 1,0 1 0,0 0-1,0 0 1,0-1 0,0 1-1,1 0 1,-1 0 0,0 0 0,0-1-1,0 1 1,0-1 0,-1 0 207,0 0 1,1 0 0,-1-1 0,0 1-1,0 0 1,0 0 0,0 0 0,0 0 0,-1 0-1,1 0 1,-2-1 0,-4 1-121,1-1 1,-1 2-1,0-1 0,1 1 1,-1 0-1,0 0 1,1 1-1,-1 0 1,-9 2-1,7-1-129,-9 1-17,1 2 0,0 0 0,0 1 0,0 1 0,1 0 0,0 1 0,0 1 0,-15 12 0,9-5-48,1 1 0,0 1 1,2 1-1,-28 35 0,37-42-141,1 0-1,1 1 1,0 0 0,-5 14 0,10-23 83,2 1 1,-1 0 0,0 0 0,1 0 0,0 0 0,0 0 0,0 0 0,1 0 0,-1 0-1,1 0 1,1 0 0,-1 0 0,1 0 0,0 0 0,2 8 0,-2-10 31,1 0 0,0 0 1,-1 0-1,1-1 0,0 1 1,1-1-1,-1 1 0,0-1 1,1 0-1,-1 0 0,1 0 1,0 0-1,-1 0 0,1 0 1,0-1-1,0 0 0,0 1 1,1-1-1,-1 0 0,0-1 1,0 1-1,0 0 0,5-1 1,1 1 58,1 0 1,-1-1 0,1-1-1,-1 1 1,1-2 0,-1 1-1,11-4 1,-6 0-10,-1 0-1,-1-1 1,1 0 0,-1-1-1,0 0 1,0-1 0,-1 0-1,0-1 1,0 0 0,-1-1-1,-1 0 1,1-1 0,10-15-1,11-22 69,-2 0-1,24-57 0,-44 72-226,-8 29-156,-3 19-103,-3 31-122,1 47 0,5-66 495,0-1 0,2 0 0,8 35 0,-8-52 23,-1 0 1,2 0 0,-1-1-1,7 12 1,-7-16 24,-1 1 0,1-1-1,0 0 1,0-1 0,0 1-1,1-1 1,-1 1 0,1-1-1,8 5 1,-11-7-44,1 0-1,0-1 1,0 1-1,0 0 1,0-1 0,0 0-1,0 1 1,0-1 0,0 0-1,0 0 1,0 0-1,0 0 1,0 0 0,0-1-1,0 1 1,0 0 0,4-2-1,-1-1 24,1 1-1,0-1 1,-1 0-1,0-1 1,8-5-1,21-22 356,61-71 0,-71 74-329,-10 12-47,153-178 130,-141 160-124,-2-2-1,0 0 1,-3-1 0,18-43-1,-19 30 54,-2-1 0,-3 0-1,13-81 1,-25 122-83,-1-1 0,-1 1 0,0-1 0,0 1 0,-1-1 0,-1 0 0,-2-19 0,3 29-19,-1 1 0,1-1 1,0 0-1,0 1 0,0-1 0,0 1 0,0-1 1,-1 1-1,1-1 0,0 1 0,0-1 0,-1 1 1,1-1-1,0 1 0,-1-1 0,1 1 0,-1-1 1,1 1-1,-2-1 0,2 1 2,0 0 0,-1 0 0,1 0 0,0 0 0,-1 0 0,1 0 0,0 0 0,-1 0 0,1 1 0,0-1 0,0 0 0,-1 0 0,1 0 0,0 0 0,-1 1 0,1-1 0,0 0 0,0 0 0,-1 1 0,1-1 0,0 0 0,0 0 0,-1 1 0,-11 22-107,-27 82 58,-20 50 33,27-76 81,-37 146-1,57-166-23,1 0-1,4 0 1,-1 78 0,8-132-39,0 8 38,0 0 1,1-1 0,3 19-1,-3-28-10,-1-1-1,1 0 1,-1 0-1,1 0 1,0 0-1,0 1 1,0-1-1,0 0 0,0-1 1,0 1-1,0 0 1,1 0-1,-1 0 1,1-1-1,-1 1 1,1-1-1,0 1 0,0-1 1,-1 0-1,1 1 1,0-1-1,0 0 1,0 0-1,0 0 1,1-1-1,1 2 1,-1-2 15,0 0 1,-1 0-1,1 0 1,0 0 0,-1 0-1,1-1 1,0 1-1,-1-1 1,1 0 0,0 0-1,-1 1 1,1-2-1,-1 1 1,0 0 0,1 0-1,-1-1 1,4-2-1,1-3 13,0 0 0,0 0 1,8-11-1,-11 13-26,16-23-9,-1 0 0,28-55 0,20-68-116,-54 121 73,-13 29-1,1 0 0,-1 0 0,1 0 0,-1 0 1,1 0-1,-1 0 0,1 0 0,-1 0 0,1 0 0,0 0 1,0 0-1,1-1 0,-2 2 14,1 0 1,-1 0-1,0 0 1,0 0-1,0 0 1,1 0-1,-1 0 1,0 0-1,0 0 1,1 0-1,-1 1 1,0-1-1,0 0 1,0 0-1,1 0 1,-1 0-1,0 0 1,0 0-1,0 1 1,0-1-1,1 0 1,-1 0-1,0 0 1,0 0-1,0 1 1,0-1-1,0 0 1,0 0-1,1 0 1,-1 1-1,0-1 1,0 0-1,0 0 1,0 1-1,0-1 1,5 33-544,-4-24 596,4 29-47,-1-9 26,8 36 0,-10-57-17,1 0 1,-1 0 0,2 0-1,-1 0 1,1 0-1,0-1 1,1 0-1,-1 0 1,7 7-1,-9-12 6,0 0 0,0 0-1,0 0 1,1 0 0,-1-1-1,0 1 1,1 0 0,-1-1-1,1 0 1,0 0 0,-1 0 0,1 0-1,0 0 1,0 0 0,-1-1-1,1 1 1,0-1 0,0 0-1,0 1 1,0-2 0,0 1-1,0 0 1,-1 0 0,1-1 0,0 0-1,4-1 1,4-2 63,-1-1 0,0 0 1,0-1-1,17-12 0,33-32 53,-56 46-120,136-130 145,-87 82-18,-1-4-33,-32 34-111,0 0 1,29-22-1,-49 44 1,1-1 0,-1 1 0,0-1 0,1 1 0,-1 0 0,0-1 0,1 1 0,-1 0 0,0-1 0,1 1-1,-1 0 1,1 0 0,-1 0 0,1-1 0,-1 1 0,1 0 0,-1 0 0,1 0 0,-1 0 0,1 0 0,-1 0 0,1 0 0,-1 0 0,1 0-1,-1 0 1,1 0 0,-1 0 0,1 0 0,-1 0 0,1 0 0,-1 0 0,1 1 0,-1-1 0,0 0 0,1 0 0,-1 1 0,1-1 0,-1 0-1,0 1 1,1-1 0,-1 0 0,1 1 0,-1-1 0,0 0 0,0 1 0,1-1 0,-1 1 0,0-1 0,0 1 0,1-1 0,-1 1 0,0 0 0,1 3-12,0 1 1,0-1 0,-1 1 0,1-1-1,-1 6 1,-3 47 76,-1 1-1,-4-1 0,-1-1 1,-19 58-1,27-111-23,0 0 1,0 0 0,0 0-1,0 0 1,-1 0 0,1 0-1,-1 0 1,-3 4-1,4-7-19,1 0 0,0 1 0,-1-1 0,1 1 0,-1-1 0,1 0 0,-1 1 0,1-1 0,-1 0 0,0 0 0,1 1 0,-1-1 0,1 0 0,-1 0 0,0 0 0,1 0 0,-1 0 0,1 0 0,-1 0 0,-1 0 0,1 0 0,0-1 0,0 1 0,0-1 0,0 1 0,0-1 0,0 1 0,0-1 0,0 0 0,0 0 0,0 1 0,0-1 0,1 0 0,-1 0 0,0 0 0,0-2 1,-4-5-101,0 0 1,0-1-1,-5-17 1,8 21 18,0 0-1,1-1 1,0 1 0,0-1-1,0 1 1,0-1 0,1 1-1,1-11 1,-1 15 61,0 1 1,0-1-1,1 0 1,-1 0-1,0 0 0,1 1 1,-1-1-1,0 0 1,1 0-1,-1 1 0,1-1 1,-1 0-1,1 1 1,0-1-1,-1 0 0,1 1 1,0-1-1,-1 1 1,1-1-1,0 1 0,0 0 1,-1-1-1,1 1 1,0 0-1,0-1 1,0 1-1,-1 0 0,1 0 1,0 0-1,0 0 1,0 0-1,0 0 0,0 0 1,1 0-1,4 1-47,1 0-1,0 0 0,10 4 1,-1-1 23,1-2 33,-1 0-1,1-2 1,-1 0 0,1 0 0,0-2-1,28-6 1,94-34 76,-95 26-59,-26 10 0,14-4 39,0-2-1,-1-1 1,33-18 0,-51 19 132,-9 7-209,-8 6-322,-12 10 185,1 1 0,0 0 0,0 0 1,-21 26-1,27-27 108,1 0 0,0 0 0,0 1 0,2-1 0,-1 2-1,1-1 1,-7 22 0,12-28 54,0-1 1,0 1-1,0-1 0,0 1 0,1 0 0,0-1 1,0 1-1,1 0 0,0-1 0,-1 1 0,2 0 1,-1-1-1,1 0 0,0 1 0,0-1 0,0 0 0,4 6 1,-3-7 23,0 0 0,0 0 0,0 0 0,1 0 0,-1-1 1,1 0-1,0 0 0,0 0 0,0 0 0,0 0 0,1-1 1,-1 0-1,1 0 0,-1 0 0,1 0 0,0-1 0,-1 0 0,1 0 1,0 0-1,6 0 0,-6-1 11,1 0 1,0 0-1,0 0 0,-1-1 1,1 0-1,0 0 0,-1-1 1,1 1-1,-1-1 0,1 0 1,-1-1-1,9-5 0,-8 4-7,0-1-1,0 0 1,0 0-1,0-1 0,-1 0 1,0 0-1,0 0 1,5-10-1,-1-1 49,-1 0 0,-1 0 0,0 0 0,-2-1 0,0 0 0,-1 0 0,2-23 1,-5 31-67,0-1 1,-1 1-1,0-1 1,-4-18-1,4 25-16,0 1 1,-1 0-1,0 0 0,0-1 0,0 1 1,0 0-1,-1 0 0,1 0 0,-1 0 1,0 0-1,0 0 0,0 1 0,0-1 0,0 1 1,0-1-1,-1 1 0,1 0 0,-1 0 1,-5-3-1,-2 1-92,-1 1 0,1 0 0,-1 0 0,0 2 0,0-1 0,0 1 0,-14 1 0,49-2 24,0 0 0,34-9 0,71-20 80,-43 10-130,-40 7 145,-32 9 46,0 1 0,1 0 0,15-1 0,-8 3 77,22 3-1,-12-1 22,-30 0-175,-1 1-1,1-1 0,0 1 1,0-1-1,0 1 0,0-1 1,0 1-1,0 0 0,-1 0 1,1 0-1,0 0 0,-1 0 1,1 0-1,0 1 0,-1-1 1,0 1-1,1-1 0,-1 1 1,0-1-1,0 1 0,0-1 1,0 1-1,0 0 0,0 0 1,0 0-1,0 0 0,-1-1 1,1 1-1,-1 0 0,0 0 1,1 0-1,-1 0 0,0 0 1,0 0-1,-1 4 0,-13 85 215,13-80-152,0 0-1,1-1 1,0 1-1,3 13 1,-3-23-57,0 1 0,1-1 0,-1 1 0,0-1 1,1 1-1,-1-1 0,1 1 0,0-1 0,-1 0 1,1 0-1,0 1 0,0-1 0,0 0 0,0 0 1,0 0-1,0 0 0,0 0 0,0 0 0,0 0 1,2 1-1,0 0 22,0-1 1,-1 0-1,1 0 1,0 0-1,0-1 1,0 1-1,0-1 1,0 1 0,5-1-1,2-1 30,0 0-1,0 0 0,0-1 1,0 0-1,9-4 1,-3-1 3,0 1 0,-1-2 0,23-15-1,39-33-67,-41 28 37,86-68 297,-121 95-321,0 1 1,-1-1 0,1 0-1,0 1 1,0-1 0,0 1-1,0-1 1,0 1 0,-1-1-1,1 1 1,0 0-1,2-1 1,-3 1-6,1 0-1,-1 0 1,0 0 0,0 0-1,0 0 1,1 0 0,-1 1-1,0-1 1,0 0 0,1 0-1,-1 0 1,0 0 0,0 0-1,0 1 1,0-1-1,1 0 1,-1 0 0,0 0-1,0 1 1,0-1 0,0 0-1,0 0 1,0 0 0,0 1-1,0-1 1,1 0 0,-1 0-1,0 1 1,0-1 0,0 0-1,0 0 1,0 1 0,0-1-1,-1 6-93,1 0 1,-1 0-1,-2 10 0,2-13 101,-64 358-219,13-86 362,9 3-121,24-153 76,17-110-71,0 2 466,11-45 29,40-159-661,-8 0-257,-27 121 292,58-215-263,-4 95 294,-55 159-24,0 0-1,2 1 0,1 1 1,32-40-1,-42 59 20,0 0 0,0 0 0,1 0 0,-1 1 0,1 0 0,0 0 0,0 1 0,10-4 0,-15 7 53,0 0 0,0 1-1,0-1 1,0 1 0,0-1-1,0 1 1,0 0 0,0 0-1,0 0 1,0 0 0,0 0-1,0 0 1,0 0 0,0 1-1,4 1 1,-4-1 20,0 0 0,0 0 0,-1 0 1,1 1-1,0-1 0,-1 1 0,1 0 0,-1-1 0,1 1 0,-1 0 0,0 0 1,0 0-1,1 0 0,-2 0 0,1 0 0,0 0 0,1 4 0,-1-1 4,0 0 0,0-1 0,-1 1 0,1 0 0,-1-1 0,0 1 0,-1 8 0,-10 36 5,8-36 1,-5 15 45,0-1 0,-2 0 0,-1 0 0,-1-1 0,-1-1 0,-25 37 0,31-54 47,1 0 0,-1 0 0,-11 9 0,15-15-78,1 0-1,-1 0 0,0 0 0,0 0 1,1-1-1,-1 1 0,0-1 0,0 0 0,-1 1 1,1-1-1,0-1 0,0 1 0,-6 0 1,7-1-48,0 0 0,1-1 1,-1 1-1,0-1 1,0 1-1,0-1 1,0 0-1,0 1 0,1-1 1,-1 0-1,0 0 1,0 0-1,1-1 1,-1 1-1,1 0 0,-1 0 1,1-1-1,0 1 1,0-1-1,-1 0 1,0-1-1,-1-3-35,0 0 0,0 0-1,0 0 1,-2-10 0,1 5-58,1 0 0,0 1 0,1-1 0,0-1 0,0 1 1,1 0-1,1 0 0,1-18 0,0 17-4,-1 10 70,0 0-1,0 0 1,0 0-1,0 1 0,0-1 1,1 0-1,-1 0 1,1-1-1,0 2 35,-1 1 0,0-1 0,1 1 1,-1-1-1,1 0 0,-1 1 0,1-1 0,-1 1 0,1 0 0,0-1 0,-1 1 0,1-1 1,0 1-1,-1 0 0,1 0 0,0-1 0,-1 1 0,1 0 0,0 0 0,-1 0 0,1 0 1,0 0-1,0 0 0,-1 0 0,2 0 0,15 1-6,-1 1 0,32 7 1,1 1-11,-13-5 40,1-2-1,0-1 1,62-6 0,-71 1 77,-1-2 0,0 0 0,0-2 0,-1-1-1,44-20 1,-23 7 281,-5 3-118,-1-3-1,45-29 0,-64 35-171,-1-1 0,0-1-1,35-38 1,-35 29 42,-1-2-1,25-47 1,25-64 40,-31 54-132,40-131 0,-72 190 61,0 0 0,5-39 0,-12 64-93,0-1 0,0 1 1,1 0-1,-1 0 1,0 0-1,0-1 1,0 1-1,0 0 1,0 0-1,0 0 0,-1-1 1,1 1-1,0 0 1,-1 0-1,1 0 1,-1 0-1,1 0 0,-1-1 1,0 0-1,0 2-1,0-1 0,1 1 1,-1 0-1,0 0 0,1 0 0,-1 0 0,0 0 0,1 0 0,-1 0 0,0 0 0,1 0 0,-1 0 0,0 0 0,1 1 0,-1-1 0,0 0 0,1 0 0,-1 1 0,0-1 0,1 0 0,-1 1 1,1-1-1,-1 1 0,0 0 0,-7 5-80,1 1 1,-1 1 0,-6 8 0,12-13 102,-12 14-33,1 1 0,1 0 0,-13 25 0,17-28 24,-24 48 94,2 2 0,-27 87 0,-20 107 323,70-226-339,1 1 1,2 0-1,1 0 1,2 1-1,6 65 1,-4-90 12,1-1 1,0 1 0,7 17-1,-8-24-58,1 0 0,-1 0 0,0-1 0,1 1 0,-1-1 0,1 1 0,0-1-1,0 0 1,0 1 0,0-1 0,0 0 0,0 0 0,0-1 0,1 1 0,-1 0-1,1-1 1,2 2 0,-1-2-5,0 0-1,0-1 1,1 1-1,-1-1 1,0 0-1,0 0 1,0-1-1,0 1 0,0-1 1,0 0-1,0 0 1,0 0-1,0 0 1,4-3-1,5-2 37,0 0 0,19-14 0,4-7 67,-2-1 0,55-58 1,0 0-160,-86 83-6,1 0 1,-1 0 0,1 1 0,5-4 0,-8 6 22,-1 0-1,1-1 0,-1 1 1,0 0-1,1 0 0,-1 0 1,1-1-1,-1 1 0,1 0 1,-1 0-1,1 0 0,0 0 1,-1 0-1,1 0 0,-1 0 1,1 0-1,-1 0 0,1 0 0,-1 0 1,1 0-1,-1 0 0,1 0 1,-1 1-1,1-1 0,-1 0 1,1 0-1,-1 1 0,1-1 1,-1 0-1,0 1 0,1-1 1,-1 0-1,1 1 0,-1-1 1,0 0-1,1 1 0,-1-1 1,0 1-1,0-1 0,1 1 1,-1-1-1,0 1 0,0-1 1,0 1-1,1-1 0,-1 1 1,0-1-1,0 2 0,-2 25-241,1-15 209,-3 19 37,2 1-1,1-1 1,2 0 0,5 38-1,-5-64 20,0 0-1,1-1 1,-1 1-1,1 0 1,0 0-1,4 8 0,-5-12-2,0 1-1,0-1 1,1 1-1,-1-1 1,0 0-1,0 1 1,1-1-1,-1 0 1,1 0-1,-1 0 1,1 0-1,-1 0 1,1-1-1,0 1 1,-1 0-1,1-1 1,0 1-1,0-1 1,-1 1-1,1-1 1,4 0 0,-2 0 15,0-1 0,0 1 0,1-1 0,-1 0 0,0-1 0,0 1 0,6-4 0,29-16 108,-24 12-71,117-76 26,-22 13 19,-95 63-60,-10 6-89,0 1 0,0-1 0,-1 0 0,1 0 0,-1 0 0,0-1 0,0 1 0,0-1 0,4-5 0,-21 13-562,5 0 556,0 0 1,1 1 0,-1 0-1,1 0 1,0 1 0,1-1-1,-1 2 1,1-1 0,0 1-1,-9 14 1,6-8 6,0 1 1,2 1 0,0-1-1,0 1 1,-4 18-1,9-25 49,0 0-1,1 0 1,-1-1-1,2 1 1,-1 0-1,1 0 1,0 0-1,3 14 0,-3-19 3,1 1-1,0-1 0,0 1 0,0-1 0,0 0 0,1 0 0,-1 1 1,1-1-1,0 0 0,0 0 0,0-1 0,0 1 0,1 0 0,-1-1 0,1 1 1,-1-1-1,1 0 0,0 0 0,0 0 0,0 0 0,0 0 0,4 1 1,-3-2 20,0 0 1,-1 0-1,1-1 0,0 1 1,0-1-1,0 0 1,0 0-1,0 0 1,-1 0-1,1-1 1,0 0-1,0 0 1,0 0-1,-1 0 1,1 0-1,-1-1 1,1 1-1,-1-1 1,1 0-1,-1 0 1,0-1-1,6-4 1,-1-1 1,1 0 0,-2 0-1,1-1 1,-1 0 0,0-1 0,8-16 0,-9 16 24,46-100 3,-48 100-51,0 0 0,-1-1 0,0 0 0,-1 0 0,0 0 0,-1 0 0,0 0 0,-1-19 0,0 28-26,0-1 1,-1 1 0,1 0 0,-1-1 0,1 1-1,-1-1 1,0 1 0,0 0 0,0 0 0,0 0-1,0-1 1,0 1 0,-1 0 0,1 0 0,-3-2 0,1 2-51,0 0 1,0 0 0,0 1 0,0-1 0,0 1 0,0 0-1,-1 0 1,1 0 0,0 0 0,-5 0 0,-6-1-20,0 1 0,0 1 0,0 1 1,0 0-1,0 0 0,0 2 0,0-1 0,1 2 1,-1 0-1,-15 7 0,28-11 81,0 1-1,0-1 1,0 0 0,0 1 0,0-1 0,1 1-1,-1-1 1,0 1 0,0-1 0,1 1-1,-1-1 1,0 1 0,1 0 0,-1-1-1,0 2 1,1-1 3,0-1 0,0 0 0,0 1-1,0-1 1,0 0 0,0 0 0,0 1-1,0-1 1,0 0 0,0 1 0,1-1-1,-1 0 1,0 0 0,0 1 0,0-1-1,0 0 1,1 0 0,-1 0 0,0 1 0,0-1-1,1 0 1,-1 0 0,0 0 0,0 0-1,1 1 1,-1-1 0,0 0 0,0 0-1,1 0 1,-1 0 0,4 1 6,0 0 0,0 0 0,0 0 1,0 0-1,7-1 0,15-1 187,0 0-1,47-11 1,50-21-40,-100 27-202,-5 0 148,30-6 129,-44 11-184,0 0 1,0 1-1,-1 0 1,1 0-1,0 0 0,0 0 1,0 0-1,-1 1 0,1 0 1,4 1-1,-6-1-10,0 0-1,-1-1 1,1 2-1,0-1 0,-1 0 1,1 0-1,0 0 1,-1 1-1,0-1 1,1 1-1,-1-1 0,0 1 1,0 0-1,0-1 1,0 1-1,0 0 1,0 0-1,0 0 1,-1-1-1,1 1 0,-1 0 1,1 0-1,-1 0 1,0 0-1,0 4 1,0 1 55,0 1 1,-1-1 0,0 0 0,0 0-1,-4 12 1,-21 65 195,24-67-142,2-17-135,0 1 0,0-1 0,0 0 0,0 1 1,0-1-1,0 0 0,0 1 0,0-1 0,0 0 1,0 0-1,0 1 0,0-1 0,0 0 0,1 1 0,-1-1 1,0 0-1,0 0 0,0 1 0,0-1 0,1 0 0,-1 0 1,0 1-1,0-1 0,0 0 0,1 0 0,-1 1 0,0-1 1,0 0-1,1 0 0,-1 0 0,0 0 0,0 0 0,1 1 1,-1-1-1,0 0 0,1 0 0,-1 0 0,0 0 1,0 0-1,1 0 0,-1 0 0,0 0 0,1 0 0,-1 0 1,0 0-1,1 0 0,-1 0 0,38-20 26,82-44 192,99-22-373,-215 84 152,1 1 1,0 0-1,0 0 0,0 0 1,0 0-1,6 1 0,-10 0-1,1 0 0,0 0-1,-1 1 1,1-1-1,0 1 1,-1-1-1,1 1 1,-1 0 0,1-1-1,-1 1 1,1 0-1,-1 0 1,1 0 0,-1 0-1,0 0 1,0 0-1,1 1 1,-1-1 0,0 0-1,0 1 1,1 2-1,2 4 13,0-1 0,-1 2 0,0-1 0,0 0-1,-1 1 1,2 13 0,3 57 98,-5-36-86,2-6-157,1 0 1,1 0-1,3-1 0,0 0 1,16 36-1,-18-58-1506,-7-14 1479,0 0 1,0 1 0,0-1 0,1 0-1,-1 0 1,0 1 0,0-1 0,0 0-1,0 0 1,1 1 0,-1-1 0,0 0-1,0 0 1,0 0 0,1 0 0,-1 1-1,0-1 1,0 0 0,1 0 0,-1 0 0,0 0-1,0 0 1,1 0 0,-1 1 0,0-1-1,0 0 1,1 0 0,-1 0 0,0 0-1,1 0 1,-1 0 0,1 0 0,3-1-2089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4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120 586 4480,'-10'-15'3023,"9"13"-2279,-1-1 0,1 1 0,0 0 1,-1 0-1,1 0 0,-5-4 0,6 6-628,-1-1 0,0 1 0,0-1-1,0 1 1,1 0 0,-1-1 0,0 1-1,0 0 1,0 0 0,0 0 0,0-1-1,0 1 1,1 0 0,-1 0 0,0 0 0,0 0-1,0 0 1,0 1 0,0-1 0,0 0-1,0 0 1,1 1 0,-1-1 0,0 0-1,-1 1 1,0 1 98,-1-1 0,1 1-1,-1 0 1,1 0 0,0 0-1,-4 4 1,-4 4 274,5-6-368,2 0-1,-1 0 1,0 0-1,1 0 1,0 1-1,0-1 1,0 1-1,1 0 1,-1 0-1,1 0 1,0 0-1,1 0 0,-2 6 1,2-8-66,1 0 1,-1 1-1,1-1 0,0 0 1,0 1-1,1-1 0,-1 0 1,1 0-1,-1 1 0,1-1 1,0 0-1,0 0 0,0 0 1,1 0-1,-1 0 0,1 0 1,0 0-1,-1 0 0,1 0 1,1-1-1,-1 1 0,4 2 1,-3-2 46,1 0 0,0 0 0,0 0 0,0-1 0,0 1 0,0-1 0,0 0 1,1 0-1,-1-1 0,1 1 0,-1-1 0,8 1 0,-9-2-53,0 0-1,1 0 1,-1 0-1,1-1 1,-1 1-1,1-1 1,-1 0 0,0 1-1,1-2 1,-1 1-1,0 0 1,0-1-1,0 1 1,0-1 0,0 0-1,0 0 1,2-3-1,-2 2-15,0 1-1,-1-2 1,0 1 0,1 0-1,-1 0 1,0-1-1,-1 1 1,1-1-1,-1 0 1,1 1-1,-1-1 1,0 0-1,0-6 1,1 0 27,-1-1 0,-1 1 0,-1-20 0,-1 17-71,-1 1 1,0-1-1,-1 1 0,0 0 1,-1 0-1,-6-12 1,-2-5-287,13 29 286,0 0 0,0-1 0,0 1 1,0 0-1,0 0 0,0-1 0,0 1 0,0 0 1,-1 0-1,1-1 0,0 1 0,0 0 0,0 0 0,-1-1 1,1 1-1,0 0 0,0 0 0,0 0 0,-1-1 1,1 1-1,0 0 0,0 0 0,-1 0 0,1 0 0,0 0 1,-1 0-1,1 0 0,0-1 0,0 1 0,-1 0 0,1 0 1,0 0-1,-1 0 0,1 0 0,0 0 0,-1 0 1,1 1-1,0-1 0,0 0 0,-1 0 0,1 0 0,0 0 1,-1 0-1,1 0 0,0 1 0,-1-1-17,0 1-1,1-1 1,-1 1-1,0 0 1,1-1-1,-1 1 0,1 0 1,-1-1-1,1 1 1,-1 0-1,1 0 1,0 0-1,-1 0 1,1 1-1,-1 4 85,0 1 0,1 0-1,0 0 1,0-1 0,0 1-1,1 0 1,0-1 0,1 1-1,-1 0 1,1-1 0,0 0-1,1 1 1,0-1 0,0 0-1,0 0 1,1-1 0,-1 1-1,1-1 1,1 1 0,-1-1-1,1 0 1,0-1 0,8 7-1,-5-7 70,1 0 0,-1 0 0,0-1 0,1 0 0,0 0 0,0-1 0,-1-1 0,1 1 0,0-1 0,1-1 0,-1 0 0,0 0 0,0 0 0,18-5 0,-16 3-53,0-1 0,1 0 0,-1-1-1,-1 0 1,1-1 0,0 0 0,-1-1-1,0 0 1,-1-1 0,1 0 0,10-11 0,-6 3-19,0 0 1,-2-2 0,0 1-1,15-29 1,31-78-24,-16 30-177,-42 93 146,0 0 1,0 0 0,0 0 0,0 0 0,0 0 0,0-1 0,0 1 0,0 0-1,0 0 1,0 0 0,1 0 0,-1 0 0,0 0 0,0 0 0,0 0 0,0 0-1,0 0 1,0-1 0,0 1 0,0 0 0,0 0 0,0 0 0,0 0 0,0 0-1,0 0 1,0 0 0,1 0 0,-1 0 0,0 0 0,0 0 0,0 0 0,0 0-1,0 0 1,0 0 0,0 0 0,0 0 0,0 0 0,1 0 0,-1 0 0,0 0-1,0 0 1,0 0 0,0 0 0,0 0 0,0 0 0,0 0 0,0 0 0,0 0 0,1 0-1,-1 0 1,0 0 0,0 0 0,0 0 0,0 0 0,0 0 0,0 0 0,0 1-1,0-1 1,0 0 0,0 0 0,0 0 0,0 0 0,4 11-53,2 26-20,-4-19 43,6 33 125,-3 0-1,-2 1 0,-2-1 1,-3 1-1,-8 53 0,10-103-66,0 0 0,-1 0 0,1-1 0,0 1 0,-1 0 0,1-1-1,-1 1 1,0-1 0,1 1 0,-1-1 0,0 1 0,0-1 0,0 1 0,-1 1 0,0-3-1,1 1 1,0 0-1,-1-1 1,1 0-1,0 1 1,-1-1-1,1 0 1,0 1-1,-1-1 1,1 0-1,-1 0 1,1 0-1,-1 0 1,1-1-1,0 1 0,-1 0 1,1 0-1,-1-1 1,0 0-1,-9-3-47,1 0 0,0 0 0,0-1 0,0-1 0,1 1 0,-13-11 0,7 5-68,-26-13 0,36 21 8,1 1-18,1 0 0,-1 0 0,1 1 0,-1-1 1,0 1-1,-3-1 0,7 2 89,-1 0 1,1 0-1,0 0 1,-1 0-1,1 0 1,0 0-1,-1 0 1,1 0-1,0 0 1,-1 0-1,1 0 1,0 1-1,0-1 1,-1 0-1,1 0 1,0 0-1,-1 0 1,1 0-1,0 1 1,0-1-1,-1 0 1,1 0-1,0 1 1,0-1-1,0 0 1,-1 0-1,1 1 1,0-1-1,0 0 1,0 1-1,-1 0 5,1 1 0,0-1-1,0 0 1,0 1 0,0-1 0,0 1 0,1-1-1,-1 0 1,0 1 0,1-1 0,0 3 0,1 0-9,0 0 0,1 0 0,-1 0 0,1-1 0,-1 1 1,1-1-1,0 0 0,0 1 0,1-1 0,-1-1 0,1 1 1,-1 0-1,1-1 0,0 0 0,4 2 0,8 4 72,0-2 0,26 8 0,-27-10-25,1 0 0,-1-1 0,1-1 0,-1 0 1,1-1-1,0-1 0,0 0 0,-1-1 1,1-1-1,-1 0 0,1-1 0,18-7 1,239-69 211,-36 9-336,-213 63 71,-13 5 7,0-1 0,0-1 0,-1 0 0,12-6 0,-21 10 22,-1-1 1,1 1-1,-1-1 1,1 1-1,-1-1 1,1 0-1,-1 1 1,1-1-1,-1 0 1,0 1-1,0-1 1,1 0-1,-1 1 1,0-1-1,0 0 1,0 0-1,0 1 1,0-1-1,0 0 1,0 0-1,0 1 1,0-1-1,0 0 1,0 0-1,0 1 1,0-1-1,-1 0 1,1 0-1,0 1 1,-1-1-1,1 0 1,0 1-1,-1-1 1,1 0-1,-1 1 1,1-1-1,-1 1 1,1-1 0,-1 1-1,1-1 1,-1 1-1,0-1 1,1 1-1,-1 0 1,0-1-1,1 1 1,-1 0-1,0-1 1,1 1-1,-1 0 1,0 0-1,0 0 1,1 0-1,-2 0 1,-2 0-25,1 0 0,0 1 0,0-1 1,-1 1-1,1 0 0,0 0 1,0 0-1,0 1 0,0-1 1,0 1-1,1-1 0,-6 5 1,-2 2-73,-18 19 1,15-13 66,8-9 22,1 0 0,0-1 1,0 2-1,1-1 0,-1 0 1,1 1-1,0-1 0,1 1 1,-1 0-1,1 0 0,-2 8 1,3-10-1,1 0 1,-1 0-1,1-1 1,0 1 0,0 0-1,0 0 1,1 0-1,-1 0 1,1 0 0,0 0-1,0 0 1,1 0-1,-1-1 1,1 1 0,-1-1-1,1 1 1,0-1-1,1 1 1,2 3 0,1 0 26,0-1 0,1 1 1,-1-1-1,1 0 0,0-1 1,1 1-1,0-1 1,10 5-1,-13-8-3,1 0-1,-1 0 1,0-1 0,1 0-1,0 1 1,-1-2 0,1 1-1,0-1 1,-1 0 0,1 0-1,0 0 1,0-1 0,10-2-1,37-14 136,92-42 0,-93 36-179,-27 12-12,-1 0-1,-1-1 0,37-26 1,-38 28 35,-24 12-31,1 0 1,-1 0-1,1 0 0,0 0 1,0 0-1,0 0 0,0 1 0,0-1 1,0 0-1,1 0 0,-1 1 1,1-1-1,0 1 0,-1-1 0,1 5 1,0 7-18,2 24 1,-1-32 61,0-1 1,0 1-1,1-1 0,0 0 0,0 0 1,0 1-1,1-1 0,0-1 0,-1 1 1,2 0-1,-1-1 0,7 7 0,-7-7 12,0-1-1,1 0 1,-1 0-1,1-1 1,-1 1-1,1-1 1,0 1-1,0-1 0,0 0 1,0-1-1,1 1 1,-1-1-1,0 0 1,1 0-1,-1 0 1,6 0-1,2-1 5,0-1 1,0-1-1,-1 0 0,1 0 1,0-1-1,-1-1 0,0 1 1,0-2-1,0 0 0,0 0 0,-1-1 1,0 0-1,0-1 0,0 0 1,13-13-1,-4 0-9,-1-1 0,0 0 0,-1-1-1,-2-1 1,22-42 0,165-304 70,-195 358-141,-4 6-23,0 0 1,-1 0 0,1-1-1,-1 1 1,0 0-1,1-7 1,-3 12 53,1 0 0,-1-1 1,0 1-1,0 0 0,0 0 0,0-1 1,0 1-1,0 0 0,0 0 1,0-1-1,0 1 0,0 0 0,0 0 1,-1-1-1,1 1 0,0 0 1,0 0-1,0-1 0,0 1 0,0 0 1,0 0-1,0-1 0,-1 1 0,1 0 1,0 0-1,0 0 0,0 0 1,0-1-1,-1 1 0,1 0 0,0 0 1,0 0-1,-1 0 0,1 0 1,0-1-1,0 1 0,-1 0 0,1 0 1,0 0-1,0 0 0,-1 0 0,1 0 1,0 0-1,0 0 0,-1 0 1,1 0-1,0 0 0,0 0 0,-1 0 1,1 0-1,0 0 0,0 1 1,-1-1-1,1 0 0,0 0 0,0 0 1,-1 0-1,-13 8-262,9-5 244,1 2 1,-1-1-1,1 0 1,0 1-1,1 0 0,-1-1 1,1 2-1,-3 4 1,3-5 11,-9 18 31,1 1 1,0 0-1,-10 42 0,16-52 3,-1 6 17,-33 125 164,36-131-185,1 0 0,0 0-1,2 0 1,-1 1 0,2-1 0,0 0 0,0 1-1,5 17 1,-5-28 11,0 0-1,1 0 1,-1 0 0,1-1-1,0 1 1,-1 0 0,2-1-1,-1 0 1,0 1-1,1-1 1,-1 0 0,1 0-1,0 0 1,0-1 0,0 1-1,6 3 1,-4-4 8,0 0-1,0 0 1,0 0 0,0-1 0,1 0 0,-1 0 0,0 0-1,0-1 1,1 1 0,-1-1 0,1-1 0,6 0 0,2-2-10,0 0 0,-1-1 0,1 0 0,-1-1 0,1 0 0,-2-1 0,1-1 0,-1 0 0,0-1 1,0 0-1,10-10 0,-11 8-13,-1 0 1,0-1-1,-1-1 0,0 1 1,0-2-1,6-13 1,34-78 17,-46 94-24,7-12 0,71-183 0,-47 91-101,-31 102 153,-1 1 0,2-20-1,-3 17-179,5-21-1,-5 27 86,-3 6-7,-6 11-51,-10 20-14,1 6 187,1 1-1,1 1 1,3 0 0,1 0-1,1 1 1,-7 76-1,10-61 102,-6 85-91,13-123-35,0 0 0,1-1-1,1 1 1,0-1 0,1 1 0,1-1 0,7 18 0,-10-30-37,-1 1 0,2-1 0,-1 0 0,0 0 0,0 0 0,1 0 0,-1-1 0,1 1 0,-1 0 0,1 0 0,0-1 0,-1 1 0,1-1 0,0 0 0,0 0 0,0 1 0,0-1 0,1 0 0,-1-1 0,3 2 0,-2-1 1,1-1 0,-1 0 1,1 1-1,-1-1 0,1-1 1,0 1-1,-1 0 0,1-1 1,-1 0-1,1 0 0,-1 0 1,7-3-1,11-6-53,21-14 0,3-2 57,-6 3-9,-23 14-11,-1 0-1,33-12 0,-34 16-68,1 1 1,26-5-1,-35 9 50,0-1 0,1 1 1,-1 0-1,0 1 0,0 0 0,1 0 1,-1 0-1,0 0 0,7 3 0,10 5 49,-1 0 0,36 21 0,-57-30 146,-2 0-149,1 0 0,-1 0 0,1 0 0,-1-1 0,1 1 0,0 0 0,-1 0 0,1-1 0,-1 1 0,1 0 0,0-1 0,-1 1 0,1 0 0,0-1 0,-1 1 0,1-1 0,0 1 0,0 0 1,-1-1-1,1 1 0,0-1 0,0 1 0,0-1 0,0 0 0,-4-6 19,0 4-69,0-1 0,-1 0-1,1 1 1,-1 0 0,0 0 0,0 0 0,0 1 0,0 0 0,-1 0 0,-9-3-1,7 4 7,0 0-1,0 0 1,1 1-1,-1 0 1,0 1-1,0-1 1,0 2-1,1-1 1,-1 1-1,1 0 0,-1 0 1,1 1-1,0 0 1,0 1-1,0-1 1,0 1-1,1 1 1,-1-1-1,1 1 1,0 0-1,-8 10 0,12-13 21,0 1-1,0-1 0,1 1 1,0 0-1,-1 0 0,1 0 0,0 0 1,0 0-1,0 0 0,1 0 1,-1 0-1,1 0 0,0 0 0,0 0 1,0 0-1,1 5 0,-1-6 21,0-1-1,0 1 1,1 0-1,-1-1 1,1 1-1,0-1 1,-1 1-1,1-1 1,0 1-1,0-1 1,0 0-1,0 1 1,0-1-1,0 0 1,0 0 0,1 0-1,-1 1 1,0-1-1,1-1 1,-1 1-1,1 0 1,-1 0-1,1 0 1,-1-1-1,1 1 1,-1-1-1,1 1 1,0-1-1,-1 0 1,1 0-1,-1 1 1,1-1-1,1 0 1,7-1 23,0 0 0,0 0 0,0-1 0,0 0 0,-1-1 0,1 0 0,-1 0 0,1-1 0,-1 0 0,-1-1 0,12-7 0,7-7-98,-1-2 0,24-24-1,-40 36 4,-9 8 35,0 0 0,0 0-1,0 0 1,0 0 0,0 1-1,0-1 1,0 0 0,0 1-1,0-1 1,1 0 0,-1 1-1,2-1 1,-2 1 5,-1 0 1,1 1-1,-1-1 1,1 0-1,-1 1 1,0-1-1,1 0 0,-1 1 1,0-1-1,1 0 1,-1 1-1,0-1 1,1 1-1,-1-1 1,0 0-1,0 1 1,0-1-1,1 1 0,-1-1 1,0 1-1,0-1 1,0 1-1,0-1 1,0 1-1,0-1 1,0 1-1,0-1 1,0 1-1,0-1 0,0 1 1,0-1-1,0 2 1,-1 18-29,1-8 52,1 24 0,0-33-21,-1 1 1,1 0-1,0 0 0,0-1 1,1 1-1,-1-1 1,1 1-1,0-1 0,0 0 1,3 5-1,-5-7 8,5 4 49,-1 1 0,1 0-1,8 6 1,-11-11-30,0 1 0,0-1 1,0 0-1,0 0 0,0 0 0,0 0 0,0 0 0,1 0 0,-1-1 0,0 1 0,1-1 0,-1 0 0,5 1 0,-1-1-5,1-1 0,-1 1-1,0-1 1,0 0-1,0-1 1,0 0 0,0 0-1,0 0 1,0 0-1,-1-1 1,9-5 0,-7 3 2,1-1 1,-1 0 0,0 0 0,-1-1 0,1 0 0,9-14-1,-1-4-48,-1-2-1,0 1 1,15-47-1,-27 65 8,137-342 241,-132 330-284,-1 1 1,-1-1-1,5-37 0,-9 33-37,-1 23 98,0 1 1,0-1-1,0 1 1,0-1 0,0 1-1,0-1 1,0 1 0,-1-1-1,1 1 1,0-1-1,0 1 1,0-1 0,-1 1-1,1-1 1,0 1-1,0 0 1,-1-1 0,1 1-1,0-1 1,-1 1 0,1 0-1,-1-1 1,1 1-1,0 0 1,-1 0 0,1-1-1,-1 1 1,1 0-1,-1 0 1,1 0 0,-1-1-1,1 1 1,-1 0 0,0 0-1,0 0-6,0 1-1,0-1 1,0 0-1,0 1 0,0-1 1,0 1-1,1-1 1,-1 1-1,0 0 1,0-1-1,0 1 1,1 0-1,-1 0 1,0-1-1,1 1 1,-2 1-1,-1 2-43,-5 6 55,0 0-1,1 1 1,0 0 0,0 1 0,1 0-1,1 0 1,-5 16 0,-2 10 47,-7 41 0,11-34 79,2 0 0,2 1-1,2-1 1,7 81-1,-4-116-99,0 1 0,1-1 0,0 0 1,1 0-1,0 0 0,0 0 0,10 17 0,-11-23-6,1 0 1,0 0-1,0 0 0,0 0 0,0-1 1,1 1-1,-1-1 0,1 0 1,0 0-1,0 0 0,0 0 0,0-1 1,0 0-1,1 0 0,-1 0 1,1 0-1,0-1 0,-1 1 0,6 0 1,11 0 16,-1 0 1,1-1 0,-1-2-1,0 0 1,1-1 0,-1 0-1,0-2 1,0-1-1,23-8 1,-23 6-51,1-2 0,-1 0 0,0-2 1,-1 0-1,0-1 0,-1 0 0,-1-2 0,20-19 0,-36 32 15,-1 1-1,0 0 1,0-1-1,1 1 1,-1 0-1,0-1 1,1 1-1,-1 0 1,0-1-1,1 1 1,-1 0 0,0 0-1,1-1 1,-1 1-1,0 0 1,1 0-1,-1 0 1,1-1-1,-1 1 1,1 0-1,-1 0 1,0 0-1,1 0 1,-1 0 0,1 0-1,-2 11-164,-13 25-132,12-30 282,-3 4 37,0 2-1,2-1 0,-1 0 1,-2 20-1,5-27-11,1-1 0,0 1 0,0-1 0,0 1 0,0-1 0,1 1 0,-1-1 0,1 1 1,0-1-1,0 0 0,0 1 0,1-1 0,-1 0 0,1 0 0,0 0 0,0 0 0,0 0 0,0 0 0,0 0 0,5 3 0,-6-5 14,1 1 0,-1-1-1,1 0 1,-1 0 0,1 0-1,-1 0 1,1 0 0,0-1-1,0 1 1,-1-1 0,1 1 0,0-1-1,0 1 1,0-1 0,0 0-1,-1 0 1,1 0 0,0 0 0,3 0-1,-2-1-14,0 0-1,0 0 0,0 0 1,0 0-1,0-1 0,0 1 1,-1-1-1,1 0 1,0 1-1,-1-1 0,3-3 1,-2 2-15,0 0 0,0 0 0,0 0 0,0-1 1,-1 1-1,1-1 0,-1 0 0,0 0 0,0 1 1,-1-1-1,1 0 0,-1-1 0,0 1 0,0 0 1,0 0-1,-1-1 0,1-7 0,-2 8 6,0 0 1,0 0-1,-1 0 0,1 1 0,-1-1 1,0 0-1,0 1 0,0 0 0,0-1 0,-1 1 1,0 0-1,1 0 0,-1 0 0,0 1 1,0-1-1,0 1 0,-1-1 0,1 1 1,-1 0-1,1 1 0,-1-1 0,0 0 0,1 1 1,-1 0-1,0 0 0,-7-1 0,2 1-54,8-2 3,11-5-29,25-9 137,-34 16-47,24-9 2,0 1-1,1 2 1,1 0 0,-1 1-1,1 2 1,0 1 0,41 0-1,-62 3-3,0 0 0,-1 0 0,1 1 0,0 0 0,-1 0 0,1 0 0,-1 0 0,1 1 0,-1 0 0,0 0 0,1 1 0,-1-1-1,-1 1 1,1 0 0,0 1 0,-1-1 0,1 1 0,-1 0 0,0 0 0,0 0 0,-1 0 0,1 1 0,-1-1 0,0 1 0,3 6-1,-2-3-11,3 7 59,1 0-1,0 0 1,1-1-1,15 18 1,-22-30-30,1 1 0,-1 0 1,1-1-1,-1 0 0,1 1 0,0-1 1,0 0-1,0-1 0,0 1 1,0 0-1,0-1 0,0 0 1,1 1-1,-1-1 0,1-1 0,-1 1 1,0 0-1,1-1 0,-1 0 1,1 0-1,-1 0 0,1 0 1,-1 0-1,1-1 0,-1 1 0,1-1 1,4-2-1,0 0-12,0-1 0,-1 0 0,1-1 0,-1 0 0,0 0-1,0 0 1,0-1 0,-1 0 0,0 0 0,0-1 0,5-7 0,5-10 106,27-52 0,-23 38-46,-7 11-50,-11 21-47,1 0-1,0 0 1,0 0-1,5-7 1,-7 12 25,-1 1 1,0 0-1,0 0 1,0 0-1,0 0 0,0-1 1,0 1-1,0 0 0,0 0 1,0 0-1,1 0 0,-1-1 1,0 1-1,0 0 1,0 0-1,0 0 0,0 0 1,1 0-1,-1 0 0,0 0 1,0-1-1,0 1 0,0 0 1,1 0-1,-1 0 1,0 0-1,0 0 0,0 0 1,1 0-1,-1 0 0,0 0 1,0 0-1,0 0 0,1 0 1,-1 0-1,0 0 1,0 0-1,0 0 0,0 0 1,1 0-1,-1 1 0,0-1 1,0 0-1,0 0 0,0 0 1,1 0-1,-1 0 1,0 0-1,0 0 0,0 1 1,0-1-1,0 0 0,1 0 1,-1 0-1,0 0 1,0 1-1,0-1 0,0 0 1,0 0-1,0 0 0,0 1 1,3 15-69,-4-4 78,-1 1 1,-4 18-1,-1 6-17,5-16 39,-2 0-1,0 0 0,-2 0 1,0-1-1,-1 0 0,-2 0 1,-10 20-1,17-38-8,1 0 0,-1 0-1,1 0 1,-1 0 0,0 0 0,0 0-1,0-1 1,0 1 0,0-1 0,0 1 0,0-1-1,-1 0 1,1 0 0,0 0 0,-1 0-1,1 0 1,-1 0 0,-2 0 0,5-1-25,-1 0 0,1 0 0,0 0 0,0 0 0,-1 0 0,1-1-1,0 1 1,0 0 0,-1 0 0,1 0 0,0 0 0,0 0 0,-1-1 0,1 1 0,0 0 0,0 0 0,0 0 0,-1 0 0,1-1 0,0 1 0,0 0 0,0 0 0,0-1 0,0 1 0,0 0 0,-1 0 0,1-1 0,0 1 0,0 0 0,0 0 0,0-1 0,0 1 0,0 0 0,0-1-1,0 1 1,0 0 0,0 0 0,0-1 0,0 1 0,0 0 0,0 0 0,1-1 0,3-11 172,-2 8-189,1 1-1,0-1 0,0 1 0,0 0 0,0 0 0,0 0 0,1 0 1,0 1-1,-1-1 0,1 1 0,0 0 0,0 0 0,6-2 1,6-2-80,0 1 0,20-4 0,-6 3-186,78-18-2620,-39 2-3205,-62 20 5322,18-9-4964,-25 11 5637,0 0 1,0 0-1,0-1 0,1 1 1,-1 0-1,0 0 0,0 0 0,1 0 1,-1 0-1,0-1 0,0 1 1,0 0-1,1 0 0,-1 0 0,0 0 1,0-1-1,0 1 0,0 0 0,0 0 1,1-1-1,-1 1 0,0 0 1,0 0-1,0-1 0,0 1 0,0 0 1,0 0-1,0-1 0,0 1 0,0 0 1,0 0-1,0-1 0,0 1 1,-8-7-3210,6 5 2690,-15-10-2452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4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11232,'-13'0'5056,"26"8"-4385,-5-8 1889,10 5-1536,27-5 704,5 0-992,27-5-96,4 1-352,-5-4-416,-4 0 64,-9-4-1184,-13 7 672,-15-6-3136,-4 7 2080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4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27 120 11392,'-27'-34'5151,"72"0"-4479,-27 19-864,4 7-32,4-4-959,3 4 671,-3 0-4352,1 8 2688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5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52 2912,'0'0'77,"0"0"1,0-1-1,0 1 1,0-1-1,0 1 0,0 0 1,0-1-1,0 1 1,0-1-1,-1 1 1,1 0-1,0-1 0,0 1 1,0 0-1,-1-1 1,1 1-1,0 0 0,0-1 1,-1 1-1,1 0 1,0-1-1,-1 1 1,1 0-1,0 0 0,-1-1 1,1 1-1,0 0 1,-1 0-1,0-1 631,3 1-248,4-21 5663,-5 19-5735,-1 1 0,1 0 0,-1-1 0,1 1 0,-1 0 0,1-1 0,-1 1 0,0 0 0,0-1 1,0 1-1,0-1 0,0-1 0,1 20 1549,4 22 1,-2-21-1654,0 23-1,-10 73 854,3-64-780,-33 197 560,34-231-880,-3 15 112,1-1 1,-2 45-1,9-56-53,-2-18 283,3-2-373,0 0-1,0 0 1,0-1 0,-1 1 0,1-1-1,-1 1 1,1-1 0,-1 0-1,5-4 1,14-9 92,7 2 47,1 2 1,41-10 0,-42 12-162,47-12 160,102-17 0,-166 37-222,0 0-1,19 1 1,11 1 132,-41-1-98,0 0 1,1 0 0,-1 0 0,1 0 0,-1 0 0,0 0-1,1 0 1,-1 0 0,0 0 0,1 0 0,-1 0 0,1 0 0,-1 0-1,0 0 1,1 0 0,-1 1 0,0-1 0,1 0 0,-1 0 0,0 0-1,1 1 1,-1-1 0,0 0 0,0 0 0,1 1 0,-1-1-1,0 0 1,0 1 0,0-1 0,1 0 0,-1 1 0,0-1 0,0 0-1,0 1 1,0-1 0,0 1 0,0-1 0,0 0 0,1 1-1,-1-1 1,0 0 0,-1 2 0,1-2-209,0 1 0,0-1 1,-1 1-1,1-1 0,-1 1 0,1-1 1,0 0-1,-1 1 0,1-1 0,-1 1 1,1-1-1,-1 0 0,1 1 0,-1-1 0,1 0 1,-1 0-1,0 0 0,1 1 0,-1-1 1,1 0-1,-1 0 0,1 0 0,-1 0 1,0 0-1,1 0 0,-1 0 0,1 0 0,-1 0 1,0 0-1,1 0 0,-1 0 0,1-1 1,-2 1-1,-23-7-10606,15 6 7935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5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 2560,'0'0'832,"-1"-4"1834,-1 4-1778,-1 1-1,1-1 0,-1 1 0,1-1 0,-1 0 1,0 0-1,1 0 0,-3-1 0,-6 0 1421,6 1-1472,-4-1 1258,16 3 779,9 0-2295,0 0 0,0-1 0,24-2 0,-8 0-303,157-5 199,-175 5-440,-7 0 19,1 0 0,-1 1 0,14 1 0,-3 0-205,-3-1 154,-15 0 148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5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2496,'3'-5'19038,"3"5"-17279,1 0-4690,187-23 6479,-59 7-2968,-133 15-591,87-6 155,-78 7-135,-1 0-1,0 1 0,0 0 1,0 1-1,0-1 1,13 5-1,-21-5-131,2 14-6058,-2-11 5032,0 6-4923,-2-4 3043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0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2976,'-5'4'19784,"5"-2"-18348,0 0-3521,-14 13 3461,-8 14-101,17-23-1140,0 1-1,1 0 1,0 0 0,0 0 0,0 0 0,1 1-1,0-1 1,1 1 0,-1 0 0,-1 15 0,4-22-107,0 1 0,-1-1 0,1 0 0,0 0 0,0 1 1,0-1-1,0 0 0,1 0 0,-1 1 0,0-1 0,0 0 1,1 0-1,-1 0 0,1 0 0,-1 1 0,1-1 0,0 0 1,-1 0-1,1 0 0,0 0 0,0 0 0,-1 0 1,1 0-1,0-1 0,0 1 0,0 0 0,0 0 0,0-1 1,0 1-1,0-1 0,1 1 0,-1-1 0,0 1 0,0-1 1,0 0-1,0 1 0,2-1 0,6 2-18,-1-1 1,1-1-1,0 1 0,12-2 0,-7 0-571,45 1-6863,-41 0 5290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0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61 140 8640,'-32'-28'3904,"19"4"-3392,8 13 1920,5 6-1441,-5-7 737,5 9-1024,-5-10-192,10 9-320,-5-7-768,10 6 320,-7-7-992,7 9 736,4-6-4351,4 9 2687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0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4736,'-37'3'15935,"79"2"-11583,172-11-3413,-175 5-860,47 2-3,-68 0-20,-11-1-70,0 1 0,0-1 0,9 3 0,-4-2 410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0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6048,'-22'0'1952,"12"5"5888,15-5-7053,-1 1 1,0-1 0,0 0 0,1 0 0,4 0 0,6-1 234,91-2 2251,53-13-2562,-146 15-1602,-1 0 0,19 1 0,-7 1-4612,-9-1 2634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2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344 8640,'-18'-13'3904,"23"9"-3392,0 1-128,3 3-320,6-8-1792,9 3 960</inkml:trace>
  <inkml:trace contextRef="#ctx0" brushRef="#br0" timeOffset="1">24 211 10720,'-23'-11'4864,"78"-13"-4256,-21 11 1119,3 6-1087,61-13 512,2 7-672,43-10-128,-7 3-224,35-5-96,-10 5 0,0 0-1088,-21 13 576,-9-1-5311,-20 8 3199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0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3392,'-1'0'318,"1"-1"0,-1 0 0,1 1 0,-1-1 0,1 0 0,0 0 0,-1 1 0,1-1 0,0 0 0,0 0 0,-1 0 0,4-5 5344,-2 6-5584,5 9 2819,-3-2-2425,-1 1 0,0-1 0,-1 1 0,1-1 0,-1 1 0,-1 0 0,0 11 0,1 5 93,0 22 559,-5 48 1,1-32-499,-3 26-200,2-38-135,2 51 0,3 55 80,-1-92 314,11-78-355,0 0-332,0-1 0,-1 0-1,-1-1 1,8-18 0,14-24-157,-15 33 111,1 1 1,1 0 0,1 2 0,1 0-1,1 1 1,28-22 0,-47 41 40,1 0 0,-1 0 1,1 1-1,0-1 0,-1 0 0,1 1 1,6-2-1,-8 3 25,0 0-1,0 0 1,0 0 0,0 0 0,-1 0-1,1 0 1,0 0 0,0 0-1,0 1 1,0-1 0,0 0 0,0 1-1,0-1 1,0 0 0,-1 1 0,1-1-1,0 1 1,0 0 0,-1-1 0,1 1-1,0 0 1,-1-1 0,1 1 0,0 0-1,-1 0 1,1-1 0,0 3 0,2 5 126,0 0 1,0 0 0,0 0 0,-1 0-1,-1 1 1,2 13 0,0 25 142,-4 53 0,0-33-690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3 2144,'-2'0'166,"2"1"-139,0-1 0,0 0 0,-1 0 0,1 0 0,0 0 0,0 0-1,0 0 1,0 0 0,-1 0 0,1 0 0,0 0 0,0 0 0,0 0 0,-1 0-1,1 0 1,0 0 0,0 0 0,0 0 0,0 0 0,-1 0 0,1-1 0,0 1 0,0 0-1,0 0 1,0 0 0,-1 0 0,1 0 0,0 0 0,0 0 0,0-1 0,0 1-1,0 0 1,0 0 0,-12-2 10439,-17 5-5528,-12 10-1823,10-3-2314,0-1 1,-1-2-1,-34 4 0,-24 5-352,-23 7-2151,103-19 888,22 0-5843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11 2656,'0'0'15733,"-7"0"-12891,6 1-2685,-1-1-1,1 0 1,-1 1-1,1-1 0,0 1 1,-1-1-1,1 1 1,0 0-1,-3 1 1,-15 8 524,-4-2-132,0 1 0,0 1 1,-37 23-1,53-27-525,1-1 0,-1 1 0,1 0 0,0 0-1,0 1 1,1 0 0,0 0 0,0 0 0,1 1 0,0 0 0,0-1 0,1 1 0,0 1 0,0-1-1,1 0 1,0 1 0,0-1 0,1 1 0,0 0 0,1-1 0,0 1 0,0 0 0,1-1 0,0 1 0,0 0-1,1-1 1,0 1 0,6 12 0,-7-18 23,1 0 0,0 0-1,0 0 1,0 0 0,0 0-1,0-1 1,1 1 0,-1 0 0,1-1-1,0 0 1,0 0 0,0 0-1,0 0 1,0 0 0,0 0 0,0-1-1,1 0 1,-1 0 0,0 1-1,1-2 1,-1 1 0,1 0 0,-1-1-1,1 0 1,0 0 0,-1 0-1,1 0 1,5-1 0,2-2-40,-1-1 1,1 0-1,-1 0 1,0-1-1,0 0 1,-1-1-1,17-13 1,-6 3-92,-2-1 0,25-28 0,-2-11-12,-35 48 54,-1 1-130,-5 7 166,1 0 1,-1 0-1,0 1 0,0-1 1,0 0-1,1 0 1,-1 0-1,0 0 0,0 1 1,0-1-1,0 0 0,0 0 1,1 0-1,-1 1 1,0-1-1,0 0 0,0 0 1,0 0-1,0 1 1,0-1-1,0 0 0,0 0 1,0 1-1,0-1 1,0 0-1,0 0 0,0 1 1,0-1-1,0 0 0,0 0 1,0 0-1,0 1 1,0-1-1,0 0 0,-1 1 1,1 25-19,0 2 55,3 30 0,-2-49 33,0-1 1,1 0-1,0 0 1,0 0-1,1 0 1,0 0-1,0 0 1,6 9 0,-8-16-23,0 0 0,-1 1 0,1-1 0,0 0 0,0 0 0,0 1 0,0-1 0,1 0 0,-1 0 0,0 0 0,0 0 1,1-1-1,-1 1 0,0 0 0,1 0 0,-1-1 0,1 1 0,-1-1 0,1 1 0,2-1 0,-2 0-1,0 0 0,0 0 0,0-1 0,0 1 0,0-1 0,0 1 0,0-1 0,0 0 1,-1 0-1,1 0 0,0 0 0,0 0 0,-1 0 0,2-2 0,5-4 72,0-1 0,-1 0 0,-1 0-1,10-15 1,19-28 73,24-40-4,-52 80-228,-1 0-1,0 0 0,-1-1 1,-1 0-1,0 0 0,0 0 1,2-16-1,-5 25-78,-1 0-1,0-1 0,0 1 1,0 0-1,0-1 1,0 1-1,-1 0 1,1-1-1,-1 1 1,-1-5-1,0 6-58,1 0-1,0 0 1,-1-1-1,0 1 1,1 0 0,-1 0-1,0 0 1,0 1-1,0-1 1,0 0 0,0 1-1,-1-1 1,-3-1 0,3 2-220,1 0 0,-1 0 1,1 0-1,-1 0 0,1 0 1,-1 1-1,0-1 1,1 1-1,-1-1 0,0 1 1,0 0-1,1 0 0,-1 1 1,0-1-1,1 1 1,-1-1-1,0 1 0,1 0 1,-1 0-1,1 0 0,-4 2 1,0 4-1506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 4224,'5'-3'22426,"-9"15"-22101,2-6-186,1-5-122,1 0 1,-1 0 0,1 0-1,0 0 1,-1 0 0,0 0-1,1 0 1,-1 0-1,0 0 1,1 0 0,-1 0-1,0 0 1,0-1 0,0 1-1,0 0 1,0 0-1,0-1 1,0 1 0,0-1-1,0 1 1,0-1 0,-1 1-1,0 0 17,1-1 0,0 1-1,0 0 1,0 0 0,0 0-1,0 0 1,0 0 0,0 0 0,0 0-1,1 0 1,-1 0 0,0 2-1,0-1-38,0-1 1,0 1-1,0-1 0,-1 1 0,1-1 0,0 0 0,0 1 0,-1-1 0,1 0 0,-4 2 0,3-1 37,-1 0 0,1-1 0,-1 1 0,1 1 0,0-1 0,-1 0 0,1 1 0,-2 2 0,3-4-19,1 0-1,-1 1 1,0-1 0,0 0-1,0 1 1,1-1 0,-1 0-1,1 1 1,-1-1-1,1 1 1,-1-1 0,1 1-1,0-1 1,0 1 0,0-1-1,0 1 1,0-1 0,0 3-1,1 20 221,-1-16-226,0-7-5,0-1-1,0 1 1,1-1 0,-1 1-1,0-1 1,0 0-1,0 1 1,1-1 0,-1 1-1,0-1 1,0 0-1,1 1 1,-1-1 0,0 0-1,1 0 1,-1 1 0,1-1-1,-1 0 1,0 0-1,1 1 1,-1-1 0,1 0-1,-1 0 1,0 0-1,1 0 1,-1 1 0,1-1-1,-1 0 1,1 0 0,-1 0-1,1 0 1,1 0 63,4 3-24,0-1 0,-1 0-1,1-1 1,0 1 0,0-1-1,11 1 1,39-2 54,-29 0-123,-4-4-625,-13-1-2505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 10464,'-11'-11'3370,"10"10"-3188,1 1-1,-14-1 12224,5 9-11946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 3712,'-6'-3'5476,"6"2"-5020,-1 1 0,1 0 1,-1 0-1,0 0 0,0 0 1,-9 3 2979,-9 12-2145,16-13-675,-9 11 52,1 0 1,0 1-1,1 1 0,0 0 1,-11 24-1,14-28-348,-12 28 348,1 1 0,2 1 0,-18 71 0,24-63-334,2 1-1,3-1 0,1 92 1,4-92-70,3 0 0,2 0 0,1 0 0,3-1 0,18 58 0,-25-100-294,1 0 1,-1-1 0,1 1 0,0 0-1,6 7 1,-8-11-266,1 0 0,0 0 0,0 0 0,0 0 0,0 0 0,4 2 0,-4-3-206,0 0-1,0 0 1,-1 0 0,1-1 0,0 1-1,0-1 1,0 1 0,0-1 0,0 0-1,3 0 1,3 0-1590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5216,'0'0'11066,"-6"6"-6570,-33 40 395,36-42-4565,-18 31 864,20-32-1154,0 0 0,-1-1 0,2 1 0,-1 0-1,0 0 1,1 0 0,-1 0 0,1 0 0,0 0 0,0 0-1,0 4 1,1-4 10,0-1 0,0 0 0,1 0 0,-1 0 0,0 0 0,1 0-1,0 0 1,-1 0 0,1 0 0,0-1 0,0 1 0,3 1 0,-2 0-54,0-1 0,0 0 0,0 0 0,0 0 0,1-1 0,-1 1 0,4 0 0,13-3-1279,-18 0 861,0 1 0,1-1 1,-1 1-1,0 0 0,0 0 1,0 0-1,4 0 0,-3 1-603,1-1 0,-1 0-1,0 0 1,1 0 0,-1 0-1,0-1 1,1 1 0,-1-1 0,3-1-1,8-3-1892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 8896,'-18'-13'4032,"18"1"1023,0 9-2335,0-2-2144,0 10-352,23-10-12287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3808,'-7'11'19463,"9"-1"-20756,0 6 1858,0 1 0,-2 0 0,0 0 0,-5 30 0,2-26-72,2 1 0,0 22 0,2 49-8900,-1-52 4686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7552,'-5'1'5491,"15"-2"799,87 1 1041,48 0-6183,-96 3-3739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2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294 588 4640,'0'0'1504,"13"-8"1098,7-1 1187,-20 9-3639,0-1 0,1 1 0,-1 0 0,1-1 0,-1 1 0,0 0 0,1-1 0,-1 1 0,0-1 0,0 1 0,1-1 0,-1 1 0,0-1-1,0 1 1,0-1 0,1 1 0,-1-1 0,0 1 0,0-1 0,0 1 0,0-1 0,0 1 0,0-1 0,0 1 0,0-1 0,0 1 0,0-1 0,-1 1 0,1-1 0,0 0-1,-1 0 55,0 0-1,1 0 0,-1 0 0,0 0 1,0 0-1,0 1 0,0-1 1,0 0-1,0 0 0,0 1 0,0-1 1,0 1-1,-1-1 0,1 1 0,0-1 1,-2 1-1,-22-4 528,10 5-642,1 0 1,0 1-1,0 1 0,0 0 0,0 1 1,1 0-1,-19 10 0,20-9-133,0 1-1,0 1 1,1 0 0,0 1-1,0 0 1,1 0-1,0 1 1,-11 13 0,15-15 46,1 0 1,0 1 0,1 0 0,-1 0-1,1 0 1,1 1 0,0 0 0,0-1-1,-3 19 1,5-23 31,1 0 0,-1 0 0,1 1 0,0-1 0,0 0 0,1 0 0,-1 1 0,1-1 0,0 0 0,0 0 0,0 0 0,1 0 0,-1 0 0,1 0 0,0 0 0,0 0 0,1-1 0,-1 1 0,1-1-1,-1 0 1,1 0 0,0 1 0,4 1 0,-6-3-2,1-1 0,0 0 0,-1 0 0,1 0-1,0-1 1,0 1 0,0 0 0,-1-1 0,1 1 0,0-1-1,0 1 1,0-1 0,0 0 0,0 0 0,0 0 0,3 0-1,-1-1 24,-1 0-1,1 0 1,0 0-1,-1 0 0,0-1 1,1 1-1,-1-1 1,4-2-1,5-5 118,0-1 0,-1 0 0,15-16 0,-17 16-93,1-1 21,-1 0 1,0-1 0,0 0-1,-2 0 1,8-15 0,24-67 279,-38 92-378,1-4-53,1 0 0,-1 0 0,-1 0 0,1 0 0,-1-1 0,1-12 0,-2 19 35,0 0 1,0 0-1,0 0 1,0 0-1,0-1 1,0 1-1,0 0 0,0 0 1,0 0-1,0 0 1,0 0-1,0-1 1,0 1-1,0 0 1,0 0-1,0 0 0,0 0 1,0 0-1,0-1 1,0 1-1,0 0 1,-1 0-1,1 0 0,0 0 1,0 0-1,0 0 1,0-1-1,0 1 1,0 0-1,0 0 1,0 0-1,-1 0 0,1 0 1,0 0-1,0 0 1,0 0-1,-5 3-358,-3 11 23,3 2 456,2 1 1,0 0 0,-1 28 0,4-38-51,0 1 0,1-1 0,0 1 0,0 0 0,0-1 0,1 0 1,0 1-1,1-1 0,-1 0 0,8 13 0,-8-18-8,-1 0 1,1 0-1,0 0 1,0 0-1,0 0 1,0 0-1,0-1 1,0 1-1,0-1 1,1 1-1,-1-1 1,1 0-1,-1 0 1,1 0-1,-1 0 1,1-1-1,-1 1 1,1-1-1,0 1 1,-1-1-1,1 0 1,5 0-1,4-1 123,0-1 0,0 0-1,19-6 1,-31 8-170,200-64 346,-153 46-299,0-3-1,48-30 0,8-3 141,-101 53-166,0 0 1,-1 0 0,1 0 0,0 0 0,0 1 0,0-1 0,0 1 0,4-1 0,-6 1-18,1 0 0,-1 0 1,1 0-1,-1 0 0,1 0 0,-1 0 1,1 1-1,-1-1 0,1 0 0,-1 0 1,0 1-1,1-1 0,-1 0 1,1 0-1,-1 1 0,0-1 0,1 0 1,-1 1-1,1-1 0,-1 1 0,0-1 1,0 1-1,1-1 0,-1 0 0,0 1 1,0-1-1,0 1 0,1-1 1,-1 1-1,0-1 0,0 1 0,0-1 1,0 1-1,0-1 0,0 1 0,0-1 1,0 1-1,0-1 0,0 2 0,-1 2 8,0 0-1,1 0 0,-1 0 0,-1 0 0,1 0 1,-1 0-1,1 0 0,-1 0 0,0 0 0,-1 0 0,-2 3 1,1-1 14,0 1 0,-6 13 1,9-16-48,-16 35 255,17-39-232,0 0-1,1 0 0,-1 0 1,0 0-1,0 0 1,0 0-1,0 0 1,0 0-1,0 0 0,0 0 1,0 0-1,0 0 1,0 0-1,0 0 1,0 0-1,0 0 0,0 0 1,0 0-1,0 0 1,0 0-1,0 0 1,0 0-1,0 0 0,0 0 1,0 0-1,0 0 1,1 0-1,-1 0 1,0 0-1,0 0 0,0 0 1,0 0-1,0 0 1,0 0-1,0 0 1,0 0-1,0 0 0,0 0 1,0 0-1,0 0 1,0 0-1,0 0 1,0 0-1,0 0 0,0 0 1,0 0-1,0 0 1,0 0-1,0 0 1,0 0-1,0 0 0,0 0 1,0 0-1,0 0 1,0 1-1,8-6 117,9-7 9,-2 2-137,1-1 0,-1 2 0,2 0 0,0 1-1,20-7 1,91-22-227,-121 35 284,0 0-22,-1 1-1,0-1 0,12 0 0,-18 2-36,1 0 0,0 0-1,0 0 1,0 0 0,0 0 0,0 0-1,0 0 1,0 1 0,-1-1 0,1 0-1,0 0 1,0 1 0,0-1 0,0 0-1,-1 1 1,1-1 0,0 1 0,0-1-1,-1 1 1,1 0 0,0-1 0,-1 1 0,1-1-1,-1 1 1,1 0 0,0 0 0,-1-1-1,0 1 1,1 0 0,-1 0 0,1 0-1,-1-1 1,0 3 0,1 2 15,-1 1 0,-1 0 0,1 0 1,-1 0-1,0 0 0,0-1 0,-3 8 0,1-2 57,0 0-53,0 1-1,1 0 1,0-1 0,1 1-1,1 0 1,0 12-1,0-21-13,1 0-1,-1 0 0,1 0 0,-1 0 0,1-1 0,0 1 0,0 0 1,1 0-1,-1-1 0,0 1 0,1-1 0,0 1 0,-1-1 0,1 0 1,0 0-1,0 0 0,1 0 0,-1 0 0,0 0 0,0 0 0,1-1 1,-1 1-1,1-1 0,0 0 0,-1 1 0,1-1 0,0-1 0,0 1 1,0 0-1,5 0 0,6 0 32,-1 0 0,1-1 0,-1 0-1,1-1 1,-1-1 0,1 0 0,12-5 0,94-32-7,82-31-2,-16 6-4,-176 59 85,-9 2-191,-3 3 50,1 0 1,-1 0-1,1-1 1,-1 1-1,1 1 1,-1-1-1,1 0 1,-1 0 0,1 0-1,-1 1 1,-2 0-1,-16 5-91,0 1 0,0 0 0,-24 14 0,34-15 94,1-1-1,0 2 0,1-1 1,-1 1-1,2 1 0,-1 0 1,1 0-1,-13 17 0,12-12 22,1 0-1,0 0 1,1 1-1,1 0 1,0 0-1,-6 27 1,9-32 12,1 0 1,0 1-1,0-1 0,1 0 1,0 1-1,0-1 1,1 0-1,1 1 1,0-1-1,0 0 1,0 0-1,5 10 1,-6-16 26,1 0 1,-1 0-1,1-1 0,0 1 1,0-1-1,0 1 0,0-1 1,0 0-1,0 1 0,0-1 1,1 0-1,-1 0 0,1-1 1,0 1-1,-1-1 0,1 1 1,0-1-1,0 0 0,0 0 1,0 0-1,0 0 0,0-1 1,0 1-1,0-1 0,0 0 1,1 0-1,-1 0 0,0 0 1,0 0-1,5-2 0,3 0 28,0-2-1,1 1 0,-2-1 0,1-1 1,-1 0-1,19-12 0,-2-1 20,-1 0 0,-1-1 0,-1-2 0,-1 0 0,31-38 0,-28 26 27,-2-1 1,-1-2 0,-1 0 0,19-47-1,-16 20-13,-3-2-1,19-93 0,-29 106 61,-2-1-1,4-100 1,-14 153-140,-2-35-5,2 34-14,0-1 1,-1 1 0,1 0 0,0 0-1,-1-1 1,1 1 0,-1 0-1,0 0 1,1-1 0,-1 1-1,0 0 1,1 0 0,-1 0 0,0 0-1,0 0 1,0 0 0,0 0-1,0 0 1,0 1 0,0-1-1,-3-1 1,4 2 11,0 0 0,-1 0 0,1 0-1,-1 0 1,1 0 0,-1 0 0,1 0 0,-1 0 0,1 0-1,-1 0 1,1 0 0,-1 0 0,1 0 0,-1 0-1,1 0 1,-1 0 0,1 1 0,-1-1 0,1 0 0,0 0-1,-1 1 1,1-1 0,-1 0 0,1 1 0,0-1 0,-1 0-1,1 1 1,0-1 0,-1 1 0,-7 9-36,0 1 1,1 0-1,0 1 1,1 0-1,-6 15 0,-18 46 36,-30 110 0,50-142 51,1 0 0,2 1-1,2 0 1,0 80 0,7-75-252,2 0 1,11 55 0,-10-81 42,0-1 1,1 0 0,1 0 0,1 0 0,1-1 0,0 0-1,19 27 1,-25-42-239,0 1 1,1-1-1,-1 0 0,1 0 0,0 0 0,1 0 1,-1-1-1,1 1 0,-1-1 0,1 0 0,0-1 1,0 1-1,7 1 0,24 6-2311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7392,'-4'2'11391,"4"-2"-11226,-1 14 3115,2 19-2271,2 52 653,-3 0 0,-13 88 0,12-165-1628,-8 63 103,9-56-207,1-4-927,-1-11 847,0 0 0,0 0-1,0 1 1,0-1 0,0 0-1,0 0 1,0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 10048,'-29'1'9679,"33"1"-7727,9 2-245,-1-1-1078,1-2 1,0 0-1,0 0 1,0-1-1,25-4 1,1 1-2,110-14 633,-42 3-1007,-85 13-343,-18 1-113,0 0 0,0 0 0,0 0 0,0-1 0,7-1-1,-7 2-830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 8896,'-20'5'8469,"54"-6"-4731,48-9 0,-60 6-3249,1 0 0,0 2 0,1 1 0,-1 1 0,36 4 0,-54-3-414,-1-1-1,0 1 0,1 1 1,-1-1-1,0 1 1,0 0-1,0 0 0,4 2 1,-7-3-55,0 0 1,0 0-1,0 0 1,0 0-1,0 0 1,0 0-1,0 0 1,0 1-1,0-1 0,-1 0 1,1 0-1,-1 1 1,1-1-1,-1 1 1,1-1-1,-1 0 1,1 1-1,-1-1 1,0 1-1,0-1 1,0 1-1,0-1 0,0 0 1,0 1-1,0-1 1,-1 1-1,0 2 1,-1 2-50,-1 1 0,0-1 0,0 1 0,0-1 0,-1 0 0,0 0-1,0-1 1,-1 1 0,1-1 0,-1 0 0,-1 0 0,-7 6 0,-1-1 4,-1 0-1,0 0 0,-29 12 1,38-19 62,-1-1 0,0 1 1,0-1-1,-12 2 0,8-1 401,20-1-62,21-3-16,158-25 568,-155 23-1220,6-2-3088,-36 4 2199,0 1-1,0-1 0,0-1 0,0 1 0,5-3 0,0 0-1954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2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7872,'-8'-11'2560,"8"10"-2464,0 1 0,0-1 0,0 1 0,0-1 0,0 1 0,0-1 0,0 1 0,0 0 0,0-1 0,0 1 0,0-1 0,1 1 0,-1-1 0,0 1 0,0 0 0,1-1 1,-1 1-1,0-1 0,0 1 0,1 0 0,-1-1 0,0 1 0,1 0 0,-1-1 0,1 1 0,-1 0 0,0 0 0,1 0 0,-1-1 0,2 1 751,21 3 3558,-18-2-4069,0 0 1,-1 1-1,1-1 0,0 1 1,0 0-1,-1 0 0,1 0 1,-1 1-1,9 6 0,-4-2 73,0 1-1,0 0 1,12 15-1,1 7 223,-1 1 1,-1 0 0,21 45-1,35 110 1205,-62-143-1350,-1 1-1,-2 1 0,8 79 1,-12-69-222,1 12 185,-2 0 0,-4 70 0,-3-117-447,-1 0 1,0 0-1,-2 0 0,0 0 0,-1 0 0,-1-1 0,-1 0 0,-1-1 1,0 1-1,-2-1 0,-16 24 0,6-17-1247,-1-2-1,0 0 1,-49 37 0,24-23-542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2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2304,'0'-4'5840,"0"88"-2589,9 495 3951,-4-374-6038,8 101 472,-2-84-601,-8-140-833,13 237 401,-11-150-182,-2-63 87,-2-13-296,0-47-156,-1-22 38,5 34 1,18 115-52,-18-145 64,14 44 0,-15-60-96,1 1 1,1-1-1,0 0 1,0 0-1,14 18 1,22 19 90,-26-32-58,-1 1 0,24 37 0,-34-45-73,-1 0 0,5 16 0,1 1 175,-2-9-107,0 0 0,19 27 0,-24-39-32,1-1-1,0 0 1,1 0-1,-1 0 1,1-1-1,0 1 1,0-1 0,0 0-1,0-1 1,1 1-1,0-1 1,6 3 0,-8-5-6,0-1 0,-1 1-1,1-1 1,0 1 0,0-1 0,0 0 0,-1 0 0,1-1 0,0 1 0,4-2 0,0 0 49,-1 0-1,1-1 0,14-7 1,-8 3-5,-1-2 0,0 0 1,0 0-1,0-2 0,10-11 1,1-5-30,23-35-1,-6 6 12,46-41 127,-12 16 23,-59 61-185,-2 0 1,0-1-1,16-34 0,25-73-23,-37 81 39,3 1 0,28-48 1,-17 46-10,20-34 162,-30 39-154,-3-1 0,-1 0 1,-3-2-1,19-86 1,-10-3-179,-19 96 225,3 1-1,23-75 0,-15 63-56,-1-1 0,9-69 0,-13 59 39,-2 0-45,6-26-89,-4 37 148,26-93 82,9 23-122,-38 100 11,5-24 0,-3 9-47,44-192-86,-44 183 152,1 0-1,23-56 1,-22 72-5,1 0 0,2 0 0,1 2 0,22-29 0,-29 43-126,0 1 0,0 0 1,1 1-1,19-16 0,-28 25-194,-1 0 0,0 0 0,0 0 0,0 0-1,1 0 1,-1 0 0,0 0 0,-1 0 0,1 0 0,0 0 0,0 0-1,0 0 1,-1 0 0,1 0 0,0 1 0,-1-1 0,1 0-1,-1 0 1,1 0 0,-1-1 0,-1-2-1337,-5-8-2111,-3 6 1173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2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1984,'4'-3'17764,"5"2"-12663,13 1-8595,-17 1 5370,95-7-801,-28 1-966,18-3 72,-48 4 99,73 1 1,-45 5-28,16 1 326,71 8-570,-88-10-4237,-69-1 4111,0 0 0,0 0 0,0 0 1,0 0-1,1 0 0,-1 0 0,0 0 0,0 0 0,0 0 0,0 0 0,0 0 1,-6-16-11036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12 640,'-1'0'106,"1"0"-1,-1 0 1,0 0 0,0 0-1,1 0 1,-1 0 0,0 0 0,0 0-1,1 0 1,-1 1 0,0-1-1,0 0 1,1 1 0,-1-1-1,0 0 1,1 1 0,-1-1 0,1 1-1,-1-1 1,0 1 0,0 0-1,0 0 365,-18 11 7193,3-5 6406,51-2-13658,101-10 47,-89 2-420,166-12 168,55-3-14,-187 17-82,108 11 1,117 6 646,-298-16-516,12-1-1559,-20 1 1120,0 0 0,1 0 0,-1 0 0,0 0 0,0 0 0,1 0-1,-1 0 1,0 0 0,0-1 0,1 1 0,-1 0 0,0 0 0,2-3-2576,-2 3 2575,0-1 1,0 1 0,1 0 0,-1-1 0,0 1 0,0 0 0,0 0-1,0-1 1,0 1 0,-1 0 0,1-1 0,0 1 0,0 0 0,0 0 0,0-1-1,0 1 1,0 0 0,0 0 0,-1-1 0,1-3-3295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2496,'7'2'16656,"1"-1"-14271,6-1-3723,4 1 1917,153 5 1117,-57-4-1227,356 3 696,-302-6-564,-120 1-456,0-2 1,51-9 0,-50 3 89,-1 2-1,53 2 1,32 7 5,-98 1 454,-18-1-1701,0-2-5165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2144,'2'-4'800,"-1"-1"0,0 1 1,0-1-1,-1 0 0,1 1 1,-1-1-1,0-6 0,0 4 4318,4 14-4741,-1 0 0,0 1 1,0-1-1,0 1 1,-1-1-1,0 1 1,-1 0-1,1 10 0,2 7 98,28 227 1699,-23-154-1724,44 250 1806,-49-324-1893,1 31-1,-7-15-1124,1-36 51,0 0 0,0 0 0,0 0 0,0 0 1,-1 0-1,-3 6 0,5-9 356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177 923 1824,'-2'0'163,"1"1"1,-1 0 0,0-1-1,1 1 1,-1 0-1,1 0 1,-1 0-1,1 0 1,-1 0-1,1 1 1,0-1 0,-1 0-1,1 0 1,0 1-1,-1 1 1,1-1 96,0-1 1,-1 1 0,1-1-1,0 1 1,-1-1-1,1 0 1,0 0-1,-1 0 1,0 0 0,1 0-1,-3 1 1,-7 1 676,9-3-619,0 0 1,0 1-1,0-1 1,0 1-1,0-1 1,1 1 0,-1-1-1,0 1 1,-3 2-1,3 1 1268,4-14 103,-2 8-1595,0-1-1,1 0 1,-1 0 0,1 0 0,0 1-1,0-1 1,0 0 0,0 1 0,1-1 0,1-2-1,20-27 563,-9 14-221,0-5-146,-1 0-1,0-1 0,-2 0 0,-1-1 0,9-35 0,21-133 403,-28 127-433,8-32-300,9-51-167,-22 69 454,-5-1-214,-3 48 136,-5 46 185,-59 156 653,-15 44-106,52-128-740,-63 174 103,83-238-327,-32 83-708,36-89-514,-1 1-1,2-1 1,0 1 0,-1 28 0,5-17-3167,3-1 1452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2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1220 5568,'1'3'369,"-1"0"1,0 0-1,1 0 1,-1 0-1,1 0 1,0 0-1,0-1 1,0 1-1,0 0 1,1 0-1,1 3 1,-2-6-223,-1 1-1,1 0 1,-1 0 0,1-1 0,0 1-1,-1 0 1,1-1 0,0 1 0,-1-1-1,1 1 1,0-1 0,0 1 0,0-1-1,0 0 1,-1 1 0,1-1 0,0 0-1,0 0 1,0 1 0,0-1 0,0 0-1,0 0 1,0 0 0,0 0-1,0 0 1,-1 0 0,1 0 0,0-1-1,0 1 1,0 0 0,0-1 0,0 1-1,0 0 1,-1-1 0,1 1 0,0-1-1,0 1 1,0-1 0,0 0 0,7-7 327,0 0 1,-1 0 0,0 0 0,0-1 0,-1 0 0,0-1 0,-1 1 0,6-13 0,12-20 194,5-3 37,3 1 0,51-57 0,76-87 627,-116 128-866,58-110-1,-92 154-447,-5 8-40,1 0 0,1 0 0,0 0 0,0 0 0,0 1 0,11-12 0,-16 19 19,1-1-1,-1 1 1,0-1-1,1 1 1,-1-1-1,1 1 1,-1 0-1,1-1 1,-1 1-1,1 0 0,-1-1 1,1 1-1,-1 0 1,1 0-1,-1 0 1,1-1-1,-1 1 1,1 0-1,-1 0 1,1 0-1,0 0 1,-1 0-1,1 0 1,-1 0-1,1 0 1,-1 0-1,1 0 0,0 0 1,-1 0-1,1 1 1,-1-1-1,1 0 1,-1 0-1,1 1 1,-1-1-1,1 0 1,-1 1-1,1-1 1,1 2-1,-1 0 0,0 0 0,1 1 0,-1-1 0,0 0 0,0 0 0,0 1 0,-1-1 0,2 3 0,7 34-9,-2 0 1,-1 1-1,-2 0 0,-2 55 0,-22 163 135,0-143 96,17-101-134,-1-1-1,-1 0 1,0 0-1,-1 0 1,0-1-1,-10 15 1,13-23-18,0 0-1,0-1 1,0 1 0,0-1-1,-1 1 1,0-1 0,0 0-1,-7 4 1,8-6-27,0 1 0,0-1 0,0 0 0,0 0 0,0-1 0,0 1 0,0 0 0,0-1 0,-1 0 0,1 0 0,0 0 0,0 0 0,0 0 0,-5-2 0,2 0-19,0 0 0,0 0 1,0-1-1,0 0 0,1 0 1,-1 0-1,1-1 0,-7-6 0,2 2-73,1-2 1,0 1-1,-8-12 0,1-2-87,1-1 0,1-1-1,-17-40 1,19 38-67,2 1-419,10 15 172,0 10 444,0 1 0,1 0 1,-1 0-1,0 0 0,1 0 0,-1 0 1,0 0-1,1 0 0,-1 0 1,0 0-1,1 0 0,-1 0 1,0 0-1,1 0 0,-1 0 1,0 0-1,1 0 0,-1 0 1,0 0-1,1 0 0,-1 0 0,0 1 1,1-1-1,-1 0 0,0 0 1,1 0-1,-1 1 0,0-1 1,0 0-1,1 0 0,-1 1 1,0-1-1,25 18-20,1-2 1,1 0 0,0-2-1,1-1 1,50 16-1,-65-26 68,1-1-1,-1 0 1,1-1 0,0 0-1,-1-1 1,1-1-1,0 0 1,-1-1 0,1 0-1,-1-1 1,23-8-1,9-7 211,-1-2 0,42-25 0,-55 28-115,255-139 165,-275 150-314,-1 1-34,1-1-1,0 1 0,16-5 1,-24 10 17,-1-1 0,1 0 0,0 1 0,0 0 0,0-1 0,0 1 0,-1 0 0,1 0 0,0 1 0,0-1 0,0 1 0,0-1 0,-1 1 0,1 0 0,0 0 0,-1 0 0,1 0 0,-1 1 0,4 2 0,23 19-52,21 15 338,-49-38-226,-1 0-1,0 1 0,1-1 1,-1 0-1,1 0 1,-1 0-1,0 1 1,1-1-1,-1 0 0,1 0 1,-1 0-1,1 0 1,-1 0-1,1 0 0,-1 0 1,0 0-1,1 0 1,-1 0-1,1 0 0,-1 0 1,1 0-1,-1 0 1,1 0-1,-1 0 1,0 0-1,1-1 0,-1 1 1,1 0-1,0-1 19,0 0 0,-1 1-1,1-1 1,-1 0 0,1 0 0,-1 0-1,0 0 1,1 1 0,-1-1 0,0 0-1,1 0 1,-1-2 0,1-23 378,-2 19-381,0 4-56,1-1 0,-1 1-1,1 0 1,-1 0 0,0 0 0,-3-5-1,3 7-28,1 0-1,-1 0 0,0 0 0,-1 0 0,1 0 0,0 0 0,0 0 0,0 0 0,0 0 1,-1 1-1,1-1 0,0 0 0,-1 1 0,1-1 0,-1 1 0,1 0 0,0-1 0,-3 1 1,1 0-66,0-1 1,0 1-1,-1 0 1,1 1-1,0-1 1,0 0-1,0 1 1,-1 0-1,-3 1 1,-30 15-390,29-14 463,-2 2 40,0 0 0,0 1-1,0 0 1,0 1 0,1 0 0,0 1-1,1-1 1,0 2 0,0-1 0,0 1-1,1 0 1,-10 17 0,11-14-17,0 0 1,1 0-1,0 0 1,1 0-1,0 1 1,1 0-1,0-1 1,1 1-1,1 0 1,0 21-1,1-26 31,1-1 0,0 1-1,0-1 1,1 0 0,0 1 0,0-1-1,0 0 1,1 0 0,0-1 0,1 1-1,0-1 1,0 1 0,0-1-1,0 0 1,1-1 0,0 1 0,0-1-1,1 0 1,0 0 0,6 4 0,-7-6 20,1 0 0,0 0 0,-1 0 0,1-1 0,0 0 0,0 0 0,1-1 0,-1 0 0,0 0 0,1 0 0,-1-1 0,0 0 0,12-1 0,2-2 54,-1 0-1,1-2 0,19-6 0,100-42 46,-113 42-129,397-183-90,-370 165 111,78-39 104,-100 55-98,-1-1 89,1 0 0,51-35 1,-81 49-116,0-1 1,0 1-1,0-1 1,0 0 0,0 0-1,0 0 1,0 1 0,0-1-1,-1 0 1,1 0-1,0 0 1,-1 0 0,2-2-1,-2 3-20,0-1 0,-1 1-1,1 0 1,0 0-1,0-1 1,0 1 0,0 0-1,-1 0 1,1 0 0,0-1-1,0 1 1,-1 0 0,1 0-1,0 0 1,0 0-1,-1 0 1,1-1 0,0 1-1,0 0 1,-1 0 0,1 0-1,0 0 1,0 0-1,-1 0 1,1 0 0,0 0-1,-1 0 1,1 0 0,0 0-1,0 0 1,-1 0 0,1 0-1,-7 1-176,1 0 0,0 0 0,-8 3 0,-2 1 131,1 1 1,1 1-1,-1 0 1,1 1-1,1 0 1,-1 2-1,1-1 1,1 1 0,0 1-1,0 0 1,1 1-1,-10 14 1,10-9 90,0 0 0,1 1 0,0 0 0,2 0 0,0 1 1,1 0-1,1 1 0,1 0 0,-3 21 0,6-29 74,1-1 1,0 21-1,1-27-69,1 0 0,0 0-1,-1 0 1,1-1 0,1 1 0,-1 0 0,1-1 0,4 9 0,-6-12-29,1 0 0,-1 0 0,1 0 0,-1 0 0,1 0 0,-1 0 1,1-1-1,0 1 0,0 0 0,-1 0 0,1-1 0,0 1 0,0 0 0,0-1 0,0 1 0,0-1 1,0 1-1,0-1 0,0 1 0,0-1 0,0 0 0,0 1 0,0-1 0,0 0 0,0 0 0,0 0 1,0 0-1,1 0 0,-1 0 0,0 0 0,2-1 0,0 0 32,1-1 0,-1 0 0,1 0 0,-1 0 0,0 0 0,6-5 0,-7 5-3,27-25 106,-2 0 0,31-41 0,-10 11-130,118-130-240,-155 174 197,0-1 1,0 0 0,9-18-1,-20 32 2,1-1-1,-1 1 1,0-1-1,1 0 1,-1 1 0,0-1-1,0 1 1,1-1-1,-1 0 1,0 1-1,0-1 1,0 1-1,0-1 1,0 0-1,0 1 1,0-1 0,0 0-1,0 1 1,0-2-1,0 2 4,-1 0-1,1 0 0,0-1 0,-1 1 1,1 0-1,0 0 0,-1 0 0,1 0 0,0 0 1,-1 0-1,1 0 0,0 0 0,-1 0 1,1 0-1,0 0 0,-1 0 0,1 0 1,0 0-1,-1 0 0,1 0 0,0 0 1,-1 0-1,1 0 0,-1 1 0,-25 12-593,11-3 517,0 1 0,1 1 0,0 0 0,-19 22 0,28-28 98,0 1-1,0 0 0,1-1 0,0 2 0,0-1 0,1 0 1,0 1-1,0 0 0,1 0 0,0-1 0,0 1 1,0 1-1,1 7 0,0-10 10,1-1 1,0 1-1,1-1 0,-1 1 1,1-1-1,0 1 0,0-1 1,1 1-1,0-1 0,0 0 1,0 0-1,0 0 1,4 5-1,-4-7 26,1 0 0,-1 0 0,1-1 0,-1 0 0,1 1 0,0-1 0,0 0 0,0 0 0,0 0 0,1-1 0,-1 1 0,0-1 0,1 0 0,-1 0 0,1 0 0,-1 0 0,1 0 0,-1-1 0,1 0 0,0 0 0,6 0 0,2-2 25,1 0 0,-1 0 0,0-1 0,0-1 0,0 0 0,-1 0 0,1-1 0,-1-1 0,16-10-1,7-7-41,47-41 0,65-80 118,-18-7-30,-119 140-97,215-267 44,-177 220-306,66-106-1,-109 155-65,-6 10-134,-14 17-76,-8 15 450,2 1 1,-30 61-1,-23 81 155,54-117 4,-23 101 0,42-150-59,0 0 0,1 1 0,0-1 0,1 0-1,0 1 1,2 15 0,-1-22 29,-1-1-1,1 0 1,0 0-1,0 0 1,0 0 0,0 0-1,1 0 1,-1-1-1,1 1 1,0 0-1,0-1 1,0 1-1,0-1 1,0 1 0,0-1-1,1 0 1,-1 0-1,1 0 1,-1-1-1,1 1 1,0 0-1,0-1 1,0 0-1,0 1 1,3 0 0,1-1 3,0 0 0,0 0 0,-1 0 0,1-1 0,0 1 0,0-2 0,0 1 0,0-1 0,12-3 0,-8 1-4,0-1 1,0 0 0,0 0-1,19-12 1,-20 10-48,0-2-1,0 1 1,-1-1 0,0 0-1,-1-1 1,0 0 0,0-1-1,8-13 1,-13 19-6,87-128-211,50-65-125,73-48 180,-204 234 134,5-5-114,0-1 0,-1 0 0,12-22 0,-26 39 130,1 0 0,0 0 1,0 0-1,0 0 1,0 0-1,0 0 0,0 0 1,0 0-1,0 0 0,-1 0 1,1 0-1,0 0 1,0 0-1,0 0 0,0 0 1,0 0-1,0 0 1,0 0-1,0 0 0,0 0 1,0-1-1,-1 1 1,1 0-1,0 0 0,0 0 1,0 0-1,0 0 1,0 0-1,0 0 0,0 0 1,0 0-1,0 0 1,0-1-1,0 1 0,0 0 1,0 0-1,0 0 0,0 0 1,0 0-1,0 0 1,0 0-1,0 0 0,0-1 1,0 1-1,0 0 1,0 0-1,0 0 0,0 0 1,0 0-1,0 0 1,0 0-1,0 0 0,0-1 1,0 1-1,-10 8-293,-44 47-92,35-35 384,2 0 1,1 1-1,-17 29 0,0 6 73,3 0 1,-34 92-1,46-102 130,2 2 0,2 0 0,-14 89 0,26-124-126,1 1 1,0-1-1,1 1 0,1 0 1,0-1-1,3 15 0,-3-24-24,0 0-1,0 0 1,0 0 0,1 0-1,0 0 1,-1 0-1,1-1 1,0 1 0,1-1-1,-1 1 1,1-1-1,-1 0 1,1 0-1,0 0 1,0 0 0,1-1-1,-1 1 1,0-1-1,1 0 1,0 0 0,-1 0-1,1 0 1,0-1-1,6 2 1,-3-1 16,0-1 0,0-1 0,1 1 0,-1-1 0,0 0 0,13-3-1,44-11 142,-54 11-174,20-5 3,-1-1 0,0-1-1,49-26 1,-64 28-30,-1 0 1,0-1-1,0-1 1,0 0 0,-2-1-1,1 0 1,-1-1-1,-1 0 1,10-15-1,-12 16-21,-1-1-1,0 0 1,0-1 0,-1 1-1,-1-1 1,0-1 0,3-14-1,-8 27-6,0 0 0,1-1 0,-1 1 0,0 0 0,0-1 0,0 1-1,0 0 1,0-1 0,0 1 0,-1 0 0,1-1 0,0 1-1,-1 0 1,1 0 0,-1-2 0,0 3 16,1 0-1,0-1 1,-1 1-1,1 0 1,0 0-1,-1 0 1,1 0-1,0 0 1,-1-1-1,1 1 1,-1 0-1,1 0 1,0 0-1,-1 0 1,1 0-1,-1 0 1,1 0-1,0 0 1,-1 0-1,1 1 1,0-1-1,-1 0 1,1 0 0,-1 0-1,1 0 1,0 0-1,-1 1 1,1-1-1,0 0 1,-1 1-1,-5 3-110,1 0 0,0 1 0,-9 9 0,12-12 122,-23 26 52,1 1 1,1 1-1,-19 34 0,39-57-11,-1 0 0,1 0 1,0 0-1,0 0 0,1 1 0,0-1 0,0 1 0,1 0 0,0-1 1,0 1-1,1 9 0,0-13-5,1 0-1,-1 0 1,1 0 0,0 1-1,0-1 1,1-1 0,-1 1 0,1 0-1,-1 0 1,1-1 0,1 1 0,-1-1-1,0 1 1,1-1 0,-1 0 0,1 0-1,0 0 1,0 0 0,1-1 0,-1 1-1,0-1 1,7 4 0,-7-5 12,1 1 0,0-1 0,0 1 1,0-1-1,-1-1 0,1 1 0,0 0 0,0-1 0,0 0 1,0 0-1,5-1 0,-1 0 9,0 0-1,0-1 1,0 0 0,15-6-1,-2-2 100,0-1 0,37-27 0,45-46 231,-98 79-383,0 0 0,-1 0 0,1-1 1,-1 0-1,0 0 0,-1 0 0,1 0 0,-1 0 0,-1-1 0,1 0 0,-1 1 1,0-1-1,-1 0 0,1 0 0,-1 0 0,-1 0 0,1 0 0,-1-8 0,0 13-17,0 0-1,0 0 0,0 0 0,1 0 0,-1 0 0,0 0 0,1 1 1,0-1-1,0 0 0,-1 0 0,1 1 0,0-1 0,0 0 0,0 1 1,1-1-1,-1 1 0,3-3 0,-1 1-23,1 1 1,-1 0-1,1-1 0,-1 1 0,1 0 1,0 1-1,8-3 0,-1 1 9,0 1 1,1 0-1,-1 1 0,1 0 1,18 1-1,-24 1-7,1-1-1,0 1 1,0 1 0,0-1-1,-1 1 1,1 0 0,-1 1-1,12 5 1,-14-5 18,1 0 0,-1 0 1,0 1-1,0-1 0,-1 1 0,1 0 0,-1 0 1,1 0-1,-1 0 0,0 1 0,-1-1 0,3 7 0,-1-3 23,-1 1 0,-1 0 0,0 0-1,2 14 1,0 1 15,-2-19-28,-1 0-1,1 0 0,0 0 1,0-1-1,0 1 0,1 0 1,0-1-1,0 0 0,0 0 1,0 0-1,0 0 0,1 0 1,5 4-1,-6-6 41,1 1 0,-1 0 0,1-1 0,0 0 0,0 0 0,0 0 0,0 0 0,0 0 0,1-1 0,-1 0 0,0 0 0,1 0 0,-1-1 0,1 1 0,6-1 0,-6-1 13,1 0 1,0 0-1,-1-1 0,0 1 0,1-1 0,-1 0 1,0-1-1,0 1 0,8-6 0,1-3 38,22-19 0,-27 22-83,41-38-83,-3-1-1,-2-3 1,67-94 0,-107 140-295,-6 13 210,-3 5 28,-1-1-1,-10 19 0,-2 5 33,2-1 51,5-13 128,1 0 1,1 1-1,1 0 0,-7 42 1,14-63-52,-1-1 0,1 1 0,0-1 0,0 0 0,0 1 0,0-1 0,1 1 0,-1-1 0,1 0 0,-1 1 0,1-1 0,0 0 0,0 1 0,0-1 0,0 0 0,0 0 0,3 3 0,-3-4 2,1 1 0,0-1 0,0 0 1,0 0-1,0 1 0,0-1 0,0 0 0,0-1 0,0 1 0,0 0 0,0 0 0,0-1 0,1 0 0,-1 1 0,0-1 0,0 0 0,1 0 0,-1 0 0,4-1 0,10-1 59,0-1 0,-1 0 0,1-2 1,-1 0-1,20-9 0,-7 1 110,48-31 0,-50 24-255,-1-1 0,0 0 1,-2-2-1,22-28 0,18-16-69,-63 66 127,1 1 0,-1-1 0,1 1 0,-1-1 0,1 1 0,-1-1-1,1 1 1,-1-1 0,1 1 0,-1 0 0,1-1 0,-1 1-1,1 0 1,0-1 0,-1 1 0,1 0 0,0 0 0,-1 0 0,1 0-1,0 0 1,-1 0 0,1-1 0,0 1 0,-1 1 0,1-1-1,1 0 1,-1 1-6,-1-1 0,1 1 0,0 0-1,-1 0 1,1 0 0,-1 0 0,1 0-1,0-1 1,-1 1 0,0 0 0,1 0-1,-1 0 1,0 0 0,1 0 0,-1 1 0,0-1-1,0 0 1,0 1 0,1 7-23,-1 0 1,0 0-1,-1-1 0,0 1 1,-3 14-1,-16 45 79,4-17 98,16-50-131,-1 1-1,1-1 0,0 0 0,-1 1 0,1-1 1,0 1-1,0-1 0,0 0 0,0 1 1,0-1-1,1 1 0,-1-1 0,0 0 0,1 1 1,-1-1-1,1 0 0,-1 1 0,2 1 0,-1-2 0,0-1 1,-1 1-1,1 0 0,0-1 0,0 1 0,0-1 0,0 0 0,-1 1 1,1-1-1,0 0 0,0 1 0,0-1 0,0 0 0,0 0 0,0 0 1,0 0-1,0 0 0,0 0 0,0 0 0,0 0 0,0 0 0,0 0 0,0 0 1,0-1-1,0 1 0,0 0 0,-1-1 0,1 1 0,1-1 0,7-4 25,0 0-1,13-10 1,4-2-152,7-3-10,-6 3-60,51-22 0,-74 38 162,0-1 0,0 1 0,0 0 0,0 0 0,0 1 0,0-1 0,0 1 0,8 0 0,-11 0 17,-1 0-1,1 0 1,0 0-1,0 1 1,-1-1-1,1 0 1,0 0-1,0 1 1,-1-1-1,1 0 1,0 1-1,-1-1 1,1 1-1,0-1 1,-1 1-1,1-1 1,-1 1-1,1 0 1,0 0-1,0 1-3,-1-1 1,0 0-1,1 0 0,-1 0 0,0 1 0,0-1 0,0 0 0,0 0 0,0 0 0,0 1 0,0-1 0,0 0 0,-1 0 0,1 1 0,0-1 0,-1 0 0,0 1 0,-1 4 9,-1-1 0,0 1 0,-1-1 0,1 0 0,-1 0 0,-5 4 0,5-4 33,0-1 0,1 1 0,-1 0-1,1 0 1,0 0 0,0 1-1,-3 6 1,6-11-23,0 0 0,-1 0 0,1 0 0,0-1 0,0 1 0,0 0 0,0 0 0,0 0 0,0 0 0,0 0 0,0-1 0,0 1 0,0 0 0,1 0 0,-1 0-1,0 0 1,1-1 0,-1 1 0,0 0 0,1 0 0,-1-1 0,1 1 0,-1 0 0,1-1 0,-1 1 0,1 0 0,0-1 0,-1 1 0,1-1 0,0 1 0,-1-1 0,1 1 0,0-1 0,0 0 0,0 1 0,-1-1 0,1 0 0,0 1 0,1-1-1,3 1 10,0 0 0,1 0-1,-1 0 1,11-1 0,25 0 26,1-3 0,-1-1 1,0-2-1,43-12 0,-55 10-71,-2-1 0,1-2 0,-1-1 0,-1 0 0,0-2 0,38-28 0,-43 27-20,-11 9 7,-1-1-1,0 0 1,0 0-1,-1-1 0,0 0 1,8-9-1,-16 17 37,-1 0 1,1 0-1,0 0 0,0 0 1,0 0-1,0 0 0,0 0 1,0 0-1,0 0 0,0 0 1,0 0-1,0 0 0,0 0 1,0 0-1,0 0 0,0 0 1,0 0-1,0-1 0,0 1 0,0 0 1,0 0-1,0 0 0,0 0 1,0 0-1,0 0 0,0 0 1,0 0-1,0 0 0,0 0 1,0 0-1,0 0 0,0 0 1,0 0-1,0 0 0,-1 0 0,1 0 1,0 0-1,0 0 0,0 0 1,0 0-1,0 0 0,0 0 1,0 0-1,0 0 0,1 0 1,-1-1-1,-8 6-258,-13 12-56,-11 11 161,-92 89 80,110-103 97,1 1-1,1 1 1,0 0-1,1 1 1,1 0-1,-11 25 1,17-32 7,1 1 1,0-1 0,1 1 0,-3 15 0,5-21 11,-1-1-1,1 1 1,0-1 0,1 1 0,-1-1-1,1 1 1,0-1 0,0 1-1,0-1 1,0 0 0,1 1-1,4 6 1,-6-10-15,1 0 0,-1 0-1,1 0 1,0 0 0,-1-1 0,1 1-1,0 0 1,0 0 0,0-1 0,0 1-1,-1-1 1,1 1 0,0-1-1,0 1 1,0-1 0,0 1 0,0-1-1,0 0 1,0 1 0,0-1 0,1 0-1,-1 0 1,0 0 0,0 0 0,0 0-1,0 0 1,0 0 0,0 0-1,0-1 1,0 1 0,0 0 0,0-1-1,0 1 1,0 0 0,0-1 0,0 0-1,0 1 1,1-2 0,4-2 9,0 0 1,-1 0-1,0-1 1,8-9-1,55-64 43,52-54-96,15-18-109,-122 130-284,-21 33-456,-15 23 437,10-16 352,2 0 0,-11 25 0,-15 47 260,-27 107 0,-19 111 469,74-277-550,-61 193 441,55-187-443,-1 0 0,-2-1-1,-37 56 1,43-76-37,-1-2 0,0 0-1,-2 0 1,0-2-1,0 0 1,-2 0-1,1-2 1,-2 0-1,0 0 1,0-2 0,-22 9-1,26-13-179,1-1-1,-27 7 1,34-10 65,0-1 0,0-1 1,0 1-1,0-1 0,0 0 1,0 0-1,0-1 0,0 0 1,0 0-1,-5-2 0,4 1 13,1-1-1,0 0 1,-1 0-1,1-1 1,0 0-1,1 0 0,-1 0 1,-7-8-1,4 3 8,1-1 0,0 1 0,1-2 0,-8-12-1,0-7 34,1-1-1,-16-48 1,12 26 274,3 0 1,-17-103-1,31 148-220,1 0 0,-1 0 0,1 0 0,1-1-1,0-8 1,0 14-34,0 1 1,-1-1-1,1 1 0,0-1 0,0 1 0,0-1 0,1 1 1,-1-1-1,1 1 0,-1 0 0,1 0 0,0 0 1,-1 0-1,1 0 0,0 0 0,0 1 0,1-1 0,-1 0 1,3-1-1,1 0-34,1 1 1,-1-1 0,1 1-1,-1 1 1,1-1 0,11-1-1,43 2-1571,-45 1 542,0 0 1,1-1 0,16-3 0,3-7-2947,-4 3 1276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6 2496,'-5'-5'13573,"23"9"-12496,-17-4-1044,1 1 1,-1-1-1,1 0 0,-1 1 1,1-1-1,-1 0 0,1 0 0,0 0 1,1 0-1,7-1 45,10 3 95,7 1 183,0 0 1,43 12-1,-63-12-296,-1-1 0,0 1 0,0 1 0,0-1-1,0 1 1,0 0 0,-1 0 0,0 1 0,0 0 0,0 0-1,0 0 1,-1 0 0,5 8 0,-7-9 8,0 1-1,-1 0 1,0 0 0,0 0 0,0-1 0,-1 1-1,0 0 1,0 0 0,0 0 0,0 0 0,-1 0 0,1 0-1,-4 7 1,2 1 108,-1-1-69,-1-1-1,-1 0 1,1 0-1,-2 0 1,-9 15-1,11-19-78,-12 20 72,-31 48 360,15-27-105,-14 16-193,24-39-4,10-12-125,-14 22 0,12-20 86,12-14-104,0 1 0,0 0 1,0 0-1,0 0 0,0 1 0,1-1 0,-3 4 0,3-3 3,0 0 0,-1-1-1,1 1 1,0 0 0,-1-1 0,0 0-1,1 1 1,-5 3 0,-5 6 29,-13 21 0,18-25 3,-20 23 430,28-28-162,6 3-7,-5-3-262,0-1 1,1 0-1,-1 0 0,1 0 0,-1 0 0,1-1 0,0 0 1,6 2-1,6 2 47,-11-3-27,-5-1 119,-3 5-189,1-2 6,-1 0 1,0 0-1,0-1 1,-6 6-1,-5 6 5,8-8 12,-1 0 0,1-1 0,-8 6 0,6-6-4,2 0 0,-1 1 0,-6 7 0,0 2-85,7-9 37,0 0 0,-7 12 0,11-16 29,1-1 0,0 0 0,0 0-1,0 1 1,1-1 0,-1 0-1,0 1 1,1-1 0,0 1 0,-1-1-1,1 1 1,0-1 0,0 1 0,1 2-1,6 25-14,2 0 0,1 0 0,18 35 0,14 43-37,-39-98 137,2 3 100,-1 1 0,-1-1 1,0 0-1,-1 1 0,1 21 0,-4-34-160,1 1 0,-1-1 0,1 1 0,-1-1 0,1 1 0,-1-1 0,0 0 0,1 1 0,-1-1 0,0 0 0,0 1 0,0-1 0,0 0 0,0 0 0,-1 0 0,1 0-1,0 0 1,0 0 0,-1-1 0,1 1 0,0 0 0,-3 0 0,-2 2 70,0 0 1,0-1-1,-11 3 0,9-4-62,-1 0 0,0 0 0,0-1 0,0-1 1,0 1-1,0-1 0,-10-3 0,-20-1 68,-10 0-278,-58-4-3835,96 9 3220,-3-4-4742,12-4-864,3 7 6003,-1 0 0,1 1 0,0-1 0,-1 0 0,1 0 0,0 0 0,0 1 0,0-1 0,-1 0 0,3 0 0,15-8-3102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1888,'0'-48'10037,"0"185"-3524,-9 194-4189,5-70-1212,4-204-848,0 71 1464,1-140-1644,0 1 0,2 0 1,-1 0-1,5-12 0,1-6-137,0 0-31,20-45 0,-15 39 92,-8 25-3,-1-1-1,1 1 1,1 0-1,0 0 1,0 1-1,12-13 1,-16 19-4,1 1 0,0 0 0,0 0-1,0 0 1,0 1 0,0-1 0,0 1 0,0-1 0,1 1 0,-1 0 0,0 0 0,1 1-1,-1-1 1,1 1 0,-1-1 0,1 1 0,-1 0 0,1 0 0,-1 1 0,6 0 0,-6 0 33,0 0 0,0 0 1,-1 0-1,1 1 1,0-1-1,-1 0 1,1 1-1,-1 0 1,0 0-1,1-1 1,-1 1-1,0 1 0,0-1 1,0 0-1,-1 0 1,1 1-1,0-1 1,-1 1-1,0-1 1,1 1-1,-1 0 1,0 0-1,0-1 0,0 6 1,4 28 193,-2-1 1,-3 61 0,-1-40-24,-5 63-392,5-117-27,1 0 0,0 0 0,-1 0 0,1 0 0,-1 0 0,1 0 0,-1-1 0,0 1 0,0 0 0,0 0 0,-2 2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 6304,'0'0'146,"0"0"0,0 0 0,-1 0-1,1-1 1,0 1 0,0 0 0,-1 0 0,1 0 0,0 0 0,0 0 0,-1 0 0,1 0 0,0-1-1,-1 1 1,1 0 0,0 0 0,0 0 0,-1 0 0,1 0 0,0 0 0,-1 1 0,1-1 0,0 0 0,0 0-1,-1 0 1,1 0 0,0 0 0,-1 0 0,-9 8 2802,0-1-773,-58 35 2344,-32 27-3481,78-49-2559,9-8-3352,33-13-7100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14 2720,'-5'-4'11120,"-1"12"-7659,-14 8-752,-3 8-1249,19-20-1312,-1 0-1,1 1 1,0-1 0,0 1 0,1 0-1,-1 0 1,1 1 0,-3 6-1,0 6 1,0 1 0,1 0 0,1 0 0,1 0 0,1 1 0,1-1-1,0 1 1,1-1 0,1 1 0,5 26 0,-5-44-109,-1 1 1,1 0-1,0-1 1,0 1-1,0-1 0,0 1 1,0-1-1,1 1 0,-1-1 1,1 0-1,-1 0 1,1 0-1,0 0 0,3 3 1,-4-4-8,0 0-1,0-1 1,0 1 0,0-1 0,0 1 0,0-1-1,0 0 1,0 1 0,0-1 0,0 0 0,0 0-1,0 0 1,0 0 0,0 0 0,0 0 0,2 0-1,-1-1 3,-1 1-1,1-1 1,0 1-1,-1-1 1,1 0-1,-1 0 1,1 0-1,-1 0 1,1 0-1,-1 0 0,0 0 1,0-1-1,2-1 1,14-20 16,-1-1 0,25-52 1,-31 57 59,-3 5-37,-3 6-109,0 1 0,0-1 0,-1 0 0,4-11 1,-7 19 27,0-1 1,0 1 0,0 0 0,-1 0 0,1 0 0,0 0 0,0 0 0,0 0 0,0 0 0,0-1 0,0 1-1,0 0 1,0 0 0,0 0 0,0 0 0,0 0 0,0 0 0,0-1 0,0 1 0,0 0 0,1 0 0,-1 0-1,0 0 1,0 0 0,0 0 0,0 0 0,0-1 0,0 1 0,0 0 0,0 0 0,0 0 0,0 0 0,0 0-1,0 0 1,1 0 0,-1 0 0,0 0 0,0 0 0,0 0 0,0 0 0,0 0 0,0 0 0,0-1 0,1 1-1,-1 0 1,0 0 0,0 0 0,0 0 0,0 0 0,0 0 0,0 0 0,1 0 0,-1 0 0,0 1-1,0-1 1,0 0 0,0 0 0,0 0 0,0 0 0,4 7-325,-2 55 39,1-41 342,1 0 1,9 24-1,-11-38 71,0-1 0,1 1 0,0-1 0,0 0-1,1 0 1,-1 0 0,2 0 0,-1-1 0,0 0 0,9 8 0,-11-11-72,-1-1 1,1 0 0,0 0 0,-1 0-1,1 0 1,0 0 0,-1-1 0,1 1-1,0 0 1,0-1 0,0 1 0,0-1-1,0 0 1,0 0 0,0 0 0,-1 0-1,1 0 1,4 0 0,-3-1 23,1 0 0,-1 0 0,0-1 0,0 1 0,0-1 0,0 0 0,0 0 0,0 0 0,5-4 0,2-4 143,-1 0 0,0-1 0,15-24 0,-7 9-21,23-50 1,-34 62-228,-1 0 0,0-1 0,-1 0 1,0 0-1,1-20 0,-4 31-98,-1 1 0,1-1 1,-1 1-1,0-1 0,-1 1 0,1 0 0,0-1 0,-1 1 0,0-1 0,0 1 1,0 0-1,0-1 0,-1 1 0,1 0 0,-1 0 0,0 0 0,0 0 1,0 0-1,0 1 0,0-1 0,-1 0 0,1 1 0,-1 0 0,1-1 0,-7-2 1,3 1-617,0 0 0,0 1 0,0 0 0,0 0 1,-11-2-1,16 4 459,-1 1-1,0-1 1,0 1 0,1 0-1,-1 0 1,0 0 0,1 0-1,-1 0 1,0 0 0,0 0-1,1 1 1,-1-1 0,0 1-1,1-1 1,-1 1 0,0-1-1,1 1 1,-1 0 0,1 0-1,-1 0 1,1 0 0,0 0-1,-1 0 1,1 0 0,0 1-1,0-1 1,0 0 0,-2 2-1,3-1-44,-1-1 0,1 0 0,-1 1 0,0-1 0,1 0-1,0 1 1,-1-1 0,1 1 0,0-1 0,0 1 0,0-1 0,0 1-1,0-1 1,1 3 0,1 12-1576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3712,'9'9'16397,"-10"0"-16165,0 11 1268,-1-1 1,-8 34-1,-2 8-295,10-41-954,-11 63 538,-4 14-2741,17-96 1676,-1 6-871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4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3488,'-3'8'2832,"6"7"789,-3-8-2782,0-3-574,0 1 1,0-1-1,0 1 1,1-1-1,-1 0 1,1 1-1,0-1 0,1 0 1,2 7-1,-1-2 33,1 1 0,-2-1 0,1 1 0,1 13 0,3 12 228,65 267 1095,-41-189-1354,-1-15 35,-7-24-55,-5-2-9,18 58 40,-26-102-292,1 0 1,22 41-1,90 118 626,-30-50-333,5 49-103,-51-92 74,-30-61-202,0 3 96,3 0 0,28 38 0,2 3 27,-37-52-90,12 31-1,-14-28-60,21 61-48,-1-4-61,-21-60 106,2-1 0,1 0 1,1-1-1,0 0 0,2-1 0,1-1 0,0-1 1,24 21-1,-10-16-65,1-2 0,1-1 0,41 20 0,58 31 160,-35-25-6,-78-37-70,0-1-1,1 0 1,0-2 0,0 0-1,1-2 1,0 0-1,0-1 1,40 3-1,167 11 77,-153-13-30,56 1 540,-112-8-519,0-1-1,-1 0 1,24-6 0,55-20 339,-17 5-68,-3 3-299,90-23-40,-120 28-74,67-30 0,171-104 642,-232 116-643,-1-2 0,-2-3 0,49-46 0,-23-1 443,2 0-161,-37 44-232,-19 19 16,0 0 0,1 1-1,2 2 1,30-20 0,138-68 27,-172 94-8,1-2-1,-2-1 1,0-1 0,0 0 0,-2-1 0,17-22-1,-7 3-73,0-1-1,29-59 0,-40 68 158,26-37 0,29-34-341,-43 68 317,1 1 0,68-53 0,-66 60-102,-2-2 0,0-1 0,48-59 0,-67 72-5,10-14 6,-1-1-1,17-32 1,50-94 114,-59 108-117,-21 34-1,-2 4 7,-1 1 1,1 0-1,1 1 1,-1-1-1,8-6 1,4-3-14,-2 0 0,0-1 1,18-28-1,16-12 423,-40 45-457,2 0 1,-1 1-1,17-15 0,-15 16 97,0-1 0,19-26 0,-25 29-155,-4 8-79,-1-1-1,0 1 1,0-1 0,0 1 0,0-1 0,0 1-1,0-1 1,0 0 0,-1 1 0,1-1 0,0 0-1,0-3 1,-1 4-44,0 1 0,0 0 0,0-1 0,-1 1-1,1-1 1,0 1 0,0 0 0,0-1 0,0 1-1,0 0 1,-1-1 0,1 1 0,0-1 0,0 1-1,-1 0 1,1 0 0,0-1 0,0 1 0,-1 0-1,1-1 1,-1 1 0,-4-2-2761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4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1568,'0'0'9008,"13"6"-6923,-6-4-1635,-2 0-108,0 0 0,0-1 0,0 0-1,0 0 1,0 0 0,8 0 0,71 7 1716,-62-9-1652,41-7 0,-3 0-439,53-8 859,-34 7-442,114 2 0,191 11 1063,-279-4-718,45 5 102,70-2-398,-181-5-490,58-4 34,-86 6-670,-5 0-3158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4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25 320,'0'0'20,"0"0"0,0-1 0,0 1 0,0 0 0,0 0 0,0 0 0,0-1 0,0 1 0,0 0 0,0 0 0,0 0 0,0-1 0,0 1 0,0 0 0,0 0-1,0 0 1,0 0 0,0-1 0,0 1 0,-1 0 0,1 0 0,0 0 0,0 0 0,0-1 0,0 1 0,0 0 0,-1 0 0,1 0 0,0 0 0,0 0 0,0 0 0,0 0 0,-1 0 0,1 0 0,0-1 0,0 1 0,0 0 0,-1 0 0,1 0 0,0 0 0,0 0 0,0 0 0,-1 0 0,1 0 0,0 0 0,0 0-1,0 1 1,-1-1 0,1 0 0,0 0 0,0 0 0,-3 0 2198,1 0-1932,0 0-1,0 1 1,0-1-1,0 0 1,1 1-1,-1 0 1,0-1-1,0 1 1,1 0-1,-1 0 1,-2 2-1,0 6 5952,13-6-1748,-3 1-5050,-2-2 680,-1 0 0,0-1-1,1 1 1,-1 0 0,1-1-1,-1 0 1,1 0-1,-1 0 1,1 0 0,0 0-1,4-1 1,18 5 436,2 3-263,-1-1-1,2-2 1,-1-1-1,46 1 1,116-13 754,-70 1-617,142 6 50,3 0-200,-251 1-260,105-9 74,-62 2 131,63 2 1,-2 1 195,-94 2-329,32-3 93,65 4 0,-41 4-156,26 2 488,-55-3-405,0-2 1,53-7 0,-67 4-74,50-9-697,-30-1-4303,-54 11 3687,1 1 1,0-1-1,-1 1 1,1-1-1,5-4 1,-3 2-2919,1 3 588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4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2816,'0'0'86,"-1"0"0,1 0 0,0 0-1,0 0 1,0 0 0,0 0 0,0 0 0,0 0 0,-1 0 0,1 0 0,0 0 0,0 1 0,0-1-1,0 0 1,0 0 0,-1 0 258,1 0-258,0 0 0,0 0 0,0 1-1,0-1 1,0 0 0,0 0 0,0 0 0,0 0 0,0 0 0,0 0 0,0 1 0,0-1-1,0 0 1,0 0 0,0 0 0,0 0 0,0 0 0,0 0 0,0 1 0,0-1 0,0 0 0,0 0-1,0 0 1,0 0 0,0 0 0,0 0 0,0 1 0,0-1 0,0 0 0,0 0 0,0 0 0,0 0 257,1 1-257,-1-1 0,0 0 0,0 0 0,0 0 0,0 0-1,7 6 3928,-6-5-3149,2 1-618,-1 0 0,1 0 0,0 0 0,0 0 0,-1-1 0,1 1 0,0-1 0,1 0 0,-1 0-1,0 0 1,0 0 0,5 0 0,7 0 352,23 1 0,0-1-314,316 7 1075,-233-9-1006,-35 1-182,538 6 1274,-453-1-804,243 4 878,-175 5-524,-55-2-299,-123-10-628,220 11 205,-245-12-927,1-1 0,65-9 0,-96 8-461,0-1-1,0 1 1,10-5 0,-4 1-2595,1 4 1044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5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2240,'-23'5'14778,"37"-5"-13914,14 2-508,0 1 0,-1 1 0,43 12 0,34 7 311,34-10 138,164-6 1,-276-7-785,101 2 238,69-1 356,-76-6-389,110-1 92,333 14 1085,-8-1-928,-516-7-443,411-7 1008,-371 3-782,81-1-106,61 6-40,-120-1-4240,-91 0 2048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2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60 11872,'-32'-20'5375,"22"8"-4671,7 9 960,6 3-1056,-3-8-800,0 5 64,-3-6-2560,-16 4-4351,6 5 4479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5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4384,'-11'-5'4564,"20"5"-456,4 2-4258,42 1 1092,0-3 0,56-7 0,-99 6-936,189-21-1072,-178 18-630,-21 4 1546,0 0 0,0 1 0,0-1 0,0 1 0,-1-1 0,1 1 1,4 1-1,-6-1 149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5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3552,'0'0'81,"0"0"0,0-1 0,0 1 0,-1 0 0,1 0 0,0-1 0,0 1 0,0 0 0,0 0 0,0 0 0,-1 0 0,1-1 0,0 1 0,0 0 0,0 0 0,-1 0 0,1 0 0,0 0 0,0 0 0,-1-1 0,1 1 0,0 0 0,0 0 0,0 0 0,-1 0 1,1 0-1,0 0 0,0 0 0,-1 0 0,1 0 0,-2 0 1310,6 1 1639,63 3 1578,-1 0-3536,22-3-772,43 0-1826,-45-7-3685,-40 2 2587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5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 3488,'-1'-1'11062,"3"7"-7864,0-2-3153,-1 0 0,0 0 0,0 0 0,2 8 0,-11 166 2683,1-72-2347,7-15-81,-3 37 243,0-101-390,2-13-64,-1-1 0,2 1 0,-1-1-1,3 16 1,-1-27-82,-1 0 0,0-1 1,0 1-1,0 0 0,0 0 0,0-1 0,0 1 1,0 0-1,0 0 0,-1-1 0,1 1 1,-1 0-1,1-1 0,-1 1 0,1 0 0,-3 2 1,3 3 179,1 4-284,-4-10 236,-1 0 32,5 0 85,0-1 106,27-16 54,-25 13-405,169-98-347,-151 89 430,30-22-1,12-7 77,-61 40-140,-1 0-1,1 0 1,0 1-1,-1-1 1,1 0-1,0 1 1,0-1-1,-1 1 1,1 0-1,0-1 1,0 1-1,0 0 0,-1 0 1,4 0-1,-4 1-7,0-1 0,0 1 0,0-1 0,0 1 0,-1 0 0,1-1 0,0 1 0,0 0 0,0-1 0,0 1 0,-1 0 0,1 0 0,0 0 0,-1 0 0,1 0 0,-1 0 0,1 0 0,-1 0 0,1 0 0,-1 0 0,0 0 0,0 0 0,1 0 0,-1 0 0,0 2 0,2 17 181,0 0 1,-2 1-1,0-1 1,-1 0-1,-7 33 1,7-38-119,1-13-102,1-1-1,-1 1 1,0 0-1,0-1 1,-1 1-1,1-1 0,0 1 1,0 0-1,-1-1 1,1 1-1,-1 0 1,0-1-1,-1 3 1,-2 1-900,-2 2-1193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5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1 4064,'-7'0'9631,"-25"9"-5465,-79 16-285,-5 1-2594,-7 18-781,97-33-735,2 1 0,-44 28-1,40-15-1987,19-11-1378,9-14 3435,0 0 0,0 0 0,0 1 0,0-1 0,0 0-1,0 0 1,0 1 0,0-1 0,0 0 0,0 0 0,0 1 0,0-1-1,0 0 1,0 0 0,0 1 0,0-1 0,1 0 0,-1 0 0,0 0-1,0 1 1,0-1 0,0 0 0,1 0-320,-1 1 319,0-1 1,0 0 0,1 0 0,-1 0 0,0 0 0,0 0 0,1 1-1,-1-1 1,0 0 0,0 0 0,1 0 0,-1 0 0,0 0 0,0 0-1,1 0 1,-1 0 0,0 0 0,13 3-3301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5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237 128 5056,'-8'-2'8977,"-1"4"-5742,-10 7-3183,13-6 990,-5 4-668,0 1-1,1-1 1,0 2-1,0 0 1,1 0-1,0 0 1,1 1-1,-14 21 1,2 2 294,-29 62 1,44-84-515,1 0 1,0 0 0,1 1 0,0 0 0,-3 21 0,6-30-92,0 1 0,0-1 0,0 0 0,0 0 0,1 0 1,-1 0-1,1 0 0,0 0 0,0 1 0,0-2 0,3 7 0,-3-7 2,1-1 0,-1 1 0,0 0 0,1-1 0,0 1 0,-1-1 0,1 0 0,0 0 0,0 1 0,-1-1 0,1 0 0,0-1 0,0 1 0,0 0 0,0 0 0,0-1 0,1 1 0,-1-1 0,3 0 0,12 1 64,0-2 0,0-1-1,0 0 1,-1-1 0,1 0 0,25-10 0,-24 7-123,0-2 1,0 0 0,25-15-1,46-38-46,-60 41-58,-11 4-122,-16 13 230,1 0-1,0 1 1,-1 0-1,1-1 1,0 1-1,0 0 1,0 1 0,7-4-1,-10 5-17,0 0 0,1 0 0,-1 0 0,1 0 0,-1 0 0,0 0 0,1 0 0,-1 0 0,0 0 0,1 1 0,-1-1 0,0 0 0,1 0 0,-1 0 0,0 1 0,1-1 0,-1 0 0,0 0 0,0 1 0,1-1 0,-1 0 0,0 0 0,0 1 0,1-1 0,-1 0-1,0 1 1,0-1 0,0 0 0,0 1 0,0-1 0,1 0 0,-1 1 0,0-1 0,0 1 0,0-1 0,0 0 0,0 1 0,0-1 0,0 1 0,0 17-120,0-15 124,0 4 22,1-1 1,0 1-1,0 0 0,0-1 0,1 1 1,0-1-1,0 1 0,1-1 1,0 0-1,0 0 0,5 7 1,-7-10 44,1-1 0,0 1 0,0-1 1,0 0-1,0 0 0,0 0 0,0 0 0,1 0 0,-1 0 1,1 0-1,-1-1 0,1 1 0,0-1 0,0 0 1,-1 0-1,1 0 0,0 0 0,0 0 0,0-1 1,0 1-1,0-1 0,0 0 0,0 0 0,0 0 1,0 0-1,0-1 0,5 0 0,-3-1-6,-1 0 1,1 0-1,-1 0 0,1 0 0,-1-1 0,0 0 0,0 0 1,0 0-1,0-1 0,0 1 0,-1-1 0,0 0 1,0 0-1,5-6 0,-1-2-12,0-1 1,-1 1 0,9-27-1,-7 10-248,0 0-1,-2-1 0,-1 0 1,-1 0-1,-1-51 1,-4 72-135,1 0 0,-1-1 0,0 1 1,-1-1-1,-5-13 0,6 19 8,0 1-1,0 0 1,-1-1 0,1 1-1,-1 0 1,0 0 0,0 0-1,0 0 1,0 1 0,-1-1-1,1 0 1,-1 1-1,0 0 1,1-1 0,-1 1-1,0 0 1,-7-3 0,9 5 70,0 0 1,0 0-1,-1 0 1,1 0-1,0 0 0,0 0 1,0 0-1,-1 0 1,1 0-1,0 1 1,0-1-1,0 0 1,-1 1-1,1-1 1,0 1-1,0-1 0,0 1 1,0 0-1,0-1 1,0 1-1,0 0 1,0 0-1,0 0 1,0-1-1,1 1 0,-1 0 1,0 0-1,1 0 1,-1 0-1,0 1 1,1-1-1,-1 0 1,1 0-1,0 0 1,-1 2-1,0 10-1873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35 3552,'-14'-4'13932,"2"4"-9977,41-7-1267,19-3-2023,-34 6-374,24-2 1,-29 5-221,-4 0-3,1 0 0,0 0-1,-1 1 1,1 0 0,0 0 0,-1 1-1,1 0 1,0 0 0,-1 0-1,6 2 1,-11-3-56,1 1 1,-1-1-1,1 0 0,-1 0 0,0 1 0,1-1 0,-1 0 0,0 0 1,0 1-1,1-1 0,-1 0 0,0 1 0,0-1 0,1 0 1,-1 1-1,0-1 0,0 1 0,0-1 0,1 0 0,-1 1 0,0-1 1,0 1-1,0-1 0,0 1 0,0-1 0,0 0 0,0 1 1,-6 14 190,-12 8 107,-15 12-151,5-8-108,-36 50 0,-22 47 162,86-123-193,-1-1 0,1 1 0,-1-1 0,1 1 0,-1 0 0,1-1 0,0 1-1,-1 0 1,1-1 0,0 1 0,-1 0 0,1-1 0,0 1 0,0 0 0,0 0 0,0-1 0,0 2 0,11-1 598,-2-2-459,64-7 710,63-4-661,4 0-1024,-105 8-3407,-26 3 2025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15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27 219 4224,'-18'6'1036,"9"-4"4797,15 2-2996,3 2-2187,1-1 1,0 0-1,0-1 0,1-1 0,-1 1 1,1-1-1,0-1 0,0 0 0,0-1 1,21 0-1,-17-1-437,-1-1-1,0 0 1,0-2-1,0 1 1,0-2 0,0 0-1,-1-1 1,15-6 0,-19 6-146,0 0-1,0 0 1,-1-1 0,1 0 0,-1-1 0,-1 0 0,1 0 0,-1-1 0,-1 1 0,9-14 0,-11 16-32,-1-1 1,0 0 0,0-1 0,0 1-1,-1 0 1,1-1 0,-2 0 0,1 1-1,-1-1 1,0 0 0,0 0 0,-1 0 0,0 1-1,0-1 1,-1 0 0,-2-9 0,3 14-48,0 0 0,-1 0 1,1 0-1,-1 1 0,0-1 1,0 0-1,1 0 0,-1 1 1,0-1-1,-1 1 0,1-1 1,0 1-1,0-1 0,-1 1 1,-1-2-1,2 2 8,0 1-1,0-1 1,0 1-1,0 0 1,0-1 0,0 1-1,-1 0 1,1 0 0,0 0-1,0 0 1,0 0-1,0 0 1,0 0 0,0 0-1,-1 0 1,1 1-1,0-1 1,0 0 0,0 1-1,0-1 1,0 0 0,0 1-1,0 0 1,0-1-1,0 1 1,0 0 0,-1 0-1,-3 4 103,1-1 0,-1 1 0,1 0 0,0 0 0,0 1 0,0-1 0,1 1 0,0 0 0,0 0 0,0 0 0,-2 9 0,0 1 236,1 1 0,1 0 0,-2 22 0,4-29-198,1 0 1,1 0-1,0 0 0,0 1 1,1-1-1,5 19 0,-1-13 52,0 0 1,2 0-1,10 18 0,-17-32-175,0 0 1,0-1 0,0 1 0,0 0-1,1 0 1,-1-1 0,1 1-1,-1-1 1,1 1 0,0-1-1,0 0 1,0 1 0,-1-1 0,1 0-1,0 0 1,0 0 0,0-1-1,1 1 1,-1 0 0,0-1-1,0 0 1,0 1 0,0-1-1,1 0 1,-1 0 0,0 0 0,0 0-1,0 0 1,0-1 0,1 1-1,-1-1 1,0 1 0,2-2-1,8-3 16,-1-1-1,0 0 1,0 0-1,18-16 1,-6 6 3,54-33 78,2 4 0,88-35 0,-166 79-87,0 0-1,0 1 0,0-1 1,1 1-1,-1 0 0,0-1 1,0 1-1,1 0 0,-1 0 1,0 0-1,1 0 0,-1 0 1,2 0-1,-3 0-10,0 1 0,1-1 0,-1 0 0,0 1 0,1-1 0,-1 0 0,0 1 0,0-1 0,1 0 0,-1 1 0,0-1 0,0 1 0,0-1 0,0 0 0,1 1 0,-1-1 0,0 1 0,0-1 0,0 1 0,0-1 0,0 0 0,0 1 0,0-1 0,0 1 0,0-1 0,0 1 0,0-1 0,-1 1 0,1-1 0,0 0 0,0 1 0,0-1 0,0 1 0,-1-1-1,1 0 1,0 1 0,-1 0 0,-4 8 60,0 0 0,0 0 1,-9 11-1,8-12-79,-1 1 0,2 0 0,-7 13 1,12-21 0,0-1 1,0 0-1,0 0 0,0 0 1,-1 1-1,1-1 1,0 0-1,0 0 1,0 1-1,0-1 1,0 0-1,0 0 0,0 1 1,0-1-1,0 0 1,0 0-1,0 1 1,0-1-1,0 0 0,0 0 1,0 1-1,0-1 1,0 0-1,0 0 1,0 1-1,0-1 1,0 0-1,1 0 0,-1 1 1,0-1-1,0 0 1,0 0-1,0 0 1,1 1-1,-1-1 0,0 0 1,0 0-1,0 0 1,1 1-1,12-2-137,15-10-41,3-6-90,40-28-1,2-2 296,-73 47-14,1-1-1,-1 1 1,1 0 0,-1-1-1,1 1 1,-1 0-1,1 0 1,-1-1-1,1 1 1,0 0-1,-1 0 1,1 0-1,-1 0 1,1 0-1,0 0 1,-1 0-1,1 0 1,-1 0-1,1 0 1,0 0-1,-1 0 1,1 0-1,-1 1 1,1-1-1,-1 0 1,1 0-1,-1 1 1,1-1-1,-1 0 1,1 1-1,-1-1 1,1 1 0,-1-1-1,1 0 1,-1 1-1,1-1 1,-1 1-1,1 0 1,0 2 32,1 0 0,-1 1-1,0-1 1,1 1 0,0 4 0,0 2 97,3 8 14,-1 0-1,3 26 1,0 5-7,-6-40-118,0-2 5,1 0 1,-1 0 0,5 12 0,-5-18-24,0 1 0,-1-1-1,1 1 1,0-1 0,0 0 0,0 1-1,0-1 1,0 0 0,0 0-1,0 0 1,0 0 0,0 0 0,1 0-1,-1 0 1,0 0 0,1 0 0,-1-1-1,0 1 1,1-1 0,-1 1 0,1-1-1,-1 1 1,3-1 0,1 1 7,0-2 0,0 1 0,1 0 1,-1-1-1,0 0 0,0 0 0,0-1 1,0 1-1,0-1 0,0 0 0,9-6 0,4-3 54,27-22-1,-26 18-63,-10 9-54,0-1-1,0-1 1,-1 0 0,0 0-1,0 0 1,-1-1-1,0 0 1,7-13 0,-13 21 36,-1 0 1,1 0 0,-1 0-1,0-1 1,1 1-1,-1 0 1,0 0 0,1-1-1,-1 1 1,0 0-1,0-1 1,0 1 0,0 0-1,-1-1 1,1 1-1,0 0 1,0 0 0,-1-1-1,1 1 1,-1 0-1,1 0 1,-1 0 0,1-1-1,-1 1 1,0 0-1,0 0 1,1 0 0,-1 0-1,0 0 1,0 0-1,0 0 1,0 1 0,0-1-1,0 0 1,-1 0-1,1 1 1,0-1 0,0 1-1,-2-1 1,-1-1-15,-1 1 1,1-1-1,0 1 1,-1 0-1,1 0 1,-1 1 0,1-1-1,-1 1 1,-8 1-1,9-1 35,0 1 0,0 0 0,0 0 1,0 1-1,0-1 0,0 1 0,0-1 0,1 1 0,-1 0 0,1 1 0,-1-1 0,-4 5 1,6-5 12,0 1 1,0 0-1,0-1 1,0 1 0,1 0-1,-1 0 1,1 0-1,-1 0 1,1 0 0,0 1-1,0-1 1,1 0-1,-1 0 1,1 1 0,-1-1-1,1 5 1,1-3-15,-1 0 0,1 0 0,1-1 0,-1 1 0,0 0 0,1-1 0,0 1 0,0-1 0,1 1 0,-1-1 0,1 0 1,0 0-1,6 6 0,0 0 48,0 0 1,1-1 0,20 14 0,-24-18-40,0-1 1,1 0-1,-1-1 0,1 1 1,0-1-1,0-1 1,0 1-1,0-1 0,0-1 1,0 1-1,1-1 1,-1 0-1,0-1 0,1 1 1,-1-2-1,1 1 1,12-3-1,-4-1-39,0-1-1,0-1 1,0-1 0,-1 0-1,0 0 1,0-2-1,16-11 1,-4-1-14,0-1 0,35-39 0,-30 24 150,-28 33-26,-4 9 229,-1 2-407,2 4 89,0 0 0,1-1 0,0 1 0,0-1 0,1 1-1,1-1 1,4 10 0,-3-6 7,3 8 50,-3-9-61,9 21-1,-12-30 2,1 0 1,-1 0-1,1 0 1,0 0-1,0 0 1,1-1-1,-1 1 1,7 4-1,-8-7 6,0 0-1,1 1 1,-1-1-1,1 0 1,-1 0-1,1 0 1,0-1-1,-1 1 1,1-1-1,0 1 0,-1-1 1,1 0-1,0 0 1,0 0-1,-1-1 1,1 1-1,5-2 1,3-1-53,0 0 0,20-10 0,-26 10 18,104-51-247,124-84-1,-225 133 306,0 1-168,-1-1 0,1-1 0,-1 1-1,0-1 1,6-7 0,-12 13 146,-1 0-1,0 0 0,0 0 1,0 0-1,0 0 1,0-1-1,0 1 1,1 0-1,-1 0 0,0 0 1,0 0-1,0 0 1,0 0-1,0-1 1,0 1-1,0 0 0,0 0 1,0 0-1,1 0 1,-1 0-1,0-1 1,0 1-1,0 0 0,0 0 1,0 0-1,0 0 1,0-1-1,0 1 1,0 0-1,0 0 0,0 0 1,0 0-1,0 0 1,0-1-1,-1 1 1,1 0-1,0 0 0,0 0 1,0 0-1,0 0 1,0-1-1,-8 1 72,-12 7-50,7-1 11,0 1 1,1 0-1,0 1 0,1 0 1,-1 1-1,-13 14 0,20-18-18,1 0 0,-1 0-1,1 0 1,0 1 0,0-1 0,1 1-1,0 0 1,0 0 0,0 1 0,1-1 0,0 0-1,0 1 1,0 0 0,1-1 0,-1 11-1,2-13-5,0-1-1,0 0 1,1 0 0,-1 0-1,1 0 1,-1 1-1,1-1 1,0 0-1,0 0 1,1 0-1,-1-1 1,1 1-1,-1 0 1,1 0-1,0-1 1,0 1-1,0-1 1,0 0 0,0 1-1,1-1 1,-1 0-1,1 0 1,-1 0-1,1-1 1,0 1-1,4 1 1,-3-2-9,-1 0 0,1 0 0,-1 0 0,1-1 0,0 1 0,-1-1-1,1 0 1,0 0 0,-1 0 0,1-1 0,-1 1 0,1-1 0,0 0 0,-1 0 0,1 0 0,-1-1 0,0 1 0,1-1 0,-1 0 0,0 0 0,0 0 0,0 0 0,3-3 0,2-4-53,-1 0 0,0-1 0,0 0 0,-1 0 0,0 0 0,-1-1 0,5-14 1,12-20 117,-20 39-23,1 1 0,-1-1 0,0 0 0,-1 0 0,2-10 0,5-15 234,-36 123-244,17-50 48,-14 52 165,-21 68 236,38-137-385,-2 0 1,0 0-1,-2-1 1,-22 37-1,27-52-115,0 1-1,0-1 1,-1 0-1,0-1 1,0 0-1,-1 0 1,0-1-1,-1 0 1,1 0-1,-1-1 1,-1-1-1,-20 9 1,23-12-145,0 1 0,-1-2 0,0 1 1,1-1-1,-1 0 0,0-1 0,1 0 0,-1-1 0,0 1 0,-11-4 0,15 2 62,0 0-1,0 0 1,0 0-1,0-1 0,0 1 1,0-1-1,1-1 1,0 1-1,-6-5 0,9 7 88,-1-1-1,1 1 0,0-1 0,-1 1 0,1-1 0,0 0 0,0 1 0,0-1 0,0 0 0,0 0 0,0 0 0,0 0 0,1 0 1,-1 0-1,1 0 0,-1 0 0,1 0 0,0 0 0,0 0 0,0 0 0,0 0 0,0 0 0,1 0 0,-1 0 0,1-4 0,0 4 23,1 0-1,-1 0 1,0 0-1,0 0 1,1 1-1,-1-1 1,1 1-1,-1-1 1,1 1-1,0-1 1,-1 1-1,4-2 0,25-11 126,-27 13-118,152-50 413,-61 23-273,-70 20-68,-1-1 0,0-1 0,-1-1-1,0-1 1,0-1 0,-2-1 0,1-1 0,-2 0-1,0-2 1,28-31 0,25-35 330,116-105 0,-180 182-322,-6 4-10,0 0 0,0 0 0,0 0 0,0 1 0,0-1 1,3-1-1,-5 3-70,1 0 0,-1 0 0,0 0 0,0 0-1,0 0 1,0-1 0,0 1 0,0 0 0,1 0 0,-1 0 0,0 0 0,0 0 0,0 0 0,0 0 0,0 0 0,0 0 0,1 0 0,-1 0 0,0 0 0,0 0 0,0 0 0,0 0-1,0 0 1,0 1 0,1-1 0,-1 0 0,0 0 0,0 0 0,0 0 0,0 0 0,0 0 0,0 0 0,0 0 0,0 0 0,1 0 0,-1 0 0,0 1 0,0-1 0,0 0 0,0 0-1,0 0 1,0 0 0,0 0 0,0 0 0,0 1 0,0-1 0,0 0 0,0 0 0,0 0 0,0 0 0,0 0 0,0 0 0,0 1 0,0-1 0,0 0 0,-2 7-35,2-5 71,-12 39 145,-6 23-116,17-56-61,0 0 0,0-1 0,0 1 0,1 0 0,0 0 0,2 10 0,-2-17-16,0-1 0,1 1 0,-1 0 0,0 0 0,0 0-1,1-1 1,-1 1 0,0 0 0,1-1 0,-1 1 0,0 0-1,1 0 1,-1-1 0,1 1 0,0-1 0,-1 1 0,1-1-1,-1 1 1,1-1 0,0 1 0,-1-1 0,1 1 0,0-1-1,-1 0 1,1 1 0,0-1 0,0 0 0,0 0 0,-1 1 0,1-1-1,0 0 1,0 0 0,0 0 0,-1 0 0,1 0 0,0 0-1,0 0 1,0 0 0,-1-1 0,1 1 0,0 0 0,0 0-1,-1-1 1,1 1 0,1-1 0,5-2 20,-1 0 0,1-1 0,11-8 0,-16 11-13,35-25 13,-10 6-6,0 2-1,54-28 1,-77 45-23,0-1 0,0 1 0,0 0-1,-1 0 1,1 0 0,0 1 0,8-1 0,-11 1 4,1 0 0,-1 0 0,1 1 1,-1-1-1,1 0 0,-1 0 1,0 1-1,1-1 0,-1 1 0,1 0 1,-1-1-1,0 1 0,1 0 1,-1 0-1,0 0 0,0 0 0,0 0 1,0 0-1,1 0 0,-2 0 0,1 0 1,0 0-1,2 3 0,-1 4 3,1-1-1,-1 1 0,-1-1 1,1 1-1,-1 0 0,0 0 1,-1 12-1,-3 38 30,-21 110 1,18-139-21,-1 0 0,-1-1 1,-2 0-1,-21 44 0,21-55-6,0 1 0,-1-2 0,-1 1 0,0-1-1,-1-1 1,-1 0 0,-25 20 0,32-30-70,1 0 0,-1 0 0,0-1 0,0 0 0,0-1 0,-1 1 0,1-1 1,-1-1-1,-13 4 0,17-6 34,0 1 1,1-1-1,-1 0 0,0 0 1,1 0-1,-1-1 1,0 1-1,0-1 1,1 0-1,-1 0 1,1 0-1,-1-1 0,1 1 1,-1-1-1,1 0 1,0 0-1,0 0 1,0 0-1,0 0 1,0-1-1,0 1 1,1-1-1,-4-4 0,1-1 18,0 0 0,1 0-1,0 0 1,0 0 0,1-1-1,0 0 1,1 0 0,0 1-1,0-1 1,1-1 0,0-12 0,0-4 145,1-1 1,7-45-1,-5 57-30,2-1 0,-1 0-1,2 1 1,0 0-1,1 0 1,0 1 0,13-21-1,-12 24-58,0 0-1,1 1 0,1 0 0,0 1 1,0 0-1,1 0 0,0 1 1,0 0-1,18-10 0,-3 5-26,-1 2 0,2 0 0,34-9 0,81-12-2566,-125 29 1238,0 2 0,1-1-1,20 3 1,-22 0-960,1 0 1,-1 2-1,20 5 1,6 7-1540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08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1 3808,'-1'0'316,"0"0"0,0 0 0,0 0 0,0 0 0,0 0 1,0 0-1,0 0 0,0 0 0,0 1 0,-1-1 0,1 0 0,0 1 0,1-1 0,-1 1 1,0-1-1,0 1 0,0-1 0,0 1 0,-7 5 6642,8-6-6835,-3 2 2466,2-2-2466,1 0 1,0 0-1,0 0 0,0 1 0,0-1 1,0 0-1,0 0 0,0 0 1,0 0-1,0 1 0,0-1 0,0 0 1,0 0-1,0 0 0,0 0 0,0 1 1,0-1-1,0 0 0,0 0 0,0 0 1,0 0-1,0 1 0,45 2 933,38-5-758,35 0 76,-82 3-368,-1-1-1,65-9 0,-82 8 88,-18 2-80,0-1-1,-1 1 1,1-1 0,0 1-1,0-1 1,0 1-1,0-1 1,-1 1 0,1-1-1,0 1 1,-1-1-1,1 1 1,0-1-1,-1 1 1,1-1 0,-1 1-1,1-1 1,0 0-1,-1 1 1,0-1 0,-8 8 19,1-2 0,-1 1 0,0-1 0,0 0 1,-17 7-1,-1 0-76,26-12 43,-138 81 3,120-69 3,0 1 0,1 1 1,1 1-1,-29 35 0,26-24 60,1 2 1,-28 58 0,45-84-60,1 0-1,-1-1 1,0 1-1,0-1 1,-4 4 0,4-3 202,15-9-13,34-19 43,-23 12-93,-1 1 0,27-10-1,0 8 140,0 2 0,63-8-1,-98 18-131,12 3-99,-26-1-266,22-15-16037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09.4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61 7136,'-1'0'197,"0"0"0,1 0 0,-1 1 0,0-1 1,1 0-1,-1 0 0,0 0 0,1 0 0,-1 1 0,1-1 1,-1 0-1,0 0 0,1 1 0,-1-1 0,1 0 1,-1 1-1,1-1 0,-1 1 0,1-1 0,-1 1 0,0 0 1,16 8 6787,-11-7-6933,2 1 232,-1-1 0,1 0 0,0 0 0,0 0 0,0-1 0,0 0 0,0 0 0,0-1 0,0 1 0,8-2 0,-10 1-224,-1 0 0,1-1 0,-1 0 0,1 0 0,-1 0 0,1 0-1,-1 0 1,0-1 0,1 1 0,-1-1 0,0 0 0,0 0 0,0 0-1,0 0 1,-1-1 0,1 1 0,-1-1 0,5-5 0,-6 6-72,0 0 1,0 0-1,0 0 1,0 1-1,0-1 1,0 0 0,-1 0-1,1 0 1,0 0-1,-1-1 1,0 1-1,0 0 1,1 0 0,-2-2-1,1 3 3,0-1 1,0 1-1,-1 0 0,1 0 1,-1 0-1,1 0 0,-1-1 0,1 1 1,-1 0-1,0 0 0,0 0 1,0 0-1,1 0 0,-1 0 0,0 1 1,0-1-1,0 0 0,0 0 1,0 1-1,0-1 0,-1 0 0,1 1 1,0-1-1,-2 0 0,2 1 27,0 0 0,-1-1-1,1 1 1,0 0 0,-1 0-1,1 0 1,0 0 0,-1 0-1,1 0 1,0 0 0,0 0 0,-1 1-1,1-1 1,0 0 0,-1 1-1,1-1 1,0 1 0,0 0-1,0-1 1,0 1 0,-2 1-1,-1 1 136,-1 1 0,1 0-1,-6 8 1,4-5 95,2-2-173,0 0 1,1 0-1,0 0 0,0 0 0,0 0 0,0 1 1,1-1-1,0 1 0,0 0 0,1 0 0,0 0 0,0 0 1,0 0-1,0 0 0,1 9 0,1-6 34,-1 1 0,2-1 0,-1 0 0,1 0 0,1 0 0,-1 0 0,2 0 0,-1 0 0,7 11 1,-9-19-95,0 0 1,-1 0 0,1 0 0,0 1-1,-1-1 1,1 0 0,0 0 0,0 0 0,0-1-1,0 1 1,0 0 0,0 0 0,0 0-1,1-1 1,-1 1 0,0-1 0,0 1 0,0-1-1,1 1 1,-1-1 0,3 1 0,-2-1 18,1-1 1,-1 1 0,1 0 0,-1-1 0,0 0 0,1 1 0,-1-1 0,1 0-1,-1 0 1,4-3 0,6-3-81,-1-1-1,0-1 1,18-18 0,3-1-41,19-10 162,102-57 0,-112 67-43,-36 25 35,-5 3-64,0 0-1,0 0 1,0 0 0,0 0-1,0 0 1,0 0 0,0 0-1,0 0 1,0 0 0,0 0-1,0 1 1,0-1 0,0 0-1,0 0 1,0 0 0,0 0-1,0 0 1,0 0 0,0 0-1,0 0 1,0 0 0,0 0-1,0 0 1,0 0 0,0 0-1,0 0 1,0 0 0,0 0-1,0 0 1,0 0 0,0 0-1,0 0 1,0 0 0,0 0-1,0 0 1,0 0 0,0 0-1,1 0 1,-1 0 0,0 0 0,0 0-1,0 0 1,0 0 0,0 0-1,0 0 1,0 0 0,0 0-1,0 0 1,0 0 0,0 0-1,0 0 1,0 0 0,0 0-1,0 0 1,0 0 0,0 0-1,0 0 1,0 0 0,0 0-1,0 0 1,0 0 0,0 0-1,4 12 179,4 10-63,7 14 46,-1-11 64,-7-11-246,1 0 0,17 22 0,-21-32 39,-1-1-1,1 1 1,-1-1 0,1 0-1,0 0 1,0 0 0,0 0 0,0-1-1,1 1 1,-1-1 0,1 0 0,0-1-1,5 2 1,-7-2-23,0-1 0,0 0 0,1 0 0,-1 0 0,0 0 0,0 0 0,0-1 0,0 0 0,0 1 0,0-1 0,0 0 0,0 0 0,0-1 0,0 1 0,0-1 0,3-2 0,5-4-54,0-1-1,15-14 1,-12 10-13,-6 4 87,-5 6 70,-3 11-10,-1-1-70,-2 8 39,1-7 35,1 0 1,0 1-1,0-1 1,1 12-1,0-19-73,0 0 0,0 0 0,0 0-1,0 1 1,0-1 0,1 0 0,-1 0-1,0 0 1,1 1 0,-1-1 0,1 0 0,-1 0-1,1 0 1,-1 0 0,1 0 0,0 0 0,0 0-1,0 0 1,-1 0 0,1 0 0,0-1-1,0 1 1,0 0 0,0-1 0,0 1 0,0 0-1,1-1 1,-1 1 0,0-1 0,0 0-1,0 1 1,0-1 0,1 0 0,-1 0 0,0 0-1,2 0 1,-1 0 1,0 0-1,-1 0 0,1 0 1,0-1-1,-1 1 0,1-1 1,0 1-1,-1-1 1,1 0-1,-1 0 0,1 0 1,-1 0-1,1 0 1,-1 0-1,1 0 0,0-1 1,18-24-68,-13 15 68,-3 7-55,-1-1 0,0-1 0,-1 1 0,1 0 0,-1-1 0,0 1 0,-1-1-1,1 0 1,-1 0 0,0 1 0,0-1 0,-1 0 0,0-7 0,0 8-27,0 0-1,-1 0 1,0 0-1,0 0 1,0 0 0,-1 1-1,1-1 1,-1 0 0,0 1-1,-1-1 1,1 1 0,-1 0-1,1 0 1,-1 0 0,-1 0-1,-2-3 1,4 6 37,1 0-1,0 0 1,-1 0 0,1 0-1,-1 0 1,1 1 0,-1-1-1,1 0 1,-1 1 0,1 0-1,-1-1 1,0 1-1,1 0 1,-1 0 0,0 0-1,1 0 1,-1 0 0,0 0-1,1 0 1,-1 0 0,1 1-1,-1-1 1,0 1 0,1-1-1,-1 1 1,1 0 0,-1-1-1,1 1 1,0 0 0,-3 2-1,-2 1-398,-1 2-1,1-1 0,0 1 0,-11 12 1,17-17 299,-18 25-3443,17-24 2932,0 0 1,0 0 0,0 0 0,1 0 0,-1 0-1,1 0 1,0 0 0,-1 3 0,4 15-2688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12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4 472 3136,'0'0'14,"0"-2"211,-1 1 0,0-1 1,1 0-1,0 1 0,-1-1 0,1 0 1,0 0-1,0 1 0,0-1 1,0 0-1,0 0 0,0 1 1,1-4-1,1 3 402,-1 0 0,1 1 0,-1-1 0,1 0 0,-1 0-1,0 0 1,0 0 0,1-3 0,-2 5-582,0 0 0,0 0 0,0 0 0,0 0 0,0 0 0,0-1 0,0 1 0,0 0-1,0 0 1,0 0 0,0 0 0,1 0 0,-1 0 0,0 0 0,0 0 0,0 0 0,0 0 0,0 0 0,0 0-1,0 0 1,0 0 0,0 0 0,0 0 0,1 0 0,-1 0 0,0 0 0,0 0 0,0 0 0,0 0 0,0 0-1,0 0 1,0 0 0,0 0 0,0 0 0,1 0 0,-1 0 0,0 0 0,0 0 0,0 0 0,0 0 0,0 0-1,0 0 1,0 0 0,0 0 0,0 0 0,0 0 0,0 1 0,0-1 0,1 0 0,-1 0 0,0 0 0,0 0-1,0 0 1,0 0 0,0 0 0,0 0 0,0 0 0,0 0 0,0 1 0,0-1 0,0 0 0,0 0 0,0 0-1,0 0 1,0 0 0,3 7 1189,2 32 459,-1 0 1,-4 72 0,0-57-1240,-9 184 1488,9-202-1517,1-14 19,3-94-257,-1 29-202,1-1 1,15-67 0,-4 33-39,-10 42 46,18-78 107,-20 101 11,2-1 1,0 1 0,0 0-1,1 1 1,1-1 0,10-14-1,-16 25-63,0 1 0,0-1 0,0 1 0,0 0-1,0-1 1,0 1 0,0 0 0,0 0 0,1 0-1,-1 0 1,0 0 0,1 0 0,-1 0 0,1 1 0,-1-1-1,1 0 1,-1 1 0,1-1 0,0 1 0,-1 0-1,1-1 1,-1 1 0,1 0 0,0 0 0,-1 0 0,1 0-1,0 0 1,-1 1 0,1-1 0,0 0 0,-1 1-1,1-1 1,-1 1 0,1-1 0,-1 1 0,1 0 0,-1 0-1,2 1 1,1 1 22,-1 0-1,1 0 1,-1 1-1,0-1 0,0 1 1,0-1-1,-1 1 1,0 0-1,1 0 1,-1 0-1,0 0 1,-1 1-1,2 4 0,1 7 92,-1 1-1,0-1 0,0 34 0,-4-40-114,1-1-1,-1 0 1,0 1-1,-1-1 1,0 0-1,-1 0 1,1 0 0,-9 16-1,6-15 20,3-7-37,1 1 0,-1-1-1,0 1 1,0-1 0,0 0 0,-1 0-1,1 0 1,-6 5 0,7-7-42,0-1 0,-1 1 0,1-1 1,0 0-1,0 1 0,0-1 0,-1 0 0,1 0 1,0 0-1,-1 0 0,1 0 0,0 0 0,0-1 1,0 1-1,-1 0 0,1-1 0,0 1 1,0 0-1,0-1 0,-1 0 0,1 1 0,0-1 1,0 0-1,0 1 0,0-1 0,0 0 0,0 0 1,-1-1-1,-3-4-164,-1 0-1,-8-13 1,13 19 158,0-1 7,1 0 0,-1 0-1,1 0 1,-1 0 0,1 0 0,-1 0-1,1 0 1,-1 0 0,1 0 0,0 0-1,-1 0 1,1 0 0,0 0-1,0 0 1,0 0 0,0 0 0,0 0-1,0 0 1,0 0 0,0 0 0,1 0-1,-1 0 1,0 0 0,0 0 0,1 0-1,-1 0 1,1 0 0,-1 0 0,1 0-1,-1 0 1,1 1 0,0-1 0,-1 0-1,1 0 1,0 1 0,0-1-1,0 0 1,-1 1 0,1-1 0,0 1-1,1-2 1,4 0-32,-1-1-1,0 1 1,0 0 0,1 0-1,-1 0 1,10-1-1,90-11-64,-53 9 168,77-20 0,-88 14 98,-1-2 0,-1-2 0,64-34 0,-98 47-109,5-3 185,-10 5-223,0 0 0,0 0 0,1 0 0,-1 0 0,0 0 0,0 0 0,0 0 0,0 0 0,0 0-1,1-1 1,-1 1 0,0 0 0,0 0 0,0 0 0,0 0 0,0 0 0,0 0 0,0-1 0,0 1 0,0 0 0,0 0-1,0 0 1,1 0 0,-1 0 0,0-1 0,0 1 0,0 0 0,0 0 0,0 0 0,0 0 0,0-1 0,0 1 0,0 0-1,0 0 1,-1 0 0,1 0 0,0 0 0,0-1 0,0 1 0,0 0 0,0 0 0,0 0 0,0 0 0,0 0 0,0-1 0,-1 1-1,1 0-1,0 0-1,-1-1 0,1 1 0,0 0 0,-1 0 0,1 0 0,0-1 0,-1 1 1,1 0-1,-1 0 0,1 0 0,0 0 0,-1 0 0,1 0 0,-1 0 0,1 0 1,0 0-1,-1 0 0,1 0 0,-1 0 0,1 0 0,0 0 0,-1 0 0,1 1 1,-1-1-1,1 0 0,0 0 0,-1 0 0,1 0 0,0 1 0,-1-1 0,-14 16 77,11-12-51,1 2 0,0-1 0,0 0-1,0 1 1,-3 8 0,5-9-26,0-1 1,0 1-1,1-1 1,-1 1-1,1-1 1,0 1-1,1-1 0,-1 1 1,1 0-1,1 5 1,-1-7-7,0 0 1,0 0-1,0-1 1,1 1-1,-1-1 1,1 1-1,-1-1 1,1 1-1,0-1 1,0 0-1,0 0 1,0 0-1,0 0 1,0 0-1,1 0 1,-1-1-1,4 2 1,-6-2 0,1-1 0,0 0 0,0 0 1,-1 1-1,1-1 0,0 0 0,0 0 0,-1 0 1,1 0-1,0 0 0,0 0 0,0 0 0,-1 0 1,1 0-1,0 0 0,0-1 0,-1 1 0,1 0 1,0 0-1,-1-1 0,1 1 0,0-1 0,-1 1 1,1 0-1,0-1 0,-1 1 0,1-1 0,-1 0 1,1 1-1,-1-1 0,1 1 0,-1-1 0,1 0 1,12-25-162,-12 22 124,2-3-19,-1 0 0,0 0 0,-1 0 0,0 0 0,0-1-1,-1 1 1,0 0 0,0-1 0,0 1 0,-1 0 0,0 0 0,-1-1 0,1 1 0,-5-9-1,3 7-48,2 7 98,1 0 1,-1 0-1,0 0 1,0 0-1,0 1 1,0-1 0,0 0-1,0 1 1,0-1-1,-1 0 1,1 1-1,0 0 1,-1-1-1,1 1 1,-3-1-1,-23-10 150,27 12-144,-1 0 0,1 0 0,0-1 0,0 1 0,0 0 0,0 0-1,0 0 1,-1 0 0,1 0 0,0 0 0,0 0 0,0 0 0,-1-1-1,1 1 1,0 0 0,0 0 0,0 0 0,-1 0 0,1 0-1,0 0 1,0 0 0,0 0 0,0 0 0,-1 0 0,1 0 0,0 0-1,0 1 1,0-1 0,-1 0 0,1 0 0,0 0 0,0 0 0,0 0-1,-5 2 60,5-2-60,-1 0 1,1 0-1,0 0 1,0 0-1,0 0 1,0 0-1,0 1 1,0-1-1,0 0 1,0 0-1,0 0 1,0 0-1,0 0 1,0 0-1,0 1 0,0-1 1,0 0-1,0 0 1,0 0-1,0 0 1,0 0-1,0 0 1,0 0-1,0 1 1,0-1-1,0 0 1,0 0-1,0 0 1,0 0-1,0 0 1,1 0-1,-1 0 1,0 0-1,0 0 1,0 1-1,0-1 1,0 0-1,0 0 1,0 0-1,0 0 0,4 3 41,-1 0-1,1 0 0,0 0 0,0 0 0,0-1 0,0 0 0,0 0 0,0 0 1,0 0-1,1-1 0,-1 1 0,1-1 0,-1 0 0,1-1 0,0 1 0,8-1 1,-3 0 53,1 0 1,-1-1-1,0-1 1,0 1-1,0-2 1,-1 1-1,11-5 1,42-15-83,-39 14 90,0 0 0,34-17 0,-13 8 267,-49 31-262,0-1 0,1 1-1,0 0 1,-2 15-1,6-24-91,-1 1 0,1-1-1,1 0 1,-1 1-1,1-1 1,0 0 0,2 10-1,-2-13-6,0 0 1,-1 1-1,1-1 0,0 0 0,0 1 0,1-1 1,-1 0-1,0 0 0,1 0 0,-1 0 0,1 0 0,0 0 1,0-1-1,-1 1 0,1 0 0,0-1 0,1 0 1,2 2-1,-4-2-11,1-1 0,0 1 0,0-1 0,0 0 0,0 0 0,0 0 0,0 0 0,0 0 0,0 0 0,0-1 0,-1 1 0,1-1 0,0 1 0,0-1 0,2-1 0,27-15-69,-18 8 194,125-63-36,-116 62-147,10-6 380,-31 18 12,0 0-312,1 0 1,-1 1 0,0 0 0,0-1 0,-1 1-1,1 0 1,0 3 0,1 15-25,-1-17 10,0-1 0,-1 1 0,1-1 0,-1 1 0,0 0 0,0-1 0,0 1 0,-1 0-1,1-1 1,-3 7 0,3-7-184,6-4 32,6-6-190,6-7-164,-10 7 436,1 0-1,-1 0 0,19-9 1,-27 16 70,1 0 1,-1-1 0,1 1 0,-1-1-1,1 1 1,0 0 0,-1 0-1,1-1 1,0 1 0,-1 0 0,1 0-1,0 0 1,-1 0 0,1 0-1,0 0 1,-1 0 0,1 0 0,0 0-1,-1 0 1,1 0 0,0 0-1,-1 0 1,1 1 0,-1-1-1,1 0 1,1 1 0,-2 0 4,1 0 0,-1 1 1,1-1-1,-1 0 0,1 0 0,-1 1 0,0-1 1,0 0-1,1 1 0,-1-1 0,0 2 0,4 21 95,9 7-106,-12-28-16,0-1 0,0 0 0,1 0 0,-1 0 0,0 0-1,1 0 1,0-1 0,-1 1 0,1 0 0,0-1 0,4 3 0,-5-4 21,0 1 0,0-1 0,0 0 0,0 0 0,0 0 0,0 0 0,0 0 0,0 0 0,0 0 0,0 0 0,0 0 1,0-1-1,0 1 0,0 0 0,0-1 0,0 1 0,0-1 0,0 1 0,0-1 0,1 0 0,18-16 91,-17 14-76,154-144-135,-142 134 129,-1-2-1,0 1 1,-1-2-1,-1 0 1,13-21-1,-7 3 25,-1-1 0,-2-1 0,16-51 0,-31 74 67,-1 12-55,-1 7-60,-6 34 184,1 0 1,-2 78-1,10-94-186,0-1 1,2 1-1,0-1 0,1 0 1,2 0-1,12 33 0,7 18-1544,-16-43-3770,-7-25 3628,-1-1-2327,-1-1 1339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2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60 123 13216,'-52'-19'4261,"45"15"-2595,7 2-1129,7 0-584,-6 2 232,37-4-233,-18 2 251,131-13 2303,151-4-719,411-13-875,-88 15-846,-214 12-3669,-277 4 863,0 0 223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12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796 208 8640,'-31'0'3904,"36"-5"-3392,0 2 1920,0 6-1441,3-6 1217,10 3-1280,14-9 0,3 6-544,15-10-96,-5 9-192,-1-7-416,1 6 192,-8-7-3936,-6 9 2241,-7-10-4513,-3 9 3584</inkml:trace>
  <inkml:trace contextRef="#ctx0" brushRef="#br0" timeOffset="1">37 20 7808,'-21'-16'3520,"6"12"-3040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18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921 494 2656,'0'0'837,"2"0"-501,38-18 6374,-30 13-5305,1 0 0,-1 1 0,17-5 1,-16 6-853,-1-1 0,1 0 0,17-10 1,3-1 166,259-112 2773,-281 123-3200,-1-1 1,0 0-1,12-10 0,-20 15-278,0 0-1,0 0 0,0 0 0,0-1 1,0 1-1,0 0 0,1 0 0,-1 0 1,0-1-1,0 1 0,0 0 0,0 0 1,0 0-1,0-1 0,0 1 0,0 0 1,0 0-1,0 0 0,0-1 1,0 1-1,0 0 0,0 0 0,0 0 1,0-1-1,0 1 0,-1 0 0,1 0 1,0 0-1,0-1 0,0 1 0,0 0 1,0 0-1,0 0 0,0 0 0,-1-1 1,1 1-1,-7-6 162,0 2-126,-1 0 1,1 1-1,-1 0 0,0 0 0,0 1 0,-11-2 0,13 2 10,-111-18 603,50 9-206,37 6-435,1 2 0,-1 1 1,1 1-1,-1 2 0,-55 7 0,-75 8 389,87-11-123,-65 4 216,-20 1 170,140-9-590,14-1-47,0 0-1,0 0 1,0 0-1,0 0 0,1 1 1,-1 0-1,0 0 1,0 0-1,-6 3 0,-19-3-286,21 1 225,7-2 23,-1 1 1,0-1-1,0 1 0,1 0 0,-1-1 0,0 1 1,1 0-1,-1 0 0,-2 2 0,4-2 2,-1 2 0,-8-2 0,2 1-41,6-1 34,0-1 0,0 1 0,1-1 0,-1 1 0,0-1 1,0 0-1,1 1 0,-1-1 0,0 0 0,0 0 0,0 0 0,0 1 0,1-1 0,-1 0 1,0 0-1,0 0 0,-1-1 0,-5 1-159,8 1 192,-5-1 18,-13 1 47,13-1-113,0 0 0,1 0 0,-1 0 0,0-1 0,0 0 0,1 1-1,-8-3 1,7 1-25,3 0-31,7-6 129,-2 3-6,1 1 0,0 0 0,0 0 1,0 0-1,11-6 0,12-7 164,59-53 138,-76 60-278,-1-1 1,0 0-1,0 0 0,-1-1 0,11-18 0,-18 26-35,-1 3-32,-1 1 0,0-1 0,1 1-1,-1-1 1,0 0 0,0 1 0,0-1 0,1 0 0,-1 1 0,0-1 0,0 0 0,0 1 0,0-1 0,0 0 0,0 1-1,-1-2 1,1-6 39,0 7-18,0-10 181,0 11-203,0 0 0,0 0 1,0 0-1,0 0 0,0 0 0,0-1 0,0 1 0,0 0 1,0 0-1,0 0 0,0 0 0,0 0 0,0 0 1,0-1-1,-1 1 0,1 0 0,0 0 0,0 0 1,0 0-1,0 0 0,0 0 0,0 0 0,0 0 0,0 0 1,0-1-1,0 1 0,0 0 0,0 0 0,-1 0 1,1 0-1,0 0 0,0 0 0,0 0 0,0 0 0,0 0 1,0 0-1,0 0 0,-1 0 0,1 0 0,0 0 1,0 0-1,0 0 0,0 0 0,0 0 0,0 0 1,0 0-1,-1 0 0,1 0 0,0 0 0,0 0 0,0 0 1,0 0-1,0 0 0,0 0 0,0 0 0,-1 0 1,1 0-1,0 0 0,0 0 0,0 0 0,0 1 1,0-1-1,0 0 0,0 0 0,-14 9-300,-38 69 400,42-61-58,0-1 0,-1 0 0,-1 0-1,0-1 1,-2 0 0,-14 13-1,10-15 68,0-1 0,0 0 0,-38 17 0,-66 15 117,96-37-293,16-5-34,13-2-123,33-7 655,48-2 0,-30 5-204,0 2 0,1 3 0,105 16 0,-99-9-224,-37-6-1598,0 2-1,36 9 1,-46-9-1756,-12-3 2481,1-1-1,-1 1 1,0 0-1,1-1 0,-1 1 1,0 0-1,0 1 1,0-1-1,1 0 0,-1 0 1,-1 1-1,1-1 1,0 1-1,0 0 0,2 3 1,10 15-4347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20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432 931 2976,'-1'1'253,"1"-1"-231,0 0 1,0-1 0,0 1 0,0 0 0,0 0 0,0 0 0,0 0 0,0 0 0,-1 0-1,1 0 1,0 0 0,0 0 0,0 0 0,0-1 0,0 1 0,0 0 0,0 0 0,0 0-1,0 0 1,0 0 0,0 0 0,0 0 0,0 0 0,0 0 0,0 0 0,0 0-1,0 0 1,0 0 0,-1 0 0,1 0 0,0 0 0,0 0 0,0-1 0,0 1 0,0 0-1,0 0 1,0 0 0,0 0 0,0 0 0,0 0 0,-1 0 0,1 0 0,0 0 0,0 0-1,0 0 1,0 0 0,0 1 0,0-1 0,0 0 0,0 0 0,0 0 0,0 0-1,0 0 1,-1 0 0,1 0 0,0 0 0,0 0 0,0 0 0,0 0 0,0 0 0,0 0-1,0 0 1,0 0 0,1 1 312,0 0 0,1-1 1,-1 1-1,0-1 0,0 1 0,1-1 0,-1 0 0,0 0 0,1 1 0,-1-1 1,0 0-1,1 0 0,-1 0 0,0 0 0,3-1 0,31-3 1172,17-5 361,74-26-1,-97 25-1504,-2-1 1,0-2-1,0 0 1,26-19-1,-40 23-172,0-1 1,0 0-1,-1-1 0,-1 0 1,0-1-1,0-1 0,13-21 1,-21 30-102,-1 0 0,0 0 1,0 1-1,-1-2 0,1 1 0,-1 0 1,0 0-1,0 0 0,0 0 0,0-1 1,-1 1-1,0 0 0,0-1 0,0 1 1,0 0-1,-1-1 0,0 1 0,0 0 1,0 0-1,0-1 0,-1 1 0,1 0 1,-1 0-1,0 0 0,-5-6 0,-1 2 41,0 1 0,0 0-1,-1 1 1,0 0 0,0 0-1,-1 1 1,-19-8 0,-15-3 133,-81-17-1,40 12-102,-241-90 86,279 93-270,19 8 90,0-2 0,-45-26 1,64 33-52,1-2 0,-1 1 0,1-1 1,-12-13-1,16 15 18,0 1 1,1-1 0,0 0-1,0 0 1,0 0-1,1-1 1,0 1 0,-1 0-1,-1-10 1,4 11-21,-1 1 1,1-1-1,0 0 0,0 0 1,0 1-1,1-1 0,-1 0 1,1 1-1,0-1 0,0 1 1,0-1-1,1 1 0,-1-1 1,1 1-1,0 0 0,0-1 1,0 1-1,0 0 0,0 0 0,1 1 1,-1-1-1,1 0 0,3-2 1,3-2 4,1 0 1,0 1-1,-1 0 1,2 0-1,-1 1 0,14-4 1,-3 1 12,0 2 1,1 1 0,-1 0-1,35-1 1,-41 5 2,0 0 0,1 2 0,-1 0 0,0 1 0,1 0 0,-1 2 0,20 6 0,392 153 1111,-325-123-1007,-82-33-63,-1 2 0,-1 0 0,33 22 0,-22-4 20,-18-15-160,-10-11 112,1 0-11,11 4 13,-9-3-17,0-1 1,0 1-1,0-1 0,0 0 0,1 0 0,-1-1 0,7 1 0,2 4-129,8-2 368,-19-3-267,0 1 0,-1-1-1,1 0 1,0 0 0,0 0 0,-1 1 0,1-2 0,0 1 0,0 0 0,-1 0 0,3-1 0,-6 0 97,0 0 0,0-1 1,0 1-1,1-1 0,-1 0 1,0 1-1,1-1 0,-3-3 1,-19-18-139,5 8 55,0-1 1,-20-23-1,36 36-10,0 0-1,0 0 0,0 0 0,0 0 0,1 0 0,-1 0 0,1 0 0,-2-6 1,2 4 12,-1 1 1,1 0 0,-1 0-1,-4-7 1,2 5 22,1 0 1,0 1-1,0-2 1,1 1-1,-3-10 0,4 15-34,1 0 0,0 0-1,-1 0 1,1 0 0,0 0-1,-1 0 1,1 0 0,-1 0-1,1 1 1,-1-1 0,0 0-1,1 0 1,-1 1 0,-1-2-1,-3-4 161,6 9 80,29 64 460,59 68-241,-36-64 321,-52-70-588,-6 1 97,-2 5-148,0 0 0,-1 0 0,0-1 1,-10 5-1,-10 1-3588,13-8-1975,-1-3-3508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57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99 3328,'-4'-1'930,"-1"-1"1,0 0-1,1 0 0,0 0 1,-1-1-1,1 1 0,0-1 1,-4-4-1,8 6-848,-1 1 0,0-1-1,1 1 0,-1-1 1,1 0-1,-1 1 0,1-1 0,-1 0 1,1 1-1,-1-1 0,1 0 0,0 0 1,-1 0-1,1 1 0,0-1 1,0 0-1,-1 0 0,1 0 0,0 0 1,0 1-1,0-1 0,0 0 0,0 0 1,0 0-1,0 0 0,1 1 1,-1-1-1,0 0 0,0 0 0,1 0 1,-1 0-1,0 1 0,1-1 1,-1 0-1,1 1 0,-1-1 0,1 0 1,-1 1-1,1-1 0,0 0 0,-1 1 1,1-1-1,0 1 0,0-1 1,4-4 22,1 1 0,0 0 0,0 1 0,0-1 0,0 1 1,0 0-1,1 1 0,-1-1 0,10-1 0,-5 2-45,1 0-1,-1 0 0,1 1 1,20 1-1,-27 1-25,-1-1-1,0 1 1,0 0-1,0 0 1,1 0 0,-1 0-1,0 1 1,-1 0 0,1 0-1,0 0 1,0 0 0,-1 1-1,0-1 1,1 1 0,-1 0-1,0 0 1,0 0 0,0 0-1,-1 0 1,1 1 0,-1-1-1,0 1 1,0 0 0,0 0-1,0 0 1,-1 0 0,1 0-1,-1 0 1,0 0 0,-1 0-1,2 7 1,-3 1 64,0 0 1,-1 0-1,0 0 0,-1 0 0,0-1 1,-1 1-1,0-1 0,-1 0 0,0 0 1,-11 16-1,-8 9 75,-47 53 0,30-40-39,21-26-120,15-19 3,0 1 1,1 1-1,-1-1 0,1 1 1,0-1-1,1 1 0,-5 11 1,7-16-10,1 0 0,0 0 0,0-1-1,0 1 1,0 0 0,0 0 0,0 0 0,1 0 0,-1 0 0,0 0 0,0 0 0,1 0 0,-1 0 0,0-1 0,1 1 0,-1 0-1,1 0 1,-1 0 0,1-1 0,0 1 0,-1 0 0,1-1 0,0 1 0,-1 0 0,1-1 0,0 1 0,0-1 0,1 1 0,27 14 69,-25-13-65,3 0-20,0 2 0,0-1 0,0 1 1,-1 0-1,1 0 0,5 5 0,-10-6 15,1 0 1,-1 0-1,0-1 0,0 1 0,0 0 0,0 1 1,0-1-1,-1 0 0,1 1 0,-1-1 0,0 0 0,0 1 1,0-1-1,-1 1 0,1 3 0,-1 0 24,0-1 0,0 0 0,-1 0 0,0 0 0,0 0 1,0 0-1,-1 0 0,0 0 0,0 0 0,-6 10 0,-1-1 112,1-1 0,-20 23 0,23-30-94,-27 28 71,30-33-98,-1 1 0,1-1 0,-1 0 1,0 0-1,0 0 0,0 0 0,0-1 1,-1 1-1,1-1 0,-5 2 0,7-3 2,-1 0 0,0 0 0,0 1 0,1-1 0,-1-1 0,0 1-1,1 0 1,-1 0 0,0-1 0,1 1 0,-1-1 0,0 1 0,1-1 0,-1 1-1,1-1 1,-1 0 0,1 0 0,-1 0 0,1 0 0,0 0 0,-1 0 0,1 0-1,0-1 1,0 1 0,0 0 0,0-1 0,0 1 0,0-1 0,0 1-1,1-1 1,-1 1 0,0-1 0,0-2 0,0 0 18,0 0 1,0-1 0,0 1-1,0-1 1,0 0-1,1 1 1,0-1-1,0 1 1,0-1-1,1 0 1,0 1-1,1-6 1,0 3-55,1 0 0,1 0 0,-1 0 0,1 1 0,0 0 0,0-1 0,1 1 0,0 1 0,0-1 0,0 1 0,13-10 0,-3 4 19,1 1-1,0 0 1,27-11-1,4 2 36,54-14-1,-64 22 8,0-1 0,66-32-1,-86 35-40,-1-1-1,-1-1 1,1 0-1,-2-1 1,0 0 0,0-1-1,18-23 1,-25 27 2,0-1 1,-1 0-1,0 0 1,-1-1 0,0 0-1,-1 0 1,0 0-1,-1 0 1,0 0 0,0-1-1,-1 1 1,-1-1-1,0-14 1,-4-34-116,3 53 69,-2 0 1,1-1-1,-1 1 0,0 0 1,0 0-1,-4-7 0,6 13 29,-1 0 0,1 0 0,-1 0 0,1 0 0,0 0 1,-1 1-1,1-1 0,-1 0 0,0 0 0,1 1 0,-1-1 0,0 0 0,1 1 0,-1-1 0,0 1 0,0-1 0,1 1 0,-1-1 0,0 1 0,0 0 0,0-1 0,0 1 0,0 0 0,0 0 0,0-1 0,1 1 0,-1 0 0,0 0 0,0 0 0,0 0 0,0 0 0,0 0 0,0 1 0,0-1 0,0 0 1,0 0-1,0 1 0,1-1 0,-1 0 0,0 1 0,0-1 0,0 1 0,0-1 0,1 1 0,-1 0 0,0 0 0,-3 2-4,0 1 0,1-1 0,0 1 0,0 0 1,0 0-1,0 0 0,-3 7 0,-3 9-28,1 1 0,0 0 0,-5 27 0,11-36 58,-1 1 0,2 0-1,0 0 1,1 0 0,0 0 0,3 21 0,-2-28 38,0-1 1,0 1-1,0-1 1,1 1-1,0-1 0,0 1 1,1-1-1,-1 0 1,1 0-1,0 0 1,0 0-1,1-1 1,0 1-1,-1-1 1,1 0-1,1 0 1,5 4-1,-7-6-13,0 0-1,0-1 0,0 1 1,0-1-1,0 0 0,0 0 1,1 0-1,-1 0 1,1 0-1,-1-1 0,0 0 1,1 1-1,-1-1 0,6-1 1,-5 0 12,1 0 1,0 0-1,-1-1 1,1 1-1,-1-1 1,1 0-1,-1-1 1,0 1-1,5-4 1,3-4-31,0-1 1,0 0 0,-1-1-1,0-1 1,8-13-1,92-137-154,-71 102 82,-32 52-181,-8 9 223,0 0-1,1 0 0,-1 0 1,0 0-1,0 0 0,0 0 1,0 0-1,0 0 0,0 0 1,0 0-1,1 0 0,-1 0 1,0 0-1,0 0 0,0 0 0,0 0 1,0 0-1,0 0 0,0 0 1,0 1-1,0-1 0,0 0 1,1 0-1,-1 0 0,0 0 1,0 0-1,0 0 0,0 0 0,0 0 1,0 0-1,0 1 0,0-1 1,0 0-1,0 0 0,0 0 1,0 0-1,0 0 0,0 0 1,0 0-1,0 0 0,0 1 1,0-1-1,0 0 0,0 0 0,0 0 1,0 0-1,0 0 0,0 0 1,-4 25-412,2-12 450,-14 138 132,15-145-146,1 0 0,0 0 0,0 0 1,1 0-1,0 0 0,0 0 0,0 0 0,1-1 1,0 1-1,5 11 0,-6-14 18,1 0-1,0 0 1,0 0-1,1 0 1,-1 0 0,1-1-1,-1 1 1,1-1-1,0 0 1,0 1 0,0-1-1,0 0 1,0-1 0,0 1-1,0-1 1,1 1-1,-1-1 1,7 2 0,2-2 19,-1 0 1,0 0 0,1-1 0,-1 0-1,0-1 1,1 0 0,-1-1-1,0 0 1,0-1 0,15-5 0,-8 1-57,-1-1 1,0-1 0,0 0 0,-1-1 0,20-16 0,-30 21-8,0-1 0,0 0 0,6-9 0,6-5-40,-23 27-58,-1 1-1,1 0 1,1 0 0,0 0-1,0 0 1,-6 19-1,9-25 76,-1 4 52,1 0 0,-1 0 0,1 0 1,0 0-1,-1 9 0,2-12 9,0-1 0,0 1 1,1 0-1,-1-1 1,1 1-1,-1-1 0,1 1 1,0-1-1,0 1 1,0-1-1,0 1 0,0-1 1,0 0-1,1 1 1,1 1-1,-2-3-20,0 0 0,0-1 0,0 1 0,0-1 0,-1 1 0,1-1 0,0 1 0,0-1 0,0 0 0,0 1 0,0-1 0,0 0 0,0 0 0,0 0 0,0 0 0,0 0 0,0 0 0,0 0 0,0 0 0,0 0 0,0 0 0,0 0 0,0-1 0,0 1 0,0 0 0,1-2 0,1 1 42,-1 0 0,1 0 0,-1-1-1,1 1 1,-1-1 0,0 0 0,1 0 0,3-4 0,-4 3-41,0 0-1,0 0 1,0 0 0,0 0-1,-1-1 1,0 1 0,1-1-1,-1 1 1,1-6-1,3-36-95,-5 28 74,2-14-20,-1-1 0,-2 0 0,-2 1 0,-7-41 0,9 69-9,0 0 0,0-1 1,0 1-1,-1 0 0,1-1 0,-1 1 0,0 0 0,0 0 0,0 0 0,-4-4 0,5 6-11,0 0-1,0 1 1,1-1-1,-1 1 0,0-1 1,0 1-1,0-1 0,0 1 1,0 0-1,0-1 0,0 1 1,0 0-1,0 0 1,0 0-1,0-1 0,0 1 1,0 0-1,0 0 0,0 1 1,0-1-1,0 0 0,0 0 1,0 0-1,0 1 1,0-1-1,1 0 0,-1 1 1,0-1-1,0 1 0,0-1 1,0 1-1,0 0 0,1-1 1,-1 1-1,0 0 1,0-1-1,1 1 0,-1 0 1,0 1-1,-7 8-1089,1 0-1,0 1 1,0 0-1,1 0 1,1 1 0,0-1-1,0 1 1,2 0-1,-1 1 1,1-1-1,-1 14 1,3 6-1521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58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180 598 4384,'-3'-4'1434,"1"5"-363,2 11 394,1 4-43,-4 6-290,3-13-588,-2 0-1,1 0 1,-4 11-1,-5 13 542,-91 283 2795,73-250-3162,7-20 858,18-39-988,2-11 80,5-24 268,8-16-705,2 0 0,38-79 0,44-46-162,-76 135-42,-1-2 0,27-70-1,-41 94-40,85-205 135,-86 208-145,1-1 0,0 1 0,0 1 0,1-1 0,1 1 0,-1 0 0,11-10 0,-16 17 15,-1 1-1,0-1 1,1 1 0,-1 0 0,1-1-1,-1 1 1,1-1 0,-1 1 0,1 0-1,-1-1 1,1 1 0,0 0 0,-1 0-1,1-1 1,-1 1 0,1 0 0,0 0-1,-1 0 1,1 0 0,-1 0 0,1 0-1,0 0 1,-1 0 0,1 0-1,0 0 1,-1 0 0,2 0 0,-1 1-1,-1 0 0,1-1 0,0 1 0,0 0 1,-1 0-1,1 0 0,0-1 0,-1 1 0,1 0 1,-1 0-1,1 0 0,-1 0 0,0 0 0,1 2 1,1 5 14,0 0 1,-1-1-1,0 12 1,-1 9 119,-1 0 1,-2 0-1,-1 0 0,0-1 1,-3 1-1,0-1 0,-2-1 1,0 1-1,-15 25 0,22-47-67,0-1 0,0 0-1,-1 1 1,1-1 0,-1 0-1,0 0 1,-1 0 0,1-1 0,-1 1-1,-4 3 1,8-7-46,-1 0 1,0 0 0,1 1-1,-1-1 1,0 0-1,1 0 1,-1 0 0,0 0-1,1 1 1,-1-1-1,0 0 1,0 0-1,1 0 1,-1-1 0,0 1-1,1 0 1,-1 0-1,0 0 1,1 0-1,-1-1 1,0 1 0,1 0-1,-1-1 1,0 0-1,-3 0-6,4-2-40,5 0-29,6-1-27,29-1 142,-25 4-5,-1-1-1,22-6 1,-9-1 82,-1-2 1,-1 0-1,0-2 0,0 0 0,-1-2 0,-1-1 0,0-1 1,36-35-1,2-12-129,76-102-1,-131 157 2,21-26 90,41-74-1,-63 101-157,-1 0 0,-1 0-1,1 0 1,-1-1 0,-1 0-1,1 1 1,1-15 0,-4 22 55,0 1 1,0 0 0,0-1 0,0 1 0,0-1 0,0 1 0,0-1 0,0 1 0,0 0 0,0-1 0,-1 1 0,1 0 0,0-1 0,0 1 0,0-1 0,0 1 0,-1 0 0,1-1 0,0 1-1,0 0 1,0-1 0,-1 1 0,1 0 0,0-1 0,-1 1 0,1 0 0,0 0 0,-1 0 0,1-1 0,0 1 0,-1 0 0,1 0 0,0 0 0,-1 0 0,1-1 0,-1 1 0,1 0 0,0 0 0,-1 0-1,1 0 1,-1 0 0,1 0 0,0 0 0,-1 0 0,1 0 0,-1 0 0,1 1 0,0-1 0,-1 0 0,1 0 0,-1 0 0,1 0 0,0 1 0,-1-1 0,1 0 0,0 0 0,-1 1 0,-3 1-38,1 0 0,0 0 0,0 0 1,0 1-1,-3 2 0,-1 2 79,1-1-1,0 1 0,1 0 0,0 1 1,0-1-1,0 1 0,-3 9 1,4-6-32,0 1 0,1-1 0,0 1 1,1 0-1,-1 12 0,0 7 47,2-1 0,0 1 0,3-1 0,0 1 0,2-1 0,7 31 0,-11-60-45,30 95 378,-26-85-544,1-1-1,0 1 0,0-1 0,1 0 0,1 0 0,11 13 1,-12-18-1507,3 2-427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58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 8896,'-5'-12'4032,"33"4"-3520,-6 3 1696,1 5-1313,12-3 705,6 3-928,4 0-256,0 3-256,5 2-256,-2-2 32,2 2 96,-5 2 0,-5 6-3103,-4 2 1663,-9 10-5216,1 7 3712</inkml:trace>
  <inkml:trace contextRef="#ctx0" brushRef="#br0" timeOffset="1">662 544 6816,'-8'20'3072,"-6"-4"-2656,5-7 2304,9-3-1568,-9 3 672,9 2-1089,-10-2-447,10-1-160,-3-3 128,3-2-128,-5-3-4127,10 0 2175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59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32 7040,'-3'-26'2282,"3"26"-2256,0 0-1,0 0 0,0-1 0,0 1 0,0 0 0,0 0 0,0 0 0,0 0 1,0 0-1,0-1 0,0 1 0,0 0 0,0 0 0,0 0 0,0 0 0,0-1 1,0 1-1,0 0 0,0 0 0,0 0 0,0 0 0,0 0 0,0-1 0,0 1 1,0 0-1,1 0 0,-1 0 0,0 0 0,0 0 0,0 0 0,0-1 0,0 1 1,0 0-1,0 0 0,1 0 0,-1 0 0,0 0 0,0 0 0,0 0 0,0 0 1,0 0-1,1 0 0,-1 0 0,0-1 0,0 1 0,0 0 0,0 0 0,1 0 1,-1 0-1,0 0 0,0 0 0,0 0 0,0 1 0,0-1 0,1 0 0,-1 0 1,0 0-1,0 0 0,0 0 0,0 0 0,0 0 0,1 0 0,-1 0 0,0 0 1,0 0-1,0 1 0,0-1 0,9 6 1306,16 23 1033,27 39 0,-38-47-1947,-1 0 1,-1 1-1,-1 1 0,-1 0 1,12 42-1,-9-4-34,-2 2 0,-3 0 0,-3 0 0,-5 123 0,-4-146-264,0 0 1,-3-1-1,-1 1 1,-27 73-1,11-45-82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3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84 3808,'-4'-9'10426,"13"25"-6762,0 23-2720,-8-24-624,1 22 1,-2-3 51,2 126 378,-3-83-465,1-76-266,0-1 0,-1 1 0,1-1 0,0 1-1,0-1 1,0 1 0,0-1 0,0 1 0,0-1 0,0 1 0,0-1 0,0 1 0,0-1 0,1 1-1,-1-1 1,0 0 0,0 1 0,0-1 0,0 1 0,1-1 0,-1 1 0,0-1 0,1 0-1,-1 1 1,0-1 0,0 0 0,1 1 0,-1-1 0,1 0 0,-1 1 0,1-1 0,-1 0 25,1 0 1,-1-1 0,1 1 0,-1-1 0,0 1-1,1-1 1,-1 1 0,0-1 0,1 1 0,-1-1-1,0 1 1,0-1 0,1 1 0,-1-1 0,0 1 0,0-1-1,0 1 1,0-1 0,0 0 0,0 1 0,0-1-1,0 1 1,0-2 0,0-16 43,2-1 0,0 1-1,1 0 1,0 0 0,2 0 0,0 0 0,1 1-1,1-1 1,14-25 0,-9 22-167,2 1 0,0 0 0,1 0 0,1 2 0,1 0 0,34-28 0,-46 42 60,7-7-25,1 1 1,-1 0-1,2 1 1,0 0-1,0 1 0,0 1 1,22-8-1,-34 14 53,0 1 0,1-1 0,-1 1 0,1 0 0,-1-1 1,0 1-1,1 0 0,-1 0 0,1 1 0,-1-1 0,0 0 0,1 1 0,-1 0 0,0-1 0,1 1 0,3 2 0,-3-1 29,0 0 1,0 0-1,0 1 1,-1-1-1,1 1 1,0 0-1,-1 0 0,0-1 1,1 2-1,0 2 1,2 2 47,-1 0 1,-1 1-1,0-1 1,0 1-1,-1-1 1,1 1-1,-2 0 0,1 11 1,2 100 78,2 28-42,6-49-5254,-8-74 2635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2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41 3232,'0'-3'321,"0"1"0,1-1-1,-1 1 1,0-1 0,1 1 0,0 0 0,1-4-1,1-11 6042,-3 22-4320,-18 42-327,-26 73 325,14-32-999,11-38-628,-14 67-1,29-94-328,-10 36 376,17-118-7873,4 37 5659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2.4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22 135 7456,'-22'-5'6005,"28"5"-3744,11-2-1643,-1 0 1,0-1-1,1 0 0,-1-1 0,18-8 1,-11 5-324,45-15 192,181-51-248,-247 73-258,1-1-1,-1 1 1,0-1 0,0 1 0,0 0 0,0 0-1,1 0 1,-1 1 0,0-1 0,0 0 0,0 1-1,3 0 1,-5 0-54,1-1 0,0 0 0,0 1 0,-1-1 0,1 1 0,0 0 0,-1-1 0,1 1 0,-1-1 0,1 1 0,0 0 0,-1-1 0,0 1 0,1 0 0,-1 0 0,1-1 0,-1 1 0,0 0 0,0 0 0,1 0-1,-1 0 1,0-1 0,0 1 0,0 0 0,0 0 0,0 0 0,0 0 0,0 0 0,0-1 0,0 1 0,-1 1 0,-2 15-2452,2-7 615,-1-1 0,-5 15-1,-2 4-467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2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15360,'-5'0'6975,"-13"20"-6047,5-12 1024,8 4-1248,-8-1 1184,4 1-1056,-4-4-288,3 0-352,2-8-928,8 4 384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2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49 8384,'-5'-3'2768,"10"2"15,6 1-1113,56-7 2301,-13 2-2769,89-8 525,9-1-1529,-140 12-665,1-1-1544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3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83 3488,'0'-1'31,"0"1"0,0 0-1,0 0 1,0 0 0,0-1 0,-1 1 0,1 0-1,0 0 1,0 0 0,0 0 0,0-1 0,0 1-1,0 0 1,0 0 0,0-1 0,0 1 0,0 0 0,0 0-1,1 0 1,-1 0 0,0-1 0,0 1 0,0 0-1,0 0 1,0 0 0,0-1 0,0 1 0,0 0 0,1 0-1,-1 0 1,0 0 0,0 0 0,0-1 0,9 3 7641,-18-1-2313,-4 18-3587,10-15-1642,-1 0 0,2 1 0,-1-1 0,0 1-1,1 0 1,0-1 0,0 1 0,0 0 0,1 0 0,-2 9-1,2-10-102,1 1 0,0-1 0,0 0 0,0 1 0,0-1 0,1 0 0,0 1-1,0-1 1,0 0 0,3 8 0,-3-11-2,0 0-1,-1 0 1,1 0-1,0 0 1,-1 0-1,1 0 1,0 0 0,0 0-1,0 0 1,0-1-1,0 1 1,0 0-1,0 0 1,0-1-1,1 1 1,-1-1 0,0 1-1,0-1 1,0 1-1,1-1 1,-1 0-1,0 0 1,1 0-1,-1 0 1,0 0 0,0 0-1,1 0 1,-1 0-1,0 0 1,0 0-1,1-1 1,-1 1-1,0 0 1,0-1-1,1 1 1,-1-1 0,0 1-1,2-2 1,-1 0 10,0 0 1,0 0 0,0 1 0,0-1-1,0-1 1,0 1 0,0 0-1,-1 0 1,1-1 0,-1 1 0,1 0-1,-1-1 1,0 0 0,0 1-1,0-1 1,-1 0 0,1 1 0,-1-1-1,1-5 1,0-3 112,0-1 0,-1 1 0,-2-16 0,0 9-49,3 13-114,-2 1 0,1-1-1,0 1 1,-1-1 0,0 1-1,0-1 1,0 1 0,-1 0 0,1-1-1,-5-6 1,-11-12-662,17 23 672,0 0-1,0-1 1,0 1 0,0 0 0,0 0 0,0 0 0,0 0 0,0 0-1,0 0 1,-1 0 0,1 0 0,0 0 0,0 0 0,0-1 0,0 1-1,0 0 1,0 0 0,0 0 0,0 0 0,0 0 0,0 0 0,0 0 0,0 0-1,0 0 1,0-1 0,0 1 0,0 0 0,0 0 0,0 0 0,0 0-1,0 0 1,0 0 0,1 0 0,-1 0 0,0 0 0,0-1 0,0 1 0,0 0-1,0 0 1,0 0 0,0 0 0,0 0 0,0 0 0,0 0 0,0 0-1,0 0 1,1 0 0,7-3-66,17-1 170,-17 3-72,13 0 240,-1 1 0,1 0 1,-1 2-1,1 0 1,-1 2-1,35 10 1,-28-5 293,0 1 1,46 26 0,-64-32-584,-1 0-1,1 0 1,0-1 0,0 0 0,0-1 0,0 0-1,0 0 1,0-1 0,16 1 0,-16-3-1507,0 0 1,-1 0 0,14-3-1,-18 3 417,-1 0 1,0 1-1,0-1 0,1 1 1,-1 0-1,1 0 0,-1 0 1,6 1-1,8 6-3245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5.2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0 764 6144,'3'-1'687,"0"1"0,0 0 0,1-1 1,-1 0-1,0 0 0,-1 0 0,1 0 1,0 0-1,3-2 0,2-2 144,-1 1 0,13-12-1,-3 0-184,25-32-1,-25 27-347,0-1-1,-2-1 0,17-33 1,-32 55-292,76-155 632,-61 119-538,-1-1 0,11-52 0,-6-13 188,-17 86-197,-1 1-1,0-1 1,-2 1-1,-2-22 1,-1 25 33,4 12-121,0 1 0,0 0 0,0 0 0,0 0-1,0 0 1,0 0 0,0 0 0,0 0 0,-1 0-1,1 0 1,0 0 0,0 0 0,0 0 0,0 0 0,0 0-1,0 0 1,0 0 0,0 0 0,0 0 0,0 0-1,-1 0 1,1 0 0,0 0 0,0 0 0,0 0-1,0 0 1,0 0 0,0 0 0,0 0 0,0 0 0,0 0-1,0 0 1,0 1 0,0-1 0,0 0 0,-1 0-1,1 0 1,0 0 0,0 0 0,0 0 0,0 0 0,0 0-1,0 0 1,0 0 0,0 0 0,0 0 0,0 0-1,0 1 1,0-1 0,0 0 0,0 0 0,0 0 0,0 0-1,0 0 1,0 0 0,0 0 0,0 0 0,0 0-1,0 0 1,0 1 0,0-1 0,-4 27 318,2-18-269,-14 72 605,-5 28-183,18-66-205,2 1 0,2 0 1,10 72-1,-10-106-188,1 0 1,6 17-1,-7-23-43,1 0 0,-1 0 0,1-1 0,0 1 0,0-1 0,1 1 0,-1-1 0,1 0 0,3 4 0,-5-6-11,0-1-1,0 1 1,0 0 0,0-1-1,0 1 1,0-1 0,0 0-1,0 1 1,0-1 0,0 0-1,0 1 1,0-1 0,0 0-1,0 0 1,0 0 0,0 0-1,0 0 1,0 0 0,0 0-1,0 0 1,0-1 0,0 1-1,0 0 1,0-1 0,0 1-1,0-1 1,0 1 0,0-1-1,0 1 1,0-1 0,0 0-1,0 1 1,-1-1 0,3-1-1,1-3 7,1 0-1,-1 0 0,0 0 1,4-8-1,-5 8-18,12-19 40,-1 0-1,15-36 0,-28 59-63,-1 0 0,0 0-1,1 0 1,-1 0-1,0-1 1,1 1 0,-1 0-1,0 0 1,0 0 0,0-1-1,0 1 1,0-2 0,0 3-3,-1-1 0,1 1 1,0 0-1,0-1 1,0 1-1,0-1 0,-1 1 1,1 0-1,0-1 0,0 1 1,-1 0-1,1-1 1,0 1-1,0 0 0,-1-1 1,1 1-1,0 0 1,-1 0-1,1-1 0,-1 1 1,1 0-1,0 0 1,-1 0-1,0 0-3,0 0 1,0 0-1,0 0 0,0 0 1,0 0-1,1 0 0,-1 1 1,0-1-1,0 0 0,0 1 1,0-1-1,1 0 0,-1 1 1,0-1-1,0 1 0,1 0 1,-1-1-1,0 1 0,1-1 1,-1 1-1,1 0 0,-1 0 1,1-1-1,-1 1 0,1 0 1,-1 0-1,1-1 0,0 1 1,-1 0-1,1 0 0,0 1 1,-2 3 10,1 0 1,0 0-1,0 0 1,0 0-1,0 0 1,1 0-1,0 0 1,0 0-1,0 0 1,1 0-1,0 0 1,0 0-1,0 0 1,3 7-1,-1-6 17,0 1 0,0-1 0,0 0 0,1-1 0,0 1 0,0-1 0,1 1 0,0-1 0,-1-1 0,8 7 0,-10-10 17,0 0 1,0 1-1,0-1 1,0 0-1,0 0 1,0 0 0,0 0-1,1 0 1,-1-1-1,0 1 1,0-1-1,1 1 1,-1-1-1,0 0 1,1 0 0,-1 0-1,0 0 1,1 0-1,-1 0 1,0-1-1,1 1 1,-1-1-1,0 0 1,0 0 0,0 0-1,1 0 1,-1 0-1,0 0 1,0 0-1,-1-1 1,3-1-1,0 0-1,0-1-1,0 0 0,-1 0 1,1 0-1,-1 0 0,0 0 1,0-1-1,-1 1 0,1-1 0,-1 0 1,0 0-1,-1 0 0,2-5 1,-2 5 1,0-1 0,0 1 0,-1 0 0,0 0 1,0-1-1,0 1 0,-1 0 0,0 0 0,0-1 1,0 1-1,0 0 0,-3-6 0,2 8-62,0 0 0,0-1 0,0 1 1,0 0-1,0 0 0,-1 0 0,1 0 0,-1 1 0,0-1 0,1 1 0,-1-1 0,-1 1 1,1 0-1,0 0 0,0 1 0,-1-1 0,1 0 0,-6 0 0,6 1 1,0 0 0,0 0 0,1 1-1,-1-1 1,0 1 0,0 0 0,0 0-1,0 0 1,0 0 0,0 1 0,0-1-1,0 1 1,0 0 0,0 0 0,0 0-1,0 0 1,1 0 0,-1 0 0,0 1-1,1-1 1,-3 3 0,4-3 33,1-1-1,0 0 1,0 0 0,-1 1-1,1-1 1,0 1 0,0-1 0,0 0-1,0 1 1,-1-1 0,1 0-1,0 1 1,0-1 0,0 1-1,0-1 1,0 0 0,0 1 0,0-1-1,0 1 1,0-1 0,0 0-1,0 1 1,0-1 0,0 1-1,0-1 1,0 0 0,1 1 0,-1-1-1,10 12-114,-6-8 121,0-1 0,0-1 0,1 1 0,6 2 0,3 0 67,1 0 0,-1-2 0,1 1 0,0-2 0,0 0 0,0-1 0,1-1-1,-1 0 1,0-1 0,0 0 0,27-7 0,-15 1 9,-1-1 1,-1-2-1,0 0 0,0-1 1,39-25-1,-52 27-28,-11 8-59,0 0-1,0 0 1,0 0 0,1 1-1,-1-1 1,0 0 0,0 1-1,0-1 1,0 1 0,1-1-1,0 0 1,2 6-3,-2 8 70,-2 9 109,-1-7-169,1 1 0,1-1 0,0 0-1,6 28 1,-5-34 65,3 4 64,-5-13-122,0 1-1,1-1 1,-1 0 0,0 0 0,1 0-1,-1 1 1,0-1 0,1 0 0,-1 0-1,0 0 1,1 0 0,-1 0 0,0 1 0,1-1-1,-1 0 1,1 0 0,-1 0 0,0 0-1,1 0 1,-1 0 0,1 0 0,-1 0-1,0-1 1,1 1 0,-1 0 0,0 0-1,1 0 1,-1 0 0,1 0 0,-1-1-1,1 1 1,2-2 29,0-1-1,-1 1 0,1-1 1,0 0-1,-1 0 0,0 0 1,0 0-1,0 0 0,0 0 1,0 0-1,0-1 0,-1 1 1,2-6-1,6-10 44,12-34-295,-20 50-116,0 8 215,8 11 192,-5-9-73,-1 0 1,1 0 0,0-1 0,1 0 0,6 8 0,-10-13 19,0 0 0,0 0-1,1 0 1,-1 0 0,0 0-1,1 0 1,-1 0 0,1-1 0,-1 1-1,1 0 1,-1-1 0,1 1 0,-1-1-1,1 0 1,0 1 0,-1-1 0,1 0-1,-1 0 1,1 0 0,0 0-1,-1 0 1,1-1 0,0 1 0,-1 0-1,1-1 1,-1 1 0,1-1 0,-1 0-1,1 1 1,1-2 0,4-3 30,-1 0 1,0-1-1,-1 1 1,1-1-1,-1 0 1,0 0-1,0-1 1,-1 1-1,0-1 1,4-8-1,8-13-164,-10 18 48,-4 8 25,-1-1 0,0 1-1,1 0 1,-1 0 0,1 0 0,0 0-1,0 0 1,3-3 0,-4 5 39,1-1 1,0 0 0,-1 1 0,1-1-1,0 1 1,-1 0 0,1-1 0,0 1-1,-1 0 1,1 0 0,0 0 0,-1 1-1,1-1 1,0 0 0,-1 0 0,1 1-1,1 0 1,3 0-18,78 18 167,-31-11-1092,66 0 1,-104-9-1308,4 1-605,-5 3-3252,0 4 2450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6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245 11 4480,'-4'-10'10293,"4"18"-9660,-1 1 1,0-1-1,0 1 1,-1-1-1,0 0 1,-6 14-1,-26 46 1001,18-38-1169,-33 57 381,30-55-506,1 0 1,-27 69-1,30-50-58,-14 82 1,29-132-230,0 1-1,0 0 1,-1-1 0,1 1 0,0 0-1,0 0 1,1-1 0,-1 4 0,1-2 187,1-8 352,23-8-444,2 2 0,-1 0 1,1 1-1,1 2 1,35-6-1,4 9 117,-3 1-124,-49 3-196,7-1 63,-21 2-75,0 0 0,-1 0 0,1-1 0,0 1 0,-1 0 1,1 0-1,0 0 0,-1-1 0,1 1 0,0 0 0,-1-1 1,1 1-1,-1-1 0,1 1 0,0-1 0,-1 1 0,1-1 0,-1 1 1,0-1-1,1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6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53 6720,'-21'-7'2433,"15"5"2654,55-1 775,24-8-3183,-6 0-1786,-40 8-780,70-12-775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6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77 8064,'-24'-7'4940,"27"9"-3717,7 2-48,8-3 224,1 0 0,0-1-1,26-4 1,-14 1-738,28-4-482,111-26 1,-74 7-10325,-65 21 6465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7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6 3904,'-8'-5'2849,"14"14"1983,5 8-2721,-6-3-1478,-1-1 0,0 1 0,-1 0 0,0 1 0,-1-1 0,-1 0 0,0 1 0,-1-1 0,0 1 0,-2-1 0,1 0 0,-6 18 0,4-20-441,0 0 1,-2 0-1,1 0 0,-2 0 1,1-1-1,-2 0 1,1 0-1,-1-1 1,-1 0-1,0 0 0,-13 12 1,19-21-295,1 1 0,-1-1-1,1 0 1,-1 0 0,0 0 0,1 0 0,-1 0-1,0-1 1,1 1 0,-1-1 0,0 1 0,0-1-1,-3 1 1,4-1-206,0 0 0,0 0 0,0 0 0,0 0 0,-1-1 0,1 1 0,0 0 0,0-1 0,0 1 0,0-1 0,0 1 0,0-1 0,0 1 0,0-1 0,0 0-1,0 1 1,0-1 0,0 0 0,0 0 0,1 0 0,-2-1 0,-4-11-2950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35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1 920 2816,'5'2'8715,"-5"-10"-5692,0-2-2750,1 0 0,1 0-1,0 0 1,1 0 0,-1 0-1,2 1 1,-1-1 0,2 1-1,-1 0 1,1 0 0,0 1-1,8-10 1,0 1-138,0 1-1,1 1 1,1 1-1,0 0 1,18-12-1,3 2 71,41-20 0,-34 20-18,-34 19-185,0 0 1,0 1-1,0 0 0,12-3 0,-19 7 30,0-1 0,0 1 0,1-1 1,-1 1-1,0 0 0,0 0 0,0 0 1,1 1-1,-1-1 0,0 0 0,3 1 1,-4 0 20,0-1 0,0 1 1,0 0-1,0-1 1,0 1-1,0 0 1,0 0-1,0 0 1,0 0-1,0 0 1,0 0-1,0 0 1,0 0-1,-1 0 1,1 0-1,0 0 0,-1 0 1,1 1-1,-1-1 1,1 2-1,0 3 6,1 1 0,-1 0 0,-1-1 0,1 1 0,-1-1 0,0 1 0,-1 0 0,-2 13 0,-2 1 122,-11 28 0,5-15 329,11-33-508,-2 6 119,3-9 76,6-9-69,5-2-117,17-14 0,-3 3-140,31-26 86,-11 12-170,-44 36 205,-1 1 0,1-1-1,0 1 1,0 0 0,0-1-1,0 1 1,4-1-1,-6 2 17,1 0 0,-1-1-1,0 1 1,1 0-1,-1 0 1,1 0-1,-1 0 1,0 0-1,1 0 1,-1 0-1,1 0 1,-1 0-1,0 1 1,1-1-1,-1 0 1,1 0-1,-1 0 1,0 0-1,1 0 1,-1 1-1,0-1 1,1 0 0,-1 0-1,0 1 1,1-1-1,-1 0 1,0 1-1,0-1 1,1 0-1,-1 1 1,0-1-1,0 0 1,0 1-1,1-1 1,-1 0-1,0 1 1,0-1-1,0 0 1,0 1-1,0-1 1,0 1-1,0-1 1,0 0 0,0 1-1,0-1 1,0 1-1,0-1 1,0 0-1,0 2 1,-1 10 201,-4 25 0,3-24 3,-2 24 0,4-36-211,0-1 1,0 0-1,0 1 0,0-1 0,-1 1 0,1-1 0,0 0 1,0 1-1,0-1 0,0 1 0,1-1 0,-1 0 0,0 1 0,0-1 1,0 0-1,0 1 0,0-1 0,0 1 0,1-1 0,-1 0 1,0 1-1,0-1 0,0 0 0,1 1 0,-1-1 0,0 0 0,0 0 1,1 1-1,-1-1 0,1 0 0,12-6 101,-9 3-64,32-25 66,-26 19-83,0 1-1,15-10 1,-18 14-49,3-2-20,-1 0 0,1 1 0,1 0 1,-1 0-1,12-2 0,-21 7 46,0-1-1,0 1 1,0 0 0,0 0 0,1 0-1,-1 0 1,0 0 0,0 0 0,0 0-1,0 0 1,0 0 0,0 0 0,0 1-1,0-1 1,0 0 0,0 1 0,0-1-1,0 1 1,0-1 0,0 1-1,0 0 1,0-1 0,-1 1 0,1 0-1,0-1 1,0 1 0,-1 0 0,1 0-1,0 0 1,-1 0 0,1 0 0,0 1-1,0 1 23,0-1-1,-1 1 0,1 0 0,-1 0 0,1 0 0,-1 0 1,0 0-1,0 0 0,-1 4 0,-2 16 202,-4 37 173,7-55-380,0 1 0,1-1 0,-1 0 1,1 0-1,0 0 0,0 1 0,0-1 0,5 9 0,-5-12-9,0 0 0,0-1 0,0 1 0,0 0 1,0-1-1,0 1 0,1-1 0,-1 1 0,1-1 1,-1 0-1,1 0 0,0 0 0,-1 0 0,1 0 1,0 0-1,0 0 0,2 1 0,0-1 5,-1-1 0,1 1-1,0-1 1,-1 0 0,1 0-1,0 0 1,-1 0-1,8-2 1,3-2 26,0 0 0,0-1 1,22-12-1,-31 14-25,37-18 10,-1-2 0,-1-2 1,65-53-1,-77 47 150,-27 30-257,-3 2 15,-7 6-30,-11 14 49,16-15 59,0-1 0,1 1 0,-1 0-1,2 0 1,-1 0 0,0 1 0,1-1 0,0 1 0,1-1-1,0 1 1,0 0 0,0 0 0,1-1 0,-1 1-1,2 0 1,-1 0 0,3 11 0,-3-17-8,2 4 13,-1 0 1,1 0-1,0 0 0,0 0 1,3 6-1,-4-11-3,-1 1 1,1 0-1,-1-1 1,0 1-1,1 0 1,-1-1-1,1 1 0,0-1 1,-1 1-1,1-1 1,0 1-1,-1-1 1,1 0-1,0 1 0,-1-1 1,1 0-1,0 1 1,-1-1-1,1 0 1,0 0-1,0 0 0,0 0 1,-1 0-1,1 0 1,0 0-1,0 0 0,-1 0 1,1 0-1,0 0 1,0 0-1,-1 0 1,1-1-1,0 1 0,0 0 1,-1-1-1,1 1 1,0 0-1,-1-1 1,1 1-1,0-1 0,-1 1 1,1-1-1,-1 1 1,1-1-1,0 0 1,3-4 18,1 0 0,-1 0 1,0-1-1,-1 1 0,1-1 1,-1 1-1,0-1 0,0 0 1,-1 0-1,0-1 1,0 1-1,0 0 0,-1-1 1,0 1-1,0-1 0,-1 0 1,0 1-1,0-1 0,0 1 1,-1-1-1,-2-9 1,2 12-88,-1 0 0,1 0 1,-1 0-1,0 0 0,0 0 1,0 1-1,-1-1 0,-3-5 1,5 9 36,0-1 0,0 0 1,0 1-1,0-1 1,0 1-1,0-1 1,0 1-1,0-1 1,0 1-1,0-1 1,0 1-1,0 0 1,0 0-1,0 0 0,0-1 1,0 1-1,0 0 1,0 0-1,0 1 1,0-1-1,-1 0 1,1 0-1,0 0 1,0 1-1,-1 0 1,2-1 15,-1 0 1,1 0-1,0 0 1,0 1 0,0-1-1,0 0 1,0 0-1,0 0 1,0 1 0,0-1-1,0 0 1,0 0 0,0 0-1,0 1 1,0-1-1,0 0 1,0 0 0,0 0-1,0 1 1,0-1-1,0 0 1,1 0 0,-1 0-1,0 0 1,0 1-1,0-1 1,0 0 0,0 0-1,0 0 1,0 0 0,1 0-1,-1 1 1,0-1-1,0 0 1,0 0 0,0 0-1,1 0 1,12 10-37,-8-6 90,0-1 1,1 0-1,8 3 0,-8-4 16,1-1-1,-1 0 1,0 0-1,1-1 1,-1 0-1,1 0 1,-1 0-1,1-1 1,-1 0-1,0 0 1,1-1-1,-1 1 1,0-1-1,11-6 0,3-2 96,-1-1-1,34-27 0,-23 16-145,-8 5 59,22-22-1,-24 20-102,-19 19 31,-1 0-1,0-1 0,1 1 1,-1 0-1,0-1 0,1 1 1,-1 0-1,1-1 1,-1 1-1,0 0 0,1 0 1,-1 0-1,1-1 1,-1 1-1,1 0 0,-1 0 1,1 0-1,-1 0 0,1 0 1,-1 0-1,1 0 1,-1 0-1,1 0 0,-1 0 1,0 0-1,1 0 0,0 0 1,0 1-8,0 0 0,-1-1 0,1 1 0,-1-1 0,1 1 0,-1 0 0,1-1 0,-1 1 0,1 0 0,-1 0 0,0-1 1,1 1-1,-1 0 0,0 1 0,4 30-170,-5-18 218,0 0 1,0 1-1,-2-1 1,0 0-1,-8 25 1,8-30 20,-1 0 0,0 0 0,-1 0 0,0-1 0,0 1 0,0-1 0,-1-1 0,-1 1 0,-10 10 0,16-17-43,0 0 0,-1 0 1,1 0-1,0 0 0,0-1 0,-1 1 1,1 0-1,-1-1 0,1 1 0,0-1 1,-1 1-1,1-1 0,-1 1 0,1-1 1,-1 0-1,1 0 0,-4 0 0,3 0 8,0-1-1,0 0 0,0 0 0,-1 0 0,1 1 0,0-2 1,1 1-1,-1 0 0,0 0 0,0-1 0,0 1 1,-2-4-1,-1 0-68,0-1 0,1 0 0,-6-8 1,9 12 7,0 0-1,-1 0 1,1-1 0,0 1 0,0 0 0,1 0 0,-1-1-1,0 1 1,1 0 0,-1-1 0,1 1 0,0-1 0,0 1-1,0-4 1,0 5 31,1 1-1,-1-1 1,0 0-1,0 1 1,1-1-1,-1 1 1,1-1-1,-1 1 0,0-1 1,1 1-1,-1-1 1,1 1-1,-1 0 1,1-1-1,-1 1 1,1 0-1,0-1 1,-1 1-1,1 0 1,-1 0-1,1 0 1,0-1-1,-1 1 1,1 0-1,0 0 1,0 0-1,20 1-62,-20-1 59,73 8 45,76-3 1,-124-5 99,43-6 0,-60 4-88,1 0 0,-1 0 0,0-1 0,0 0 0,0 0 0,0-1-1,-1 0 1,9-6 0,-7 2-12,0 0 0,0 0 0,-1-1 0,-1 0 0,1-1-1,-1 0 1,-1 0 0,0 0 0,0-1 0,-1 0 0,6-15 0,39-127 32,-43 125-16,-7 25-50,14-43 55,-3-1 0,9-61-1,-19 94-28,-1 0 0,0 0 0,-1 0 0,-3-19-1,3 33-26,0 0-1,0 0 1,0-1-1,0 1 0,0 0 1,0 0-1,0-1 1,0 1-1,0 0 0,-1 0 1,1-1-1,0 1 0,0 0 1,0 0-1,0-1 1,-1 1-1,1 0 0,0 0 1,0 0-1,0-1 1,-1 1-1,1 0 0,0 0 1,0 0-1,-1 0 0,1 0 1,0 0-1,0-1 1,-1 1-1,1 0 0,-1 0 1,1 0-1,-1 0 1,1 1 0,-1-1-1,1 0 1,-1 0-1,1 0 1,0 0 0,-1 1-1,1-1 1,-1 0 0,1 0-1,-1 1 1,1-1-1,0 0 1,-1 1 0,1-1-1,0 1 1,-1-1 0,1 0-1,0 1 1,-1 0-1,-1 3 11,1 0-1,-1 1 1,1-1-1,0 1 1,0-1-1,1 1 1,-1 7-1,0-6-1,-5 55 66,2 0-1,3 0 1,3 0 0,18 115-1,-17-158-72,2 1 0,-1-1-1,15 34 1,-10-33-30,-6-10-552,1-1 1,1 0-1,5 8 1,-7-11-1869,-1-24-11426,-2 6 10759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36.3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 11648,'0'-8'5247,"32"-4"-4543,-10 7 2208,1 5-1728,25-3 576,12 6-1024,11-3-320,1 0-256,-4 0-128,-10 8 0,-8-3-128,-10-1 64,-9-1-5664,1 5 3073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42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14 3328,'5'-13'12693,"-5"13"-12629,-1 0 0,1 1-1,0-1 1,-1 0 0,1 1 0,0-1 0,-1 0 0,1 1 0,0-1 0,-1 0-1,1 1 1,0-1 0,0 0 0,0 1 0,-1-1 0,1 1 0,0-1-1,0 1 1,0-1 0,0 0 0,0 1 0,0 0 0,-2 4 163,-6 12 122,1 1 0,1 0 0,-8 33-1,-4 61 413,8-46-400,-3 19-35,-31 152 4,40-222-405,-9 25 549,13-38-579,-1 0 1,0 0 0,0 0-1,-1 0 1,1 0 0,0 0 0,-1 0-1,1-1 1,-1 1 0,1 0 0,-1-1-1,0 0 1,-3 3 0,5-4-104,-1 0 103,1 0 1,0 1 0,0-1 0,0 0 0,0 0 0,0 0 0,0 0 0,-1 0 0,1 0 0,0 0 0,0 0-1,0 0 1,0 0 0,0 0 0,-1 0 0,1 0 0,0 0 0,0 0 0,0 0 0,0 0 0,0-1 0,-1 1 0,1 0-1,0 0 1,-1-3-2290,1 3 2290,0 0 0,0-12-4259,3 3 2374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2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3552,'0'0'1249,"5"2"-464,0-1 0,-1 1 0,1-1-1,8 1 1,-5-3-507,-1 1 0,0-1 1,0-1-1,0 0 0,1 0 0,-1 0 1,12-6-1,45-29 645,-62 36-899,9-6 143,-1 0 0,0-1 1,0 0-1,0-1 0,-1 0 0,-1 0 0,9-12 0,-13 16-109,-1 0 1,0-1-1,0 1 1,0-1-1,-1 0 1,0 1-1,0-1 1,0 0-1,-1 0 1,0 0-1,0 0 1,0 0-1,-1-1 0,0 1 1,0 0-1,-2-10 1,2 15-59,-1-5 4,-1-1 0,1 1 0,-2-1 0,-4-11 0,7 17-31,-1 0-1,1 0 1,-1 0-1,0-1 0,0 1 1,1 0-1,-1 0 1,0 0-1,0 0 0,0 0 1,0 1-1,0-1 1,0 0-1,0 0 1,-1 1-1,1-1 0,0 0 1,0 1-1,-1-1 1,1 1-1,0 0 1,0-1-1,-1 1 0,1 0 1,0 0-1,-1 0 1,1 0-1,0 0 0,-1 0 1,1 0-1,0 0 1,-1 1-1,-1-1 1,-2 3-65,0-1 1,0 1 0,1 0 0,-1 0 0,1 0-1,-1 0 1,1 1 0,0 0 0,1 0-1,-1 0 1,0 0 0,1 1 0,0-1 0,-4 9-1,0 1 78,0 1 1,1 0-1,-9 28 0,13-33 127,-1 1 1,2-1-1,-1 1 1,1 0-1,1 0 1,0-1-1,1 1 1,2 15-1,-2-22-43,-1-1 0,1 1-1,1 0 1,-1 0 0,0 0-1,1-1 1,0 1-1,0-1 1,0 1 0,0-1-1,0 0 1,1 0 0,0 0-1,-1 0 1,1 0-1,0-1 1,0 1 0,1-1-1,-1 0 1,0 0-1,1 0 1,0 0 0,-1 0-1,1-1 1,6 2 0,17 1 270,0-2 0,0 0 1,0-2-1,0-1 1,51-8-1,-59 6-217,-1-1 0,0-1-1,0 0 1,-1-1 0,22-11 0,-28 11-56,-1 0 0,1-1-1,-1 0 1,0-1 0,-1 0 0,0 0 0,0-1 0,13-17 0,-17 19-82,0 1 0,0-1 0,-1-1 0,0 1 0,0 0 1,-1-1-1,0 0 0,0 0 0,0 0 0,-1 0 0,-1-1 0,1 1 1,-1-17-1,36 25-177,-34 0 181,0 0 0,0 0 1,-1 0-1,1 0 0,0 0 1,0 1-1,0 0 0,0-1 1,0 1-1,0 0 0,0 0 1,-1 1-1,1-1 0,-1 0 1,1 1-1,-1 0 0,1 0 1,-1 0-1,0 0 0,0 0 1,0 0-1,0 0 0,0 1 1,0-1-1,-1 0 0,1 1 1,-1 0-1,2 4 0,20 46-81,-18-38 82,1-1 1,0 0 0,1-1 0,9 14 0,-13-24 25,0 0 0,0 0 0,1 0 0,-1 0 0,1-1-1,-1 1 1,1-1 0,0 0 0,0 0 0,0 0 0,0-1 0,0 1 0,0-1 0,1 0 0,-1 0 0,0-1 0,7 1 0,8 0 214,0-1-1,30-4 1,-44 4-193,19-5 48,1 0-1,-1-2 1,0 0-1,-1-2 1,1 0 0,21-13-1,64-38-127,-109 59 42,1 1-1,0-1 1,0 1-1,0 0 1,0-1-1,0 1 0,0 0 1,0 0-1,0-1 1,0 1-1,0 0 1,0 0-1,0 0 0,-1 0 1,1 0-1,0 1 1,0-1-1,0 0 1,0 0-1,0 1 0,0-1 1,0 0-1,0 1 1,0-1-1,1 1 1,-1 1 0,1-1 0,-1 1 1,0 0-1,1-1 1,-1 1-1,0 0 1,0 0-1,0-1 1,0 1-1,0 0 1,0 3-1,1 4 30,0 0 0,0 0-1,-1 1 1,0 13-1,-2-10 10,-4 25 0,3-26 164,-1 24 0,2-35-190,1-1 0,0 0 0,0 0 0,0 0 0,0 1-1,0-1 1,0 0 0,0 0 0,1 0 0,-1 1 0,0-1-1,0 0 1,0 0 0,0 0 0,0 0 0,0 1 0,0-1-1,0 0 1,0 0 0,0 0 0,1 0 0,-1 0 0,0 1-1,0-1 1,0 0 0,0 0 0,1 0 0,-1 0 0,0 0-1,0 0 1,0 0 0,0 1 0,1-1 0,7-3 416,-5 2-356,-1-1 0,0 1 0,1-1-1,-1 0 1,0 0 0,3-4 0,70-84 149,-60 75-283,0 0 0,1 2 0,28-20 0,-39 30 26,-1 0 0,1 1 1,0 0-1,0-1 0,0 2 0,0-1 1,10-1-1,-13 2 27,0 1 0,0 0 0,-1 0 0,1 0 0,0 0 1,-1 0-1,1 1 0,0-1 0,0 0 0,-1 1 0,1-1 0,0 1 0,-1 0 0,1-1 0,-1 1 1,1 0-1,-1 0 0,1 0 0,-1 0 0,0 0 0,0 1 0,1-1 0,-1 0 0,0 0 1,0 1-1,0-1 0,0 1 0,1 2 0,-1-1 17,0 0-1,0 1 1,-1-1 0,0 0 0,1 0-1,-1 0 1,0 1 0,0-1-1,-1 0 1,0 5 0,-8 30-77,-22 46 346,33-84-181,0 0 0,1 0 0,-1 0-1,1-1 1,-1 1 0,1 0-1,-1-1 1,0 0 0,1 0 0,-1 0-1,3-1 1,41-15 73,181-86-233,-198 92-518,-29 12 576,0 1-1,1-1 0,-1 0 0,1 0 0,-1 1 1,1-1-1,0 0 0,0 0 0,-1 0 1,1 1-1,0-1 0,0 0 0,2 1 0,-2-1 11,0 0 0,0 1-1,1-1 1,-1 1 0,0-1-1,0 1 1,0 0-1,-1-1 1,2 3 0,21 76-202,-22-79 219,-1 1-1,1-1 1,-1 0 0,1 1-1,0-1 1,0 0-1,-1 0 1,1 1-1,0-1 1,0 0-1,0 0 1,0 0 0,0 0-1,0 0 1,1-1-1,-1 1 1,0 0-1,0 0 1,1-1-1,-1 1 1,0-1 0,1 1-1,-1-1 1,0 0-1,1 1 1,-1-1-1,1 0 1,2 0-1,-1 0 36,0 0 0,-1-1 0,1 1-1,0-1 1,0 0 0,0 0-1,0 0 1,-1 0 0,1 0 0,-1-1-1,1 1 1,-1-1 0,5-3-1,28-29 57,51-64 0,-68 76-240,-13 16 132,2-2-295,-6 9 280,-1-1 0,0 0 0,1 0 0,-1 0 0,0 1 0,1-1-1,-1 0 1,0 1 0,1-1 0,-1 0 0,0 1 0,0-1 0,1 0 0,-1 1 0,0-1 0,0 1 0,0-1-1,1 0 1,-1 1 0,0-1 0,0 1 0,0-1 0,0 0 0,0 1 0,0-1 0,0 1 0,1 7-18,0 0 1,0 0 0,-1 0-1,-1 12 1,1-12 29,0 1-1,0-1 1,2 17 0,-1-20 22,0-1 1,1 1-1,-1 0 1,1-1-1,0 1 0,0-1 1,0 0-1,1 0 0,-1 0 1,1 0-1,0 0 1,0 0-1,0-1 0,1 0 1,-1 1-1,1-1 1,0-1-1,0 1 0,0 0 1,0-1-1,0 0 0,1 0 1,-1 0-1,1-1 1,6 3-1,5-2 259,24 1-1,18-4-4205,-19 1-2880,-25 0 4671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19 3328,'2'-2'815,"0"0"1,0 0-1,0 0 1,0 1-1,1-1 1,-1 0-1,0 1 0,1 0 1,3-2-1,-5 3-724,-1 0 0,0 0 1,0 0-1,0 0 0,0 0 0,0 0 0,1 0 0,-1 0 0,0 0 0,0 0 0,1 1 820,-1-1-820,0 0 0,0 0 0,0 0 0,0 0 0,0 1 0,0-1 1,0 0-1,1 0 0,-1 0 0,0 0 0,0 0 0,0 1 0,0-1 0,0 0 0,0 0 0,0 0 0,0 0 0,0 0 1,0 0-1,0 1 0,0-1 0,0 0 0,-1 0 0,1 0 0,0 0 0,0 1 820,-1-1-820,-3 7 2729,0-4-3819,-82 69 2369,53-47-858,1 3 1,-41 43-1,53-46-341,2 0 0,1 1 1,1 1-1,-18 42 1,-37 121 484,59-155-511,-8 29 192,-16 83-1,29-103-66,1 0 0,1 86 0,5-98-141,3-1 0,0 1-1,2-1 1,2 0 0,17 54 0,-19-71-102,1-1-1,1 1 1,0-1 0,1 0-1,0-1 1,1 0 0,0 0-1,1-1 1,1 0 0,-1-1-1,2 0 1,-1 0 0,1-1 0,17 9-1,-15-11-112,0 0-1,0-1 1,21 7-1,-28-11-654,0-1-1,0 0 1,0 0 0,0 0-1,0 0 1,0-1 0,0-1-1,0 1 1,11-3-1,-1-1-1593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42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48 6400,'-18'-11'2058,"17"11"-1943,0-1 0,0 1 0,0-1 0,1 1 0,-1 0 0,0-1 0,0 1 0,0 0 0,0 0 0,0 0 0,0 0 0,0-1 0,0 2 0,0-1 0,0 0 0,0 0 0,0 0 0,0 0 0,0 0 0,0 1 0,0-1 0,0 0-1,0 1 1,0-1 0,0 1 0,-6 2 3990,54 6-319,-11-7-3239,1-2 0,0-1 1,0-2-1,53-12 0,-26 3-305,-1 3 0,128-2-1,-169 13-721,37 8 0,-93-10-8399,25 3 6383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4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112 732 3552,'9'0'1227,"-1"-1"0,0 1 0,16-4-1,-22 3-884,0 1-1,0-1 0,0 1 1,-1-1-1,1 0 0,0 0 0,0 0 1,0 0-1,-1 0 0,1 0 0,0-1 1,-1 1-1,1 0 0,-1-1 1,0 1-1,1-1 0,-1 0 0,0 1 1,1-3-1,-2 4-306,0-1 1,0 1-1,1 0 0,-1 0 1,0 0-1,0 0 1,0 0-1,0-1 0,0 1 1,-1 0-1,1 0 1,0 0-1,0 0 0,0 0 1,0-1-1,0 1 1,0 0-1,0 0 0,0 0 1,0 0-1,0 0 1,0 0-1,0 0 0,0-1 1,-1 1-1,1 0 1,0 0-1,0 0 0,0 0 1,0 0-1,0 0 1,0 0-1,0 0 0,-1 0 1,1 0-1,0 0 1,0 0-1,0 0 0,0-1 1,0 1-1,-1 0 1,1 0-1,0 0 0,0 0 1,0 1-1,-13-1 638,-15 6-100,14 0-378,0 0 0,0 1 0,1 1-1,-13 9 1,19-12-156,0 0 0,0 1-1,1 0 1,-1 1 0,1-1 0,1 1 0,-1 0-1,-6 13 1,11-18-21,0-1 0,1 1 0,-1-1-1,0 1 1,1-1 0,-1 1 0,1 0 0,0-1 0,0 1-1,0 0 1,0-1 0,0 1 0,0 0 0,0 0-1,0-1 1,0 1 0,1 0 0,-1-1 0,2 3 0,-1-2 22,0 0 0,1 0 0,-1 0 0,1 0 1,-1 0-1,1 0 0,0 0 0,0-1 0,0 1 1,0-1-1,0 1 0,2 0 0,2 1 75,1 0 0,-1 0 0,1-1 0,0 0 0,-1 0 0,1-1 1,0 0-1,12 1 0,-8-3-5,0 1 0,0-1 0,0-1 0,0 0 0,0-1 0,0 0 0,-1 0 0,0-1 0,15-8 0,-22 11-96,1-1 1,-1-1-1,1 1 1,-1 0-1,0-1 1,0 0-1,0 0 1,0 0-1,0 0 1,-1 0-1,0 0 1,1-1-1,-1 1 1,0-1-1,-1 1 0,1-1 1,-1 0-1,1 0 1,-1 0-1,0 0 1,-1 0-1,1 0 1,-1 0-1,1 0 1,-1 0-1,-1 0 1,1 0-1,-2-8 1,1 6-36,-1 0 1,-1 0 0,1 0-1,-1 0 1,0 1-1,0-1 1,0 1 0,-1 0-1,0 0 1,0 0 0,0 0-1,-1 1 1,0 0 0,1 0-1,-1 0 1,-1 0-1,1 1 1,-1 0 0,1 0-1,-1 0 1,-7-2 0,10 4-34,-1 0 0,0 1 0,0-1 0,0 1 0,0-1 0,0 1-1,-5 1 1,8-1 31,0 0 0,0 0 0,-1 0 0,1 1 0,0-1 0,0 1 0,-1-1 0,1 1 0,0-1 0,-2 2 0,2-1 17,1-1 0,0 0-1,-1 1 1,1-1 0,0 1 0,-1-1 0,1 1-1,0-1 1,0 0 0,-1 1 0,1-1 0,0 1-1,0-1 1,0 1 0,0 0 0,0-1-1,0 1 1,0-1 0,0 1 0,0-1 0,0 1-1,0-1 1,0 1 0,0-1 0,0 1 0,1 0-1,-1 0 5,1 0 0,-1 0 0,1 0 0,-1 0 0,1-1-1,0 1 1,-1 0 0,1 0 0,0 0 0,0-1 0,0 1 0,-1-1-1,1 1 1,0 0 0,0-1 0,0 0 0,0 1 0,0-1-1,2 1 1,24 4 139,-21-4-103,6 1-3,0-2-1,0 1 0,-1-1 0,1-1 0,0 0 1,0-1-1,-1 0 0,1-1 0,-1 0 1,0-1-1,0 0 0,0-1 0,0 0 0,-1-1 1,0 0-1,0 0 0,0-1 0,-1 0 1,0-1-1,10-12 0,54-74 181,-7 7 106,-6 19-197,23-29 22,-68 78-22,-1-1 0,0-1-1,11-24 1,-21 36-68,0-1-1,-1 0 1,0 0-1,0 0 1,-1 0 0,0 0-1,-1-1 1,0 1-1,0 0 1,-1-1-1,-3-15 1,3 26-59,1-1 1,-1 0-1,0 1 0,0-1 0,-1 0 1,1 0-1,0 1 0,0-1 1,0 1-1,0-1 0,-1 0 0,1 1 1,0-1-1,0 0 0,-1 1 1,1-1-1,-1 1 0,1-1 0,0 1 1,-1-1-1,1 1 0,-1-1 1,1 1-1,-1-1 0,0 1 1,1 0-1,-1-1 0,1 1 0,-1 0 1,0 0-1,0-1 0,-1 1-12,1 1 0,-1-1-1,0 0 1,1 1 0,-1-1-1,0 1 1,1-1 0,-1 1-1,1 0 1,-1 0 0,1 0-1,-1 0 1,-2 2 0,-4 6-1,-1 0 0,1 0 0,1 0 0,-12 21 0,10-17 18,-3 7 9,1 1-1,1 0 1,0 1-1,2 0 1,0 0-1,2 1 1,-5 30-1,4-7 36,2 1-1,3 78 0,3-78 89,12 71 1,-11-103-91,1-1 0,1 1 0,0-1 0,1 0 0,1 0 0,0 0 0,1-1 0,1 0 0,8 12 1,-13-22-21,-1-1 1,0 1 0,1-1-1,-1 1 1,1-1 0,0 0 0,-1 0-1,1-1 1,0 1 0,0 0-1,1-1 1,-1 0 0,0 0 0,0 0-1,1 0 1,-1 0 0,5 0-1,-1-1 18,-1 0-1,1-1 1,0 1-1,-1-1 0,1 0 1,-1-1-1,13-4 1,-18 5-241,0 1 0,1-1 0,-1 0 1,0 0-1,1 0 0,-1 0 0,0 0 1,0-1-1,0 1 0,0 0 0,0-1 1,0 1-1,0 0 0,1-3 0,7-20-4558,-9 21 4266,1 1 0,0-1 0,-1 1-1,0-1 1,1 1 0,-1-1 0,0 1 0,0-1-1,-1 0 1,1 1 0,-1-6 0,0 3-256,-4-19-1718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44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86 3968,'-52'-39'2357,"38"32"287,12 7-2013,0-1 1,0 0-1,0 0 1,0 0-1,0 0 1,1 0-1,-4-3 1,6 4-444,0 0-1,-1-1 1,1 1 0,0 0-1,0 0 1,-1-1 0,1 1-1,0 0 1,0 0 0,0 0-1,-1 0 1,1 0-1,0 1 1,0-1 0,0 0-1,14 1 316,-1 0 0,0-2 0,18-1-1,-2-1-241,77-5 67,39-2-309,-102 7-328,14-1-1503,-20 7-2355,-36-3 3651,1 1 1,0-1-1,-1 1 0,1 0 0,-1 0 0,1 0 1,-1 0-1,1 1 0,-1-1 0,0 1 1,0-1-1,0 1 0,4 3 0,7 11-2225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45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272 522 4320,'-1'0'8277,"-2"0"-8050,0 1 1,0 1-1,1-1 0,-1 0 0,1 1 1,-1-1-1,1 1 0,0 0 1,0-1-1,-1 1 0,-2 4 1,-9 6 383,-67 44 2014,62-45-2334,1 1 1,0 1-1,0 1 0,1 0 0,-18 21 1,33-33-251,0 0 0,0 1 0,0-1-1,1 1 1,-1-1 0,1 1 0,-1 0 0,1-1 0,-1 5 0,2-6-12,0 0 0,0 0 0,0 0 0,0-1-1,0 1 1,0 0 0,0 0 0,0 0 0,1 0 0,-1 0 0,0 0 0,1 0-1,-1 0 1,0-1 0,1 1 0,-1 0 0,1 0 0,-1 0 0,1-1 0,0 1-1,-1 0 1,1-1 0,0 1 0,-1-1 0,1 1 0,0-1 0,0 1 0,0-1-1,-1 1 1,1-1 0,2 1 0,0 0 23,1 0 0,0 0 0,-1-1 0,1 0 0,0 1-1,-1-1 1,1 0 0,0-1 0,-1 1 0,1-1 0,-1 1 0,1-1 0,0 0 0,-1 0 0,5-3 0,1 0 39,1 0 0,-1-1-1,-1 0 1,14-10 0,-10 4-98,-1-1-1,0 0 1,0 0-1,17-28 1,-28 40-17,0-1-1,1 0 1,-1 0-1,1 1 1,-1-1 0,1 0-1,0 1 1,-1-1-1,1 0 1,0 1-1,-1-1 1,1 1 0,0-1-1,0 1 1,-1-1-1,1 1 1,1-1 0,-1 1 17,-1 0 0,1 1 0,-1-1 1,0 0-1,1 0 0,-1 0 0,1 0 1,-1 1-1,0-1 0,1 0 0,-1 0 1,0 0-1,1 1 0,-1-1 0,0 0 1,0 1-1,1-1 0,-1 0 0,0 1 1,0-1-1,1 0 0,-1 1 0,0-1 1,0 1-1,0 0 0,3 5 11,-2 0 0,1 0 0,0 13 1,1-6-26,-2-8 36,1-1-1,-1 1 1,1-1-1,0 0 1,1 0-1,-1 0 0,1 0 1,0-1-1,0 1 1,0-1-1,0 0 1,7 6-1,-7-7 30,-1 0 1,1 0-1,0-1 0,0 1 1,0-1-1,0 1 0,1-1 0,-1 0 1,0 0-1,0-1 0,1 1 1,-1-1-1,0 1 0,1-1 0,-1 0 1,0-1-1,1 1 0,5-1 1,2-3 33,0 0 0,0-1 0,0 0 0,-1 0 0,0-1 0,19-15 0,-9 5 70,36-39 0,-31 25-106,-1 0-1,21-37 0,32-65 11,20-53-142,-90 170 103,0 0 0,-1-1 1,-1 0-1,0 0 0,-1 0 1,-1-1-1,2-24 0,-5 39-34,0 0 0,0 0 1,0 0-1,-1-1 0,1 1 0,-1 0 0,1 0 0,-1 0 0,1 0 0,-1 0 0,0 1 1,0-1-1,0 0 0,-2-3 0,2 5 4,0-1 1,0 1-1,0-1 0,1 1 1,-1-1-1,0 1 0,0-1 1,0 1-1,0 0 0,0-1 1,0 1-1,0 0 0,0 0 1,0 0-1,0 0 0,0 0 1,0 0-1,0 0 0,0 0 1,0 0-1,0 1 0,0-1 1,0 0-1,0 1 0,0-1 1,0 0-1,1 1 0,-1-1 1,0 1-1,0-1 0,0 1 1,0 0-1,0 0 0,-9 6 38,0 1-1,1-1 0,0 2 0,0-1 1,1 1-1,0 0 0,0 1 0,1 0 1,-11 20-1,10-8 119,0 0 1,1 1-1,1 0 1,-5 46-1,8-40-16,1 0 0,2 1 0,5 48 0,-2-59-66,1-1-1,1 1 1,0-1-1,1 0 1,1 0-1,17 29 1,-19-38-15,0 0-1,1-1 1,0 0 0,0 0 0,1-1 0,0 0 0,0 0 0,1 0 0,0-1 0,0 0 0,0-1-1,1 1 1,0-2 0,12 6 0,-15-8-259,0 0 0,0-1 0,1 0 0,-1 0 0,1 0 0,7-1 0,-12 0-179,1 0 1,0 0-1,0 0 0,0-1 1,0 0-1,-1 1 0,1-1 1,0 0-1,-1 0 1,1-1-1,0 1 0,-1 0 1,0-1-1,1 0 0,-1 1 1,3-4-1,14-25-7476,3-3 2438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48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27 274 4480,'-27'-3'6005,"41"10"-3573,-9-5-2148,1 1 0,-1-1 0,1 0 0,-1-1 0,1 1 0,0-1 0,0 0 0,10 0 0,-4 0 79,-1-1-1,1-1 0,17-3 0,-25 3-283,0 0-1,0 0 1,0 0 0,0-1-1,0 0 1,0 0 0,0 0-1,-1 0 1,1 0-1,-1-1 1,1 1 0,-1-1-1,0 0 1,3-4 0,-3 3-13,0-1-1,0 0 1,0 1 0,-1-2 0,1 1 0,-1 0 0,0 0 0,-1-1-1,1 1 1,0-8 0,0-5-86,0 1 1,-3-34-1,1 40 22,-2 1-1,1 0 1,-1 0-1,-1 0 1,0 0 0,-7-16-1,9 25 0,1-1 0,-1 1 1,1 0-1,-1 0 0,1 0 0,-1 0 0,0 0 0,0 0 0,0 0 1,1 1-1,-1-1 0,0 0 0,0 0 0,0 1 0,0-1 1,0 0-1,-1 1 0,1-1 0,0 1 0,0-1 0,0 1 0,-2-1 1,1 2-1,1-1 1,-1 0-1,1 0 1,0 1 0,-1-1-1,1 1 1,-1-1-1,1 1 1,0-1 0,0 1-1,-1 0 1,1 0-1,0 0 1,0 0 0,0 0-1,0 0 1,0 0 0,0 0-1,-2 2 1,-3 6 44,0 0-1,1 0 1,0 0 0,0 1 0,1 0-1,0 0 1,1 0 0,0 0 0,1 1 0,0-1-1,-1 17 1,2-15 45,1-1 0,0 1-1,1-1 1,0 1-1,1-1 1,0 0 0,1 0-1,0 0 1,1 0 0,9 19-1,-11-26-7,1 1-1,0-1 1,0 0-1,1 0 1,-1 0-1,1-1 1,0 1-1,0-1 1,0 0-1,0 0 1,0 0-1,9 4 1,-10-6-33,1 1 0,-1-1 0,1 0 0,0 0 0,0 0 0,-1-1-1,1 1 1,0-1 0,0 0 0,-1 0 0,1 0 0,0 0 0,0-1 0,0 0 0,-1 0 0,1 0 0,0 0 0,3-2 0,34-19 141,0-3 0,41-33 1,-18 13-350,-28 15 122,-30 24 14,1 0 1,-1 0-1,1 1 1,0 0-1,0 1 1,0 0-1,1 0 1,10-4-1,-17 8 20,0-1-1,0 1 1,0 0-1,0-1 1,0 1-1,0 0 1,0 0-1,0 0 1,0 0-1,-1 0 1,1 0 0,0 0-1,0 0 1,0 0-1,0 1 1,0-1-1,0 0 1,0 1-1,0-1 1,0 0-1,0 1 1,0-1-1,1 2 1,-1-1 4,-1 0 0,1 1 1,0-1-1,0 0 0,-1 0 1,1 1-1,-1-1 0,1 0 0,-1 1 1,0-1-1,1 1 0,-1-1 1,0 0-1,0 3 0,0 4 11,-1 0-1,0 1 1,0-1-1,-3 9 1,-1-1 56,0-1 0,-1 0 1,0-1-1,-1 1 0,-11 15 1,16-27-54,1-2-6,1 0 0,-1 0-1,0 1 1,1-1 0,-1 0 0,0 0 0,1 0-1,0 1 1,-1-1 0,1 0 0,0 0 0,-1 3 0,1-4 0,0 0 0,0 0 0,0 0 0,0 1 0,0-1 0,0 0 0,0 0 0,0 0 0,0 0 0,0 1 0,1-1 0,-1 0 0,0 0 0,0 0 0,0 0 0,0 0 0,0 1 0,0-1 0,0 0 0,1 0 0,-1 0 0,0 0 0,0 0 0,0 0 0,0 0 0,0 1 0,1-1 0,-1 0 0,0 0 0,0 0 0,0 0 0,0 0 0,1 0 0,-1 0 0,0 0 0,0 0 0,0 0 0,0 0 0,1 0 0,-1 0 0,0 0 0,0 0 0,0 0 0,0 0 0,1 0 0,-1 0 0,0 0 0,0-1 0,0 1 6,12-4 90,0 0 0,0-1 0,-1 0 0,0-1 0,12-8-1,52-41-106,-12 7-153,-59 45 104,0 1-1,0 0 0,-1 0 1,2 0-1,-1 0 0,7-1 1,-10 2 40,0 1 1,0 0-1,1 0 1,-1 0-1,0 0 1,0-1-1,0 2 1,0-1-1,1 0 1,-1 0-1,0 0 1,0 0-1,0 1 0,0-1 1,0 1-1,1-1 1,-1 1-1,0-1 1,0 1-1,0-1 1,0 1-1,-1 0 1,1 0-1,0-1 1,0 1-1,0 0 1,0 0-1,-1 0 1,2 2-1,1 4 6,-1 0 1,0 1-1,0-1 0,0 1 0,-1 0 0,0 0 0,-1-1 1,0 10-1,2 17-36,-2-25-14,1 3 151,0-1 0,1 1 0,0-1 0,6 16 0,-7-24-59,0-1-1,0 0 1,0 1-1,0-1 1,1 0-1,-1 0 1,1 0 0,-1 0-1,1 0 1,0-1-1,3 3 1,-4-3-20,1 0 0,-1 0 0,1 0 0,-1-1 0,1 1 1,0-1-1,-1 1 0,1-1 0,0 0 0,0 0 0,-1 1 0,1-1 0,0 0 1,0-1-1,-1 1 0,1 0 0,0 0 0,2-1 0,10-4 28,-1-1 0,1 0 0,-1-1 0,0 0 0,-1-1-1,1-1 1,-2 0 0,1 0 0,12-14 0,-15 14-22,-1 0 1,0 0-1,-1-1 0,0 0 1,0 0-1,9-22 1,-14 28-22,-1 0 0,0-1 1,0 1-1,0 0 1,0-1-1,-1 1 1,0-8-1,0 10-20,0 0 0,0 0 1,0 0-1,-1 0 0,1 0 0,0 0 0,-1 0 0,0 0 1,1 1-1,-1-1 0,0 0 0,0 0 0,0 0 0,0 1 0,-1-1 1,1 1-1,0-1 0,-1 1 0,-2-3 0,3 4 4,0-1 1,-1 1-1,1-1 0,-1 1 0,1 0 1,0-1-1,-1 1 0,1 0 0,-1 0 0,1 0 1,-1 0-1,1 1 0,0-1 0,-1 0 1,1 0-1,-1 1 0,1-1 0,0 1 0,-1-1 1,1 1-1,0 0 0,0 0 0,-1-1 0,1 1 1,0 0-1,-1 1 0,-6 5-29,1-1 0,-11 13 0,14-14 17,0-1 18,1 1-1,-1 0 1,1 0 0,0 1-1,0-1 1,1 0 0,-1 1-1,1 0 1,-2 10-1,2-6 20,0 1-1,1-1 1,1 0-1,0 0 0,1 11 1,-1-19-1,1 1 1,0 0-1,-1-1 0,1 1 1,0-1-1,0 1 1,0-1-1,1 0 0,-1 1 1,1-1-1,-1 0 0,1 0 1,0 0-1,0 0 1,0 0-1,0 0 0,0-1 1,0 1-1,0-1 1,1 1-1,-1-1 0,0 0 1,1 0-1,-1 0 0,1 0 1,-1 0-1,6 0 1,0 1 11,1 0 1,0-1-1,0-1 1,0 1-1,0-2 1,0 1-1,10-3 1,12-2 31,-1-2 1,-1-1 0,1-1 0,-2-1-1,1-2 1,-1-1 0,-1-1 0,-1-2-1,0 0 1,41-35 0,-22 14-376,-45 36 302,1 1 1,0-1 0,0 1-1,0-1 1,-1 1-1,1-1 1,0 1 0,0-1-1,0 1 1,0 0-1,0-1 1,2 1-1,-3 0 12,1 0-1,-1 0 1,0 0-1,0 0 1,1 1-1,-1-1 0,0 0 1,0 0-1,1 0 1,-1 1-1,0-1 0,0 0 1,1 0-1,-1 0 1,0 1-1,0-1 1,0 0-1,0 0 0,1 1 1,-1-1-1,0 0 1,0 1-1,0-1 0,0 0 1,0 0-1,0 1 1,0-1-1,0 0 1,0 1-1,0-1 0,0 0 1,0 1-1,0-1 1,0 0-1,0 0 0,0 1 1,0-1-1,0 0 1,0 1-1,0-1 1,-1 0-1,1 0 0,0 1 1,0-1-1,-3 18-17,0 0-1,2 0 1,0 27-1,1-34 27,0-5 11,0-1-1,1 1 0,-1-1 1,1 1-1,0-1 0,1 0 1,-1 0-1,1 1 0,2 4 1,-3-8-1,0-1 1,0 1 0,0-1 0,0 1-1,0-1 1,1 0 0,-1 1-1,0-1 1,1 0 0,-1 0-1,1 0 1,-1 0 0,1 0 0,-1 0-1,1-1 1,0 1 0,-1 0-1,1-1 1,0 0 0,-1 1 0,1-1-1,0 0 1,0 0 0,-1 1-1,1-1 1,0-1 0,0 1-1,0 0 1,-1 0 0,4-2 0,9-2 48,-1-1 0,1-1 0,-1-1 0,-1 1 0,22-17 0,3 0 21,6-2-88,-2-1 1,61-51 0,-90 67-3,-1-1 1,0-1-1,-1 1 1,9-15-1,-11 9-38,-8 17 42,0-1 0,1 1 0,-1 0 0,0-1 0,0 1 0,0-1 1,0 1-1,0 0 0,0-1 0,0 1 0,0-1 0,0 1 0,0 0 0,-1-1 0,1 1 0,0 0 0,0-1 0,0 1 0,0 0 0,0-1 0,-1 1 0,1 0 0,0-1 0,0 1 0,-1 0 0,1 0 0,0-1 0,0 1 0,-1 0 0,1 0 1,0-1-1,-1 1 0,1 0 0,0 0 0,-1 0 0,1 0 0,0-1 0,-1 1 0,1 0 0,-1 0 0,1 0 0,0 0 0,-1 0 0,1 0 0,0 0 0,-1 0 0,1 0 0,-1 0 0,-3 1-33,0 0 0,-1 0 1,1 0-1,0 0 0,-8 4 0,4-2-8,-9 4-9,0 1 0,1 1 0,0 0 0,0 2 0,-22 18 0,29-22 58,1 1 0,0 0 1,0 0-1,1 1 0,0 0 0,0 1 0,1-1 1,0 1-1,1 1 0,-7 16 0,12-24-7,-1-1 0,0 0 0,1 0 0,-1 0 0,1 0 0,-1 0 0,1 1 0,0-1 0,0 0 0,0 0 0,0 1 1,1-1-1,-1 0 0,1 0 0,-1 0 0,1 0 0,0 1 0,0-1 0,0 0 0,0 0 0,0-1 0,0 1 0,0 0 0,2 2 0,-1-2 27,1-1-1,-1 1 1,1-1 0,-1 1-1,1-1 1,0 0 0,0 0-1,-1 0 1,1 0 0,0 0-1,0 0 1,0-1 0,0 0-1,0 0 1,0 1 0,0-2 0,4 1-1,-1-1 16,0 0 0,0 0 0,0-1 0,0 0 0,0 0 0,-1 0 0,1-1 0,-1 0 0,1 0 0,-1 0 0,0-1 0,0 1 0,-1-1 0,1 0 0,-1-1 0,0 1 0,5-8 0,4-7-10,0 0-1,-2-1 0,12-26 1,-20 39-50,25-66-363,-31 109-293,-9 7 645,-2-1 1,-31 66 0,-11 30-14,16-5 148,-40 111 471,78-239-493,-1 1 1,1 0-1,-2-1 0,1 1 0,-7 6 0,10-11-66,-1 0 0,0 0 0,1 0-1,-1 0 1,0-1 0,0 1 0,0 0-1,0-1 1,0 1 0,1 0 0,-1-1-1,0 1 1,0-1 0,-1 0 0,1 1-1,0-1 1,0 0 0,0 0 0,0 1-1,0-1 1,0 0 0,0 0 0,0 0-1,0 0 1,-1-1 0,1 1 0,0 0-1,0 0 1,0-1 0,0 1 0,0 0 0,0-1-1,0 1 1,0-1 0,0 0 0,0 1-1,0-1 1,1 0 0,-2 0 0,-3-4 0,1 0 0,-1-1 1,1 1-1,0-1 0,1 1 1,0-1-1,0 0 0,0-1 1,0 1-1,-2-11 0,-1-8-86,-4-38 0,7 39 82,2 13-31,1 1 1,1 0-1,0-1 1,0 1-1,1 0 1,0 0-1,1 0 0,6-15 1,-7 21 18,0 0-1,0 0 1,0 1 0,0-1-1,1 1 1,0 0 0,0 0-1,4-4 1,30-21 3,-27 21-3,15-9 17,0 1-1,36-16 1,60-18-53,-22 10-58,-75 27 134,0 0 0,-2-1-1,1-2 1,-2 0 0,0-1 0,23-24 0,7-17 20,-45 48-37,0 1-343,-5 9 277,-1 1 1,0-1-1,0 1 1,0-1-1,-1 1 0,1-1 1,0 1-1,-1-1 1,1 0-1,-1 2 0,0 1-63,-6 33-71,3-16 331,0-1 1,0 27 0,4-46-142,0 0 1,0 0-1,0-1 1,0 1-1,0 0 1,0 0-1,0-1 1,0 1-1,0 0 1,1 0-1,-1-1 1,0 1-1,0 0 1,1-1-1,-1 1 1,0 0-1,1-1 1,-1 1-1,1-1 1,-1 1-1,1 0 1,-1-1-1,1 1 1,0-1 0,-1 1-1,2 0 1,-1-1 16,0 0 0,1 0 0,-1 1 0,0-1 0,1 0 0,-1 0 0,0 0 0,1-1 0,-1 1 0,0 0 0,1 0 0,-1-1 0,2 0 0,3-1 48,0-1 0,-1 0 0,0 0-1,1 0 1,5-5 0,22-27 12,-26 26-83,1 1 0,16-15 0,-14 16-60,-1 0 0,14-6 1,-21 12 30,0-1 1,0 1-1,0 1 1,1-1 0,-1 0-1,0 0 1,0 1-1,0-1 1,1 1 0,-1 0-1,0 0 1,1 0 0,-1 0-1,0 0 1,0 0-1,1 0 1,-1 1 0,3 0-1,-4 0 26,0 0-1,0-1 1,0 1 0,0 0-1,0 0 1,0 0-1,0 0 1,0 0 0,-1 0-1,1 0 1,0 0 0,-1 0-1,1 0 1,0 1-1,-1-1 1,0 0 0,1 0-1,-1 0 1,0 1 0,1-1-1,-1 0 1,0 1-1,0-1 1,0 0 0,0 0-1,-1 2 1,0 4-50,0-1 0,0 1 0,-4 10 0,-29 66 100,-4 9-106,11-9-26,-64 175 441,86-247-336,-5 12 71,-18 31 0,24-48-58,1-1 1,-1 0-1,1 0 1,-1-1-1,-1 1 0,1-1 1,-1 0-1,1 0 1,-1 0-1,0-1 0,-7 4 1,11-6-22,0-1 1,0 1-1,-1-1 1,1 0-1,0 1 1,0-1-1,0 0 1,-1 0-1,1 0 1,0 0-1,0 0 1,0 0-1,-1 0 1,1 0-1,0 0 1,0 0-1,0-1 1,-1 1-1,1-1 1,-1 0-1,0 0-2,0 0 1,1-1-1,-1 1 0,1 0 0,-1-1 0,1 1 0,0-1 1,-1 0-1,1 1 0,0-1 0,-1-2 0,0-1-5,0-1-1,0 1 1,0 0-1,1-1 1,-1 1-1,2-1 1,-2-8-1,4-1 18,-1-1 0,2 1 0,0 0 0,1 0 0,0 0 0,2 1-1,-1 0 1,11-19 0,-9 21-23,0 0-1,1 1 1,0 0 0,1 0-1,0 1 1,1 0-1,0 0 1,0 1 0,1 0-1,0 1 1,1 1-1,0-1 1,0 2 0,23-10-1,10 1-22,0 1 1,91-14-1,-103 22-99,-10 1-53,50-6-621,-64 10-1041,-1 1 0,1 0 1,13 3-1,-20-3 1287,-1 0 268,0 0 0,0 1 0,0-1 0,0 0 0,0 0 0,0 1 0,0-1 1,0 1-1,0-1 0,0 1 0,1 0 0,2 6-5923,-4-6 5757,0-1 0,0 1 0,0 0 0,0 14-4575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49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12 3072,'2'-1'128,"-1"0"1,5-9 7786,-20 30-6244,-4 5-933,4-3 100,6-7-143,-17 19 1,2-8-269,2 1-1,1 1 1,-24 43 0,25-31-180,2 1 1,2 0-1,2 1 1,-12 68-1,21-86-101,0-1-1,1 42 1,3-53-57,1 1 0,0 0 0,1-1 1,0 1-1,1-1 0,7 20 0,2-7 169,1-1 0,1 0 0,0-1 0,2 0 0,1-2 0,1 0 0,34 32 0,-51-52-248,11 9 127,-1 0 1,20 12 0,-29-20-106,1-1 1,0 1-1,0 0 1,0-1-1,0 0 1,0 0-1,0 0 1,0 0-1,1 0 1,-1 0-1,0-1 1,1 0-1,-1 1 1,0-1-1,0-1 1,1 1-1,-1 0 1,4-2-1,-6 2-145,1-1 1,-1 0-1,0 1 0,0-1 0,1 0 0,-1 0 1,0 0-1,0 0 0,0 0 0,0 0 0,0 0 0,0-1 1,-1 1-1,1 0 0,0 0 0,0-1 0,-1 1 0,1-2 1,7-30-6655,-4 14 1374,0 6 2113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53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3 514 4224,'3'-2'1476,"-4"3"-585,-4 1 371,9-6 1306,11-9-1425,0-1-1,-1-1 1,16-21-1,32-52-272,-56 79-790,142-221 512,-111 173-203,-39 64-341,1 1-1,0-1 1,-1 10-1,-2 19 62,-12 72 509,15-98-562,0 1 0,0-1 0,1 1 0,0-1 0,1 1-1,0-1 1,1 0 0,0 1 0,7 18 0,-7-24-3,0 0 1,0-1 0,1 1-1,0-1 1,0 0 0,0 1-1,0-1 1,1-1 0,-1 1-1,1 0 1,0-1 0,0 0-1,1 0 1,-1 0 0,0-1-1,1 1 1,0-1-1,-1 0 1,1 0 0,0-1-1,8 2 1,-3-1 29,1-1 1,-1-1-1,0 0 0,0 0 1,1-1-1,-1 0 1,0-1-1,0 0 0,17-6 1,-10 1-36,1 0 1,-1-1 0,0-1 0,20-14-1,-20 10-9,0-1 0,-1-1 0,-1-1 0,0 0 0,-1-1 0,-1-1 0,0 0 0,-2-1 0,15-30 0,-16 25-54,-10 23 0,0 1 1,0-1 0,0 1-1,0-1 1,0 1 0,1-1-1,-1 0 1,0 1 0,0-1-1,-1 1 1,1-1 0,0 1-1,0-1 1,0 1 0,0-1-1,0 1 1,0-1 0,-1 1-1,1-1 1,0 1 0,-1-1-1,1 1 1,0-1 0,0 1-1,-1 0 1,1-1-1,-1 1 1,1-1 0,0 1-1,-1 0 1,1-1 0,-1 1-1,1 0 1,-1 0 0,1-1-1,-1 1 1,0 0 0,0 0-14,0 0 0,0 0-1,0 0 1,0 0 0,0 0 0,0 0 0,0 1 0,0-1 0,0 0 0,0 1 0,1-1 0,-1 1 0,0-1-1,0 1 1,0-1 0,1 1 0,-1-1 0,0 1 0,0 0 0,-14 15-73,15-15 92,-40 61 89,28-43-102,3-4 26,0 1 0,0 0 0,1 1 0,1 0 0,1 0 0,1 0 0,-5 26 0,9-40 22,1-1-1,0 0 0,0 0 0,0 0 0,0 1 0,1-1 0,-1 0 0,1 0 1,-1 0-1,1 0 0,0 0 0,0 0 0,0 0 0,1 3 0,-1-4-2,0 0-1,-1 0 0,1 0 1,0-1-1,0 1 1,0 0-1,0 0 0,0-1 1,0 1-1,0 0 0,0-1 1,0 1-1,0-1 0,1 1 1,-1-1-1,0 0 0,0 1 1,0-1-1,1 0 0,-1 0 1,0 0-1,0 0 0,0 0 1,1 0-1,-1 0 0,0 0 1,2-1-1,2-1 41,0 0-1,0 0 1,-1 0 0,1-1-1,-1 1 1,0-1-1,1 0 1,-2-1 0,1 1-1,0-1 1,3-4 0,5-6 102,16-26 1,-19 25-137,-1 0 0,0 0 0,-1 0 0,0-1 0,-2 0 0,0 0 0,0-1 0,2-25 0,-5 28 12,0 6-65,-1 1-1,0-1 1,0 0 0,-1 0 0,0 0 0,-1-12 0,1 20 17,0 0 0,0 0 0,0-1 0,0 1 0,0 0 0,0 0 0,0 0 0,0 0 0,-1 0 0,1 0 0,0-1 1,0 1-1,0 0 0,0 0 0,0 0 0,0 0 0,0 0 0,0 0 0,0 0 0,0 0 0,0-1 0,0 1 0,0 0 0,0 0 0,-1 0 0,1 0 0,0 0 0,0 0 0,0 0 0,0 0 0,0 0 0,0 0 0,0 0 0,-1 0 1,1 0-1,0 0 0,0 0 0,0 0 0,0 0 0,0 0 0,0 0 0,-1 0 0,1 0 0,0 0 0,0 0 0,0 0 0,0 0 0,0 0 0,0 0 0,-1 0 0,-4 7-173,-3 12-5,-41 153-18,21-65 406,-8 24-373,-21 69 623,52-186-350,-9 21-1,12-31-45,-1 0 1,1 0-1,0 0 0,-1 0 0,0 0 0,0-1 0,0 1 1,-7 4-1,10-7-47,-1-1 1,0 1 0,0-1-1,1 1 1,-1-1-1,0 1 1,0-1 0,0 0-1,1 0 1,-1 1-1,0-1 1,0 0 0,0 0-1,0 0 1,0 0 0,1 0-1,-1 0 1,0 0-1,0 0 1,0-1 0,0 1-1,0 0 1,-1-1-1,0 0 8,1 0 0,-1 0-1,1 0 1,-1-1-1,0 1 1,1 0 0,0-1-1,-1 1 1,1-1-1,-1-1 1,-2-3-3,1 0 0,0 0 0,1 0 0,-1 0 0,-1-10 0,3 10-1,0-1-1,0 0 0,1 1 1,0-1-1,0 0 0,1 0 1,0 1-1,0-1 0,0 1 0,1-1 1,0 1-1,1-1 0,-1 1 1,7-11-1,2 0-7,0 1 0,1-1 0,24-23 0,-10 15 5,2 1 0,1 2-1,36-23 1,69-34-118,0 0 59,-85 43 102,-35 24-130,1 1 0,0 1 0,0 0 1,26-11-1,-40 20 72,-1 1 0,1 0 0,0 0 0,0-1-1,0 1 1,0 0 0,0 0 0,0 0 0,0 0 0,0 0 0,0 0 0,0 0 0,0 0 0,0 1-1,-1-1 1,1 0 0,0 0 0,0 1 0,0-1 0,0 1 0,0-1 0,-1 1 0,1-1-1,0 1 1,0-1 0,-1 1 0,1 0 0,0-1 0,-1 1 0,1 0 0,-1 0 0,1-1 0,-1 1-1,1 0 1,0 1 0,0 2 42,1 0 0,-1 0 0,1 1 0,-1-1 0,-1 0-1,2 5 1,-2 8-21,0 0-1,-1 0 1,0 0 0,-1 0-1,-1 0 1,-1 0-1,-1-1 1,-10 28 0,13-39 28,0 0 0,0 1-1,1-1 1,0 1 0,0 0 0,0 8 0,1-14-32,0 0 0,0 1 0,0-1 0,-1 0 0,1 0 0,0 0 0,0 1 0,0-1 0,0 0 0,0 0-1,0 0 1,0 1 0,0-1 0,0 0 0,0 0 0,0 0 0,0 1 0,0-1 0,0 0 0,1 0 0,-1 1 0,0-1 0,0 0 0,0 0-1,0 0 1,0 0 0,0 1 0,0-1 0,1 0 0,-1 0 0,0 0 0,0 0 0,0 1 0,0-1 0,1 0 0,-1 0 0,0 0-1,0 0 1,0 0 0,1 0 0,-1 0 0,0 0 0,0 0 0,0 0 0,1 0 0,-1 0 0,0 0 0,0 0 0,0 0 0,1 0-1,-1 0 1,0 0 0,0 0 0,1 0 0,9-8 181,-8 6-96,9-7-28,-1-1 1,0-1-1,14-19 1,24-41 47,-17 24-214,-20 31 39,-5 6-12,1 0-1,1 1 0,13-15 0,-21 24 59,0-1 0,1 1 0,-1-1 0,1 1 0,0-1 0,-1 1 0,1-1 0,-1 1 0,1 0 0,0-1 0,-1 1 0,1 0 0,0-1 0,-1 1 0,1 0 0,0 0 0,0 0 0,-1-1 0,1 1 0,0 0 0,0 0 0,-1 0 0,1 0 0,0 0 0,-1 1 0,1-1 0,1 0 0,-2 1 9,1 0 1,0-1-1,0 1 0,-1 0 0,1 0 0,0 0 0,-1 0 0,1-1 1,-1 1-1,1 0 0,-1 0 0,0 0 0,1 0 0,-1 0 0,0 0 1,0 2-1,1 5-21,0 0-1,-1 0 1,-1 13 0,-1-1-56,0-1 64,1 0 0,0 0 0,2 23 0,0-39 51,-1 0-1,1 0 1,0 0-1,-1 0 1,1 0-1,1 0 1,1 4-1,-3-7-21,1 1 0,-1 0 0,1 0 0,-1-1 0,1 1-1,0 0 1,-1-1 0,1 1 0,0 0 0,0-1 0,0 1 0,0-1-1,-1 1 1,1-1 0,0 0 0,0 1 0,0-1 0,0 0 0,0 0-1,0 1 1,0-1 0,0 0 0,0 0 0,0 0 0,0 0 0,0 0-1,1-1 1,15-3 69,1 0 0,-1-1-1,0-1 1,-1-1 0,25-13 0,75-52-22,-109 67-48,20-17-6,-21 17-52,0 0-1,0 0 0,1 1 1,-1-1-1,9-3 0,-51 59-450,31-45 466,-3 2 19,2-1 0,-1 1 1,1 0-1,0 1 0,1 0 0,0 0 0,0 0 0,-3 10 0,8-18 18,0 1 0,0-1 0,-1 1-1,1 0 1,0-1 0,0 1 0,1-1-1,-1 1 1,0 0 0,0-1 0,1 1-1,-1-1 1,1 1 0,-1-1 0,1 1-1,0-1 1,0 0 0,-1 1 0,1-1-1,0 0 1,0 1 0,0-1 0,0 0-1,1 0 1,-1 0 0,0 0 0,0 0-1,1 0 1,-1 0 0,0-1 0,1 1-1,2 1 1,3 0 58,0 1 0,-1-1 0,1-1 0,0 1 0,14 1 1,-13-3-36,1 0 1,-1 0-1,0-1 1,0 0-1,1 0 1,-1-1-1,0 0 1,0 0-1,13-6 1,-17 6-22,1-1 1,-2 1 0,1 0 0,0-1 0,0 0 0,-1 0-1,1 0 1,-1 0 0,0-1 0,0 1 0,0-1-1,0 0 1,-1 0 0,0 0 0,0 0 0,0 0-1,0 0 1,0-1 0,0-4 0,-1 5-19,0-1-1,0 1 1,-1-1-1,1 1 1,-1-1-1,0 0 1,-1 1 0,1-1-1,-1 1 1,-2-8-1,2 9 1,1 1 0,-2 0 0,1 0 0,0 0 0,0 0 0,-1 0 0,1 0 0,-1 0-1,0 0 1,1 0 0,-1 0 0,0 1 0,0-1 0,0 1 0,0 0 0,0-1-1,-1 1 1,1 0 0,0 0 0,0 1 0,-4-2 0,-5 0 1,0 0 0,1 1 0,-1 0 0,-19 2 0,7-1 5,22 0 5,1 0-1,0 1 0,0-1 1,-1 0-1,1 0 1,0 0-1,0 0 0,0 0 1,-1 0-1,1 0 1,0 0-1,0 0 0,-1 0 1,1 0-1,0 0 1,0 0-1,-1 0 0,1 0 1,0-1-1,0 1 1,0 0-1,-1 0 0,1 0 1,0 0-1,0 0 1,0 0-1,0-1 1,-1 1-1,1 0 0,0 0 1,0 0-1,0 0 1,0-1-1,0 1 0,-1 0 1,1 0-1,7-7-75,13-3 32,4 1 55,-1-2 0,-1 0 0,0-1-1,39-30 1,-39 26 11,-13 10-4,1-1 0,-1 0 0,-1-1-1,15-16 1,-13 12-31,1 1 1,1-1-1,0 2 0,24-18 1,-34 29-16,0 0 0,0 0 1,0 0-1,0 0 0,0 0 1,-1 0-1,1 0 0,0 1 1,-1-1-1,1 0 0,-1 1 1,1-1-1,-1 1 0,0 0 1,2 2-1,0 6 46,0 0 1,0 0-1,-1 1 0,2 17 1,-1 45 0,-3-48-16,2 1 0,0-1 1,12 47-1,-13-68 12,0-1 0,0 0-1,0 0 1,0 0 0,1 0 0,0 0-1,-1 0 1,5 5 0,-5-7 1,0 0-1,1 0 0,-1 0 1,0 1-1,1-1 1,-1-1-1,1 1 1,-1 0-1,1 0 0,-1 0 1,1-1-1,0 1 1,-1-1-1,1 1 1,0-1-1,-1 0 0,1 0 1,0 0-1,-1 1 1,3-2-1,5-1 46,0 0 1,0-1-1,0-1 0,0 0 0,-1 0 0,13-9 1,-11 8-37,12-9-51,1-1 0,31-28 0,36-42 255,-50 46-182,-25 23-148,-13 12 79,1 1 0,0-1 0,0 1 0,0 0 1,0 0-1,0 0 0,1 1 0,7-5 0,-11 7 16,0 0 0,0 0 1,1 0-1,-1 0 0,0 0 0,0 0 0,1 0 0,-1 0 0,0 0 1,0 0-1,1 0 0,-1 0 0,0 0 0,0 0 0,1 0 0,-1 0 0,0 0 1,0 0-1,0 0 0,1 1 0,-1-1 0,0 0 0,0 0 0,0 0 0,1 0 1,-1 0-1,0 1 0,0-1 0,0 0 0,0 0 0,0 0 0,1 1 0,-1-1 1,0 0-1,0 0 0,0 1 0,0-1 0,0 0 0,0 0 0,0 1 1,0-1-1,0 0 0,0 0 0,0 0 0,0 1 0,0-1 0,-1 15-164,0-12 150,-11 112-19,7-82 93,0 49 0,4-81-32,1 0 1,0-1-1,0 1 1,0 0-1,0 0 0,0 0 1,0-1-1,0 1 1,0 0-1,1 0 0,-1 0 1,0-1-1,0 1 1,1 0-1,-1 0 0,0-1 1,1 1-1,-1 0 1,1-1-1,-1 1 0,1 0 1,-1-1-1,1 1 1,-1-1-1,1 1 0,0-1 1,-1 1-1,1-1 1,0 1-1,-1-1 0,1 0 1,0 1-1,0-1 1,-1 0-1,3 1 0,-1-1 2,0-1 0,0 1-1,0 0 1,0-1 0,0 1-1,0-1 1,0 0-1,0 1 1,0-1 0,0 0-1,-1 0 1,1 0 0,2-3-1,8-6 21,-1-1 0,-1-1 0,0 0 0,0 0 0,7-14 0,-2 4-151,-1 2 10,-9 12 40,0 0-1,1 0 0,0 1 0,13-13 1,-19 19 45,0 1 1,1 0-1,-1-1 1,0 1-1,1 0 1,-1-1 0,1 1-1,-1 0 1,1 0-1,-1-1 1,1 1 0,-1 0-1,1 0 1,-1 0-1,1 0 1,-1-1 0,1 1-1,-1 0 1,1 0-1,-1 0 1,1 0-1,-1 0 1,1 0 0,-1 0-1,1 1 1,-1-1-1,1 0 1,-1 0 0,1 0-1,-1 0 1,1 1-1,-1-1 1,1 0 0,-1 0-1,0 1 1,1-1-1,-1 0 1,1 1-1,-1-1 1,0 1 0,1-1-1,-1 0 1,0 1-1,1-1 1,-1 1 0,0-1-1,0 1 1,0-1-1,1 1 1,-1-1 0,0 1-1,0-1 1,0 1-1,0-1 1,0 1-1,1 4 3,0 1-1,0-1 1,-1 0-1,1 6 0,-2 9 8,-1 0 0,-5 19 0,1-3 118,5-28-58,-2 12 37,6-15 46,6-8 143,0-4-249,-1 0 0,0 0 0,0-1 0,0 0 0,-1-1 0,8-13 0,17-18 24,-12 18-127,2 1-1,0 1 0,44-30 1,-65 49 54,0 0 0,0 0 1,0 1-1,0-1 1,0 0-1,0 1 1,0 0-1,0-1 1,0 1-1,0-1 1,0 1-1,1 0 1,-1 0-1,0 0 1,0 0-1,0 0 1,1 0-1,-1 0 1,0 0-1,1 0 1,-1 1 4,0 0-1,0 0 1,0-1 0,0 1 0,-1 0 0,1 0-1,0 0 1,-1 0 0,1 0 0,-1 0 0,1 0-1,-1 0 1,1 0 0,-1 0 0,0 0 0,0 0-1,1 0 1,-1 1 0,0-1 0,0 0 0,0 2 0,-1 45-244,0-37 274,1 0 1,0-1-1,0 1 1,4 20-1,-3-29-11,-1 0-1,1 1 1,0-1 0,0 0-1,0 0 1,0 0-1,0 1 1,1-1-1,-1 0 1,1-1 0,-1 1-1,1 0 1,0 0-1,-1-1 1,1 1 0,4 2-1,-3-2 12,1-1 0,-1 0-1,1 1 1,-1-1 0,1 0 0,-1-1 0,1 1-1,0 0 1,-1-1 0,6 0 0,0-1 6,1 0-1,0 0 1,-1-1 0,1 0-1,-1-1 1,1 0 0,14-8 0,-13 6-17,-1-2 0,-1 1 0,1-1 1,-1-1-1,0 1 0,7-10 0,46-58 154,-32 36 57,-24 32-255,-1 0-1,1-1 0,-1 1 1,0-2-1,-1 1 0,0 0 1,4-12-1,-9 13-207,-5 12 1,-8 13 25,13-17 230,-16 26-36,2 0 1,-25 60 0,24-49-41,10-25-18,1 0 0,1 1 1,0 0-1,-4 21 0,8-33 113,0 0 0,0 0 0,0 0 0,1 0 1,-1 0-1,0-1 0,1 1 0,-1 0 0,1 0 0,-1 0 0,1-1 1,0 1-1,0 0 0,0-1 0,1 3 0,-1-3-19,-1-1-1,1 1 0,-1 0 1,1-1-1,-1 1 1,1-1-1,0 1 1,-1-1-1,1 1 1,0-1-1,-1 0 1,1 1-1,0-1 1,0 0-1,0 0 1,-1 1-1,1-1 1,0 0-1,0 0 1,0 0-1,-1 0 1,1 0-1,0 0 1,0 0-1,0 0 1,-1 0-1,1-1 0,0 1 1,0 0-1,-1 0 1,1-1-1,0 1 1,0 0-1,0-1 1,2-2 12,0 1 0,0-1 0,0 0 0,0 0 0,-1 0 0,1 0 0,-1 0 1,0 0-1,3-7 0,13-33 21,-14 33-38,28-76-304,26-115 0,-59 250-65,-9 66 431,-5-1-1,-5 0 1,-5-1-1,-45 127 1,63-220-17,-1 1 0,-1-1 0,0 0 0,-2-1 0,-14 21 0,23-37-27,0 0 1,-1 1-1,1-1 0,-1-1 1,0 1-1,0 0 0,0-1 1,0 1-1,0-1 0,-1 0 1,1 0-1,-1 0 0,-4 1 1,6-2-15,1-1 1,-1 0-1,0 1 1,0-1 0,0 0-1,0 0 1,0 0-1,1 0 1,-1-1-1,0 1 1,0 0 0,0-1-1,0 1 1,1-1-1,-1 0 1,0 1 0,1-1-1,-1 0 1,0 0-1,1 0 1,-1 0 0,1 0-1,0-1 1,-1 1-1,1 0 1,0-1 0,0 1-1,0-1 1,-2-2-1,-2-4 11,0-1 0,0 1 0,1-1 0,-4-12 0,1 1-58,1 0 0,1 0 0,-4-42 0,8 49-281,0-1 0,1 1-1,1-1 1,0 1 0,1-1 0,7-25 0,-6 31-574,0 0-1,1 0 1,0 1 0,6-11 0,22-22-7205,-13 23 4706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53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2109 125 6720,'-31'-8'3040,"17"11"-2624,11-3-512</inkml:trace>
  <inkml:trace contextRef="#ctx0" brushRef="#br0" timeOffset="1">87 32 6656,'-58'-20'3008,"35"25"-2624,18-10 320,15-3-1056,8 5 192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01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1056,'0'-1'68,"1"0"1,-1-1 0,0 1-1,1 0 1,-1 0-1,1-1 1,0 1-1,-1 0 1,1 0-1,0 0 1,0 0-1,0 0 1,0 0-1,-1 0 1,1 0-1,1 1 1,-1-1-1,0 0 1,1 0-1,10-10 1175,-9 8-750,0 0 0,0 1 0,0-1 0,0 1 0,6-3 0,-6 3 307,0 0 0,0 0 1,0 0-1,0-1 0,0 1 1,3-4-1,-7 15-113,1-1 0,0 1-1,1 0 1,1 10 0,1 2-302,4 343 1775,-9-227-1425,2-94-167,9 66 0,-5-90-419,-2-7 287,0 0-1,0 13 1,-1-24-374,0-1 0,0 1 0,0-1 0,1 1 0,-1-1-1,0 1 1,0-1 0,1 0 0,-1 0 0,0 1 0,1-1 0,-1 0-1,0 0 1,1 0 0,0-1 0,-1 1 4,16-1 108,0-1 1,-1-1-1,26-7 0,15-3-167,-36 10-17,19-4 20,0 2-1,1 2 0,40 1 0,-4 6-260,-93-5-8794,-3-5 3493,0-2 1814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01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24 132 6816,'-24'-17'2197,"29"15"670,9 0-1421,-7 2-826,180-36 6047,-3-16-5796,-131 37-665,-46 13-281,0 0 1,0 1-1,0 0 0,9-1 1,-16 2 10,1 0 1,-1 1 0,1-1 0,-1 0 0,0 0-1,1 0 1,-1 0 0,1 0 0,-1 1-1,0-1 1,1 0 0,-1 0 0,0 0-1,0 1 1,1-1 0,-1 0 0,0 1 0,1-1-1,-1 0 1,0 1 0,0-1 0,0 0-1,1 1 1,-1-1 0,0 0 0,0 1-1,0-1 1,0 1 0,0-1 0,0 0 0,0 1-1,0-1 1,0 0 0,0 1 0,0-1-1,0 1 1,0-1 0,0 0 0,0 1-1,0-1 1,0 1 0,0-1 0,0 0 0,-1 1-1,1 0 1,-8 21-4571,6-19 3788,-3 12-1522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8800,'-1'-2'362,"-1"-8"2241,2 10-2564,0 0 1,0 0-1,1 0 1,-1 0-1,0 0 1,0-1-1,0 1 1,0 0 0,0 0-1,0 0 1,1 0-1,-1 0 1,0 0-1,0 0 1,0 0-1,0 0 1,1 0-1,-1 0 1,0-1-1,0 1 1,0 0 0,0 0-1,1 0 1,-1 0-1,0 0 1,0 0-1,0 0 1,0 1-1,1-1 1,-1 0-1,0 0 1,0 0 0,0 0-1,0 0 1,1 0-1,-1 0 1,0 0-1,0 0 1,0 0-1,0 1 1,0-1-1,1 0 1,-1 0-1,0 0 1,0 0 0,1 2 174,1-1 0,-1 1 0,0-1 0,0 1 0,0 0 0,0-1 0,0 1 0,0 0 0,0 0 0,-1-1 0,1 1 0,-1 0 0,1 0 0,-1 0 0,0 3 0,1 2 255,5 20 423,-2 0-1,1 37 1,-5 57 722,-1-51-991,-3-5-249,2-44-77,1 0-1,2 29 1,2-41 446,0-12-479,1-11-119,3-21-71,-5 20-133,1 1 1,8-25-1,52-112-378,18-7 106,-72 143 229,0 0 0,15-17-1,-21 29 80,0-1-1,1 1 1,-1-1 0,1 1-1,-1 0 1,1 0-1,0 1 1,0-1 0,0 1-1,0 0 1,1 0-1,-1 0 1,7-1 0,-8 3 50,-1 0 0,1 0 0,-1 0 0,1 1 1,-1-1-1,1 1 0,-1-1 0,1 1 0,-1 0 1,0 0-1,0 0 0,1 0 0,-1 1 0,0-1 1,0 0-1,0 1 0,0 0 0,0-1 0,-1 1 1,1 0-1,0 0 0,-1 0 0,2 3 0,5 6 203,-1 0-1,10 24 0,-16-34-225,15 41 346,-1 0 0,17 88 0,-4 89-663,-19-123-4083,-5-75 2577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01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43 147 6144,'-13'-7'757,"10"6"-507,0-1 0,0 1 0,0-1 0,1 0 0,-1 0 0,0 0 0,-2-4 0,5 6-186,-1 0 0,1 0 1,0 0-1,-1-1 0,1 1 0,0 0 0,0 0 1,0-1-1,-1 1 0,1 0 0,0 0 0,0-1 1,0 1-1,-1 0 0,1-1 0,0 1 0,0 0 0,0-1 1,0 1-1,0 0 0,0 0 0,0-1 0,0 1 1,0 0-1,0-1 0,0 0 0,13-7 2848,12-1-1368,0 1 0,0 1 1,45-7-1,-37 9-985,366-54 1425,-373 57-2546,0 1 0,0 1 1,1 1-1,-1 1 0,43 10 0,-41 0-4584,-5 4 1509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0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4064,'3'1'22672,"4"-3"-25723,105-38 4560,78-8-1408,-167 44-40,0 1 1,1 1 0,-1 1 0,1 1 0,-1 1-1,32 6 1,-47-6-35,-1 1 0,0 1 0,0-1 0,10 6 0,16 7-119,-31-14-287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08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36 114 5472,'-36'-9'11322,"41"10"-10319,-1-1-1,1 1 1,-1-1 0,7 3-1,20 3 278,26-4 171,1-4 0,106-15-1,-102 5-1483,1-2-1,84-33 0,-102 28-3641,-27 13 1643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11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29 3328,'-1'0'538,"0"-1"0,-1 0 0,1 1 0,0 0 1,0-1-1,-1 1 0,1 0 0,0 0 0,-1 0 0,-7 0 5222,23 2 2378,17 5-5210,24 4-3109,24-4 275,0-4 0,98-9 1,37-16 21,-184 18-24,22-3-227,35-4 184,-64 9-76,-16 0 24,-1 2-1,1-1 1,0 1-1,0-1 1,11 3-1,-9-1-238,-18 2 196,-22 10-26,19-8 27,0 0 0,-16 4-1,-5-2 85,-1-1 0,-58 1-1,-65-9 138,101 1-148,18 0-9,-106-8 32,35-1 242,59 2-189,31 4-5,15 3 15,1 0 1,-1 0 0,0 0-1,0 0 1,-6-4 0,9 3-72,1 2 108,0 1-146,0-1 0,0 0-1,1 0 1,-1 0 0,0 0 0,0 0 0,0 0-1,0 0 1,0 0 0,0 1 0,0-1 0,0 0-1,0 0 1,0 0 0,0 0 0,0 0 0,0 0-1,-1 0 1,1 0 0,0 1 0,0-1-1,0 0 1,0 0 0,0 0 0,0 0 0,0 0-1,0 0 1,0 0 0,0 0 0,0 0 0,0 0-1,0 1 1,-1-1 0,1 0 0,0 0 0,0 0-1,0 0 1,0 0 0,0 0 0,0 0 0,0 0-1,0 0 1,0 0 0,-1 0 0,1 0 0,0 0-1,0 0 1,0 0 0,0 0 0,0 0-1,0 0 1,0 0 0,-1 0 0,1 0 0,0 0-1,0 0 1,0 0 0,0 0 0,0 0 0,0-1-1,0 1 1,0 0 0,-1 0 0,5 2 182,-1 0 0,-1 0 0,1 0 1,0 0-1,0 0 0,2 3 0,18 14-89,6 0-17,0-3 0,1 0 0,47 17 0,100 23 182,11 4-424,-158-48 188,-15-5-2,1 0 1,0-2-1,28 7 0,-41-12-48,0 1 0,0-1-1,0 1 1,1 0 0,-1 0-1,0 0 1,3 2 0,-5-2 119,-1 0-97,-1 0 0,1 0 0,0 0 0,-1 0 1,1 0-1,0 0 0,-1 0 0,1 0 0,-1 0 0,0 0 1,1 0-1,-1-1 0,0 1 0,1 0 0,-2 1 0,-17 14-66,3-3 41,-2 1 48,0-1-1,-1-1 1,-37 17-1,43-22-16,-159 74 32,158-75-37,-108 55-64,-138 91 0,251-146 135,0 2 0,0-1-1,1 1 1,0 0 0,-8 11 0,-4 4 101,20-22-141,1 0 0,0 0 0,-1 0 0,1 0 0,0 0 0,0 0 0,-1 0 0,1-1 0,0 1 0,0 0-1,0 0 1,0-1 0,0 1 0,0-1 0,0 1 0,0-1 0,3 1 0,2 2 11,0 0 0,0 0 1,9 2-1,6-1-15,0 0 1,0-2 0,0 0 0,32-2-1,24-5 241,188-15-242,-58 0-224,-202 19 191,0 1-1,1 0 1,-1 0 0,10 1-1,-14 0 8,0-1 0,0 0-1,1 1 1,-1-1 0,0 0 0,0 1 0,0-1-1,0 1 1,0 0 0,0-1 0,0 1 0,0 0-1,0 0 1,0 0 0,-1-1 0,1 1 0,0 0-1,0 0 1,-1 0 0,1 0 0,-1 0 0,1 1-1,-1-1 1,1 0 0,0 2 0,0 4 22,-1 1 1,1-1-1,-1 1 0,0 0 1,-1-1-1,0 1 1,0-1-1,-5 15 0,1 3 6,3-17 309,5-18-420,3-16-432,20-26-275,-25 41-2339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11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17 2976,'0'-3'168,"0"3"-119,0 0 0,0-1-1,0 1 1,0 0 0,0-1 0,0 1-1,0 0 1,0-1 0,0 1-1,0 0 1,0-1 0,0 1-1,0 0 1,0-1 0,0 1-1,0 0 1,0-1 0,-1 1-1,1 0 1,0 0 0,0-1 0,0 1-1,-5-7 5722,6 17 404,-5 98 150,-14 53-2595,17-158-3664,1-1-29,-1-1-1,1 1 1,0-1-1,0 0 1,0 1 0,0-1-1,0 1 1,0-1-1,0 1 1,0-1-1,1 0 1,0 2 0,-1-3-26,0 1 0,0-1 0,0 0 0,0 0 1,0 0-1,1 0 0,-1 0 0,0 1 1,0-1-1,0 0 0,1 0 0,-1 0 0,0 0 1,0 0-1,0 0 0,1 0 0,-1 0 1,0 0-1,0 0 0,1 0 0,-1 0 0,0 0 1,0 0-1,0 0 0,1 0 0,-1 0 1,0 0-1,0 0 0,0 0 0,1 0 0,-1 0 1,0 0-1,0-1 0,0 1 0,1 0 1,-1 0-1,0 0 0,0 0 0,0 0 0,0-1 1,0 1-1,1 0 0,-1 0 0,0 0 1,0 0-1,0-1 0,0 1 0,4-8 38,0 0 0,-1-1 1,0 1-1,-1-1 0,0 1 0,2-11 0,3-13-12,20-109 492,-22 121-792,-5 20 245,0 0 1,0 0-1,0 0 0,0 0 0,0 0 0,0 0 0,0 0 1,0 0-1,0 0 0,0 0 0,0 0 0,0 1 0,0-1 1,0 0-1,0 0 0,0 0 0,0 0 0,0 0 0,0 0 0,0 0 1,0 0-1,0 0 0,0 0 0,0 0 0,0 0 0,1 0 1,-1 0-1,0 0 0,0 0 0,0 0 0,0 0 0,0 0 0,0 0 1,0 0-1,0 0 0,0 0 0,0 0 0,0 0 0,0 0 1,0 0-1,0 0 0,0 0 0,0 0 0,0 0 0,0 0 0,0 0 1,0 0-1,1 0 0,-1 0 0,0 0 0,0 0 0,0 0 1,0 0-1,0-1 0,0 1 0,0 0 0,0 0 0,0 0 0,0 0 1,0 0-1,0 0 0,0 0 0,0 0 0,0 0 0,0 0 1,0 0-1,1 11-1814,-1 10-3293,0 10 1463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13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33 2496,'0'-1'152,"0"0"1,0 0-1,0 1 1,0-1-1,0 0 1,0 0-1,1 1 1,-1-1-1,0 0 1,0 1-1,1-1 1,-1 0-1,0 1 1,1-1-1,-1 0 1,1 1-1,-1-1 1,1 1-1,-1-1 0,1 1 1,-1-1-1,1 1 1,0-1-1,0 0 1,0 1 257,-1 0 0,1-1 1,0 1-1,-1-1 0,1 1 1,-1-1-1,1 1 0,-1-1 0,1 1 1,-1-1-1,1 0 0,-1 1 1,0-1-1,1 0 0,-1 1 0,0-1 1,0 0-1,1 1 0,-1-1 0,0 0 1,0 0-1,0 1 0,0-1 1,0-1-1,-2 22 5990,0-7-5616,-1 0 0,-9 22 0,-2-4 155,10-25-811,1 0 0,0 1 0,0-1 0,1 1 0,0-1 0,0 1 0,0 0 0,1 0 0,0 0-1,0 0 1,1 0 0,0 7 0,0-9-162,1 1 1,0-1-1,1 0 0,-1 1 1,1-1-1,0 0 0,0 0 1,5 8-1,-5-11-227,-1-1 0,0 1-1,0-1 1,1 0 0,-1 0 0,1 1 0,-1-1 0,1 0-1,-1 0 1,1 0 0,0 0 0,-1-1 0,1 1 0,0 0-1,0-1 1,0 1 0,0-1 0,-1 0 0,1 1 0,0-1-1,0 0 1,0 0 0,0 0 0,0-1 0,0 1 0,0 0-1,-1-1 1,5-1 0,23-9-6485,-12 3 3978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13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72 6976,'-26'-28'3168,"7"11"-2752,11 11 3648,3-3 287,0 1-2463,2 5-1632,6 6-160,-3-6-2016,10 3 1344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15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 2720,'0'0'229,"-4"-12"9441,-1 24-4429,5 0-4579,9 51 1663,1 77 0,-9 65-854,-2-99-904,-5 41-204,6-108-113,1-15-31,-1-24-216,0 0-1,0 0 1,0 0 0,0 1 0,0-1 0,0 0-1,0 0 1,0 0 0,0 0 0,-1 1-1,1-1 1,0 0 0,0 0 0,0 0 0,0 0-1,0 0 1,0 0 0,-1 1 0,1-1 0,0 0-1,0 0 1,0 0 0,0 0 0,-1 0-1,1 0 1,0 0 0,0 0 0,0 0 0,0 0-1,-1 0 1,1 0 0,0 0 0,0 0-1,-2 0 28,3 0 278,4-10-308,20-40-327,60-86 1,-70 115 239,2 0 1,0 2-1,1 0 1,1 1-1,1 1 1,29-19-1,-45 33 116,0 0-1,0 1 0,1 0 1,-1 0-1,1 0 0,-1 1 1,6-2-1,-8 3-3,0-1 0,0 1 0,0 0 0,0 0 0,0 0-1,0 0 1,0 1 0,0-1 0,0 0 0,0 1 0,0-1 0,0 1 0,0 0 0,0 0 0,0 0 0,0 0 0,-1 0 0,1 0 0,2 3 0,2 1 138,-1 1 1,0 0 0,-1 0 0,1 0 0,-1 1 0,-1-1 0,1 1 0,-1 0 0,3 8 0,-2 0 27,1 1 1,-2-1-1,3 21 1,-1 6-66,8 128 329,-18-146-7773,1-15 1686,3-9 5558,1 0 1,0 0-1,0 0 0,0 0 1,0 0-1,0 0 1,-1 0-1,1 0 1,0 0-1,0 0 1,0 0-1,0 0 1,0 0-1,-1 0 1,1 0-1,0 0 1,0 0-1,0 0 1,0 0-1,0 0 1,0 0-1,-1 0 1,1 0-1,0-1 1,0 1-1,0 0 1,0 0-1,0 0 1,0 0-1,0 0 1,-1 0-1,1 0 1,0 0-1,0-1 1,0 1-1,0 0 1,0 0-1,0 0 1,0 0-1,0 0 1,0-1-1,0 1 1,0 0-1,0 0 1,0 0-1,0 0 1,0 0-1,0-1 1,0 1-1,0 0 1,0 0-1,-3-12-4790,7 0 1702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15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661 0 4992,'-10'7'8778,"-23"10"-4357,-123 33 1104,96-32-4335,4-1-484,0 4-1,-87 44 1,116-50-831,-77 38-2619,101-51 2113,-6 2-261,6-3-1547,3-1 2328,0 0 0,0 0 0,-1-1 0,1 1 1,2-6-4840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19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170 110 1408,'4'-3'1701,"0"0"1,0 0-1,-1-1 0,6-6 0,-8 9-1319,-1 0 0,1-1 0,0 1 0,-1 0 0,1-1 0,-1 1 0,0-1 0,1 1-1,-1-1 1,0 1 0,0-1 0,0 1 0,0-1 0,0-2 0,0-3 1388,0 7-1710,0 0-1,0-1 1,0 1 0,-1 0 0,1 0-1,0-1 1,0 1 0,0 0-1,0-1 1,0 1 0,0 0 0,-1 0-1,1-1 1,0 1 0,0 0 0,0 0-1,-1-1 1,1 1 0,0 0 0,0 0-1,-1 0 1,1-1 0,0 1 0,-1 0-1,1 0 1,0 0 0,0 0 0,-1 0-1,1 0 1,0 0 0,-1 0-1,1 0 1,0 0 0,-1 0 0,1 0-1,0 0 1,-1 0 0,1 0 0,0 0-1,-1 0 1,1 0 0,0 0 0,0 0-1,-1 0 1,-13 5 1305,7-1-1102,1-1 0,-1 2 0,1-1 1,0 1-1,0 0 0,1 0 0,-1 0 0,1 1 0,-8 12 0,-3 6 375,-16 34 0,19-33-230,4-7-97,0 1-1,-11 33 1,18-47-285,0 0 0,1 1 0,0-1-1,0 0 1,1 1 0,-1-1-1,1 1 1,0 0 0,1-1-1,-1 1 1,1-1 0,0 0-1,1 1 1,-1-1 0,3 6 0,-3-8-20,1-1 0,-1 0 1,1 1-1,-1-1 0,1 0 1,0 0-1,0 0 0,0 0 1,0-1-1,0 1 1,1 0-1,-1-1 0,0 1 1,1-1-1,3 1 0,-2 0 3,1-1 0,-1 0 0,1 0 0,0 0 0,0 0 0,0-1 0,0 0 0,5-1 0,1 0-10,1-1 0,-1 0 0,0-1 0,0 0 0,-1-1 0,20-10 0,-16 6-43,-1 0 0,0-2-1,0 0 1,-1 0 0,-1-1-1,13-14 1,-4 0-65,35-54 1,-35 43 1,-20 36 104,0-1-1,0 1 1,0 0 0,0 0 0,0 0-1,0 0 1,0-1 0,0 1 0,0 0-1,0 0 1,1 0 0,-1 0-1,0 0 1,0 0 0,0-1 0,0 1-1,0 0 1,1 0 0,-1 0 0,0 0-1,0 0 1,0 0 0,0 0 0,1 0-1,-1 0 1,0 0 0,0 0 0,0 0-1,0 0 1,1 0 0,-1 0-1,0 0 1,0 0 0,3 6-90,-3 15 76,0-17 67,-1 42 692,0-19-364,1 1 1,4 28-1,-3-49-290,1-1 0,-1 1 0,2-1-1,-1 0 1,1 0 0,-1 0 0,2 0-1,-1-1 1,1 1 0,7 9 0,-9-13-46,0 1 0,1-1 1,-1 0-1,1 0 1,-1 0-1,1 0 1,0 0-1,-1 0 1,1-1-1,0 1 1,0-1-1,0 0 0,0 0 1,1 0-1,-1 0 1,0-1-1,0 1 1,0-1-1,1 0 1,-1 1-1,0-2 1,1 1-1,5-1 0,2-3-20,0 0 0,-1 0-1,1-1 1,-1-1 0,-1 0-1,1 0 1,-1-1 0,0 0-1,0 0 1,0-1 0,9-13-1,-2 2-39,-1-1 1,-1-1-1,0-1 0,10-23 0,-18 31-60,0 0 1,0-1-1,-2 1 1,0-1-1,0 0 0,-2-1 1,0 1-1,0-24 0,-2 34-22,0 0-1,0 0 0,0 0 1,-1 0-1,0 0 0,0 0 1,-1 0-1,1 0 0,-5-9 1,4 12-49,0-1 1,0 0-1,0 1 1,0-1-1,0 1 1,-1 0-1,1 0 1,-1 0 0,1 0-1,-1 0 1,0 0-1,0 1 1,0-1-1,0 1 1,0 0-1,-3-1 1,4 2 50,-9-4-1304,0 1 0,0 1 0,-1 0 1,-15-1-1,25 3 919,-1 0 0,1 0 0,-1 0 0,0 1 0,1-1 0,-1 1 0,1 0 0,-1-1 0,1 1 0,-1 0 0,-2 2 0,4-2 133,0 0 0,-1 0 0,1 0-1,0 1 1,0-1 0,0 0 0,0 1 0,0-1-1,0 0 1,0 1 0,0-1 0,0 1-1,1 0 1,-1-1 0,1 1 0,-1 0 0,1-1-1,-1 4 1,4 18-2423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 7040,'0'-1'73,"0"1"0,-1 0 0,1 0-1,0 0 1,0 0 0,0 0 0,-1 0 0,1-1 0,0 1 0,0 0 0,0 0 0,-1 0 0,1 0 0,0 0 0,0 0 0,0 0 0,-1 0-1,1 0 1,0 0 0,0 0 0,0 0 0,-1 0 0,1 0 0,0 0 0,0 0 0,-1 0 0,1 0 0,0 0 0,0 1 0,0-1 0,-1 0-1,1 0 1,0 0 0,0 0 0,0 0 0,0 0 0,0 1 0,-1-1 0,4 10 2474,2 1-1421,7 31 1131,-2 1 0,-2 0 1,3 47-1,-11-78-2003,1 0 0,-2 0 1,1 0-1,-2 0 0,-3 18 0,3-24-207,0 0 0,0 0 1,0 1-1,-1-1 0,0-1 0,0 1 0,-1 0 0,1-1 0,-1 0 0,0 0 0,-9 9 1,11-13-357,0 0 0,0 1 0,0-1 0,0 0 1,-1 0-1,1 0 0,0 0 0,-1-1 0,1 1 0,0 0 1,-1-1-1,1 0 0,0 0 0,-1 1 0,1-1 1,-1-1-1,1 1 0,-1 0 0,1-1 0,-3 0 0,-10-2-2170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19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26 4800,'26'-26'15461,"-27"26"-15253,0 0 0,0 0 0,1 0 0,-1 0 0,0 0 0,0 1-1,1-1 1,-1 0 0,0 0 0,1 0 0,-1 1 0,0-1 0,1 0 0,-1 1 0,0-1 0,1 1 0,-1-1 0,1 1 0,-1 0 0,-19 12 945,6-1-681,0 0 0,0 2 0,2 0-1,-1 0 1,2 1 0,0 1 0,-13 25 0,20-33-310,0 1-1,0-1 1,1 1-1,0 0 1,1 0-1,0 0 1,-1 14-1,2-19-119,1 0 0,0 0 0,0 0-1,0 0 1,1 1 0,-1-1 0,1 0-1,0 0 1,0 0 0,0 0 0,1 0-1,-1-1 1,1 1 0,0 0 0,0-1-1,0 1 1,1-1 0,5 7 0,-5-8-11,1 1 1,-1-1-1,1 0 0,0 0 1,0 0-1,0-1 1,0 0-1,0 1 0,0-1 1,0 0-1,7 0 1,6 0-18,26-1 0,-22-1-527,-1-1 1,0-1-1,0-1 0,31-9 0,-39 8-1001,1 0-1,-1 0 1,12-8-1,-15 7-842,-1 0 1,1-1-1,-1 1 1,10-12-1,-9 8-2373,0 5 1642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20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41 140 2720,'0'-13'891,"0"10"783,18-13 3115,-15 12-2851,-1-1 0,1 0 0,-1 0-1,0 0 1,3-6 0,-6 10-1707,1 1 0,-1-1 1,1 1-1,-1-1 0,1 1 0,-1-1 1,1 1-1,-1-1 0,0 1 1,1 0-1,-1-1 0,1 1 1,-1 0-1,0 0 0,1-1 1,-1 1-1,0 0 0,-1 0 0,2 0-177,-33 3 2575,32-3-2620,1 0 0,-1 0 0,0 0 0,1 0 0,-1 0 0,0 0 1,1 0-1,-1 0 0,0 0 0,1-1 0,-1 1 0,0 0 0,1 0 0,-1-1 0,1 1 1,-1 0-1,0-1 0,1 1 0,-1-1 0,1 1 0,-1-1 0,1 1 0,0-1 0,-1 1 1,1-1-1,-1 0 0,-1-16 377,0-1 598,2 18-937,0-1 0,0 1-1,-1 0 1,1-1 0,0 1 0,0-1 0,0 1 0,-1 0 0,1-1 0,0 1 0,0 0-1,-1 0 1,1-1 0,0 1 0,0 0 0,-1 0 0,1-1 0,0 1 0,-1 0 0,1 0-1,-1 0 1,1-1 0,0 1 0,-1 0 0,1 0 0,-1 0 0,0 1 67,4 0-1,-3-17-4156,0 12 2342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21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49 2976,'-14'-3'7429,"14"2"-7162,1 1 0,-1-1-1,0 1 1,0 0 0,0-1 0,2-1 1868,-1 2-1869,-1-1 1,0 1 0,1 0 0,-1 0 0,0 0-1,1-1 1,-1 1 0,0 0 0,1 0 0,-1 0 0,1 0-1,0 0 1,8-2 5281,24 2-4484,-1-1 1,41-6 0,72-15-643,-89 16-470,-52 6-234,-1 0 1,1-1 0,-1 1 0,1 0 0,4 1 0,8 0-5686,-6 23-10768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22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40 6816,'-19'-4'2197,"12"6"2294,7-2-4432,0 0 1,0 0-1,0 0 1,0 1-1,0-1 0,0 0 1,0 0-1,0 0 1,0 0-1,0 0 0,0 0 1,0 0-1,0 0 1,0 0-1,0 0 0,0 0 1,0 0-1,0 1 1,-1-1-1,1 0 1,76-5 6850,-44 1-5458,79-10 1312,-63 7-2586,67-2 0,-104 9-561,31 1-5081,-33-1 2318,-1 1 0,1 1 0,7 1-1,6 4-975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22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68 6976,'2'-7'734,"0"1"-1,1 0 1,0 0 0,0 0 0,5-7 0,11-10 6169,-19 23-6856,0 0 1,0 0 188,0-1-189,0 1 1,0 0-1,0 0 0,1 0 1,-1 0-1,0 0 0,0 0 0,0 0 1,0 0-1,0 0 0,0 0 1,0 0-1,0 0 0,0 0 1,0 0-1,0 0 0,0 0 0,1 0 1,-1 0-1,0 0 0,0 0 1,0 0-1,0 0 0,0 0 0,0 0 1,0 0-1,0 0 0,0 0 1,0 0-1,0 0 0,1 1 190,-1-1-190,0 0 0,0 0 1,0 0-1,0 0 0,0 0 0,0 0 1,0 0-1,0 0 0,0 0 1,0 0-1,0 0 0,0 0 0,0 1 1,1 6 1590,-1 10-47,-30 164 3108,13-92-5038,8-30-3679,8-22 1708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23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6 459 3136,'-5'11'11686,"5"-11"-11560,0-1-1,0 1 1,1 0-1,-1 0 1,0 0-1,0 0 1,0-1-1,1 1 1,-1 0-1,0 0 1,0-1-1,0 1 1,0 0 0,0 0-1,0 0 1,0-1-1,1 1 1,-1 0-1,0 0 1,0-1-1,0 1 1,0 0-1,0-1 1,0 1-1,0 0 1,0 0 0,0-1-1,0 1 1,0 0-1,-1 0 1,1-1-1,0 1 1,0-13 152,1 0 1,0 0 0,5-25-1,0 3 71,-1-1 0,0-56 0,-1 11 306,-3 60-455,0 1 190,1 0 0,5-21 0,-7 35-246,1-4 270,-1 15 714,1 0-1056,-1 0 0,1 0 0,0-1 0,1 1 0,2 6 0,1 6 162,11 34 316,2 0-1,1-1 0,35 61 0,32 29 321,-85-137-846,1 0 0,1 0 1,-1-1-1,0 1 0,1-1 1,-1 1-1,1-1 0,5 4 0,-7-5 270,17-6-86,-10-4-168,-1 0 0,0-1 0,10-18 0,-6 10 8,8-17-377,23-55 1,7-39-1016,-47 125 1270,33-111-5000,-25 78 186,0 16 1891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45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2656,'0'-3'-135,"0"-7"8195,0 17-4919,0 19 3482,0 1-3552,4 106-3560,-2 55 629,-3-149 1640,4-86-1674,10-60 0,-10 90-104,4-16-70,1 0 1,1 1 0,2 0 0,16-34 0,-15 45 64,0 0 0,1 1 1,26-31-1,-38 50 6,-1 1 0,1-1 0,-1 0 0,1 0 0,0 0 0,0 0 0,-1 1 0,1-1 0,0 0 0,0 1 0,0-1 0,0 1 0,0-1 1,0 1-1,0-1 0,0 1 0,0 0 0,0-1 0,0 1 0,0 0 0,0 0 0,0 0 0,0 0 0,0 0 0,2 0 0,-2 0 9,0 1 0,0 0 0,0-1 0,0 1 1,0 0-1,0 0 0,0 0 0,-1 0 0,1 0 0,0 0 0,0 0 0,-1 0 0,1 0 0,-1 0 0,1 0 1,-1 1-1,1-1 0,-1 0 0,1 0 0,-1 0 0,0 1 0,0 1 0,8 65 370,-2 0-1,-5 80 1,-2-85-236,2-38-2,5 27 1,-3-28-71,1 26 0,-4-49-42,-5-11-9090,5 9 8463,0 0 0,0 0 0,0 0 0,0 0 0,0 0 0,0 0 0,0-1 0,5-7-2818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46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 1728,'1'0'144,"0"0"0,-1 0 0,1-1 0,0 1 0,0 0 0,0 0 0,0-1 0,0 1 1,0 0-1,4-3 3556,13 10 11857,-18-7-15267,-3 9 3763,-5 3-5041,1-3 1215,0 0 0,0 0 0,2 1 0,-1-1 0,-7 19 0,11-23-212,1 1 1,0-1 0,0 0 0,0 1 0,0-1 0,1 1 0,0-1-1,0 1 1,0-1 0,1 1 0,0-1 0,0 0 0,0 1 0,2 4 0,-1-4 21,0-1 1,1 0-1,-1 0 1,1-1 0,0 1-1,0 0 1,0-1 0,8 8-1,-9-10-8,1 1 1,-1-1-1,1 0 0,0-1 0,0 1 0,0 0 0,0-1 1,0 0-1,1 1 0,-1-1 0,0-1 0,0 1 0,1 0 0,-1-1 1,7 1-1,-7-1-61,0-1 1,0 1 0,0 0 0,0-1-1,0 0 1,0 0 0,0 1-1,4-3 1,4-7-2211,-10 10 1822,-1-1 0,1 0 1,-1 0-1,1 0 0,-1 1 1,1-1-1,-1 0 0,0 0 1,0 0-1,1 0 0,-1 0 0,0 0 1,0-1-1,-2-9-3420,2-2 1270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46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47 6400,'-7'-1'15519,"7"2"-15076,-15 24 3367,11-18-2967,11-16 264,-4 6-995,-1-1 1,1 0-1,-1 1 1,0-1-1,0 0 1,-1 0-1,1 0 1,-1 0-1,0 0 1,1-8-1,4-5 453,-4 14-317,-5 9-69,-2 11-224,-3 7-145,1 0 155,7-16-2516,8-27-13305,-3 2 10582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52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57 3072,'0'-9'540,"-1"5"152,1 0-1,0 0 0,0 0 1,0 0-1,1 0 0,-1 1 1,1-1-1,2-8 0,-1 7 3420,-3 15-2734,10 190 2527,-5-82-3115,-4-21 1227,23-122-1178,0-35-764,66-158-399,-85 211 293,-1 1 0,1 0 0,0 0 0,1 0 0,0 1 0,0 0 0,5-6 0,-9 11 31,0-1-1,-1 1 1,1-1 0,0 1-1,0 0 1,-1-1 0,1 1-1,0 0 1,0 0 0,0-1-1,0 1 1,-1 0 0,1 0-1,0 0 1,0 0-1,0 0 1,0 0 0,0 0-1,-1 0 1,1 0 0,0 1-1,0-1 1,0 0 0,-1 0-1,1 1 1,0-1 0,0 1-1,0-1 1,-1 0 0,1 1-1,0-1 1,-1 1 0,1 0-1,-1-1 1,1 1 0,0 0-1,-1-1 1,0 1 0,2 1-1,2 4 55,0 0-1,0 0 0,4 11 1,-7-15-1,7 17 179,0 1 1,-2 0-1,0 0 1,-1 0-1,4 35 0,-4 115 185,-5-164-465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6880,'-9'-16'9477,"16"36"-6587,89 334 1553,-64-255-3885,-12-38-406,-2 0-1,11 71 1,-25-94-11,-1 0 0,-2-1 0,-2 1-1,-5 42 1,5-76-79,0 0-1,0 0 0,0 0 0,-1 1 1,1-1-1,-1 0 0,0 0 0,0-1 1,0 1-1,-4 4 0,5-7-35,0 0 0,0 0 0,0 0 0,0 0 0,0 0 0,0 0 0,0 0 0,-1-1 0,1 1 0,0 0 0,0-1 1,-1 1-1,1 0 0,-1-1 0,1 0 0,0 1 0,-1-1 0,1 0 0,-1 0 0,1 0 0,-1 0 0,1 0 0,-1 0 0,1 0 0,-1 0 0,1-1 0,0 1 0,-1 0 0,1-1 0,0 1 0,-1-1 0,1 0 0,0 1 0,-1-1 0,0-1 0,-7-5-23,1 0 0,0 0 1,0-1-1,1 0 0,0 0 0,0-1 1,1 0-1,0 0 0,1 0 0,-1-1 1,-3-13-1,1 5 11,2-1 0,1-1 0,0 1 0,1-1 0,-1-28 0,4 38 0,1 1 0,1-1 0,0 1 0,0-1 0,1 1 0,0 0 0,4-12 0,-1 7 18,2 0 0,0 0 0,0 0 0,11-13 0,113-144 719,-77 110-545,85-77-1,-117 119-453,42-36 568,-58 51-710,1-1 1,-1 1-1,1 0 0,0 1 1,1 0-1,-1 0 1,1 0-1,7-1 1,-9 2-2625,-2 4 950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53.3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10 3488,'0'-9'17444,"-1"14"-13977,-28 64-2661,22-53-773,2 1 0,0 0 0,0 0 0,-2 27 0,6-39-12,1 1 0,-1-1 0,1 0 0,0 1 0,1-1 0,-1 0 0,1 0 0,0 1 0,1-1 0,-1 0 0,1 0 1,0 0-1,0 0 0,1 0 0,-1-1 0,1 1 0,0-1 0,4 5 0,-6-7 58,0-1 1,1 0-1,-1 1 1,1-1-1,-1 0 0,1 0 1,-1 0-1,1 0 1,2 1-1,-2-1-499,-1-1 0,1 1 0,0-1 0,0 1 0,0-1 1,0 0-1,0 0 0,2 0 0,-2 0-173,-1 0 0,1 0 1,-1 0-1,1 0 0,-1-1 1,1 1-1,-1-1 0,0 1 1,1-1-1,-1 1 0,0-1 1,1 0-1,-1 0 0,0 0 1,0 0-1,0 0 0,0 0 1,0 0-1,0 0 0,0 0 0,0 0 1,0 0-1,0-1 0,0 0 1,8-15-2864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53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20 11296,'-13'-11'5120,"8"6"-4449,2 1 1249,6 8-192,-3 1-3456,5-2 1312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54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10 6304,'-3'-2'644,"0"1"0,0 0 0,0-1 0,0 1 1,0 1-1,0-1 0,-1 0 0,1 1 0,0-1 0,-1 1 1,1 0-1,0 0 0,-4 1 0,-8 0 1612,0 3 184,11-1-904,11-2 771,56-4-1469,-35 1-729,43 3 0,-9 0 103,-47-2-164,1 1 0,-1 1 0,1 0 1,22 6-1,-26-5-62,1 0-1,19 1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54.7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14 4736,'-5'-1'719,"-17"-1"597,2 5 13230,224-11-9629,-154 4-4894,0 3 0,70 5 0,-106-3-1206,-1 1-3785,-2 5-3936,1 0 5240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55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217 178 7712,'-1'-5'1228,"-6"-8"1684,7 13-2791,0 0 1,0-1-1,-1 1 1,1 0-1,0 0 1,0-1-1,-1 1 1,1 0-1,0 0 0,-1 0 1,1 0-1,-1-1 1,1 1-1,0 0 1,-1 0-1,1 0 1,0 0-1,-1 0 0,1 0 1,-1 0-1,1 0 1,0 0-1,-1 0 1,1 0-1,0 0 1,-1 0-1,1 0 0,-1 0 1,1 0-1,0 1 1,-1-1-1,-3 3 273,0-1 0,0 1 0,0 0 0,1 0 0,-1 1 0,1-1 0,0 1-1,0-1 1,0 1 0,-4 8 0,-5 6 265,-26 30 900,21-28-1076,1 0 0,1 1 0,1 1-1,-19 40 1,31-57-447,0 1 0,0-1 1,1 1-1,0-1 0,0 1 0,0-1 0,0 1 0,1 0 0,0-1 0,1 1 1,0 7-1,1-5-7,1 0 0,0 0 0,0 0 0,0-1 0,1 1 1,0-1-1,6 7 0,-1 0 128,0-1 1,1 0 0,1-1-1,17 15 1,-25-23-87,1-1 0,0 0 0,0 0 0,0-1 0,1 1 0,-1-1 0,0 0 1,1 0-1,0 0 0,-1-1 0,1 1 0,0-1 0,0 0 0,0-1 0,0 1 0,0-1 0,0 0 0,7-1 1,0-2 42,0 0 1,-1-1 0,1-1 0,-1 1 0,0-2 0,14-9 0,-5 3-29,16-9 15,53-44 1,-77 54-63,0 0 0,-1-1 1,0 0-1,-1-1 0,-1 0 1,0 0-1,-1-1 0,0-1 0,-1 1 1,-1-1-1,5-16 0,-6 15-46,-1 0 0,0-1 0,-1 1 0,-1-1 0,-1 0 0,0 0 0,-1 1 0,-1-1 0,-1 0 0,-6-27 0,6 35-9,-1 1 0,0 0-1,0-1 1,-1 1-1,-1 1 1,1-1 0,-1 1-1,0 0 1,-1 0-1,1 0 1,-1 0 0,-1 1-1,-7-6 1,9 8-10,0 1 1,-1-1-1,0 1 1,0 0-1,0 0 1,0 1-1,0 0 1,0 0-1,-1 0 1,1 1-1,0-1 1,-1 2-1,0-1 0,1 1 1,-1 0-1,1 0 1,-1 1-1,-10 2 1,9-1-21,-1 1 0,1 1 0,0-1 0,0 1 0,0 1 0,0-1 0,1 1 0,0 1 0,0-1 0,0 1 0,-9 11 0,-4 7-926,-33 51 1,41-58 101,-12 21-3621,-22 48 1,30-58-1569,2-6 1942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56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3 9792,'-5'-2'13252,"5"9"-12057,-14 35 1205,14-34-1682,3-13-18,5-12-891,-5 4-156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22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363 320 2304,'1'-1'198,"-1"1"1,0-1-1,1 0 1,-1 1-1,0-1 1,1 1-1,-1-1 1,0 1-1,1-1 1,-1 1-1,1-1 1,-1 1-1,1-1 1,-1 1-1,1 0 1,0-1-1,-1 1 0,1 0 1,-1-1-1,2 1 1,-1 0 7,-1-1 0,1 1 1,0 0-1,0-1 0,-1 1 0,1 0 1,0-1-1,-1 1 0,1-1 0,-1 1 1,1-1-1,0 0 0,-1 1 0,1-1 1,-1 0-1,1 1 0,-1-1 0,0 0 1,1 1-1,-1-1 0,0 0 0,1 0 1,-2-3 3,1 0 1,-1 0 0,1 0 0,-1 1 0,0-1 0,-1 1-1,1-1 1,-1 0 0,1 1 0,-1 0 0,0 0-1,0-1 1,0 1 0,-1 0 0,1 0 0,-1 1-1,0-1 1,0 1 0,0-1 0,0 1 0,0 0-1,0 0 1,0 0 0,-5-1 0,-1-1-23,0 0 1,0 1-1,-1 0 0,0 0 0,1 1 1,-1 0-1,0 1 0,-12 0 1,3 1 83,0 0 1,-20 5-1,34-4-197,-1 0 0,1 0 0,-1 1 0,1 0 0,-1 0 0,1 0 0,0 1 0,0 0 0,0 0 0,1 0 0,-7 5 0,4-1 35,1 1 0,-1 0 0,1 0 0,0 1 0,1-1 1,0 1-1,1 0 0,-1 1 0,-3 15 0,-1 7 435,-7 51 1,15-80-509,-1 11 143,1 0-1,0 0 0,1 0 0,1 1 1,0-1-1,1 0 0,0 0 1,1 0-1,1-1 0,0 1 0,1-1 1,8 16-1,-9-23-105,0 0 0,0 0 0,1 0 0,0-1 0,0 1 0,0-1 0,1 0 0,0-1 0,0 0 0,0 1 0,0-2 0,1 1 0,-1-1 0,1 0-1,0 0 1,11 2 0,3 0 70,1-1-1,-1-1 0,0 0 0,31-2 0,94-9-156,-121 5 31,0-2 0,0-1 0,40-15 0,-52 16-133,-1-1 1,0-1-1,-1 0 1,1 0-1,-2-1 1,1-1-1,-1 0 1,0 0-1,-1-1 1,0 0-1,0 0 1,-1-1-1,-1-1 1,0 1-1,0-1 0,-1 0 1,-1-1-1,7-20 1,47-188-440,-23 81 345,-31 119 220,0 0 0,-2 0-1,0-1 1,0-30 0,-17 89 522,-21 173 675,24-131-849,-34 126-1,37-179-266,-14 56-8,19-71-81,0 0-1,-7 15 1,6-16-34,1-1 0,-5 20 0,8-28 52,0 1 1,-1 0-1,1-1 0,0 1 1,-1-1-1,1 1 0,-1-1 1,1 1-1,-1-1 0,0 1 1,0-1-1,0 1 0,0-1 1,-1 1-1,1-1 427,1-13-497,1 0 0,0-1 0,1 1 0,0 0 0,1 0 0,0 0 0,1 1 0,0-1 0,0 1 0,2 0 0,-1 0 0,2 0 0,-1 1 0,1 0 0,1 0 0,0 1 0,0 0 0,1 0 0,0 1 1,0 0-1,16-10 0,-23 17 39,0 0 0,-1 0 1,1 0-1,0 0 1,0 0-1,0 1 1,0-1-1,0 1 1,-1-1-1,1 1 1,0 0-1,0 0 1,0-1-1,0 2 0,0-1 1,0 0-1,0 0 1,0 1-1,2 0 1,-1 0 36,0 0 0,0 1-1,0 0 1,-1-1 0,1 1 0,0 0 0,-1 0 0,0 0 0,1 1 0,2 4 0,2 3 79,0 0-1,-1 1 1,0 0 0,7 23 0,-9-26-47,25 64 181,-28-70-224,0 1 0,1-1 0,-1 0 0,1 0 0,-1 0 0,1 0 0,0 0 0,0 0 1,0 0-1,0-1 0,0 1 0,0-1 0,1 1 0,-1-1 0,0 0 0,1 0 0,-1 0 0,1 0 0,-1 0 0,1-1 0,-1 1 1,1-1-1,0 1 0,4-1 0,4-1 17,0 0 0,0-1 1,0 0-1,18-6 1,-10 3 15,-3 0-70,0-1-1,-1 0 0,0-1 0,0-1 0,0 0 0,19-16 0,-8 4 31,0-2-1,28-31 1,-50 48-11,-1 1 0,0-1 1,1 1-1,-2-1 1,1 0-1,3-8 1,-16 31-69,-1-1 0,-19 25 0,-1 2 269,25-37-128,1 1 7,0 0 0,0 0-1,0 1 1,-6 15 0,11-21-66,-1 0-1,0 0 0,1 0 1,-1 0-1,1 0 1,0 1-1,0-1 0,0 0 1,1 0-1,-1 0 1,1 0-1,0 0 0,-1 0 1,1-1-1,1 1 1,-1 0-1,0 0 0,1 0 1,2 3-1,-4-5 4,1 0 0,0 0 0,0 0 0,0 0 0,0 0 0,0 0 0,0-1 0,0 1 0,0 0 0,0 0 0,1-1 1,-1 1-1,0-1 0,0 1 0,1-1 0,-1 1 0,0-1 0,1 0 0,-1 0 0,0 0 0,1 0 0,-1 0 0,0 0 0,1 0 0,-1 0 0,0 0 0,1 0 0,-1-1 0,2 0 0,0 0-19,0 0 0,0 0 1,-1-1-1,1 1 0,0-1 0,-1 1 0,1-1 1,-1 0-1,0 0 0,0 0 0,4-4 0,-5 4-10,8-9-31,-1-1 1,-1-1 0,8-13-1,-7 10 68,-5 11-54,0 0-1,-1 0 1,0 0-1,1-1 0,-2 1 1,1-1-1,-1 1 1,2-8-1,-2 4 181,-1 6-22,-1 7-158,-1 5 36,1-1 0,0 1 0,0-1-1,0 1 1,2 0 0,-1-1 0,1 1-1,2 10 1,-1-4 53,-2-13-22,0 1 1,0-1-1,0 1 1,1-1-1,-1 0 0,1 1 1,0-1-1,0 0 1,0 0-1,2 4 1,-3-5-25,1-1-1,0 1 1,-1 0 0,1-1-1,0 0 1,0 1 0,-1-1 0,1 1-1,0-1 1,0 0 0,0 1-1,0-1 1,0 0 0,-1 0 0,1 0-1,0 0 1,0 0 0,0 0-1,0 0 1,0 0 0,0 0 0,0 0-1,-1 0 1,1-1 0,0 1-1,0 0 1,0 0 0,1-2 0,31-13-97,-24 10 96,45-26-217,-41 22 211,0 1 0,1 0 0,0 1 0,1 1 1,-1 0-1,24-6 0,-37 12 5,-1 0 1,1 0 0,0 0-1,0 0 1,0 0 0,0 0-1,0 0 1,0 0 0,-1 0-1,1 0 1,0 0 0,0 1-1,0-1 1,0 0 0,0 0-1,-1 1 1,1-1 0,0 1-1,0-1 1,-1 1 0,1-1-1,0 1 1,-1 0 0,1-1-1,0 1 1,-1 0 0,1-1-1,-1 1 1,1 0 0,-1-1-1,0 1 1,1 0 0,-1 0-1,0 0 1,1 0 0,-1-1-1,0 1 1,0 0 0,0 0-1,0 0 1,0 1 0,1 1 19,-1 0-1,0 0 1,0 0 0,-1 0 0,1 0-1,-1-1 1,1 1 0,-1 0 0,0 0 0,0 0-1,-2 4 1,-2 7 29,7-11-31,6-6-99,15-8-183,5-4 173,50-17 0,-73 30 69,-1 1-1,1 0 1,0 0 0,0 1-1,-1-1 1,1 1-1,0 0 1,5 1 0,-8-1 27,0 0 0,0 1 1,0-1-1,0 1 1,0 0-1,0-1 1,0 1-1,0 0 1,0 0-1,0 0 0,-1 1 1,1-1-1,0 0 1,-1 0-1,1 1 1,-1-1-1,1 1 1,-1 0-1,3 3 0,2 9 76,6 12 228,-11-25-319,0 0-1,0 1 0,0-1 0,0 0 1,0 1-1,0-1 0,0 0 0,1 0 1,-1 0-1,0 0 0,1 0 0,2 1 0,-2-1-1,0 0 0,1-1 0,-1 1 0,1-1-1,-1 1 1,0-1 0,1 0 0,-1 0 0,1 0-1,-1 0 1,1 0 0,-1-1 0,4 0 0,2-1 6,10-3-27,-1 0 0,1-2 1,18-9-1,42-23 76,-41 23-138,55-36 0,-92 52 79,1 0 0,-1 0 0,0 0 0,0 0 0,0 0 0,1 0 0,-1 0 0,0 0 0,0 0 0,0 0 0,1 0 0,-1 0 0,0 0 0,0 0 0,0-1 0,0 1 1,0 0-1,1 0 0,-1 0 0,0 0 0,0 0 0,0-1 0,0 1 0,0 0 0,0 0 0,1 0 0,-1 0 0,0-1 0,0 1 0,0 0 0,0 0 0,0 0 0,0-1 0,0 1 0,0 0 0,0 0 0,0 0 0,0-1 1,0 1-1,0 0 0,0 0 0,0 0 0,0-1 0,0 1 0,0 0 0,0 0 0,0 0 0,-1 0 0,1-1 0,0 1 0,0 0 0,0 0 0,-1-1-7,0 1-1,1 0 1,-1 0-1,0 0 1,0-1-1,0 1 1,1 0 0,-1 0-1,0 0 1,0 0-1,1 1 1,-1-1-1,0 0 1,-1 0-1,-4 3 5,0-1 0,-1 1 0,1 1 0,0-1-1,1 1 1,-1 0 0,1 0 0,-10 9-1,2 0 15,-23 31-1,27-30 52,0 0 0,1 0 0,1 1 0,0 0 0,-8 27 0,11-23 40,5-19-87,-1 1 0,0-1 0,0 0 0,1 0 0,-1 0 0,0 0 0,0 0 0,1 0 0,-1 1 0,0-1 0,1 0 0,-1 0 0,0 0 0,1 0 0,-1 0 1,0 0-1,1 0 0,-1 0 0,0 0 0,0 0 0,1-1 0,-1 1 0,0 0 0,1 0 0,-1 0 0,0 0 0,0 0 0,1-1 0,8-2-15,-3-1-32,-1-1-1,0 1 1,-1-1 0,1 0-1,-1-1 1,0 1 0,0-1 0,0 0-1,2-7 1,-2 5 4,1 1-1,0-1 1,0 1 0,9-10-1,-2 6-19,-4 4 72,-1 0-1,0 0 0,0-1 0,6-9 0,-13 69 623,-15 47-549,4-41-1,-2 17 95,-4-1 0,-34 92 0,48-157-196,-1 0 0,-1 1-1,1-1 1,-2-1 0,1 1 0,-1-1-1,0 0 1,-13 12 0,17-18-52,-1 0 1,1 0 0,-1 0 0,1-1-1,-1 1 1,0-1 0,1 0-1,-1 0 1,0 0 0,0 0-1,0 0 1,0-1 0,0 1 0,0-1-1,-3 0 1,3 0 27,1 0 0,0 0 0,0 0 0,-1-1 0,1 1 0,0-1-1,0 0 1,0 1 0,0-1 0,0 0 0,0 0 0,0 0 0,0 0 0,0-1 0,0 1 0,0-1 0,1 1 0,-1-1 0,1 1 0,-3-4-1,1 1 5,1 1-10,0 0 0,0 1 0,0-1 1,1 0-1,-1 0 0,1 0 1,-1 0-1,1 0 0,0 0 0,0 0 1,1-1-1,-1 1 0,0 0 1,1-1-1,0 1 0,0 0 1,0-1-1,1-2 0,1-3 63,0 1-1,1-1 1,0 1-1,0 0 1,1 0 0,0 1-1,0-1 1,1 1-1,0 0 1,0 0 0,1 0-1,0 1 1,0 0-1,14-10 1,6-4 128,0 2 0,47-23-1,90-38 123,-17 11-94,-105 46-171,57-41 0,-93 60 19,-1-1 0,1 0 0,0 0 0,-1 0 0,0 0 0,0-1-1,0 0 1,-1 0 0,1 0 0,-1 0 0,0 0 0,3-10-1,-4 8-1,3-3 30,-2-1 0,4-13 1,-7 20-39,1 1 1,-1-1-1,1 0 1,-1 1-1,-1-1 1,1 0-1,0 0 1,-1 1-1,0-1 1,-2-6-1,1 1 9,-5-12-261,7 21 231,0-1 0,0 1 0,-1-1 0,1 1 0,0 0 0,0-1 0,0 1 0,-1 0 0,1 0 0,0-1 0,0 1 0,-1 0 0,1-1 0,0 1 0,-1 0 0,1 0 0,0 0 0,0-1 0,-1 1 0,1 0 0,-1 0 0,1 0 0,0 0 0,-1 0 0,1 0 0,0 0 0,-1-1 0,1 1 0,-1 0 0,1 0 0,0 0 0,-1 1 0,1-1 0,0 0 0,-1 0 0,1 0 0,0 0 0,-1 0 0,1 0 0,-1 0 0,1 1 0,-1-1 0,-1 3 7,-1 0 1,1 0-1,-1 1 0,1-1 1,0 0-1,0 1 1,0 0-1,1-1 0,-1 1 1,0 5-1,-1-2 20,1 0 0,0 0 0,1 0 1,0 0-1,0 0 0,0 0 0,1 1 1,0-1-1,0 0 0,1 1 1,0-1-1,0 0 0,4 12 0,-3-14 33,0 1 0,0 0 0,0-1 0,1 1 0,0-1 0,0 0 0,0 0 0,1 0-1,0 0 1,-1-1 0,2 0 0,-1 1 0,0-1 0,1-1 0,8 6 0,-11-8-34,0 0 1,1 0-1,-1-1 1,1 1 0,-1-1-1,0 1 1,1-1-1,-1 0 1,1 0-1,-1 0 1,1 0-1,-1-1 1,0 1 0,1-1-1,-1 1 1,1-1-1,-1 0 1,0 0-1,3-1 1,5-3-60,0-1 1,17-12-1,-15 10 34,81-63 43,-29 22-200,-55 42 144,-5 4 67,1 0 1,-1 0-1,0-1 0,5-4 0,-9 8-59,1 1-1,0-1 1,-1 0-1,1 0 1,-1 0 0,1 0-1,-1 1 1,1-1-1,-1 0 1,1 0-1,-1 1 1,1-1-1,-1 0 1,1 1-1,-1-1 1,0 1-1,1 0 1,1 1 29,0 1 0,0 0 0,-1 0-1,1 0 1,-1 1 0,0-1 0,0 0 0,0 0 0,-1 1 0,1-1 0,-1 0 0,0 1 0,1-1 0,-1 1 0,-1-1 0,1 0-1,-1 1 1,1-1 0,-1 0 0,0 1 0,0-1 0,0 0 0,-1 0 0,1 0 0,-1 0 0,-3 5 0,3-5-37,0 1 0,-1 0 1,0-1-1,1 0 0,-2 1 0,1-1 1,0 0-1,0-1 0,-1 1 0,0 0 1,1-1-1,-1 0 0,0 0 1,0 0-1,0-1 0,0 1 0,-1-1 1,1 0-1,0 0 0,-7 0 0,-1 0-135,0-1 0,0-1 0,0 0 0,1-1 0,-23-5 0,34 7 172,0 0-1,-1 0 0,1-1 0,0 1 0,-1 0 0,1 0 0,0 0 0,-1 0 0,1 0 0,0 0 0,-1-1 0,1 1 1,0 0-1,0 0 0,-1 0 0,1-1 0,0 1 0,0 0 0,-1 0 0,1-1 0,0 1 0,0 0 0,0 0 1,-1-1-1,1 1 0,7-3 275,16 1 105,90 12 343,-42-3-620,42-3-787,-64-4-2435,-9-1-3514,-37 1 5573,0 0 1,0 0-1,0 1 0,0-1 0,0 0 0,0 1 0,0 0 0,0 0 1,0 0-1,0 0 0,4 2 0,7 8-4436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24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19 128 4064,'-2'1'206,"1"-1"-1,0 1 1,0 0 0,0 0-1,0-1 1,0 1 0,0 0-1,0 0 1,0 0 0,0 0-1,0 0 1,1 0 0,-1 1-1,0-1 1,1 0 0,-1 0-1,1 0 1,-1 1 0,1-1-1,0 0 1,-1 1 0,1-1-1,0 0 1,0 1 0,0-1-1,0 0 1,0 1 0,0-1-1,0 0 1,1 1 0,-1-1 0,1 3-1,0-2 169,1 1 0,-1-1 0,1 0 1,-1 1-1,1-1 0,0 0 0,0 0 0,0 0 0,0 0 0,0 0 0,0-1 0,1 1 1,-1-1-1,0 1 0,4 0 0,-3 0-94,1 0 0,0-1 1,-1 1-1,1-1 0,0 0 1,0 0-1,-1 0 0,1-1 0,0 1 1,0-1-1,0 0 0,0 0 1,0-1-1,0 1 0,0-1 0,0 1 1,4-3-1,1-1-45,0 0 0,0-1 0,0 0 0,-1 0 1,0-1-1,10-8 0,39-46 547,-46 48-629,-7 7-60,-1 0 1,1 0-1,-1 0 0,0-1 0,-1 1 0,1-1 0,-1 0 0,0 1 0,-1-1 1,1 0-1,-1 0 0,1-11 0,-1 8 419,1 11 326,4 12-146,-2 31-329,10 13-139,-9-42-144,-4-10-8,1 0 1,0 0-1,0 0 0,1-1 1,0 1-1,4 5 1,-6-10-61,-1 0-1,1 0 1,0 0 0,0 0 0,1 0 0,-1 0 0,0-1 0,0 1 0,0 0 0,0-1 0,1 1 0,-1-1 0,0 1 0,0-1 0,1 0-1,-1 1 1,0-1 0,1 0 0,-1 0 0,0 0 0,1 0 0,-1 0 0,0 0 0,1 0 0,-1-1 0,0 1 0,1 0 0,-1-1-1,0 1 1,1-1 0,-1 1 0,0-1 0,2-1 0,21-13 89,0-1 0,32-27 0,6-5-249,-52 40 173,0 2 0,0-1 0,1 1 0,0 1 0,0 0 1,24-7-1,-33 11-12,0 1 1,0 0 0,-1-1-1,1 1 1,0 0 0,0 0-1,0 0 1,0 0 0,2 0 0,-3 1 0,0-1 1,0 1 0,0-1 0,0 1 0,0 0 0,0-1 0,0 1-1,-1 0 1,1 0 0,0-1 0,0 1 0,-1 0 0,1 0 0,0 0-1,-1 0 1,1 1 0,2 4 40,0 0 1,-1 0-1,0 0 0,0 0 0,-1 0 0,0 1 1,0-1-1,0 0 0,-1 8 0,3 13 204,-3-25-259,0-1 1,0 1-1,0-1 1,0 1 0,1-1-1,-1 1 1,1-1-1,-1 1 1,1-1-1,-1 0 1,1 1 0,1 1-1,-1-2-2,0-1 0,0 1 1,0-1-1,1 0 0,-1 1 0,0-1 0,0 0 0,0 1 0,0-1 0,1 0 0,-1 0 0,0 0 1,0 0-1,1 0 0,-1-1 0,0 1 0,2-1 0,3 0-7,-1-1 0,1 1 0,0-2 0,-1 1 0,6-4 0,17-6-17,1 1 71,-1-1 1,0-1-1,30-19 0,-55 31-7,0-1-1,0 0 0,0 1 1,1-1-1,-1 1 0,0 0 1,7-1-1,-2 22 400,1-1-258,-5-11-124,-1 0 0,1 0 0,-2 0 0,3 10 0,-1 3-93,15 65 103,-16-78-179,0 0 0,0 0 0,0 0 0,1 0 0,1-1 0,-1 1-1,11 12 1,-5-11-896,-9-8 439,0 0-1,0-1 1,0 1 0,0-1 0,0 1-1,0-1 1,0 1 0,0-1-1,0 0 1,1 0 0,1 1-1,-2-1 259,-1 0-1,1-1 1,0 1-1,0 0 1,0-1-1,-1 1 1,1 0-1,0-1 1,0 1-1,-1-1 1,1 1-1,0-1 1,-1 1-1,1-1 1,-1 0-1,1 1 1,0-1-1,-1 0 1,0 1-1,1-1 1,-1 0-1,1 0 1,-1 1-1,0-1 1,1 0-1,-1 0 1,0 0-1,0 1 1,0-1-1,0 0 1,0-1-1,4-25-6720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25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24 12384,'-90'-20'4575,"72"25"-3551,5-5-288,3 0-1728,5 0 384,1-5-831,-1 2 863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26.6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50 3136,'22'-16'3861,"25"-18"10182,-47 34-13965,0 0 1,0 0-1,0 0 0,0 1 0,0-1 0,0 0 1,0 0-1,0 0 0,0 0 0,0 0 0,0 0 0,0 0 1,0 1-1,2 11 1309,-2 19-1570,0-26 641,-2 31 56,-2 0 1,-1 0-1,-14 49 1,8-39-246,-6 55 1,-2 78 370,15-148-561,2-18-17,-1 24-1,3-23 601,0-13-412,10-8-95,0 1-45,0 2-1,0-1 0,0 1 1,0 0-1,20-3 1,57-6 248,-74 12-322,176-8 268,-144 6-1003,-45 2 336,0 0 0,0 1 0,-1-1 0,1 0 0,0 0 0,0 1 0,0-1 1,0 0-1,-1 1 0,1-1 0,0 0 0,0 1 0,-1-1 0,1 1 0,-1-1 0,1 1 0,-1-2 0,-45-47-15930,33 31 12752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8384,'4'1'4184,"10"8"-3246,-8-5 100,23 18 624,0 0 1,38 40 0,-50-45-1169,2 2-78,0 2 0,-2 0 0,0 1 0,23 42 0,-4 0 434,-4 2-1,44 123 1,-43-87 118,24 131 0,-44-155-534,-4-1 0,-2 156-1,-8-210-424,-1-1 0,-5 26-1,4-37-34,0 1 1,-1-1-1,0-1 0,0 1 0,-1 0 1,-8 11-1,2-7-406,-1 0 0,0 0 0,-1-1 0,-1-1 0,0 0 0,-1-1 0,0 0 0,-22 11 0,-18 10-1115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27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74 5408,'-11'-3'726,"8"2"-404,0 0 0,0 1 0,0-1 0,1 1 1,-8-1 6353,19 0-3263,99-18 2784,-19 3-4997,72-12-437,-126 26-965,-32 2 145,0 0-1,0 0 0,0 0 0,0 1 1,0-1-1,0 1 0,0 0 1,-1-1-1,4 3 0,-5-3-614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27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9 100 6400,'-1'0'110,"0"0"-1,1 0 1,-1 0 0,1-1 0,0 1 0,-1 0 0,1 0-1,-1-1 1,1 1 0,-1 0 0,1-1 0,0 1 0,-1-1-1,1 1 1,0-1 0,-1 1 0,1 0 0,0-1 0,0 1-1,-1-2 1,10-2 3411,1 1-2020,16-5 1984,32-7 0,72-5 52,-35 7-1703,29-2-723,-10 3-2628,-101 11-290,-12 1 1187,0 0-1,0 0 0,0 0 0,0 1 0,-1-1 1,1 0-1,0 1 0,0-1 0,0 0 1,-1 1-1,1-1 0,4 5-3104,3 3-13,2-4-1270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30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30 3904,'-5'-4'9596,"5"4"-9336,-13 3 3202,11-3-3304,-1 1 0,1 0 0,-1 1 1,1-1-1,0 0 0,0 1 0,-1-1 0,-1 3 0,-2 3 100,0 1 0,1 0 0,1 0 0,-1 0 0,1 1 1,0-1-1,1 1 0,0 0 0,1 0 0,0 0 0,0 0 0,0 1 0,2-1 1,-1 19-1,1-12-50,0 6 123,5 44 0,-4-59-245,0-1 1,0 0-1,1 0 1,0 0 0,0 0-1,1 0 1,0 0-1,0 0 1,0-1 0,1 0-1,6 9 1,-8-12-54,0 0 1,0-1 0,1 1-1,-1 0 1,0-1-1,1 0 1,-1 1-1,1-1 1,-1 0-1,1 0 1,0 0-1,-1-1 1,1 1-1,0-1 1,0 1-1,-1-1 1,1 0-1,0 0 1,0 0-1,-1-1 1,1 1 0,0-1-1,0 1 1,-1-1-1,1 0 1,0 0-1,2-2 1,2 1-44,-1-2 1,0 1 0,0-1 0,-1 0 0,1 0-1,-1 0 1,0-1 0,0 0 0,0 0-1,4-6 1,-4 3-27,0 1-1,-1-1 0,0 0 1,0 0-1,0-1 0,-1 1 1,-1-1-1,4-17 0,-5 19 52,0 0 0,-1 0 0,0 0 0,-1 0 0,1 0 1,-1 0-1,-1 0 0,1 0 0,-1 0 0,0 0 0,-6-12 0,2 8-48,-1 0 1,0 0-1,0 0 1,-16-16-1,18 22 64,1 1 0,-1-1 0,-1 1-1,1 0 1,-1 0 0,1 0 0,-1 1 0,0 0-1,0 0 1,-11-3 0,16 6 1,1 0 1,-1-1-1,1 1 0,-1 0 1,0 0-1,1 0 1,-1-1-1,0 1 0,1 0 1,-1 0-1,0 0 0,1 0 1,-1 0-1,0 0 1,1 1-1,-1-1 0,0 0 1,1 0-1,-1 0 0,0 1 1,1-1-1,-1 0 1,0 1-1,1-1-8,0 1 0,0-1 0,0 1 1,0 0-1,0-1 0,0 1 0,0-1 0,0 1 0,0-1 0,0 1 1,0-1-1,0 1 0,1-1 0,-1 1 0,0-1 0,0 1 0,1-1 1,-1 1-1,0-1 0,1 0 0,-1 1 0,3 2 37,-1 0 0,1 0 0,-1 0 1,1-1-1,0 1 0,0-1 0,4 2 0,3 0 2,1-1-1,-1 0 1,1-1-1,0 0 1,0-1-1,0-1 1,19 0-1,4-3-19,39-8 1,-55 8-9,138-30 244,-125 26-313,55-6-1,-80 13 43,0 1 0,0-1 0,0 1 0,0 0 0,0 1 0,0-1 0,0 1 0,-1 0 0,1 1 0,-1-1 0,1 1 0,-1 0 0,5 5 0,-6-5 20,0 1 0,0-1 0,0 1 0,-1 0 0,0 1 0,0-1 0,4 6 0,-6-8 361,-1-3-370,0 0 0,0 1 0,-1-1 0,1 0 0,0 1-1,0-1 1,0 0 0,0 0 0,-1 1 0,1-1 0,0 0-1,-1 1 1,1-1 0,0 1 0,-1-1 0,0-1-1,-2-1-75,1 0-1,-1 0 1,0 0-1,0 0 0,0 0 1,-1 0-1,1 1 1,0-1-1,-1 1 0,0 0 1,1 0-1,-1 1 1,0-1-1,-8-1 0,7 2 23,-1 0-15,0 0 1,0 1-1,-11-1 0,15 2 46,-1-1 1,1 0-1,0 1 0,0 0 0,-1-1 0,1 1 0,0 0 0,0 0 1,0 0-1,0 1 0,0-1 0,0 0 0,-2 3 0,-10 7-4,11-8 29,-1 0 0,1 0 0,-1 0 0,1 1 0,0-1 0,0 1 1,1 0-1,-5 7 0,4-4 13,0 1 1,0 0-1,1 0 1,0-1-1,0 2 1,1-1-1,0 0 1,1 0-1,0 0 1,0 0-1,0 1 1,3 10-1,-1-7 15,1-1 0,0 0 1,1 0-1,0 0 0,1 0 0,0-1 0,1 0 0,9 14 0,-12-20-42,0 0 0,0 0-1,0 0 1,1-1-1,-1 1 1,1-1-1,0 0 1,0 0 0,0-1-1,0 1 1,0-1-1,1 0 1,-1 0-1,1 0 1,-1-1-1,1 0 1,0 1 0,-1-2-1,1 1 1,0 0-1,0-1 1,0 0-1,0 0 1,0-1 0,6 0-1,5-4 32,-1 0 0,1-1 0,-1 0 0,0-1-1,26-18 1,-15 10-36,-2 0-92,-1-1-1,-1-1 0,39-38 1,36-28-260,-18 17 177,-78 65 167,0 0-1,1 0 1,-1 0 0,0 0-1,1 1 1,-1-1-1,0 0 1,1 1 0,-1-1-1,1 1 1,-1-1-1,1 1 1,-1-1 0,1 1-1,0 0 1,-1 0-1,1 0 1,-1 0 0,1 0-1,-1 0 1,1 1-1,2 0 1,2 1-4,-1 0 0,1 1 1,-1-1-1,9 7 0,13 6 3,-6-7 29,-19-7 36,-2-1-42,0 0-1,1 0 0,-1 0 0,1 0 0,-1 0 1,0 0-1,1 0 0,-1 0 0,1 0 0,-1 0 1,0 0-1,1 0 0,-1 0 0,0-1 0,1 1 1,-1 0-1,1 0 0,-1 0 0,1-1 0,-1-2-46,-1 0 0,1 0 0,-1 0-1,1 0 1,-1 0 0,0 0 0,0 0-1,0 0 1,-1 0 0,1 1 0,-1-1-1,0 1 1,1-1 0,-1 1-1,0-1 1,0 1 0,-1 0 0,1 0-1,0 0 1,-1 0 0,1 0 0,-1 1-1,0-1 1,1 1 0,-1 0-1,-4-2 1,2 1 32,0 1 0,0-1-1,0 1 1,0 0 0,0 1 0,0-1-1,0 1 1,0 0 0,0 0-1,0 1 1,0-1 0,0 1 0,0 0-1,0 1 1,1-1 0,-7 3-1,5-1 20,1 0 0,0 0 0,0 0 0,0 1 0,0 0 0,0 0 0,1 0 0,0 0-1,0 1 1,0-1 0,0 1 0,1 0 0,0 1 0,0-1 0,0 0 0,0 1-1,1-1 1,0 1 0,0 0 0,1 0 0,-2 9 0,2-5 10,0-1 0,1 1 1,0-1-1,1 1 0,-1-1 0,2 1 0,-1-1 1,2 0-1,-1 1 0,1-1 0,0-1 1,1 1-1,8 15 0,-5-14 18,0 1 0,1-1 0,0 0-1,1-1 1,0 0 0,0 0 0,0-1 0,2-1-1,19 13 1,-27-18-46,0-1 0,0 1 1,0-1-1,0 0 0,0 0 0,0 0 0,0-1 0,1 1 0,-1-1 1,0 0-1,0 0 0,1 0 0,-1 0 0,4-1 0,-2 0 6,0 0-1,0-1 0,1 0 0,-1 0 0,0 0 0,-1-1 0,9-5 0,-1-1-33,0 0-1,-1-1 1,-1-1 0,0 0-1,11-14 1,64-110-424,-68 106 265,-12 20 225,-1 3 2,0-1 1,0 1-1,0-1 1,-1 0-1,0 0 0,-1 0 1,1-1-1,-1 1 1,1-13-1,-3 19-58,0 2 1,-1-1 15,1 0 1,0 0-1,0 0 1,-1 1-1,1-1 1,0 0 0,-1 1-1,1-1 1,0 0-1,0 1 1,0-1-1,-1 0 1,1 1-1,0-1 1,0 0 0,0 1-1,0-1 1,0 0-1,0 1 1,0-1-1,0 1 1,-1-1-1,1 0 1,1 1 0,-1 0-1,-1 12-148,1-12 126,-8 115 60,13 35 298,-5-150-331,0 1 0,1-1 0,-1 1 0,0-1 0,0 1 0,1 0 0,-1-1 0,1 1 0,-1-1 0,1 1 0,0-1 0,0 0 0,-1 1 0,1-1 0,0 0 0,0 1 0,0-1 0,1 0 0,-1 0 0,0 0 0,0 0 0,0 0 0,1 0 0,-1 0 0,3 0 0,-2 0-4,0-1 1,0 0-1,0 0 1,-1 1-1,1-1 0,0-1 1,0 1-1,0 0 1,0 0-1,0-1 1,0 1-1,0-1 0,0 0 1,-1 1-1,1-1 1,0 0-1,-1 0 1,1 0-1,0 0 0,2-2 1,18-17-1,-1-1 0,-1-1 0,20-28 0,-2 4 43,-25 31-25,9-12 47,2 1 1,31-26-1,-51 48-38,1 1 66,-3 11-20,-1 0-67,1 13 49,-1 0 0,-2 32 0,1 23 213,1-65-247,1 1-1,0-1 0,0 0 1,1 0-1,1 0 0,0 0 1,0 0-1,1-1 0,0 0 1,12 16-1,-17-25-15,1 0 1,0 0-1,0 1 0,0-1 1,-1 0-1,1-1 0,0 1 0,0 0 1,0 0-1,0 0 0,1-1 1,-1 1-1,0 0 0,0-1 0,0 1 1,1-1-1,-1 1 0,0-1 1,0 0-1,1 0 0,-1 1 0,0-1 1,3 0-1,-2-1 0,1 1 1,-1-1-1,0 0 0,0 0 0,0 0 1,0 0-1,0 0 0,0 0 1,-1-1-1,1 1 0,0-1 1,2-3-1,4-4-4,0-1 0,-1-1 0,11-20 0,-18 30-3,14-28-32,14-45 0,-20 51 63,0 0 0,1 1-1,23-39 1,-29 57-83,-3 4 54,0 0-1,0-1 0,0 1 1,0 0-1,0 0 1,0-1-1,0 1 1,0 0-1,0 0 0,0-1 1,0 1-1,0 0 1,0 0-1,1 0 1,-1-1-1,0 1 0,0 0 1,0 0-1,0 0 1,1 0-1,-1-1 0,0 1 1,0 0-1,0 0 1,1 0-1,-1 0 1,0 0-1,0 0 0,0 0 1,1-1-1,-1 1 1,0 0-1,0 0 1,1 0-1,-1 0 0,0 0 1,0 0-1,1 0 1,-1 0-1,0 0 0,0 0 1,1 0-1,-1 1 1,0-1-1,0 0 1,0 0-1,1 0 0,-1 0 1,0 0-1,0 0 1,1 0-1,-1 1 1,0-1-1,0 0 0,0 0 1,0 0-1,1 0 1,-1 1-1,0-1 0,0 0 1,0 0-1,0 1 1,1 1 33,1 0-1,-2 0 1,1 1 0,0-1 0,0 0 0,-1 1-1,1-1 1,-1 1 0,0-1 0,1 1 0,-1-1 0,-1 4-1,2 4 45,3 28 151,1 1 1,15 49-1,-17-78-210,0 0-1,0-1 1,1 1-1,6 8 1,-9-15-52,1-1 0,-1 1 0,1-1 0,0 0 0,0 0 0,-1 0 1,1 0-1,1 0 0,-1 0 0,0 0 0,0-1 0,1 1 0,-1-1 0,1 0 0,-1 1 0,1-1 0,0 0 1,-1-1-1,5 2 0,1-2-500,1 0 0,-1 0 1,1-1-1,-1 0 0,1-1 0,-1 0 1,0 0-1,0 0 0,0-1 1,0-1-1,0 1 0,10-8 0,9-6-3905,46-37 0,21-34-7610,-56 48 9552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31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14 354 4384,'-1'0'77,"1"1"105,-1 0 0,0-1 0,1 1-1,-1-1 1,0 1 0,1 0 0,-1-1 0,0 1 0,0-1 0,1 0 0,-1 1 0,-3 0 3435,4 7-380,1-6-2999,-1-1 0,1 0 0,-1 0 0,1 0-1,-1 1 1,1-1 0,0 0 0,0 0 0,0 0-1,-1 0 1,1 0 0,0 0 0,0 0 0,0 0 0,1-1-1,-1 1 1,0 0 0,2 0 0,0 0 18,-1 0 0,1 0 0,-1-1 0,1 1 0,0-1 0,-1 0 1,1 1-1,0-1 0,2-1 0,2 0 7,0 0 0,-1 0 1,1-1-1,0 0 0,-1 0 0,11-6 1,9-7 25,-1-1 1,-1-1 0,0-2 0,21-21 0,79-92 191,-65 66 31,-54 60-432,0 1-1,0-1 0,-1 0 1,0-1-1,0 1 1,0-1-1,-1 0 0,3-8 1,-5 9 373,-2 9-54,-3 12-104,0 13 89,-1 49-1,5-63-296,0 1-1,1 0 1,0-1-1,7 26 0,-3-23 119,1 0 0,0 0 0,11 18 0,-15-31-158,0-1-1,0 1 0,0-1 0,1 1 0,0-1 1,-1 0-1,1 0 0,0 0 0,1 0 0,-1-1 1,0 1-1,1-1 0,-1 0 0,1 0 0,0 0 1,0 0-1,0-1 0,0 1 0,6 0 0,-6-1-14,0-1 0,0 0-1,0 0 1,0 0-1,0-1 1,0 0-1,0 1 1,0-1 0,0-1-1,0 1 1,0 0-1,-1-1 1,1 0-1,0 0 1,-1 0 0,0 0-1,1-1 1,-1 1-1,0-1 1,0 0-1,-1 0 1,1 0 0,0 0-1,2-5 1,11-19 2,17-41-1,-7 13 6,-18 39 4,0 1 0,1 0-1,16-19 1,-25 34-41,1-1 1,-1 1-1,0-1 1,1 1-1,-1 0 0,1-1 1,-1 1-1,0 0 1,1 0-1,-1-1 0,1 1 1,-1 0-1,1 0 0,-1 0 1,1 0-1,-1-1 1,1 1-1,-1 0 0,1 0 1,-1 0-1,1 0 1,-1 0-1,1 0 0,-1 0 1,1 0-1,-1 1 1,1-1-1,-1 0 0,1 0 1,-1 0-1,1 0 0,-1 1 1,1-1-1,-1 0 1,0 0-1,1 1 0,-1-1 1,1 0-1,-1 1 1,0-1-1,1 1 0,-1-1 1,0 0-1,1 1 0,-1 0 1,2 2 22,0-1 1,-1 1-1,1-1 1,-1 1-1,0 0 1,2 4-1,2 23 14,-1 0-1,-1 0 1,-2 46-1,-1-68-16,-1 14-2,0-17-18,1-1 0,0 1 0,0-1 0,0 1 0,1 5 0,-1-10-2,0 1 0,0-1 0,0 0 0,0 0 0,0 1 1,0-1-1,0 0 0,0 1 0,0-1 0,0 0 0,0 1 0,1-1 0,-1 0 0,0 1 0,0-1 0,0 0 0,0 0 0,1 1 1,-1-1-1,0 0 0,0 0 0,0 0 0,1 1 0,-1-1 0,0 0 0,1 0 0,-1 0 0,0 1 0,0-1 0,1 0 1,-1 0-1,0 0 0,1 0 0,-1 0 0,0 0 0,1 0 0,-1 0 0,0 0 0,0 0 0,1 0 0,-1 0 0,0 0 0,1 0 1,-1 0-1,0 0 0,1 0 0,-1 0 0,0 0 0,1-1 0,-1 1 0,0 0 0,0 0 0,1 0 0,-1 0 0,0-1 1,0 1-1,1 0 0,-1 0 0,0-1 0,0 1 0,1-1 6,10-7-19,0-1 1,-1 0-1,0-1 1,-1 0-1,14-19 1,21-22-169,-4 13 111,62-47 1,-96 81 89,0 0 0,1 1-1,-1 0 1,1 0 0,0 0-1,-1 1 1,1 0 0,0 0 0,15-1-1,-20 3-11,1 0 0,0 1 0,-1-1 0,1 0 0,0 1 0,-1 0 0,1 0 0,-1 0 0,1 0 1,-1 0-1,1 0 0,-1 1 0,0-1 0,0 1 0,0-1 0,0 1 0,0 0 0,0 0 0,2 3 0,2 1 44,-1 1 0,1 1 0,-2-1 0,7 12 1,63 130-197,-71-144 1238,28-28-26812,-18-13 21740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32.2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40 9152,'-18'-3'3360,"5"0"-2592,18 3-224,-10-5-992,10 1 128,3-4-2144,10 0 1376,14 0-4224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35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83 262 5216,'-2'20'2283,"0"1"0,1 23 0,1-37-1042,0-6-1080,0-1 0,0 1 0,0-1 0,0 1 0,0 0 0,0-1 0,0 1 0,0-1 0,0 1 0,0 0 0,0-1 0,1 1 0,-1-1 0,0 1 0,0 0 0,0-1 0,1 1 0,-1-1 0,0 1 0,1-1 0,0 2 0,-1-3-4,1 1 0,-1 0 0,1 0 0,-1 0 0,1 0 0,-1 0 0,0-1 0,1 1 0,-1 0 0,1 0 0,-1-1 0,0 1 0,1 0 0,-1 0 0,0-1 0,1 1 0,-1 0 0,0-1 0,0 1 0,1-1 0,-1 1 0,15-28 1924,-4-6-1346,7-39 0,2-6-119,-11 49-412,19-53 178,-24 69-343,-4 12-1,0 1 0,0 0 1,1-1-1,-1 1 1,0-1-1,1 1 0,0-1 1,-1 1-1,1 0 1,0-1-1,-1 1 0,1 0 1,2-2-1,-3 11 506,-34 202-256,6-32-153,18-129-40,-26 76 1,35-123-125,-4 12 119,0-1 0,-10 17 0,14-28-127,0 1-1,-1-1 1,1 0-1,0 0 1,-1 0 0,1 0-1,-1-1 1,0 1-1,0 0 1,1-1 0,-1 1-1,0-1 1,-1 1-1,1-1 1,0 0 0,0 0-1,0 0 1,-1 0-1,1 0 1,0-1 0,-4 1-1,5-1 22,0 0 1,0 0-1,0 0 0,0 0 0,0 0 0,0 0 1,0 0-1,0-1 0,0 1 0,0 0 0,0-1 0,0 1 1,0-1-1,0 1 0,0-1 0,0 1 0,1-1 1,-1 0-1,0 0 0,1 1 0,-1-1 0,0 0 1,1 0-1,-1 0 0,1 1 0,-1-1 0,1 0 1,-1 0-1,1 0 0,0 0 0,-1 0 0,1 0 1,0 0-1,0 0 0,0 0 0,-1 0 0,1 0 0,1 0 1,-1 0-1,0 0 0,0-1 0,1-3-34,-1 1-1,1 0 0,0 0 1,0 0-1,1-1 0,-1 1 1,1 0-1,4-6 0,9-12 214,1 1 0,1 1 0,34-32-1,66-45 892,-63 54-807,72-58 259,48-38-116,-153 122-400,-12 10 81,1 0 0,14-17 0,-23 23-46,-1 0 0,1 0 0,0 0 0,0 0 0,0 0 0,0 0 0,0 0 0,0 0 0,0 1 1,0-1-1,2 0 0,-3 1-13,1 0 0,-1 0 0,0 0 1,0 0-1,0 0 0,1 0 0,-1 0 0,0 0 1,0 0-1,0 0 0,0 0 0,1 1 0,-1-1 1,0 0-1,0 0 0,0 0 0,0 0 0,0 0 1,1 1-1,-1-1 0,0 0 0,0 0 1,0 0-1,0 1 0,0-1 0,0 0 0,0 0 1,0 0-1,0 1 0,0-1 0,0 0 0,0 0 1,0 0-1,0 1 0,0-1 0,0 0 0,0 0 1,0 0-1,0 1 0,-6 34 688,3-21-888,-18 207 348,21-182-155,0-37 2,0-1 1,0 1-1,0-1 0,0 1 0,1-1 1,-1 1-1,0-1 0,1 1 0,-1-1 0,1 1 1,0-1-1,-1 1 0,1-1 0,0 0 0,0 0 1,0 1-1,0-1 0,0 0 0,2 2 0,-3-3 0,1 0 0,0 0-1,-1 1 1,1-1-1,0 0 1,-1 0-1,1 0 1,0 0-1,-1 0 1,1 0-1,0 0 1,0 0 0,-1 0-1,1 0 1,0-1-1,-1 1 1,1 0-1,0 0 1,-1-1-1,1 1 1,0 0-1,-1-1 1,1 1 0,-1-1-1,1 1 1,-1 0-1,1-1 1,-1 0-1,1 1 1,-1-1-1,1 0 1,12-24 113,-10 18-92,22-49 50,-13 26-109,17-28 0,-5 9 105,-18 37-101,0-1 1,0 1-1,15-22 1,-20 34 23,-1-1 1,0 1-1,0 0 1,0 0 0,0 0-1,0-1 1,0 1-1,0 0 1,1 0-1,-1-1 1,0 1 0,0 0-1,0 0 1,0 0-1,1 0 1,-1-1-1,0 1 1,0 0 0,1 0-1,-1 0 1,0 0-1,0 0 1,0 0-1,1 0 1,-1 0-1,0-1 1,0 1 0,1 0-1,-1 0 1,0 0-1,0 0 1,1 0-1,-1 0 1,0 1 0,1-1-1,-1 0 1,0 0-1,0 0 1,0 0-1,1 0 1,-1 0 0,0 0-1,0 0 1,1 0-1,-1 1 1,0-1-1,0 0 1,0 0 0,1 0-1,-1 1 1,0-1-1,0 0 1,0 0-1,0 0 1,0 1-1,1-1 1,-1 0 0,0 0-1,0 1 1,0-1-1,0 0 1,0 0-1,0 1 1,0-1 0,0 0-1,0 0 1,0 1-1,0-1 1,0 1-1,3 26 162,-3-17-131,4 30-21,-2-12 120,2 0-1,0 0 0,17 51 0,-20-76-113,0 0 0,0 0 0,0 0 0,1 0 0,-1-1 1,1 1-1,0 0 0,0-1 0,2 3 0,-3-4-10,0-1-1,0 1 1,0 0 0,1-1-1,-1 1 1,0-1 0,0 1-1,0-1 1,0 0-1,1 0 1,-1 1 0,0-1-1,0 0 1,0 0 0,1 0-1,-1 0 1,0 0 0,0-1-1,1 1 1,-1 0 0,0 0-1,0-1 1,0 1-1,0-1 1,0 1 0,2-2-1,1 0 23,0-1-1,0 0 0,0 0 0,0 0 1,0 0-1,-1-1 0,5-5 0,23-33 41,-21 28-153,4-6 13,40-54-76,-44 61 186,2 1 0,-1 0 1,18-13-1,-6 10-281,-18 22 278,-2 2 36,0 0 0,-1 0-1,0 0 1,0 0 0,0 15-1,-2 48-4,-1-31-100,1-39 192,1-3-171,5-3 16,0 0 0,-1 0 0,0 0 0,0-1 0,0 0 0,0 0 0,4-6 0,-1 1 27,0 1-46,51-54-254,-49 54 267,0 0 0,0 0 1,1 1-1,14-8 1,-24 16 0,0-1 0,1 0 1,-1 1-1,0-1 0,0 0 1,1 1-1,-1 0 0,0-1 0,1 1 1,-1 0-1,0 0 0,1-1 1,-1 1-1,1 0 0,1 1 1,-2-1 7,0 1 1,0-1 0,0 1 0,0 0 0,0 0 0,0 0 0,0-1 0,0 1-1,0 0 1,0 0 0,-1 0 0,1 0 0,0 0 0,-1 0 0,1 0 0,-1 1-1,1 0 1,2 5 26,-1 0-1,0 0 1,0 1 0,0-1-1,-1 0 1,1 11-1,-2 50 233,-1-34-208,1-33-53,1 22 116,-1-23-116,0 1 0,0-1 0,0 0 0,0 0 0,0 0 0,0 0 0,0 0 1,0 0-1,0 0 0,0 0 0,0 0 0,0 0 0,0 1 0,0-1 0,0 0 0,0 0 1,0 0-1,0 0 0,0 0 0,0 0 0,0 0 0,0 0 0,0 0 0,0 0 1,0 0-1,0 0 0,0 1 0,0-1 0,0 0 0,0 0 0,0 0 0,0 0 0,0 0 1,1 0-1,-1 0 0,0 0 0,0 0 0,0 0 0,0 0 0,0 0 0,0 0 1,0 0-1,0 0 0,0 0 0,0 0 0,0 0 0,1 0 0,-1 0 0,0 0 0,0 0 1,0 0-1,0 0 0,0 0 0,0 0 0,0 0 0,0 0 0,5-11 5,8-31-262,-4 11 103,1 0 0,21-43 0,-30 71 153,0 1-1,0 0 1,1 0 0,-1 0-1,1 0 1,-1 0-1,1 0 1,-1 1 0,1-1-1,0 1 1,0-1-1,0 1 1,3-3 0,-4 4 4,-1 0 0,0 0 0,1 1 0,-1-1 0,0 0 1,1 0-1,-1 0 0,0 1 0,1-1 0,-1 0 0,0 0 0,0 1 1,1-1-1,-1 0 0,0 0 0,0 1 0,1-1 0,-1 0 0,0 1 1,0-1-1,0 0 0,0 1 0,0-1 0,1 1 0,-1-1 5,2 6 10,0 0 1,0 0-1,-1 0 1,0 0-1,0 1 1,0-1-1,-1 7 1,4 25 159,-3-35-170,-1 0-1,1-1 1,0 1-1,0-1 1,0 1-1,0-1 1,1 1-1,-1-1 1,1 0-1,-1 0 1,3 3-1,-3-5-1,-1 1 0,1-1 0,0 1 0,0-1 0,-1 0 0,1 1 0,0-1 0,0 0 0,0 0 0,-1 1 0,1-1 0,0 0-1,0 0 1,0 0 0,0 0 0,-1 0 0,1 0 0,0 0 0,0 0 0,0-1 0,-1 1 0,1 0 0,0 0 0,0-1 0,0 1 0,-1 0 0,1-1 0,0 1 0,-1-1 0,2 0 0,22-19-161,-18 14 135,1-1 35,-5 4-26,1 1 0,-1-1 1,1 1-1,0 0 0,-1 0 0,1 0 1,0 0-1,0 0 0,0 0 1,4-1-1,1 23 138,-7-10-101,0-1 1,-1 0-1,-1 17 0,0-3-67,0 22 193,-12 70 1,-18 43-66,10-72 143,-10 52 34,31-135-274,0-2 8,0 0 0,0-1 1,0 1-1,0 0 1,0-1-1,0 1 0,0 0 1,0-1-1,-1 1 1,1-1-1,0 1 0,0 0 1,-1-1-1,1 1 1,0-1-1,-1 1 0,1 0 1,-1-1-1,0 1 1,3-5-2,0 0 1,-1 0-1,1-1 1,-1 1-1,0 0 1,-1-1-1,1-4 1,2-8 2,10-39-199,3 2-1,32-77 1,-34 96 185,5-11 32,2 1-1,30-51 1,-36 74-37,0-1-1,2 2 1,0 0 0,1 1 0,36-31 0,-52 49 27,0 1 0,1-1 0,-1 0 0,1 1 0,-1-1 0,1 1 0,-1 0 0,1 0 0,0 0 0,-1 0 1,1 0-1,0 1 0,0-1 0,5 1 0,-6 0-3,0 1-1,0-1 1,0 1 0,0-1-1,0 1 1,0 0 0,0 0-1,0 0 1,-1 0 0,1 0 0,0 0-1,-1 0 1,1 1 0,0-1-1,-1 1 1,0-1 0,1 1 0,-1-1-1,0 1 1,2 3 0,2 4 15,-1-1 1,-1 1 0,1 0 0,-2 0 0,1 1 0,-1-1-1,0 0 1,-1 1 0,0 10 0,0 9 85,-6 48 0,4-66-89,0-1 1,-1 0-1,-1 0 1,1 0-1,-9 19 1,10-26-32,-1 0 0,0 0 0,0 0 0,0 0 0,0 0 0,0 0 0,0-1 0,-1 1 0,0-1 1,1 1-1,-1-1 0,0 0 0,0 0 0,0 0 0,0-1 0,0 1 0,-1-1 0,1 1 0,0-1 1,-7 1-1,4-1-34,1-1 0,0 1 0,-1-1 0,1 0 1,-1 0-1,1-1 0,-1 0 0,1 0 0,0 0 1,-1 0-1,1-1 0,0 0 0,0 0 0,0-1 1,0 1-1,1-1 0,-1 0 0,1 0 0,-6-5 1,1-1-12,0-1 1,0-1-1,1 1 1,0-1-1,1 0 1,-10-22-1,12 19-74,14 22-54,1 2 221,2-1 9,0 0 0,1 0 0,0-1-1,0-1 1,1 0 0,-1-1 0,2 0-1,-1-1 1,1-1 0,-1 0-1,1-1 1,0 0 0,1-2 0,23 1-1,-33-3-4,-1 1 0,0-1 0,1 0 0,-1-1 0,0 0 0,0 1 0,0-2 0,0 1 0,0 0 1,-1-1-1,1 0 0,-1 0 0,0 0 0,0-1 0,0 1 0,0-1 0,0 0 0,3-5 0,4-7 15,-1-1-1,0 0 1,12-30 0,-8 17 13,39-86-104,-43 100 40,0-1 0,17-20 0,-7 10-225,-20 27 229,0 0 0,1-1 0,-1 1 1,0 0-1,0 0 0,0 0 0,0-1 1,1 1-1,-1 0 0,0 0 0,0 0 1,0 0-1,1 0 0,-1-1 0,0 1 0,0 0 1,1 0-1,-1 0 0,0 0 0,0 0 1,1 0-1,-1 0 0,0 0 0,0 0 1,1 0-1,-1 0 0,0 0 0,0 0 1,1 0-1,-1 0 0,0 0 0,0 0 0,1 0 1,-1 0-1,8 9 104,3 15-54,-8-10-50,0 0 0,-1 1 0,0-1 0,-1 23 0,-7 60-11,6-94 5,-2 15-1,-8 68 0,8-77 0,0 1 0,-1-1 0,0 1 0,0-1 0,-1 0 0,-8 14 0,11-21-28,0-1 1,0 0-1,1 0 0,-1 0 0,0 1 1,0-1-1,0 0 0,-1 0 1,1 0-1,0-1 0,0 1 0,0 0 1,-1 0-1,1-1 0,0 1 1,-1 0-1,1-1 0,-1 0 1,1 1-1,-1-1 0,1 0 0,-1 0 1,1 1-1,-1-1 0,1 0 1,0-1-1,-1 1 0,1 0 0,-1 0 1,1-1-1,-1 1 0,1 0 1,-1-1-1,1 0 0,0 1 0,-1-1 1,1 0-1,0 0 0,0 1 1,0-1-1,-1 0 0,1 0 0,0 0 1,0-1-1,-1-1 0,-9-11 75,1 0-1,0-1 0,1 0 0,1-1 0,-10-24 1,45 68 907,-14-14-984,1-2-1,0 1 0,0-2 0,2 0 0,-1-1 1,1 0-1,1-1 0,-1-1 0,2-1 1,-1 0-1,1-1 0,31 5 0,-37-8-561,0-1 1,1-1-1,13 0 0,-16-1-765,0-1 0,-1 0 0,1 0 0,13-5 0,-17 5 441,-1-1 1,1 0 0,-1 0 0,0-1-1,0 0 1,0 1 0,0-2-1,0 1 1,-1-1 0,1 1 0,-1-1-1,0-1 1,0 1 0,0 0-1,-1-1 1,1 0 0,-1 0-1,4-9 1,5-22-2850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37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1 208 4640,'3'-5'23570,"2"0"-21704,7-12-5967,-9 12 6173,108-138-376,-109 142-1672,-1-1 1,0 1-1,0 0 0,1 0 1,-1 0-1,1 0 0,-1 0 1,1 0-1,-1 0 0,1 0 1,1 0-1,-2 1-18,-1 0 1,1-1-1,0 1 0,-1 0 0,1 0 1,-1 0-1,1 0 0,0 0 0,-1 0 1,1 1-1,-1-1 0,1 0 0,0 0 1,-1 0-1,1 0 0,-1 1 0,1-1 1,-1 0-1,1 1 0,-1-1 1,1 0-1,-1 1 0,1-1 0,-1 1 1,1-1-1,-1 0 0,0 1 0,1-1 1,-1 1-1,0 0 0,1-1 0,-1 1 1,0-1-1,0 1 0,1 0 0,6 19 181,4 21 0,-8-27-57,0-1 0,1 1-1,1-1 1,0-1 0,10 18-1,-14-28-96,0-1 0,0 1 0,1-1 0,-1 0 0,0 1-1,1-1 1,-1 0 0,1 0 0,-1 0 0,1 0-1,0 0 1,-1-1 0,1 1 0,0 0 0,-1-1 0,1 1-1,0-1 1,0 0 0,0 1 0,-1-1 0,1 0 0,0 0-1,0 0 1,0 0 0,0-1 0,-1 1 0,1 0 0,0-1-1,0 1 1,3-2 0,4-2 9,0-1 0,0 1-1,0-1 1,10-8 0,110-81-31,-127 93-145,0-1 1,-1 1 0,1-1-1,-1 1 1,0-1 0,1 1 0,-1-1-1,0 0 1,0 0 0,0 0-1,1-2 1,-1 3-350,-1-1 0,0 1 0,0 0 0,1-1 0,-1 1 0,0 0-1,0-1 1,0 1 0,0 0 0,0 0 0,-1-1 0,1 1 0,0 0 0,-1-1 0,1 1 0,0 0 0,-1 0-1,-1-2 1,2 2 210,0 1 1,0 0-1,-1-1 0,1 1 0,0 0 0,0-1 0,0 1 0,0-1 1,0 1-1,-1 0 0,1-1 0,0 1 0,0-1 0,0 1 0,0-1 1,0 1-1,0 0 0,0-1 0,1 1 0,-1-1 0,0 1 0,0 0 1,0-1-1,0 1 0,1-1 0,9-8-3347,7 1-2673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38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4736,'4'-2'16690,"-3"11"-17802,-1 161 5931,0 84-3006,0-160-1032,7-14-364,-1 1-98,-6-81-305,0 1-1,0 0 1,0 0-1,0 0 1,1 0-1,-1 0 1,0 0-1,0 0 1,1 0-1,-1 0 0,0 0 1,1 0-1,0 0 1,-1 0-8,0-1 1,1 0-1,-1 0 0,0 1 1,1-1-1,-1 0 0,0 0 1,1 1-1,-1-1 0,0 0 0,1 0 1,-1 0-1,1 0 0,-1 0 1,0 1-1,1-1 0,-1 0 1,1 0-1,-1 0 0,0 0 1,1 0-1,2-1-29,-1 1 0,0-1 0,0 0 0,0 0 0,0 0 0,0 0 0,0 0 0,0 0 0,0-1 0,2-1 0,22-22-176,-1 0 0,-1-2 0,40-59 1,-28 38 102,-18 26 99,40-37 0,-44 46 13,-10 9 21,0 0 0,0 1 0,0 0 0,0-1 0,1 2 0,-1-1 0,1 0 0,0 1 0,-1 0 0,7-2 1,-9 4-15,0 0 1,0 0-1,0 0 0,-1 0 1,1 0-1,0 0 1,0 0-1,0 1 1,0-1-1,0 1 1,-1-1-1,1 1 1,0 0-1,0-1 1,-1 1-1,1 0 1,-1 0-1,1 0 1,-1 0-1,1 1 1,-1-1-1,1 0 1,-1 1-1,0-1 1,0 1-1,0-1 1,0 1-1,0-1 0,0 1 1,1 3-1,4 7 120,-1 1 0,0 0 0,-1 0 0,0 1-1,-1-1 1,1 20 0,1 84 389,-5-103-506,0-3 72,-1 0 0,1 0 1,-5 17-1,-5-2-2511,8-22 341,-1 0 1,0 0-1,0 0 0,-5 4 0,11-16-4999,-1-2 5721,11-23-3956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39.3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619 1 6720,'-11'3'1969,"-1"1"0,-15 7 0,-20 7 2827,-23-4-1693,44-10-1726,-32 10-1,22-1-344,1 1 0,1 1 0,-63 39 0,79-42-908,-4 1-71,1 0 0,-30 28 0,31-25-347,-4 4-1219,14-5-2509,57-30-7669,-5 3 6033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0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61 3392,'-32'4'13519,"27"-2"-12719,3 0-188,-1 0-1,1 0 0,-1 1 0,1-1 0,0 0 0,0 1 1,-4 5-1,1 0 62,-5 7-182,0 0 0,1 0 1,1 1-1,0 0 0,1 1 0,1 0 1,-5 23-1,2 0-87,2 0-1,-1 46 1,7-78-329,1 1-1,0 0 1,1-1 0,-1 1-1,2-1 1,-1 1 0,5 13-1,-5-20-57,0 0-1,0 1 1,0-1-1,0 0 1,0 0-1,1 0 1,-1 0-1,0 0 1,1 0-1,0-1 1,-1 1-1,1 0 1,0-1-1,0 0 1,0 1-1,0-1 1,0 0-1,0 0 1,1 0-1,-1 0 1,0 0-1,0 0 1,1-1-1,-1 1 1,0-1-1,1 0 1,-1 0-1,1 0 1,-1 0-1,0 0 1,4-1-1,5-1-121,0 0-1,0-1 0,0-1 0,0 0 0,-1-1 0,0 0 1,0 0-1,0-1 0,14-12 0,9-8-146,35-38 0,-52 48 220,2-2 7,36-32 124,-53 49-89,0 0-1,0 1 1,0-1-1,0 0 1,0 1-1,0-1 0,0 1 1,0-1-1,0 1 1,0 0-1,0-1 1,1 1-1,1 0 0,-3 0-3,0 0-1,1 0 1,-1 0-1,1 0 1,-1 0-1,1 0 1,-1 1-1,1-1 1,-1 0-1,0 0 0,1 0 1,-1 1-1,1-1 1,-1 0-1,0 1 1,1-1-1,-1 0 1,0 1-1,0-1 1,1 0-1,-1 1 0,0-1 1,1 1-1,0 3 18,0-1-1,0 1 0,0 0 1,0 0-1,-1 0 1,1 5-1,-1-4-20,2 31 177,-1-16 128,6 39 0,-5-52-226,-1-1 1,1 0 0,0 0-1,1 0 1,-1 0-1,1-1 1,0 1 0,1-1-1,-1 1 1,8 6-1,-10-10-43,0-1-1,1 1 0,-1-1 0,1 0 1,-1 1-1,1-1 0,-1 0 0,1 0 0,0 0 1,0 0-1,-1 0 0,1 0 0,0-1 1,0 1-1,0-1 0,0 1 0,0-1 0,0 0 1,0 1-1,0-1 0,0 0 0,0 0 1,0-1-1,0 1 0,0 0 0,0-1 1,0 1-1,0-1 0,0 1 0,0-1 0,-1 0 1,1 0-1,0 0 0,0 0 0,-1 0 1,1-1-1,-1 1 0,3-3 0,2-2 3,-1 1 0,0-1 0,-1 0 0,0-1 0,0 1 0,0-1-1,0 0 1,-1 0 0,2-9 0,17-66-459,16-125 1,-36 193-290,0 0 1,-1 0 0,-1 0-1,0 0 1,-1-1 0,-1 1 0,-5-25-1,6 37 376,1 0-1,-1 0 1,0 0-1,0 0 1,0 0 0,0 0-1,-1 1 1,1-1-1,0 0 1,-1 1-1,1-1 1,-1 1 0,0 0-1,1-1 1,-4-1-1,3 3 72,1-1 1,0 1-1,0-1 0,0 1 0,-1 0 0,1-1 0,0 1 0,-1 0 1,1 0-1,0 0 0,0 0 0,-1 0 0,1 0 0,0 1 0,0-1 0,-1 0 1,1 1-1,0-1 0,0 1 0,0-1 0,-1 1 0,1-1 0,0 1 1,0 0-1,0 0 0,-2 1 0,-15 19-6752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1294 3328,'-22'17'4245,"40"-14"79,-17-3-4154,1 1 0,0-1-1,-1 1 1,1-1 0,0 0 0,0 0-1,0 0 1,-1 0 0,4 0-1,1-2 185,0 0 0,0 0 0,1-1 0,-1 1 0,-1-1 0,1-1 0,0 1 0,-1-1 0,9-8 0,3-4 249,23-29 1,55-88 1095,-8-12-146,-76 126-1205,93-181 2526,-102 196-2789,0 0 0,0 0-1,-1 0 1,1-1 0,-1 1 0,0 0-1,0-1 1,0-7 0,5 113-91,-3-46 1,14 104 74,-13-133-17,2 0 0,1 0 0,19 47 1,-22-64-22,1 0 1,0-1 0,1 0-1,0 0 1,0 0-1,1-1 1,0 0 0,0 0-1,0-1 1,1 0 0,0 0-1,0 0 1,1-1 0,-1-1-1,1 0 1,0 0 0,1 0-1,-1-1 1,0 0 0,19 2-1,-16-3 9,1-1 0,-1 0-1,0-1 1,1 0 0,-1-1-1,1-1 1,-1 0-1,0 0 1,0-1 0,0-1-1,0 0 1,-1 0 0,1-2-1,-1 1 1,0-1 0,11-9-1,-2-1 35,0-2 0,-1 0-1,-2-1 1,1-1 0,19-31 0,-16 18 54,-2 0 0,-2-2 0,17-44 0,-28 64-78,-1-1-1,4-24 1,-8 37-65,-1-1 0,1 0-1,-1 0 1,0 0-1,0 0 1,0 0 0,0 1-1,-1-1 1,1 0-1,-1 0 1,0 1 0,0-1-1,-1 0 1,1 1 0,-1-1-1,-3-4 1,4 6-13,0 1 1,0 0-1,0-1 0,0 1 1,0 0-1,0-1 0,-1 1 1,1 0-1,-1 0 1,1 0-1,-1 0 0,1 1 1,-1-1-1,1 0 0,-1 1 1,0-1-1,1 1 0,-1-1 1,0 1-1,1 0 1,-1-1-1,0 1 0,0 0 1,1 0-1,-1 0 0,0 1 1,0-1-1,1 0 1,-1 1-1,0-1 0,1 1 1,-1 0-1,0-1 0,1 1 1,-1 0-1,1 0 1,-1 0-1,1 0 0,0 0 1,-3 3-1,-1 1-13,-1 0 0,1 1 0,1 0 0,-1 0 0,1 0 0,0 1 0,-5 12 0,4-5 25,0 0 0,1 0 0,1 0 0,0 1 0,-1 26 0,3-13-13,2 0 1,4 31-1,-2-42 57,0 0 1,1-1-1,0 1 0,8 16 1,-8-25 14,0 1 1,0-1-1,1 0 1,0 0-1,0 0 0,1-1 1,0 1-1,0-1 1,9 7-1,-11-11-13,0-1-1,0 1 1,0-1 0,1 1-1,-1-1 1,1 0 0,0-1-1,-1 1 1,1-1 0,0 0-1,0 0 1,0-1-1,0 1 1,5-1 0,1-1 23,0 0 0,0-1 0,0 0 0,0 0 0,12-6 0,5-2-27,-1-2 0,0-1 0,-1-2 1,0 0-1,-1-2 0,28-23 0,125-131 31,-147 141-225,60-47 0,-90 76 161,0 0 0,0 0 0,0 0 1,0 1-1,1-1 0,-1 0 0,0 1 0,0-1 0,1 1 1,-1-1-1,0 1 0,1 0 0,-1-1 0,1 1 0,-1 0 1,0 0-1,1 0 0,-1 0 0,1 0 0,-1 0 0,0 0 1,1 1-1,-1-1 0,1 1 0,-1-1 0,0 1 0,2 0 1,-1 0-4,-1 1 0,1-1 0,-1 1 0,1-1 0,-1 1 1,0 0-1,1 0 0,-1-1 0,0 1 0,0 0 1,0 0-1,-1 0 0,1 0 0,0 0 0,-1 0 0,1 1 1,-1 2-1,6 48 383,-6-53-367,0 0 1,0 0-1,0 0 0,0 0 0,0 0 0,0 1 1,0-1-1,0 0 0,0 0 0,0 0 0,0 0 1,0 0-1,0 0 0,0 0 0,0 0 0,0 0 1,0 0-1,0 0 0,0 0 0,0 1 0,0-1 1,-1 0-1,1 0 0,0 0 0,0 0 0,0 0 1,0 0-1,0 0 0,0 0 0,0 0 0,0 0 1,0 0-1,0 0 0,0 0 0,0 0 0,0 0 1,-1 0-1,1 0 0,0 0 0,0 0 0,0 0 1,0 0-1,0 0 0,0 0 0,0 0 0,0 0 1,0 0-1,0 0 0,0 0 0,-1 0 0,1 0 1,0 0-1,0 0 0,0 0 0,0 0 0,0 0 1,-7-5 258,-7-9 49,10 10-339,0 0-1,0 0 0,-1 0 0,1 0 0,-1 1 0,0 0 1,0 0-1,0 0 0,-9-3 0,11 5 0,0 0 0,1 1 0,-1-1 0,0 1-1,0 0 1,0-1 0,0 1 0,0 0 0,0 1 0,0-1 0,0 1 0,1-1 0,-1 1 0,0 0 0,0 0-1,0 0 1,1 0 0,-1 0 0,1 1 0,-1-1 0,1 1 0,-3 2 0,-3 3 11,1 1 1,-1 0-1,2 0 0,-1 1 1,1 0-1,0 0 0,1 1 1,0-1-1,-7 21 1,5-10-13,2-1 1,0 1 0,1 0 0,-2 31-1,6-41 25,0 0 0,0-1 0,1 1 0,1 0 0,3 15 0,-4-21 31,0 0-1,1 0 1,-1-1-1,1 1 0,0 0 1,0-1-1,0 1 1,0-1-1,0 0 1,1 1-1,0-1 0,0 0 1,0-1-1,0 1 1,6 4-1,-7-6-8,-1 0-1,0-1 1,1 1-1,-1-1 0,1 1 1,-1-1-1,1 1 1,-1-1-1,1 0 1,-1 0-1,1 0 1,-1 0-1,1 0 1,-1 0-1,1 0 1,-1 0-1,1 0 0,-1-1 1,1 1-1,-1-1 1,1 1-1,-1-1 1,0 0-1,1 1 1,-1-1-1,0 0 1,1 0-1,-1 0 1,2-2-1,1-2 20,0 1-1,0-1 1,-1-1 0,0 1-1,6-11 1,8-26 35,-2 0 0,15-64 0,2-8-72,-26 99-53,-5 12-35,0 0 0,0 0-1,1 0 1,-2 0 0,1 0-1,0 0 1,0-3 0,4 57-245,-3-19 358,9 51 1,-9-71-35,2 0 0,-1 0 0,2 0 0,-1 0 1,2-1-1,-1 0 0,11 15 0,-13-22 16,0 0 0,0-1 0,0 1 0,0-1 0,1 0 1,-1 0-1,1 0 0,0 0 0,0-1 0,0 1 0,0-1 0,0 0 0,1 0 0,-1-1 0,1 1 0,-1-1 0,1 0 0,-1 0 0,6 0 0,4-1 6,-1-1 0,0-1-1,0 0 1,0 0 0,0-2-1,0 0 1,0 0 0,12-7-1,6-3-13,56-37 0,-40 17 43,0-3 1,70-72-1,-107 99-54,-8 9 3,0 0-1,-1 0 1,1-1-1,0 1 1,-1-1-1,0 1 1,1-1 0,-1 0-1,0 1 1,0-1-1,0 0 1,0 0-1,0 0 1,0 0-1,0 0 1,-1 0 0,2-4-1,-3 6-1,1-1-1,0 1 1,0 0-1,0 0 1,0 0-1,0-1 1,-1 1-1,1 0 1,0 0 0,0 0-1,0-1 1,-1 1-1,1 0 1,0 0-1,0 0 1,0 0-1,-1 0 1,1 0-1,0 0 1,0 0-1,-1-1 1,1 1 0,0 0-1,0 0 1,-1 0-1,1 0 1,0 0-1,0 0 1,-1 0-1,1 0 1,0 1-1,0-1 1,-1 0-1,1 0 1,0 0 0,0 0-1,-1 0 1,1 0-1,0 0 1,0 1-1,0-1 1,-1 0-1,1 0 1,0 0-1,0 1 1,-11 5 17,7-3-11,0 0 0,1 0 0,-1 1-1,1 0 1,0 0 0,0 0 0,-4 8-1,-14 34-37,18-39 39,-6 16 11,1 0 1,1 0-1,2 0 0,-6 41 1,10-52-6,0 0 1,1-1-1,0 1 1,1 0 0,0 0-1,1-1 1,0 1-1,1-1 1,0 1-1,1-1 1,8 17-1,-10-24 20,0-1-1,0 1 0,0-1 0,1 1 0,-1-1 0,1 0 0,0 0 0,0 0 0,0 0 1,1 0-1,-1-1 0,0 0 0,1 1 0,0-1 0,-1-1 0,1 1 0,0 0 0,0-1 1,0 0-1,0 0 0,0 0 0,1 0 0,-1-1 0,0 0 0,0 0 0,0 0 0,1 0 1,-1 0-1,7-3 0,1 1 38,0-2 0,0 1 1,0-2-1,0 1 0,18-12 1,10-10-78,-1-2-1,62-57 1,56-83-277,-127 130 273,-2 0 0,-2-1 0,-1-2-1,28-64 1,53-161-26,-55 127 103,26-93-180,-69 198-62,-8 31 151,0 0 1,1 0-1,-1 1 0,0-1 0,0 0 1,0 0-1,-1 0 0,1 1 0,-2-6 0,2 8 22,0 0 0,-1-1-1,1 1 1,0 0-1,0-1 1,-1 1-1,1 0 1,0-1-1,-1 1 1,1 0 0,0 0-1,-1-1 1,1 1-1,0 0 1,-1 0-1,1 0 1,-1 0-1,1-1 1,0 1-1,-1 0 1,1 0 0,-1 0-1,1 0 1,0 0-1,-1 0 1,1 0-1,-1 0 1,1 0-1,-1 0 1,1 0-1,0 0 1,-1 1 0,1-1-1,-1 0 1,1 0-1,0 0 1,-1 0-1,1 1 1,0-1-1,-1 0 1,1 0-1,0 1 1,-1-1 0,1 1-1,-17 14-258,11-7 255,1 0 0,0-1 0,0 2 0,1-1 0,0 0 0,-4 15 0,-15 54 203,-20 118 1,26-105-131,-50 426 177,63-476-97,2 1-1,2 0 1,2 0-1,7 45 1,-9-83-108,1 0-1,0 1 1,0-1 0,0 0-1,0 0 1,0 0 0,1 0 0,-1 0-1,1 0 1,0 0 0,0 0-1,4 4 1,-6-6-21,1-1 0,-1 1-1,1-1 1,-1 0 0,1 1 0,-1-1 0,1 0-1,0 1 1,-1-1 0,1 0 0,0 1 0,-1-1-1,1 0 1,-1 0 0,1 0 0,0 0-1,0 0 1,-1 0 0,1 0 0,0 0 0,-1 0-1,1 0 1,0 0 0,-1 0 0,2-1-1,13-9 118,-11 6-89,3-2-23,-1 0 0,0-1 0,-1 0 1,1 1-1,-1-2 0,4-8 0,2-1-20,21-31-144,3 2 1,2 1-1,69-66 0,-103 108 140,-2 2 3,1-1 0,-1 1 1,1-1-1,-1 1 1,1 0-1,-1 0 0,1 0 1,0 0-1,-1 0 1,1 0-1,0 0 1,0 0-1,0 1 0,-1-1 1,4 0-1,-5 1 6,1 0-1,-1 0 1,0 0-1,1 0 1,-1 0 0,1 0-1,-1 1 1,0-1-1,1 0 1,-1 0-1,0 0 1,1 0 0,-1 1-1,0-1 1,1 0-1,-1 0 1,0 1-1,0-1 1,1 0 0,-1 0-1,0 1 1,0-1-1,1 0 1,-1 1-1,0-1 1,0 0-1,0 1 1,0-1 0,1 1-1,-1-1 1,0 0-1,0 1 1,0 14-29,0-10 14,-10 119 79,0-3-23,9-116-41,2-1-1,-1 1 1,0-1-1,1 1 0,0-1 1,0 0-1,0 1 1,0-1-1,1 0 0,0 0 1,0 0-1,0 0 1,0 0-1,0 0 0,1-1 1,0 1-1,0-1 1,0 0-1,0 1 0,5 3 1,-4-5 12,1 0 0,-1 1 0,0-2 0,1 1-1,-1 0 1,1-1 0,0 0 0,-1 0 0,1 0 0,0 0 0,0-1 0,0 0 0,-1 0 0,1 0 0,0-1 0,0 1 0,0-1 0,-1 0 0,5-2-1,2-1-30,-1 1-1,0-2 0,0 1 0,0-1 0,-1-1 1,0 0-1,0 0 0,0-1 0,-1 0 0,14-14 0,-1-6 8,-1 0 0,21-38-1,25-63-20,-53 101 44,-30 125-521,10-55 548,-8 53 171,13-79-168,1 1 1,1-1-1,2 23 0,-2-37-20,1 0 0,-1 0 0,1 0 1,0 0-1,0 0 0,0 0 0,0 0 0,0 0 0,1 0 0,-1-1 0,4 4 0,-4-5-4,-1 0-1,1 0 1,0-1-1,0 1 1,0 0-1,0-1 1,0 1-1,0-1 1,0 1-1,0-1 1,0 0-1,0 1 1,0-1-1,0 0 1,0 0-1,0 0 0,0 0 1,0 0-1,0 0 1,0 0-1,0 0 1,0 0-1,0 0 1,0-1-1,0 1 1,0 0-1,0-1 1,0 1-1,0-1 1,0 1-1,0-1 1,0 1-1,0-1 1,1-1-1,2-1 4,-1 0-1,0 0 1,1 0-1,-1-1 1,-1 1-1,1-1 1,0 0-1,-1 0 1,2-4-1,17-44-116,-15 35 98,3-9-29,-1-1 1,-1 0 0,-1 0-1,-2-1 1,2-40 0,-5 63-2,-1 0 1,-1 1 0,1-1 0,-1 0-1,0 0 1,0 1 0,0-1-1,0 0 1,-1 1 0,0 0-1,0-1 1,0 1 0,-1 0 0,1 0-1,-1 0 1,0 0 0,0 1-1,-1-1 1,1 1 0,0 0-1,-9-6 1,11 9 7,-1-1 0,0 1 0,0-1-1,0 1 1,1 0 0,-1 0 0,0-1 0,0 2-1,0-1 1,0 0 0,0 0 0,1 0 0,-1 1-1,0-1 1,0 1 0,1 0 0,-1-1 0,0 1-1,0 0 1,1 0 0,-1 0 0,1 0 0,-1 0-1,1 1 1,-2 1 0,-4 1 39,27-5-21,26-9 182,30-7-1,94-7-1,-146 22-169,75-1-71,-89 3 89,0 1-1,1 0 0,-1 1 1,0 0-1,0 1 0,0 0 1,13 6-1,-19-6 24,1 0-1,-1 0 0,0 0 1,0 0-1,0 1 0,0 0 1,-1 0-1,1 0 0,-1 0 1,0 0-1,0 1 0,0-1 1,-1 1-1,0 0 0,0 0 1,0 0-1,0 0 1,1 6-1,0 6 90,-1-1 1,0 0-1,-1 1 0,-1 24 1,-6 16 75,4-43-157,0 1 0,1-1 0,1 28 0,0-41-54,2 10 3,5-17-2,0-1 7,3-6 9,-1-1 1,0 0-1,-1 0 1,11-28-1,-4 10-25,-3 7-62,16-30-61,-25 48 106,1 2 0,0-1 0,0 0-1,1 1 1,-1 0 0,9-7 0,-13 11 16,1 1 0,0-1-1,0 0 1,0 1 0,0-1-1,-1 1 1,1-1 0,0 1-1,0-1 1,0 1 0,0 0-1,0-1 1,0 1 0,0 0 0,1 0-1,-1 0 1,0 0 0,0 0-1,0 0 1,0 0 0,0 0-1,2 0 1,-2 1 5,0 0 0,0-1 0,0 1 0,0 0 0,0 0 0,0 0 0,0 0 0,0 0 0,0 0 0,-1 0 0,1 0 0,0 0 0,0 0 0,-1 0 0,1 2 0,2 5 27,0 0-1,-1 0 0,-1 0 0,2 12 0,1 26 59,-2-20-5,1-1 1,7 26 0,-9-46-59,0 0-1,1-1 1,-1 1-1,1 0 1,1-1 0,-1 1-1,1-1 1,-1 0-1,1 0 1,0 0-1,1 0 1,-1-1 0,1 1-1,-1-1 1,1 0-1,0 0 1,0 0-1,1 0 1,-1-1 0,1 0-1,-1 0 1,1 0-1,-1 0 1,1-1-1,0 0 1,0 0 0,0 0-1,6 0 1,-2-1 22,0-1-1,1-1 1,-1 1 0,0-2 0,0 1-1,0-1 1,-1 0 0,1-1 0,-1 0 0,1 0-1,-1-1 1,-1 0 0,1-1 0,-1 1 0,8-8-1,6-9 20,-1 0-1,0-1 1,22-35-1,33-57 61,34-48-202,-103 153 32,0 1-76,-5 9 79,0 7 35,-5 69 89,-23 126 1,25-186-63,-3 19 0,-2 0 0,-1 0 0,-24 63-1,30-93-74,-1-1-1,1 0 0,-1 0 0,1 0 0,-1 0 1,0 0-1,-1-1 0,1 1 0,-7 4 0,10-7 54,0-1-1,-1 0 1,1 0-1,0 1 1,-1-1-1,1 0 1,-1 0-1,1 0 1,0 1-1,-1-1 1,1 0-1,-1 0 1,1 0-1,0 0 1,-1 0-1,1 0 1,-1 0-1,1 0 1,-1 0-1,1 0 1,0 0-1,-1 0 1,1 0-1,-1 0 1,1-1-1,0 1 0,-1 0 1,1 0-1,-1 0 1,1-1-1,0 1 1,-1 0-1,1 0 1,0-1-1,0 1 1,-1 0-1,1-1 1,0 1-1,-1 0 1,1-1-1,0 1 1,0 0-1,0-1 1,-1 1-1,1-1 1,0 1-1,0 0 1,0-1-1,0 1 1,0-2-1,-1 0 7,0-1 0,1 0 1,0 1-1,-1-1 0,1 0 0,0-5 0,3-6 2,0 1 0,0-1-1,1 0 1,1 1 0,0 0 0,8-14-1,-12 25-5,1 0-1,-1 0 1,0 0-1,1 0 0,-1 0 1,1 0-1,0 0 0,0 1 1,0-1-1,0 0 1,0 1-1,0 0 0,0-1 1,0 1-1,0 0 0,1 0 1,-1 0-1,0 1 1,1-1-1,-1 0 0,1 1 1,-1 0-1,1-1 0,-1 1 1,5 0-1,5 1-29,-1 1 0,1 0-1,0 1 1,14 4 0,5 2-299,-12-5-588,36 6-3017,-50-9 2297,0-1 0,0 0 0,0 0-1,0-1 1,5 0 0,3 0-1936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1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3 200 2976,'-3'3'13770,"4"-4"-13595,0-1-1,-1 1 1,1 0 0,-1-1-1,1 1 1,-1-1 0,1 1-1,-1-1 1,0 1 0,0-2-1,3-12 604,-2 12-695,34-79 1897,-29 70-1636,0 0-1,2 1 1,-1-1-1,15-15 1,-22 26-285,1 0 0,0 0 0,0 1 0,0-1 0,-1 0 0,1 0 0,0 1 0,0-1 0,0 0 0,0 1 0,0-1 0,0 1 0,0-1 0,0 1 0,1 0 0,-1-1 0,2 1 0,-2 0-12,0 0-1,-1 0 0,1 1 0,0-1 1,-1 0-1,1 1 0,0-1 0,0 0 1,-1 1-1,1-1 0,-1 1 0,1-1 1,0 1-1,-1-1 0,1 1 0,-1-1 1,1 1-1,-1 0 0,0-1 0,1 2 1,2 4 171,0 0 0,-1 0 0,0 1 0,3 12 0,-3-9-233,2 8 314,1-1-1,1 1 1,0-1-1,1 0 0,14 22 1,-18-34-219,0 0 1,1 0 0,0-1-1,0 1 1,0-1-1,0 1 1,1-1-1,0-1 1,0 1 0,0-1-1,0 0 1,0 0-1,1 0 1,0-1-1,-1 1 1,1-1-1,0-1 1,0 1 0,0-1-1,6 0 1,-1 0 0,0-2 1,0 1-1,0-1 1,0-1 0,-1 0-1,1-1 1,-1 0-1,11-4 1,7-5-41,43-25 0,5-16-1177,-63 40-568,-6 5-2988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2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40 4640,'-7'-1'1037,"-9"-1"4000,17 1-4554,-1 0-1,1 1 1,0-1-1,0 0 0,0 1 1,0-1-1,0 1 0,0-1 1,0 1-1,0 0 1,0-1-1,0 1 0,0 0 1,0 0-1,0 0 1,2 0-1,2-2-219,10-3 1441,-4 0-950,0 1-1,0 0 0,1 1 0,-1 1 1,20-3-1,-27 5-614,-1 1 0,0-1 0,0 1 0,0 0 0,0 0 0,0 0 0,0 0 0,0 0 0,0 1 0,0 0-1,3 1 1,30 27 1201,-17-14-571,-15-13-630,0 0 1,1 0-1,-1 0 1,0-1 0,1 0-1,0 0 1,0 0-1,8 2 1,-4-3-67,0 0 0,-1 0 0,1-1 0,11-2 0,82-14-201,-91 15-1237,-1-1 0,16-4 0,20-10-11819,-30 9 9648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3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12 4992,'-2'0'12842,"-1"4"-11103,-27 28 1441,15-16-2538,0 0 0,1 1-1,0 1 1,-14 25 0,13-13-266,2 2 1,0 0-1,2 0 0,2 1 1,1 0-1,-7 63 0,14-87-315,1-1 0,-1 1 0,2-1-1,-1 1 1,1-1 0,0 1 0,1-1-1,0 0 1,1 0 0,-1 0 0,2 0-1,-1 0 1,1 0 0,0-1 0,0 0-1,1 0 1,0 0 0,0 0 0,1-1 0,0 0-1,0 0 1,9 6 0,-6-5-12,1 0 0,0-1 0,1 0 0,0 0-1,0-1 1,0-1 0,0 0 0,1-1 0,-1 0 0,1 0 0,0-1 0,0-1 0,0 0 0,0-1 0,0 0 0,13-2 0,-15 1-39,-1 0 0,1-1 1,-1-1-1,0 1 0,0-2 1,0 1-1,0-1 1,0 0-1,-1-1 0,1 0 1,-1-1-1,-1 1 0,1-1 1,-1-1-1,0 0 0,9-10 1,-2-1-25,-1-1 0,0 0 1,-2-1-1,0 0 1,11-30-1,-4 1-17,15-64 0,-28 92 40,0 0 1,1-30-1,-6 42-42,0 1 1,0-1-1,-1 1 0,0-1 0,0 1 0,-1 0 1,0-1-1,-6-13 0,3 10 33,-1 0 0,0 1 1,-1 0-1,-9-12 0,13 19 0,0 1-1,0 0 1,0 0 0,-1 0-1,1 0 1,-1 0-1,0 1 1,1-1 0,-1 1-1,0 0 1,0 0-1,-1 1 1,1-1 0,0 1-1,-6-1 1,0 1-26,0 0 1,0 1 0,0 1 0,-1 0-1,1 0 1,0 0 0,-16 6-1,-66 29-343,71-27 317,14-6-42,-57 27-89,57-27-157,0 2 0,0-1 0,0 1 0,0 1 1,1-1-1,-6 7 0,11-11 146,0 0 0,0 0-1,0 0 1,0 0 0,0 0 0,0 1 0,1-1 0,-1 0 0,1 0 0,-1 1 0,1-1-1,-1 0 1,1 1 0,0-1 0,-1 1 0,1-1 0,0 0 0,0 1 0,0-1 0,0 1-1,0-1 1,1 0 0,-1 1 0,0-1 0,1 1 0,-1-1 0,1 0 0,-1 1 0,1-1-1,0 0 1,-1 0 0,1 0 0,0 1 0,0-1 0,0 0 0,0 0 0,0 0 0,0 0-1,2 1 1,3 3-869,0-1-1,1 0 0,-1-1 1,1 1-1,0-1 0,8 2 1,19 7-4185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3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 10208,'-1'0'184,"0"1"1,0-1-1,0 1 1,0-1-1,0 1 1,0 0-1,0 0 1,0-1-1,0 1 1,0 0-1,1 0 1,-1 0-1,0 0 1,0 0-1,1 0 1,-1 0-1,1 0 1,-1 0-1,1 0 1,-1 0-1,1 0 1,0 0 0,-1 2-1,1 2 269,0-1 0,1 0 0,-1 1 0,1-1 0,2 8 0,-1 1 1677,0 0 0,0 25-1,-2-24-1195,0-1-1,2 0 0,3 18 1,-3-21-871,-2-8-226,0 0 1,1 0-1,-1 1 1,1-1-1,-1 0 0,1 0 1,2 3-1,24-57-23191,-17 6 21333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4.1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13 6560,'-4'-6'1017,"-2"0"8,7 11 2549,3 7-2339,0 0 0,-1 0 0,0 0 0,-1 1 0,-1-1 0,0 0 0,-1 21 1,-12 95 1729,5-82-1924,-5 57-76,-33 246 635,43-336-1729,-3 17-846,-2 47 0,7-75 658,-1-1 0,1 0 1,0 0-1,0 1 0,1-1 1,-1 0-1,0 0 0,0 1 0,1-1 1,-1 0-1,0 0 0,1 0 1,-1 0-1,1 1 0,0-1 1,-1 0-1,1 0 0,0 0 1,1 1-1,-1-2-22,0 1 0,0-1 1,0 0-1,0 0 0,0 0 0,0 0 0,0 0 0,0 0 0,1 0 1,-1 0-1,0 0 0,0 0 0,0-1 0,0 1 0,0 0 0,0-1 1,0 1-1,0-1 0,0 1 0,0-1 0,0 0 0,-1 1 0,1-1 0,1-1 1,6-4-1056,-1 0 0,11-12 0,14-25-3064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4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19 197 5888,'-16'-16'1898,"13"10"-512,6 3-90,5 5 2828,-5 6-2726,-1-1 0,0 1 0,2 12 0,0 53 198,-4-60-1158,-6 376 2309,6-307-3211,13-137 221,-2-1 1,5-84-1,1-4 21,-4 58 366,37-177 1072,-48 254-754,2-9 732,-1 15-552,2 10-60,9 26-302,-1 1-1,-2 0 1,-2 1-1,6 41 0,49 248 329,-52-274-498,-11-46-96,1 0-1,-1 0 1,1 0-1,0 0 1,0 0 0,0-1-1,1 1 1,-1-1-1,5 5 1,-7-8-16,1 1 0,-1-1 1,1 0-1,-1 1 0,1-1 1,0 0-1,-1 0 0,1 1 1,-1-1-1,1 0 0,0 0 1,-1 0-1,1 0 0,0 0 0,-1 0 1,1 0-1,-1 0 0,1 0 1,0 0-1,-1 0 0,1 0 1,0 0-1,-1-1 0,1 1 1,-1 0-1,1 0 0,-1-1 1,1 1-1,0 0 0,-1-1 1,1 1-1,-1-1 0,0 1 0,1-1 1,-1 1-1,1 0 0,-1-1 1,1 0-1,16-26-307,-15 24 257,52-107-593,-14 25 325,-35 75 268,123-216-206,-105 191 234,-14 19 125,1 2-1,17-20 1,-27 33-83,0 1 0,1-1 0,-1 1 1,0-1-1,1 1 0,-1 0 0,1-1 0,-1 1 0,1 0 1,-1-1-1,1 1 0,-1 0 0,1-1 0,0 1 0,-1 0 1,1 0-1,-1 0 0,1 0 0,-1 0 0,1 0 1,0 0-1,-1 0 0,1 0 0,-1 0 0,1 0 0,0 0 1,-1 0-1,1 0 0,1 1 23,-1 0-1,0 0 1,0-1-1,0 1 1,0 0-1,0 0 1,0 0-1,0 0 1,0 0-1,0 1 1,1 1-1,1 4 103,1 1 0,-1-1-1,3 12 1,1 14 37,-2 0 0,-1 1 0,0 42 0,-2-23-52,8 188 565,-7-147-874,-3-56-3217,10-61-17111,-10 21 19919,1 1 0,1-1 1,0-1-1,15-15-2530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5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50 174 8384,'-1'0'143,"1"1"1,-1-1-1,0 0 1,1 1-1,-1-1 1,1 0-1,-1 1 0,0-1 1,1 1-1,-1-1 1,1 1-1,-1-1 1,1 1-1,0-1 1,-1 1-1,1-1 1,0 1-1,-1 0 1,1-1-1,0 1 0,-1-1 1,1 1-1,0 0 1,0-1-1,0 1 1,0 0-1,0 1 1,0-1-5,1 0 1,0 0 0,-1 0-1,1-1 1,0 1-1,0 0 1,0 0-1,0 0 1,0-1 0,0 1-1,0 0 1,0-1-1,0 1 1,0-1 0,2 1-1,3 2 402,0-1 0,1 0 0,-1 0 0,1-1-1,0 0 1,0 0 0,-1 0 0,1-1 0,0 0 0,0 0 0,7-2-1,-4 0-414,0 0 0,0-1 0,0 0-1,0 0 1,0-1 0,13-8 0,-19 9-82,0 1 0,0-1 0,0-1 0,-1 1 0,1 0 0,-1-1 0,0 0 0,0 0 0,0 0 0,0 0 1,-1 0-1,1 0 0,-1-1 0,0 1 0,-1-1 0,1 1 0,-1-1 0,0 0 0,0 0 0,0 0 0,-1 1 0,0-1 0,0 0 1,0 0-1,0 0 0,-1 0 0,0 0 0,0 0 0,0 1 0,0-1 0,-1 0 0,0 1 0,-4-8 0,4 10 31,0-1 0,0 1 0,0 0 0,0 0-1,0-1 1,-1 1 0,1 1 0,-1-1 0,1 0 0,-1 1-1,0-1 1,0 1 0,0 0 0,0 0 0,0 0-1,0 0 1,0 0 0,0 1 0,0 0 0,0-1 0,0 1-1,0 0 1,-4 1 0,-1 0 95,0 0 0,0 1 1,0 0-1,0 0 0,0 1 0,0 0 0,-10 6 1,9-4 64,-1 1 1,1 1-1,0 0 1,1 0-1,-1 1 1,2 0-1,-1 0 1,1 1-1,-7 10 1,10-12-112,0-1 1,1 0-1,-1 1 1,1-1-1,0 1 1,1 0 0,0 0-1,0 0 1,1 1-1,-1-1 1,2 0 0,-1 1-1,1-1 1,1 13-1,0-15-79,0 0 0,1 0 0,0 0 0,-1-1 0,2 1 0,-1-1 0,1 1 0,-1-1 0,1 0 0,0 0 0,1 0 0,-1 0 0,1-1 0,-1 1 0,1-1 0,0 0 0,9 5 0,4 1-39,1 0 1,0-1-1,22 6 0,-38-13-9,26 8-430,1-1 0,39 5-1,-38-10-1189,1 0-1,37-3 1,-60 0 597,0-1 0,-1 0 0,1 0-1,-1-1 1,1 0 0,-1 0 0,0-1 0,0 0 0,0 0 0,0-1 0,0 0 0,-1 0 0,1-1-1,10-9 1,9-16-4648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5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17 259 12224,'-1'0'295,"0"0"1,0 1-1,0-1 1,0 0 0,0 0-1,0 1 1,0-1-1,0 1 1,0-1-1,0 1 1,0-1 0,0 1-1,1-1 1,-2 3-1,1-2-141,1 0-1,0 0 0,0 0 0,0 1 1,0-1-1,0 0 0,0 0 1,0 1-1,0-1 0,1 0 1,-1 0-1,1 2 0,1 9 791,0 0 1,-1 1-1,0-1 0,-2 19 1,1 16 584,18 248 2534,-10-229-3548,2 32 288,-7-71-542,0 0 0,2 0 1,10 33-1,-15-59-256,0-1-1,1 1 1,-1 0 0,0 0-1,1-1 1,-1 1-1,0 0 1,1 0 0,-1-1-1,0 1 1,1-1-1,-1 1 1,1 0 0,0-1-1,-1 1 1,1-1 0,-1 1-1,1-1 1,0 1-1,-1-1 1,1 0 0,0 1-1,-1-1 1,1 0-1,0 0 1,0 1 0,-1-1-1,1 0 1,0 0 0,0 0-1,0 0 1,-1 0-1,1 0 1,0 0 0,0 0-1,-1 0 1,1 0-1,0-1 1,0 1 0,-1 0-1,1 0 1,1-1 0,4-2 24,0-1 1,1 1 0,-2-1 0,8-5 0,-6 3-63,10-7 0,0-1 0,-1-1 0,26-30 0,32-56-97,-54 73 98,-8 11-13,196-261-1099,-166 228 747,122-160-5643,-58 46-3874,-68 104 2346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59:0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24575,'0'15'0,"0"233"0,0-618 0,0 365 0,0 1 0,0 0 0,1-1 0,-1 1 0,1 0 0,0-1 0,0 1 0,0 0 0,4-8 0,-3 10 0,0-1 0,-1 1 0,1 0 0,0 0 0,0 0 0,1 0 0,-1 0 0,0 0 0,1 1 0,-1-1 0,1 1 0,-1-1 0,1 1 0,0 0 0,5-1 0,-3 0 0,10-3 0,0 1 0,0 0 0,1 1 0,20-1 0,-32 4 0,-1 0 0,0-1 0,0 2 0,0-1 0,1 0 0,-1 1 0,0 0 0,0-1 0,0 1 0,0 0 0,0 1 0,0-1 0,0 0 0,0 1 0,-1 0 0,1 0 0,-1 0 0,1 0 0,-1 0 0,1 0 0,-1 0 0,0 1 0,0-1 0,0 1 0,-1 0 0,1-1 0,2 6 0,-1 1 0,0 1 0,-1-1 0,0 0 0,-1 1 0,1-1 0,-1 13 0,-5 62 0,0-29 0,3 156 0,1-525 0,0 309 0,0 0 0,1-1 0,-1 1 0,1-1 0,0 1 0,0 0 0,1-1 0,0 1 0,0 0 0,0 0 0,0 0 0,1 1 0,-1-1 0,2 0 0,-1 1 0,0 0 0,1 0 0,-1 0 0,1 0 0,0 0 0,1 1 0,-1 0 0,1 0 0,-1 0 0,1 0 0,0 1 0,0-1 0,0 1 0,6-1 0,-6 1 0,0 1 0,0 0 0,0 1 0,0-1 0,0 1 0,0 0 0,0 0 0,0 0 0,0 1 0,0 0 0,7 2 0,-8-2 0,-1 0 0,0 1 0,0-1 0,0 1 0,-1 0 0,1 0 0,0 0 0,0 0 0,-1 0 0,0 0 0,1 1 0,-1 0 0,0-1 0,0 1 0,0 0 0,-1 0 0,1 0 0,1 3 0,3 12 57,0-1 0,-2 1 0,0-1-1,-1 1 1,2 20 0,-3 92-1549,-2-123 1278,-1 16-6612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4:59:59.3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567 785 24575,'-15'6'0,"-1"-1"0,1 0 0,-1-1 0,0-1 0,0 0 0,0-1 0,-22-1 0,-44 8 0,76-8 0,1 0 0,0 0 0,0 0 0,-1-1 0,1 0 0,0 0 0,-1-1 0,-6 0 0,10 0 0,-1 0 0,1 0 0,-1-1 0,1 1 0,0 0 0,0-1 0,0 1 0,0-1 0,0 0 0,0 0 0,0 1 0,1-1 0,-1 0 0,1-1 0,-1 1 0,1 0 0,0 0 0,0-1 0,-2-2 0,-7-24 0,1-1 0,1 0 0,1 0 0,-4-53 0,-15-89 0,14 102 0,7 43 0,0 0 0,0-29 0,6-17 0,-2-35 0,1 106 0,0 0 0,0 0 0,-1 0 0,1 0 0,-1 0 0,1 0 0,-1 0 0,1 0 0,-1 0 0,0 0 0,0 0 0,0 0 0,-2-2 0,3 4 0,-1 0 0,1-1 0,0 1 0,0 0 0,-1 0 0,1 0 0,0 0 0,-1-1 0,1 1 0,0 0 0,-1 0 0,1 0 0,0 0 0,-1 0 0,1 0 0,0 0 0,-1 0 0,1 0 0,0 0 0,-1 0 0,1 0 0,0 0 0,-1 0 0,1 0 0,0 1 0,-1-1 0,1 0 0,-1 0 0,-11 15 0,3 4 0,2-1 0,0 1 0,1 0 0,-4 23 0,7-27 0,0-1 0,-1 1 0,-1-1 0,0 0 0,0 0 0,-2-1 0,1 0 0,-2 0 0,-9 13 0,8-20 0,7-14 0,5-19 0,-2 22 0,8-108 0,-5 46 0,-4 62 0,1 1 0,-1 0 0,1 0 0,0 1 0,1-1 0,-1 0 0,1 0 0,0 0 0,0 1 0,0-1 0,0 1 0,0 0 0,1-1 0,0 1 0,-1 0 0,1 1 0,0-1 0,0 0 0,1 1 0,-1 0 0,1-1 0,-1 1 0,1 1 0,0-1 0,-1 0 0,1 1 0,0 0 0,5-1 0,-1 0 0,0 1 0,0 0 0,0 0 0,0 1 0,0 0 0,0 0 0,0 1 0,0 0 0,0 1 0,-1 0 0,1 0 0,0 0 0,10 6 0,-2 1 0,-1 1 0,0 0 0,13 13 0,-14-11 0,0-1 0,1-1 0,19 11 0,-18-12-1365,-3 0-5461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21 12224,'-58'-5'5535,"44"1"-4831,14-1-3519,9 5 1375,1-6 1056,3 6 320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5:00:12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1 245 24575,'0'-6'0,"1"0"0,0 0 0,1 0 0,-1 0 0,4-7 0,5-19 0,-7-1 0,-2 19 0,0 1 0,1-1 0,6-20 0,-7 30 0,0 1 0,0 0 0,0 1 0,1-1 0,-1 0 0,1 0 0,0 0 0,0 1 0,0-1 0,0 1 0,0 0 0,0-1 0,1 1 0,-1 0 0,1 0 0,-1 1 0,1-1 0,0 0 0,0 1 0,4-2 0,12-1 0,-1 1 0,1 1 0,-1 1 0,1 0 0,0 2 0,23 3 0,11-1 0,464-1 159,-285-3-1683,-204 1-5302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15:00:17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0 338 24575,'0'-338'0,"1"348"0,1 0 0,-1-1 0,6 18 0,3 15 0,-7-13 0,-1 34 0,1 6 0,-3-68 0,0 0 0,0 0 0,0 0 0,0 1 0,0-1 0,0 0 0,1 0 0,-1 0 0,0 0 0,1 0 0,-1 0 0,1 0 0,-1 0 0,1 0 0,0 0 0,1 2 0,-2-3 0,1 0 0,-1 0 0,0 0 0,1 0 0,-1 0 0,1 0 0,-1 0 0,0 0 0,1 0 0,-1 0 0,1 0 0,-1 0 0,1 0 0,-1 0 0,0-1 0,1 1 0,-1 0 0,0 0 0,1 0 0,-1-1 0,1 1 0,-1 0 0,0 0 0,0-1 0,1 1 0,-1 0 0,0-1 0,1 0 0,3-3 0,-1-2 0,1 1 0,-1 0 0,3-8 0,3-3 0,0 1 0,1 0 0,1 0 0,24-25 0,-19 22 0,-1 0 0,15-22 0,-20 25-1365,0 2-5461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0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8 4736,'-6'-8'9573,"2"17"-7419,-5 13-1368,-11 37 0,10-29-336,-9 39 456,-17 113 1,13-59-544,-33 142 335,52-245-390,-1 1-1,-9 22 1,10-38-1132,1-11-1224,2-11-1069,2-6 28,1 1 1,8-34 0,-3 18 412,3-17 212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0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 5728,'-11'-14'1840,"14"6"3077,15 6-85,61-15-1175,-22 4-2738,383-55-75,-417 65-819,86-9-158,-89 11-125,-20 1 116,0 0-1,1 0 0,-1 0 0,0 0 0,1 0 1,-1 0-1,0 0 0,1 0 0,-1 0 0,0 0 1,1 0-1,-1 0 0,0 0 0,1 0 0,-1 0 0,0 0 1,1 1-1,-1-1 0,0 0 0,1 0 0,-1 0 1,0 1-1,0-1 0,1 0 0,-1 0 0,0 1 1,1-1-1,-4 4-876,0-1 1,0 1-1,-1-1 1,1 0-1,-1 0 1,1 0-1,-1 0 0,-7 4 1,8-6 708,-15 12-1642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0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38 5152,'-34'12'1648,"25"-6"-987,4-2-469,3-2 144,0 0 0,0 0 0,0 0 0,0 0 0,1 0 0,-3 3 0,4-4-205,0-1 0,0 1 1,0-1-1,0 0 0,1 1 0,-1-1 0,0 1 0,0-1 1,0 0-1,0 1 0,0-1 0,1 1 0,-1-1 1,0 0-1,0 1 0,1-1 0,-1 0 0,0 1 0,1-1 1,-1 0-1,0 0 0,1 1 0,-1-1 0,0 0 0,1 0 1,-1 0-1,1 1 0,-1-1 0,0 0 0,1 0 1,-1 0-1,1 0 0,0 0 0,17 6 2155,-12-5-1871,0 0 0,1-1 0,-1 0 0,1 0 0,-1 0 0,1-1 0,-1 0 0,10-2 0,53-21 992,-23 8-943,8 1-452,0 2 1,95-8-1,-120 21-1518,-12 0-7473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0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143 122 4992,'-9'-8'11032,"0"9"-9745,0 2-1012,0 1 0,0 0 0,1 1 0,0 0 0,0 0 0,0 1 0,0 0-1,1 0 1,0 1 0,0 0 0,1 0 0,-8 12 0,11-16-245,1 0-1,1 1 1,-1-1 0,0 1 0,1-1 0,0 1 0,-1 0 0,1-1 0,1 1-1,-1 0 1,1 0 0,-1 0 0,1 6 0,1-7 6,-1 0-1,1 0 1,0 0-1,0 0 1,0-1-1,0 1 1,0 0-1,0-1 1,1 1-1,-1-1 1,1 1-1,0-1 1,0 1-1,0-1 1,0 0-1,0 0 1,0 0-1,3 1 1,-2 0 48,1-1-1,-1 0 1,0 0-1,1 0 1,-1 0-1,1-1 1,0 0-1,0 1 1,-1-1 0,1-1-1,0 1 1,0 0-1,0-1 1,0 0-1,7 0 1,-8-1-24,1 0 1,-1 0-1,1 0 0,-1-1 1,1 1-1,-1-1 0,0 0 1,0 0-1,0 0 0,0 0 1,0 0-1,0-1 0,-1 1 1,1-1-1,-1 0 0,5-5 1,-4 2-40,1 0 0,-1-1 1,-1 1-1,1-1 0,-1 1 1,0-1-1,0 0 0,-1 0 1,0 0-1,0 1 0,-1-1 1,1 0-1,-2-1 0,1 1 1,-1 1-1,0-1 0,0 0 1,-1 0-1,0 0 0,0 1 1,-1-1-1,-4-8 0,6 13-70,-1 0 1,1 0-1,-1 0 0,0 0 0,1 0 1,-1 1-1,0-1 0,0 1 0,0-1 1,0 1-1,-1 0 0,1-1 0,-5 0 1,3 0-345,9 1 447,8-2 93,84-36-118,2-1 401,-86 37-391,0-1-1,1 1 1,-1 1 0,0 0 0,1 1-1,13 1 1,-18 0 46,-1 1-1,1-1 1,-1 2-1,1-1 1,-1 1-1,0 0 1,0 1-1,0 0 1,0 0-1,0 1 1,-1 0-1,1 1 1,-1-1-1,0 1 1,0 1-1,-1-1 1,0 1-1,8 9 1,4 9 435,18 30 0,-21-29-378,25 31 0,-34-49-128,1 0 0,-1-1 0,1 1 0,1-1 0,-1 0 0,1-1 0,0 0 0,11 5 0,-15-8-256,0-1-1,1 1 1,-1-1-1,1 0 1,-1-1 0,1 1-1,-1-1 1,7 0-1,37-5-8326,-42 3 6782,20-1-2058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1104 3552,'0'0'193,"0"-1"1,0 1 0,0-1-1,0 1 1,0-1-1,0 1 1,0-1 0,0 1-1,0-1 1,0 1-1,0-1 1,0 1-1,1-1 1,-1 1 0,0 0-1,0-1 1,1 1-1,-1-1 1,0 1 0,0 0-1,1-1 1,-1 1-1,0-1 1,1 1-1,-1 0 1,1 0 0,-1-1-1,0 1 1,1 0-1,-1 0 1,1-1 0,22-12 1743,-7 4-1291,13-9-100,0-2-1,-1-1 0,45-44 1,-10-6-109,58-85 0,-45 40-12,-47 70-215,-16 25-141,13-17 209,-3-1-1,31-69 0,-40 69 73,-1 0 0,-2-1-1,-1-1 1,-3 1 0,-1-1-1,1-51 1,-7 90-347,0 1-1,0 0 1,0 0-1,0 0 1,0 0 0,0 0-1,-1 0 1,1-1-1,0 1 1,0 0-1,-1 0 1,1 0 0,-1-1-1,0 2-6,1 0-1,0 0 0,0 0 1,0 0-1,-1 0 0,1 0 1,0 0-1,0 0 0,0-1 1,-1 1-1,1 0 1,0 0-1,0 0 0,-1 1 1,1-1-1,0 0 0,0 0 1,-1 0-1,1 0 1,0 0-1,0 0 0,0 0 1,-1 0-1,1 0 0,0 0 1,0 1-1,0-1 1,0 0-1,-1 0 0,1 0 1,0 0-1,0 0 0,0 1 1,0-1-1,-1 0 0,-1 4-74,-1-1-1,1 1 1,0-1-1,0 1 1,-2 5-1,-23 61-175,-42 115 455,54-136 33,-17 92 0,26-107-116,2 1 0,1 0 1,2 0-1,2 0 0,8 62 1,-6-84-19,0 0 1,1 0-1,0 0 1,10 17-1,-11-23 5,1 0 0,0 0 0,1 0 1,0-1-1,0 0 0,0 0 0,0 0 0,11 8 0,-12-12-56,-1 0 0,1-1 0,-1 1 0,1-1 0,-1 1 0,1-1 0,0 0 0,0-1 0,0 1 0,-1-1 0,1 1 0,0-1 0,0 0-1,0-1 1,0 1 0,0-1 0,-1 0 0,1 1 0,0-2 0,0 1 0,-1 0 0,7-4 0,5-3 7,1-1 0,-1 0 0,20-18 0,-33 26-50,31-28 101,0-1 0,-2-1-1,-1-1 1,35-52-1,-63 81-86,23-36 221,-23 36-206,0-1 0,0 1 0,-1-1 0,0 0 0,1 0 0,-1 0 1,-1 0-1,2-8 0,-2 12-35,0-1 0,0 0 0,0 1 0,0-1 0,0 1 0,0-1 0,0 0 0,-1 1 0,1-1 0,0 1 0,0-1 0,0 1 0,-1-1 0,1 0 1,0 1-1,-1-1 0,1 1 0,0-1 0,-1 1 0,1 0 0,-1-1 0,1 1 0,-1-1 0,1 1 0,-1 0 0,1-1 0,-1 1 0,1 0 0,-1 0 0,1-1 0,-1 1 1,0 0-1,1 0 0,-1 0 0,1 0 0,-1 0 0,0 0 0,1 0 0,-2 0 0,-1 0-28,0 0 0,0 1 0,1 0 0,-1-1 0,0 1 0,0 0 0,1 0 0,-6 3 0,0 2-37,0-1 0,1 1 1,-1 1-1,1 0 0,0 0 1,1 0-1,-7 10 0,-38 62 16,36-52 7,2 0 1,-18 48-1,26-59 105,1-1 0,0 0-1,1 1 1,1 0 0,0 0-1,1 29 1,2-42-4,-1-1 0,0 1 0,1-1 0,-1 1 0,1-1 0,1 4 0,-2-5-37,1-1 0,-1 1 1,0 0-1,1-1 0,-1 1 1,1-1-1,-1 1 0,0-1 1,1 1-1,0-1 0,-1 1 1,1-1-1,-1 0 0,1 1 1,-1-1-1,1 0 0,0 1 0,-1-1 1,1 0-1,0 0 0,-1 0 1,1 1-1,0-1 0,-1 0 1,1 0-1,0 0 0,0 0 1,0 0-1,7-2 39,-1 0 0,0 0 0,1 0 0,-1-1 0,0 0 0,0-1 0,-1 1 0,1-1 0,-1 0 0,0-1 0,0 0 1,0 0-1,-1 0 0,1 0 0,5-10 0,8-9-27,-1-2 1,19-36-1,17-53 20,-17 35-10,-37 79-47,0 0 0,1 0 0,-1 0 1,0 1-1,1-1 0,-1 0 0,1 0 0,0 1 0,-1-1 0,1 0 0,-1 1 0,1-1 0,1 0 0,-2 1 1,0 0-1,0 0 0,1 0 0,-1 0 0,0 0 0,0 0 0,0 0 0,1 1 0,-1-1 0,0 0 0,0 0 0,0 0 0,0 0 0,1 1 0,-1-1 0,0 0 0,0 0 1,0 0-1,0 0 0,0 1 0,0-1 0,0 0 0,0 0 0,1 0 0,-1 1 0,0-1 0,0 0 0,0 0 0,0 1 0,0-1 0,0 0 0,0 1 0,0 30-277,0-22 235,0 9 43,1-1 0,1 1 0,0-1-1,1 0 1,1 0 0,7 20 0,-8-30 17,0 0 1,-1-1 0,2 1-1,-1-1 1,1 0-1,0 0 1,0 0-1,1-1 1,0 1 0,0-1-1,0 0 1,1 0-1,-1-1 1,1 0 0,0 0-1,0 0 1,13 5-1,-17-8 1,0 0 0,1-1-1,-1 1 1,1-1 0,-1 0-1,1 0 1,-1 0 0,1 0-1,-1 0 1,1 0 0,-1 0-1,0-1 1,1 0 0,-1 1 0,1-1-1,2-1 1,0-1 7,0 1-1,-1-1 1,1-1 0,0 1-1,-1-1 1,7-7 0,1-2 52,-1-1 0,-1 0 1,13-24-1,21-49-102,-13 25 221,-28 55-234,-2 6 28,-1 0 0,0 0-1,1 0 1,-1 1 0,1-1 0,-1 0-1,1 0 1,0 0 0,-1 0 0,1 1-1,0-1 1,-1 0 0,1 1-1,1-2 1,-1 2 8,-1 1 1,0-1-1,0 0 0,1 1 0,-1-1 0,0 0 1,0 1-1,0-1 0,0 1 0,0-1 0,0 0 1,0 1-1,0-1 0,1 0 0,-1 1 0,0-1 1,-1 1-1,1-1 0,0 0 0,0 1 0,0 0-6,0 36-121,-1-4 136,4 36 0,-2-59 18,0-1 0,1 1 0,0-1 0,1 0 0,0 1 1,1-1-1,-1-1 0,8 13 0,-9-19-10,0 1-1,0-1 1,0 0-1,0 0 1,0 0 0,0 0-1,1-1 1,-1 1 0,1-1-1,-1 1 1,1-1 0,0 0-1,-1 0 1,1 0-1,0 0 1,0 0 0,3 0-1,2 0 18,1 0-1,0-1 1,0 0-1,12-1 1,-2-2-7,0-1 0,-1 0 0,1-2 1,-1 0-1,0-1 0,31-16 0,-25 9 12,0-1 0,-2-1 0,0 0 0,21-22 0,-17 11 99,-1-1 0,26-40-1,-43 57-92,2-2 8,-4 5-20,-1 0 1,8-13-1,-12 16 86,-2 6-99,-7 8-208,-97 191-619,66-122 776,36-71 36,-1 0-1,1 0 1,1 1 0,-1-1-1,1 1 1,1 0 0,-2 14-1,3-20 4,-1 0 0,1 1 0,1-1 1,-1 0-1,0 1 0,1-1 0,-1 0 0,1 0 0,-1 0 0,1 1 0,0-1 0,0 0 0,0 0 0,0 0 0,0 0 1,1 0-1,-1-1 0,1 1 0,-1 0 0,1-1 0,-1 1 0,1-1 0,0 1 0,0-1 0,0 0 0,0 1 0,0-1 1,0 0-1,0-1 0,0 1 0,3 1 0,-2-2 23,0 1 0,0-1 0,0 1 0,0-1 0,0 0 0,0 0 0,0 0 0,0-1-1,0 1 1,0-1 0,0 1 0,0-1 0,0 0 0,0 0 0,0-1 0,0 1 0,-1 0 0,1-1 0,-1 0 0,1 0 0,-1 1 0,5-6 0,0-1 57,0 0 0,0 0 1,-1-1-1,10-19 0,-1-1-51,-2-1 0,0-1 0,-2 0 0,12-60 0,-37 228-981,-20 41 949,4-35 200,13-69-107,17-71-86,-34 137 227,27-115-106,-2 0-1,0-1 1,-20 36 0,25-54-68,0 0 1,-1 0-1,0 0 0,0 0 0,0-1 0,-7 6 0,10-9-43,1-1 0,-1 0 0,0 1 0,1-1 0,-1 0-1,0 0 1,1 0 0,-1 0 0,0-1 0,0 1 0,0 0-1,0-1 1,0 1 0,0-1 0,0 0 0,0 1-1,0-1 1,0 0 0,0 0 0,0-1 0,0 1 0,0 0-1,0-1 1,0 1 0,0-1 0,0 1 0,0-1-1,0 0 1,1 0 0,-1 0 0,0 0 0,0 0 0,1 0-1,-1-1 1,1 1 0,-1-1 0,1 1 0,-2-3-1,-3-4 6,0 0 0,1-1 0,0 0-1,0-1 1,1 1 0,0-1-1,1 1 1,0-1 0,-2-12 0,-3-6-170,1 5 97,2 1 0,-4-29-1,8 42 44,0-1 0,1 0 0,0-1 0,1 1 0,0 1-1,0-1 1,4-13 0,-2 16-6,0 1-1,0 0 0,0 0 1,0 0-1,1 1 1,0-1-1,1 1 1,-1 0-1,1 0 0,0 1 1,0-1-1,0 1 1,1 0-1,11-6 0,-4 2-26,1 2-1,0 0 0,0 0 0,0 1 1,22-3-1,26-6-15,0-2 0,115-47 0,-68 14 233,-95 44-161,-1-1-1,0-1 0,0 0 1,0-1-1,-1-1 0,0 0 1,0 0-1,-1-1 0,0 0 1,-1-1-1,0-1 0,11-16 1,-9 7 39,0 0 1,-1 0-1,10-29 1,-16 34-10,0 1 1,-1-1-1,-1-1 1,0 1-1,1-29 0,-4 42-46,0 0-1,0 0 0,-1 0 1,1 0-1,-1-1 0,0 1 0,0 0 1,0 0-1,0 0 0,0 1 1,-1-1-1,1 0 0,-1 0 0,0 1 1,-3-4-1,4 4-14,-1 1-1,1 0 1,0 0 0,-1 0-1,0 0 1,1 1 0,-1-1-1,1 0 1,-1 0 0,0 1-1,0-1 1,1 1 0,-1 0-1,0 0 1,0-1 0,0 1-1,1 0 1,-1 0 0,0 1-1,0-1 1,0 0 0,1 1-1,-1-1 1,0 1 0,0-1-1,1 1 1,-1 0 0,1-1-1,-3 3 1,-1 0-9,0 0 0,0 0 0,1 1 0,0-1 0,0 1 0,0 0 0,0 0 0,0 1 0,1-1 0,0 1-1,-3 5 1,2-3 16,0 1 0,1 0 0,0 0 1,1 1-1,0-1 0,-2 17 0,3-15 20,0 1 0,1-1 0,0 0 0,1 1 0,0-1 0,1 0 1,0 1-1,1-1 0,0 0 0,0-1 0,1 1 0,9 16 0,-7-17 28,1 0-1,0-1 1,0 0-1,1 0 0,0 0 1,1-1-1,0 0 0,0-1 1,0 0-1,11 5 0,-12-6 0,1-1-1,0-1 0,0 1 1,0-2-1,1 1 0,-1-1 0,0-1 1,1 1-1,-1-2 0,1 1 1,17-2-1,-21-1-224,1 1 0,-1-1 0,1-1 1,-1 1-1,0-1 0,0 0 0,0 0 0,0-1 1,0 0-1,-1 0 0,0 0 0,0-1 0,8-8 1,-2-1-2393,1 0 1,-2-1 0,16-29 0,-4 4-1192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45 4992,'-4'-17'1589,"5"10"-960,1 4-522,-1 1 328,-1-1-1,2 1 0,-1 0 1,0 0-1,0 0 0,1 0 1,6-1 6644,-4 29-4858,-5-3-1402,-1 0 0,-1 1 0,-9 37 0,-28 66 767,4-11-1024,-16 95-20,-10 41 239,60-245-769,1-5 37,1 0-1,-1 0 0,0 0 1,1 0-1,0 0 1,-1 0-1,1 0 0,0 0 1,0 1-1,1 2 1,-1-5-33,0 0 1,0 1 0,0-1-1,1 1 1,-1-1 0,0 0 0,1 1-1,-1-1 1,0 0 0,1 1 0,-1-1-1,0 0 1,1 1 0,-1-1-1,0 0 1,1 0 0,-1 0 0,1 1-1,-1-1 1,1 0 0,17 1 228,16-6-9,49-13 0,-17 2-223,32-9-150,-69 16 113,-1 1 1,1 2-1,0 1 0,40-2 0,-41 10-3224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 9792,'-22'-12'3173,"21"12"-3087,1 0 1,0 0 0,0 0-1,-1 0 1,1 0-1,0 0 1,0 0-1,0 0 1,-1 0-1,1-1 1,0 1-1,0 0 1,-1 0 0,1 0-1,0 0 1,0 0-1,0 0 1,-1-1-1,1 1 1,0 0-1,0 0 1,0 0 0,0-1-1,0 1 1,-1 0-1,1 0 1,0 0-1,0-1 1,0 1-1,0 0 1,0 0-1,0-1 1,0 1 0,0 0-1,0 0 1,0-1-1,0 1 1,0 0-1,0 0 1,0-1-1,0 1 1,0 0-1,0 0 1,0-1 0,6-1 3202,24-2-2112,0 1-1,42 1 1,-7 1-867,105-7-561,-145 8-2198,-8 1-1870,-9-1 2069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24 140 10400,'-23'-12'4704,"46"-3"-4096,-5 2 2271,9 9-1695,13-12 864,5 4-1216,5-8-160,-1 9-448,1-6-192,-2 9-64,-3 1 32,-3 2 0,-2 5-1568,0 8 864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14 310 11968,'-14'-5'5407,"46"-19"-4703,13 4 256,5 4-672,53-24 896,15 5-704,51-18-256,2 10-192,14-2-320,-23 17 160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48 3392,'-2'-23'1325,"2"22"-1110,0 0 0,0 0 0,0 0 1,0 0-1,0 0 0,0 0 0,1 0 0,-1 0 0,0 0 1,0 0-1,1 0 0,-1 0 0,1 1 0,-1-1 0,3-6 5092,-4 7-5141,1-1 0,-1 1-1,0 0 1,1-1 0,-1 1-1,0 0 1,0-1 0,1 1-1,-1 0 1,0 0 0,0 0 0,1 0-1,-1 0 1,0 0 0,0 0-1,0 0 1,1 0 0,-2 0-1,-4 2 60,1 0 0,-1 0 0,1 1 0,0-1 0,-1 1 0,1 0 0,1 1 0,-1-1 0,-6 7 0,-40 45 489,39-41-478,-26 34 612,3 1 0,-36 68 0,42-64-356,3 2-1,2 0 0,2 2 1,-15 65-1,27-80-370,2 1-1,2-1 1,2 1 0,1 0-1,3 1 1,6 64 0,-3-88-26,1-1 0,0 1 1,2-1-1,0 0 0,1-1 1,0 1-1,21 33 0,-23-44-183,1 0 1,0 0-1,0 0 0,0-1 1,1 0-1,0 0 0,1-1 1,-1 0-1,1 0 0,0-1 0,1 0 1,-1 0-1,1-1 0,0 0 1,0-1-1,0 0 0,18 3 1,9 0-1023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3 768 5984,'0'0'109,"0"1"0,0-1 0,-1 0 0,1 0 1,0 1-1,0-1 0,0 0 0,-1 1 0,1-1 0,0 1 1,0-1-1,0 0 0,0 1 0,0-1 0,0 0 0,0 1 1,0-1-1,0 0 0,0 1 0,0-1 0,0 1 0,0-1 1,0 0-1,0 1 0,0-1 0,0 0 0,1 1 0,-1-1 1,0 1-1,1-1 108,-1 1 1,1-1-1,0 0 1,-1 0-1,1 1 1,0-1-1,-1 0 0,1 0 1,0 1-1,-1-1 1,1 0-1,0 0 1,-1 0-1,2 0 1,30-4 3759,-27 3-3948,1-1 266,1 0 0,0 0 0,-1-1 0,1 1 0,-1-2 0,0 1 0,0-1 0,0 1 0,9-10 0,-3 3 37,-2-1 0,0 0 0,14-19 0,25-45 576,65-139 1,-79 146-673,64-117 825,-14 52-501,-85 133-563,0 0 0,0 0-1,0 0 1,0 0 0,0 0-1,1 0 1,-1-1 0,0 1 0,0 0-1,0 0 1,0 0 0,0 0-1,0 0 1,0 0 0,1 0-1,-1 0 1,0-1 0,0 1 0,0 0-1,0 0 1,0 0 0,0 0-1,1 0 1,-1 0 0,0 0-1,0 0 1,0 0 0,0 0 0,0 0-1,1 0 1,-1 0 0,0 0-1,0 0 1,0 0 0,0 0 0,0 0-1,1 0 1,2 6-164,2 14-71,-5-19 235,6 30 39,-2-1 0,-1 1 0,-2 43 0,-5-16 123,-17 76 0,14-100-47,-2 0 1,-1-1-1,-23 48 1,30-74-65,0-1 1,-1 1 0,0-1-1,-7 9 1,10-14-36,1 0 0,-1 0-1,0 0 1,0 0 0,0-1 0,0 1 0,0 0 0,0 0 0,0-1-1,0 1 1,0 0 0,0-1 0,0 0 0,-1 1 0,1-1 0,0 1 0,0-1-1,0 0 1,-1 0 0,1 0 0,0 0 0,-1 0 0,1 0 0,0 0 0,0 0-1,-1 0 1,1-1 0,0 1 0,0 0 0,0-1 0,0 1 0,-1-1-1,1 1 1,-2-2 0,-2-2 12,0-1 0,0 1 0,0-1-1,1 0 1,-1 0 0,-5-10 0,-18-37-351,8 14-60,17 34 225,3 4 126,7 3-95,0 0 113,0-2-1,0 1 1,0-1-1,1 0 1,-1-1 0,0 1-1,0-2 1,0 1-1,1-1 1,-1 0-1,0 0 1,7-3 0,12-4 120,44-21 0,-55 23-83,136-58 122,25-11-213,-8-14 187,-129 71 44,-39 18-145,0-1-1,0 1 1,1 0 0,-1 0-1,0 0 1,0-1 0,0 1-1,0 0 1,0 0 0,0 0-1,0-1 1,0 1 0,0 0 0,0 0-1,0-1 1,0 1 0,0 0-1,0 0 1,0 0 0,0-1-1,0 1 1,0 0 0,0 0-1,0 0 1,0-1 0,0 1 0,0 0-1,0 0 1,0 0 0,0-1-1,-1 1 1,1 0 0,0 0-1,0 0 1,0-1 0,0 1-1,0 0 1,-1 0 0,1 0-1,0 0 1,0 0 0,0 0 0,-1-1-1,1 1 1,0 0 0,0 0-1,0 0 1,-1 0 0,1 0-1,0 0 1,0 0 0,0 0-1,-1 0 1,1 0 0,0 0-1,0 0 1,-1 0 0,1 0 0,0 0-1,-1 0 1,-13 7-62,1-1 0,0 2 0,0 0 1,0 0-1,1 1 0,0 1 0,0 0 0,-19 23 1,25-25 37,1 1 1,-1 0 0,2 0 0,-1 1 0,1-1 0,1 1 0,0 0 0,-3 12 0,5-14 10,-1 0 0,2 0 0,-1 1 0,1-1 0,0 0 0,1 0 0,0 0 0,0 0 0,0 0 0,1 0 0,4 9 1,-5-15 24,0 1 0,0-1 0,0 0 0,0 1 0,1-1 0,-1 0 0,1 0 0,0 0 1,0 0-1,0 0 0,0-1 0,0 1 0,0 0 0,4 1 0,-5-2-2,0-1-1,1 1 0,-1-1 0,0 0 0,0 0 1,1 1-1,-1-1 0,0 0 0,1 0 0,-1 0 0,0-1 1,0 1-1,1 0 0,-1 0 0,0-1 0,1 1 1,-1-1-1,0 1 0,0-1 0,0 1 0,0-1 1,0 0-1,0 0 0,0 1 0,0-1 0,0 0 1,0 0-1,0 0 0,0 0 0,0 0 0,-1 0 1,2-2-1,11-18 145,-1 0 0,-1-1 1,-1 0-1,-1-1 0,10-36 1,-3 11-104,6-37-12,-19 77-312,-5 18-155,1-4 407,-2 12 50,1 0 1,0 32 0,2-42-42,1 0 1,0 0-1,0 0 1,1 0-1,0-1 1,0 1-1,0-1 0,8 15 1,-10-21 11,1 0-1,0 1 1,0-1 0,-1 0 0,1 0-1,0 1 1,0-1 0,0 0 0,0 0 0,0 0-1,1 0 1,-1 0 0,0-1 0,0 1-1,1 0 1,-1 0 0,0-1 0,1 1 0,-1-1-1,1 1 1,-1-1 0,1 0 0,-1 0-1,1 1 1,-1-1 0,1 0 0,-1 0 0,3-1-1,0 0 35,1 0-1,-1-1 1,1 0-1,-1 0 0,0 0 1,0 0-1,6-5 1,39-27 188,-17 11-204,61-32 1,-61 38-86,-16 8-14,1 1-1,25-9 1,-42 17 59,1-1-1,0 1 1,0 0-1,0-1 0,0 1 1,0 0-1,-1 0 1,1 0-1,0 0 1,0 0-1,0 0 1,0 0-1,0 0 1,0 1-1,0-1 1,0 0-1,-1 0 1,1 1-1,0-1 1,0 0-1,0 1 0,-1-1 1,1 1-1,0-1 1,0 1-1,-1 0 1,1-1-1,0 1 1,-1-1-1,1 1 1,-1 0-1,1 0 1,-1-1-1,1 1 1,-1 0-1,0 0 1,1 0-1,-1 0 1,0-1-1,0 1 0,1 2 1,0 1 9,-1 1-1,0-1 1,1 1 0,-1 0 0,-1-1-1,0 8 1,-6 24 100,3-17-70,1 0 0,-1 29-1,4-47-21,0 0-1,0 1 0,0-1 0,0 0 1,0 0-1,0 0 0,0 0 0,1 0 1,-1 0-1,0 0 0,1 0 0,-1 0 1,1 0-1,-1 0 0,1 0 0,0 0 1,1 2-1,-2-3-1,1 1 0,0-1 1,-1 0-1,1 1 1,0-1-1,0 0 0,0 1 1,-1-1-1,1 0 0,0 0 1,0 0-1,0 0 0,0 0 1,-1 0-1,1 0 0,0 0 1,0 0-1,1 0 1,3-2 14,0 1 1,1-1 0,-1 0-1,0-1 1,7-4-1,-9 6-31,46-32 148,-37 24-173,0 0 0,1 1-1,0 1 1,25-11-1,-37 18 32,0-1-1,1 1 1,-1 0-1,0-1 1,0 1-1,0 0 1,1 0-1,-1 0 0,0 0 1,0 0-1,1 0 1,-1 0-1,0 0 1,0 0-1,0 1 1,3 0-1,-3 0-2,0 0-1,0-1 1,0 1 0,-1 0 0,1 0-1,0 0 1,0 1 0,0-1-1,-1 0 1,1 0 0,-1 0 0,1 0-1,-1 1 1,1-1 0,-1 0-1,0 1 1,1-1 0,-1 0-1,0 3 1,2 19 27,-1 1 0,-1-1 0,-5 40 0,-20 76 61,-48 140 71,54-221-52,-3-1 0,-34 64 0,40-92-27,-2 0 1,0-2-1,-2 0 0,-1-1 0,-36 35 1,52-56-48,-1 0 1,0 0-1,1-1 1,-2 0-1,1 0 0,0 0 1,-1-1-1,-14 6 1,19-9-17,0 1 0,-1-1 0,1 1 0,-1-1 0,1 0 0,-1 0 0,1 0 0,-1 0 0,1 0 0,-1-1 0,1 1 0,0-1 0,-1 1 0,1-1 0,-1 0 0,1 0 0,0 0 0,0 0 0,0-1 0,0 1 0,0 0 0,0-1 0,0 0 0,0 1 0,0-1 0,1 0 0,-1 0 0,1 0 0,-3-4 0,-1-2 10,0-2 1,0 1 0,1 0-1,0-1 1,-3-15 0,-2-15-14,2 0 0,1 0 1,0-51-1,5 84-21,1-1 0,0 1 0,1-1 0,-1 1 0,1 0 1,1-1-1,0 1 0,0 0 0,3-7 0,-3 10-1,0 0-1,1 0 1,-1 0-1,1 1 1,0-1 0,0 1-1,1 0 1,-1-1-1,0 2 1,1-1 0,0 0-1,0 1 1,0 0 0,0 0-1,0 0 1,6-2-1,18-5-12,0 1-1,0 2 1,50-6-1,91 3-192,-141 8 171,47-4 66,-27 1-1370,1 3-3714,-30 3 2586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225 168 2144,'13'-61'1472,"-1"28"1628,-10 28-2427,0 0-1,0 0 1,-1 0 0,3-9 0,-4 10-636,3-32 9837,-9 53-8271,-5 15-717,-36 98 873,-30 56-35,56-127-1378,-16 71 0,26-82-276,-6 24 181,-14 140-1,31-132-298,0-79-49,0 0 0,-1 0 0,1-1 0,0 1 0,0 0 0,0 0 0,-1-1 0,1 1 0,0 0 0,0 0 0,-1-1 0,1 1 0,-1-1 0,1 1 0,-1 0 0,0 0 0,15-24-10309,15-10 5775,-16 18 2784,21-22-1006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 6720,'0'0'104,"0"0"0,-1 0 0,1 0 0,0 0 0,0 0 0,0 0 0,0 0 1,-1 0-1,1 0 0,0 0 0,0 0 0,0 0 0,-1-1 0,1 1 0,0 0 0,0 0 0,0 0 1,0 0-1,0 0 0,-1 0 0,1 0 0,0-1 0,0 1 0,0 0 0,0 0 0,0 0 0,0 0 1,0 0-1,-1-4 2999,0 7-1620,-27 80 4132,22-60-4481,-7 43 0,12-55-1030,0-1-1,0 1 0,1-1 1,1 1-1,-1-1 1,2 0-1,-1 1 0,1-1 1,1 0-1,0 0 1,0 0-1,1 0 0,1 0 1,9 16-1,-11-22-51,0 0 0,1 0 0,-1 0 0,1-1 0,0 1 0,0-1 0,0 0 0,0 0-1,0 0 1,1-1 0,-1 1 0,10 2 0,-7-3 24,1 0 0,-1-1 1,0 1-1,1-2 0,-1 1 0,1-1 1,-1 0-1,8-2 0,3-1 72,-1-1 1,0 0-1,0-2 1,0 0-1,0 0 1,24-15-1,-13 4 36,-1 0 1,-1-1-1,41-38 0,-52 41-87,-1 0-1,0 0 1,-2-1 0,0-1-1,0 0 1,16-36-1,-26 48-80,1-1 0,-2 0-1,1 1 1,0-1-1,-1 0 1,0 0 0,-1 0-1,1 0 1,-2-7-1,1 11-36,0 0-1,0 0 0,0 1 0,-1-1 0,1 0 0,-1 1 1,0-1-1,1 0 0,-1 1 0,0-1 0,0 1 1,0-1-1,0 1 0,0-1 0,0 1 0,0 0 1,-1-1-1,1 1 0,0 0 0,-1 0 0,1 0 1,-1 0-1,1 0 0,-1 0 0,1 1 0,-1-1 0,0 1 1,1-1-1,-1 1 0,0-1 0,0 1 0,1 0 1,-1 0-1,0 0 0,-3 0 0,-19 2-293,0 0 0,0 2 0,-42 12 0,34-7-3199,-47 5 0,68-12-517,8 2 1311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203 178 5472,'-8'-10'10187,"6"16"-8689,-47 139 1910,-76 259-1195,118-378-1937,4-16 10,0 0-1,1 0 1,-2 19 0,6-23 187,1-7-270,3-8-42,3-8-108,-1 0-1,9-28 1,-2 3-3,88-205 206,-27 84-447,-28 62 222,7-29 273,-54 126-264,0 1 21,0 0-1,0-1 1,1 1-1,-1 0 1,1 0-1,0 0 1,0 0-1,0 0 1,4-4-1,-6 7-50,1-1 0,-1 1 1,0 0-1,1 0 0,-1-1 0,1 1 0,-1 0 0,1 0 1,-1 0-1,1-1 0,-1 1 0,0 0 0,1 0 0,-1 0 0,1 0 1,-1 0-1,1 0 0,-1 0 0,1 0 0,-1 0 0,1 1 1,-1-1-1,1 0 0,-1 0 0,1 0 0,-1 0 0,1 1 0,-1-1 1,1 0-1,-1 0 0,0 1 0,1-1 0,-1 0 0,0 1 0,1-1 1,-1 0-1,0 1 0,1-1 0,-1 1 0,0-1 0,0 1 1,1-1-1,-1 0 0,0 1 0,0 0 0,10 23 348,-10-23-356,9 35 398,-1 1 0,4 54 0,-7-72-411,-5-18 26,0-1-1,0 1 0,0 0 0,1-1 0,-1 1 1,0 0-1,1-1 0,-1 1 0,1 0 1,-1-1-1,1 1 0,-1-1 0,1 1 0,-1-1 1,1 1-1,-1-1 0,1 0 0,0 1 0,-1-1 1,1 0-1,0 1 0,-1-1 0,2 0 0,-1 0 9,0 0 0,0-1 0,0 0-1,0 1 1,0-1 0,0 0 0,0 1-1,-1-1 1,1 0 0,0 0-1,0 0 1,-1 0 0,1 0 0,1-1-1,2-4 32,13-17 108,18-33 0,-7 10-235,-13 22-6,-12 18 36,1 0 1,-1 0-1,1 0 0,0 1 0,1-1 0,7-6 0,-12 12 37,1-1-1,-1 1 1,0 0 0,1-1 0,-1 1-1,1 0 1,-1 0 0,1 0-1,-1-1 1,1 1 0,-1 0-1,0 0 1,1 0 0,-1 0-1,1 0 1,-1 0 0,1 0-1,-1 0 1,1 0 0,-1 0 0,1 0-1,-1 0 1,1 0 0,-1 0-1,1 1 1,-1-1 0,1 0-1,-1 0 1,1 1 0,-1-1-1,0 0 1,1 0 0,-1 1-1,1-1 1,-1 0 0,0 1 0,1-1-1,-1 1 1,0-1 0,0 0-1,1 1 1,-1-1 0,0 1-1,0-1 1,0 1 0,1-1-1,-1 1 1,0 0 0,7 25-101,-6-24 96,5 44 107,-2-1-1,-4 79 0,0-59 99,-1-3-63,4 113-59,-2-135-1981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2304,'7'-5'11623,"10"-7"-7500,32-21-2584,-41 28-1295,57-30 1114,-58 32-1094,0 0-1,0 0 1,0 1 0,1 0 0,-1 0-1,1 1 1,10-1 0,-17 2-166,1 1 1,-1-1 0,1 1 0,-1 0 0,0 0 0,1 0 0,-1-1-1,0 1 1,0 0 0,1 0 0,-1 1 0,0-1 0,0 0-1,0 0 1,0 1 0,-1-1 0,1 0 0,0 1 0,0 1-1,9 10 454,-8-11-485,0 0 1,1 0-1,-1 0 1,1 0 0,-1 0-1,1-1 1,0 1-1,0-1 1,0 0 0,0 1-1,0-1 1,0-1-1,0 1 1,0 0 0,0-1-1,0 0 1,1 1-1,-1-1 1,0-1 0,0 1-1,0 0 1,0-1-1,1 1 1,-1-1 0,0 0-1,0 0 1,0-1-1,0 1 1,-1 0 0,1-1-1,0 0 1,0 1 0,3-5-1,20-25-509,-19 22-1277,-1 0 0,14-12-1,-7 13-584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2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7552,'4'-1'9036,"17"-2"-5198,7-1-2739,-24 3-1003,-1 0 1,1 0-1,-1 0 1,1-1-1,-1 0 1,0 0-1,0 0 1,1 0-1,-1 0 0,-1-1 1,1 1-1,0-1 1,2-3-1,-3 4-43,0 0-1,-1 0 0,1 0 1,-1 0-1,1-1 1,-1 1-1,0 0 0,0-1 1,0 1-1,0-1 0,-1 0 1,1 1-1,0-1 0,-1 0 1,0 1-1,0-1 1,0-5-1,0 6-76,-1-1 0,0 0 0,1 1-1,-1 0 1,0-1 0,0 1 0,0-1 0,0 1 0,-1 0 0,1 0-1,-1 0 1,-2-4 0,2 5 26,1 0 0,-1 0 0,1 0 0,-1 0 0,0 1 0,1-1 0,-1 0-1,0 1 1,1-1 0,-1 1 0,0 0 0,0-1 0,1 1 0,-1 0 0,0 0 0,0 0 0,0 1 0,-2-1 0,1 1 67,0 0 0,0-1 0,1 1 0,-1 0 0,1 0 0,-1 1 0,1-1 0,-1 1 0,1-1 0,0 1 0,-1 0 0,1-1 0,0 1 0,0 0 0,1 0 0,-1 1 0,0-1 0,1 0 0,-1 1 0,1-1 0,0 1 0,-1-1 0,1 1 0,0 0 0,0 4 0,-2 5 129,0 0 0,2 1 0,-1 0 0,2 19 0,0-17-26,2 0 1,-1-1-1,2 1 1,0 0 0,1-1-1,0 1 1,1-1-1,1-1 1,0 1 0,13 20-1,-16-31-129,-1 1-1,1-1 1,1 0-1,-1 0 1,0 0-1,1-1 1,-1 1-1,1-1 1,0 1-1,0-1 1,0 0-1,5 1 1,-6-2-148,0 0 0,0 0 0,0 0 0,0 0 0,0-1 0,0 0 0,1 1 0,-1-1 0,0 0 0,0 0 0,0-1 0,0 1 0,1-1 0,-1 0 0,0 1 0,4-3 0,1-2-2757,0 0 0,-1-1 0,1 0 0,-2 0 0,9-9-1,2-2-843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2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5 136 8384,'-3'-11'1268,"2"-10"7577,9 55-4831,-6 29-2327,0 5-606,43 282 2012,-45-348-3093,6 23 343,-6-25-315,0 1 0,0 0-1,0-1 1,0 1 0,0 0-1,0-1 1,0 1 0,1 0-1,-1-1 1,0 1 0,1-1-1,-1 1 1,0 0 0,1-1-1,-1 1 1,1-1 0,-1 1 0,1-1-1,-1 1 1,1-1 0,-1 0-1,1 1 1,-1-1 0,1 0-1,0 1 1,-1-1 0,1 0-1,-1 0 1,2 1 0,0-2 41,0-1 0,0 1 0,-1-1 0,1 1 0,-1-1-1,1 0 1,-1 1 0,0-1 0,0 0 0,0 0 0,0 0 0,0 0 0,1-3 0,16-28 211,42-61 0,36-29-227,-50 67-2002,65-105 0,-100 141 1100,33-59-3929,-18 26-3488,-18 38 4917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2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29 6048,'-8'-19'1952,"8"19"-1938,0 0-1,0 0 1,0 0 0,-1-1 0,1 1 0,0 0-1,0 0 1,0 0 0,0 0 0,0 0 0,0 0-1,0 0 1,0 0 0,0-1 0,0 1 0,0 0 0,0 0-1,0 0 1,0 0 0,0 0 0,0 0 0,0-1-1,0 1 1,0 0 0,0 0 0,0 0 0,0 0-1,0 0 1,0 0 0,0-1 0,0 1 0,0 0-1,0 0 1,0 0 0,0 0 0,0 0 0,0 0 0,0 0-1,0 0 1,0-1 0,1 1 0,-1 0 0,0 0-1,0 0 1,0 0 0,0 0 0,0 0 0,0 0-1,0 0 1,0 0 0,1 0 0,-1 0 0,0 0-1,0 0 1,0 0 0,3-1 287,1 0 1,-1 0-1,0 0 0,0 1 1,0-1-1,1 1 0,-1 0 1,0 0-1,1 0 0,-1 1 1,0-1-1,0 1 0,0 0 1,1 0-1,-1 0 0,0 0 1,0 0-1,0 1 0,0-1 1,-1 1-1,1 0 0,0 0 1,3 4-1,3 4 218,-1 1-1,0 0 1,-1 0 0,0 1 0,-1 0-1,-1 0 1,6 17 0,24 99 1144,-34-121-1567,47 328 3312,-41-246-2664,-3 1 0,-5-1 0,-18 145 0,13-192-687,-3 0 0,-1 0-1,-2-1 1,-2-1 0,-21 45 0,7-31-1468,-3 0-1,-57 74 1,46-69-595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2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29 5056,'-15'-10'1642,"15"10"-1580,0 0 0,0-1 0,0 1 0,0 0 0,0 0 0,-1-1 0,1 1 0,0 0 0,0 0 0,0 0 0,0-1 0,0 1 0,0 0 0,0 0 0,0-1 0,0 1 0,0 0 1,0 0-1,0-1 0,0 1 0,0 0 0,0 0 0,1-1 0,-1 1 0,0 0 0,0 0 0,0 0 0,0-1 0,0 1 0,0 0 0,1 0 0,-1 0 0,0-1 0,0 1 0,0 0 0,0 0 0,1 0 0,-1 0 0,0 0 0,0 0 0,1-1 0,-1 1 0,8-5 4055,-8 4-3945,1 1 0,0-1-1,-1 1 1,1-1-1,0 1 1,-1 0 0,1-1-1,0 1 1,0 0-1,0 0 1,-1-1 0,1 1-1,0 0 1,0 0 0,-1 0-1,1 0 1,0 0-1,0 0 1,0 0 0,-1 1-1,1-1 1,0 0 0,0 0-1,-1 0 1,1 1-1,0-1 1,0 0 0,-1 1-1,1-1 1,0 1 0,0 0-1,1 1-19,-1 0 0,0-1 1,0 1-1,0 0 0,0 0 0,0 0 0,0 0 0,-1 1 0,1-1 0,-1 0 0,1 3 0,1 6 137,-1-1-1,-1 0 1,0 1-1,0-1 1,-1 1-1,-2 11 1,1-16-206,1 0 1,-1 0 0,0 0-1,0 0 1,-1-1 0,0 1 0,0 0-1,0-1 1,0 0 0,-1 0 0,-7 8-1,2-5-107,-4 5 405,-1 0-1,0-1 0,-22 14 1,31-23-506,0 0 0,0-1 1,-1 0-1,1 0 1,-1 0-1,1 0 0,-1-1 1,1 0-1,-1 0 1,0-1-1,0 1 1,1-1-1,-1-1 0,0 1 1,-8-2-1,10 1-586,-1-1-1,1 1 0,0-1 1,-1 0-1,1 0 1,-6-4-1,-4-3-1570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51 5408,'0'0'166,"0"-1"-1,0 1 1,0-1 0,0 1 0,0-1-1,0 1 1,0 0 0,0-1 0,-1 1-1,1-1 1,0 1 0,0-1-1,0 1 1,-1 0 0,1-1 0,0 1-1,-1-1 1,1 1 0,0 0 0,-1-1-1,0 1 1,-3-2 3158,0 0-2247,-1-1 0,1 1 0,-1 0 0,1 0 0,-9-2-1,-27-2 1458,16 5-1674,-30 4 0,31-1-646,0 1 0,1 1 1,-1 1-1,1 1 0,0 1 1,0 1-1,1 1 1,-29 16-1,36-16-126,-1 0-1,1 1 1,1 1 0,0 1-1,0 0 1,2 0 0,-1 1-1,1 1 1,1-1 0,1 2-1,-13 24 1,13-21-75,1 0 0,1 1 0,-7 29 0,13-42 41,0 1 0,0 0 0,0-1 0,0 1 0,1 0 1,0 0-1,1-1 0,0 1 0,0 0 0,0-1 0,1 1 0,0 0 1,0-1-1,4 8 0,-5-12-22,0 0 0,0 0 1,1 0-1,-1 0 0,1 0 1,0 0-1,-1-1 0,1 1 0,0 0 1,0-1-1,0 1 0,0-1 0,0 0 1,1 0-1,-1 0 0,0 0 1,1 0-1,-1 0 0,0-1 0,1 1 1,2-1-1,-2 1 3,1-1 0,0 0-1,0-1 1,-1 1 0,1-1 0,0 0 0,-1 0-1,1 0 1,-1 0 0,1 0 0,-1-1 0,6-3-1,6-6 34,0 0 0,-1-1-1,0 0 1,-1-1-1,16-21 1,3-2 6,104-103 154,-28 29-56,-106 108-173,10-9-24,-1-2 0,0 0-1,0 0 1,15-26-1,-23 27-136,-6 8-96,2 4 245,0 0-1,0 0 1,0 0-1,0 0 1,1 0-1,-1 0 1,0 0-1,0 1 1,0-1-1,1 0 0,-1 1 1,0-1-1,0 1 1,1-1-1,-1 1 1,0-1-1,1 1 1,-2 0-1,-5 6 0,0 1 0,1-1-1,0 1 1,1 1 0,-1-1 0,1 1-1,1-1 1,0 1 0,0 1 0,1-1-1,-4 14 1,3 0-11,0 1 0,1 0-1,1 37 1,2-44 33,1-1 0,0 1 0,1-1 0,5 19 0,-5-29 14,0 0-1,0 0 1,0 0-1,1 0 1,0-1-1,0 1 1,0-1-1,1 0 1,-1 0-1,1 0 1,1-1-1,-1 1 1,1-1-1,6 5 1,-8-7-5,0 0 0,0-1 1,0 1-1,0-1 0,1 1 1,-1-1-1,1 0 0,-1-1 1,1 1-1,-1 0 0,1-1 1,-1 0-1,1 0 0,0 0 0,-1 0 1,1-1-1,-1 1 0,1-1 1,4-1-1,0-2 41,0 1 0,1-1 0,-1 0 0,0 0 0,-1-1 0,11-8 0,3-7 21,1-1 1,-2 0-1,-1-2 0,32-48 1,8-11-56,-42 62-25,-7 9-8,-1-1 1,10-16-1,-19 28 8,2-4-20,1 0 1,-1 0-1,1 0 1,0 0-1,0 1 1,0-1 0,6-4-1,-2 1 68,-3 3-165,-2 16 61,-2 6 49,2 1 0,0-1 0,10 34-1,21 51 37,-27-87-24,1-1 1,0 0-1,0-1 1,2 1-1,0-1 1,13 16-1,-14-22 12,-1 0-1,1 0 1,0-1-1,1 0 1,0 0 0,0-1-1,0 0 1,1-1-1,0 0 1,12 5-1,-7-5 28,-1-1 0,1 0-1,0-1 1,1 0 0,-1-1-1,25-1 1,-31-1-29,-1-1 0,0 0 1,0-1-1,0 1 0,0-2 0,0 1 0,-1-1 1,1 0-1,-1-1 0,0 1 0,0-1 1,0-1-1,0 0 0,7-6 0,-4 2 33,-1-2-1,0 1 0,0-1 0,-1 0 1,0-1-1,-1 0 0,9-20 1,-4 1-51,17-62 0,-26 80-65,0 1-1,-1-1 1,0 0 0,-1 0-1,0 1 1,-3-23 0,2 34 62,0-1-1,0 1 1,0 0 0,0 0 0,0 0 0,0-1-1,-1 1 1,1 0 0,-1 0 0,1 0 0,-1 0-1,1 0 1,-1 0 0,1 0 0,-1 0-1,0 0 1,0 0 0,0 0 0,1 0 0,-1 1-1,0-1 1,0 0 0,0 0 0,0 1 0,0-1-1,0 1 1,0-1 0,-1 1 0,0-1 0,0 1-4,1 0 1,-1 0-1,1 0 0,-1 1 1,1-1-1,0 1 1,-1-1-1,1 1 1,0-1-1,-1 1 1,1 0-1,0-1 0,0 1 1,0 0-1,-1 0 1,1 0-1,0 0 1,0 0-1,0 0 1,1 0-1,-1 1 1,0-1-1,0 1 0,-5 10 54,0-1 0,1 1 0,0 0-1,1 0 1,1 0 0,0 1-1,1-1 1,0 1 0,0 0-1,2 0 1,1 24 0,1-14 61,1-1 0,1 1 0,1-1 0,1 0-1,16 40 1,-19-56-87,0-1-1,1 1 0,-1 0 0,1-1 1,1 0-1,-1 0 0,1 0 0,-1 0 1,1-1-1,1 0 0,-1 0 1,0 0-1,1-1 0,0 0 0,0 0 1,0 0-1,0-1 0,1 1 0,-1-2 1,0 1-1,11 1 0,-1-1-263,1-1-1,0 0 1,0-1 0,0-1-1,0-1 1,-1 0 0,23-7-1,-25 5-422,0 0 0,0-2 0,-1 1 0,1-2 1,-1 0-1,-1-1 0,21-15 0,-16 9-1312,-1-1 0,0-1 0,-1-1 0,17-24 0,14-23-2412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2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6464,'5'16'11095,"-2"12"-8296,-3 37-2272,-17 207 774,17-213-696,1-24 662,13-63-238,35-100-720,-36 87-429,33-68 1,-38 95 87,16-23 0,-21 33 23,0 0 0,0 0-1,1 1 1,-1-1 0,1 1 0,-1 0 0,1 0 0,0 0 0,8-4 0,-11 7 13,-1 0 0,0 0-1,1 0 1,-1 0 0,0 0 0,0 0 0,1 0-1,-1 0 1,0 0 0,1 0 0,-1 0 0,0 0-1,1 0 1,-1 0 0,0 0 0,0 1-1,1-1 1,-1 0 0,0 0 0,1 0 0,-1 0-1,0 1 1,0-1 0,0 0 0,1 0 0,-1 0-1,0 1 1,0-1 0,0 0 0,1 0 0,-1 1-1,5 9 132,-5-9-130,2 7 36,0 0-1,-1 0 0,0 1 1,-1-1-1,1 0 0,-1 0 1,-3 14-1,2-12-29,1 0 1,0 1-1,1 14 0,0-16 44,1 4 299,-2-13-345,1 0 1,-1 1-1,0-1 0,1 0 1,-1 0-1,0 0 0,1 0 1,-1 0-1,0 0 0,1 0 1,-1 0-1,0 0 0,1 0 0,-1 0 1,0 0-1,1 0 0,-1 0 1,0 0-1,1 0 0,-1 0 1,0 0-1,1 0 0,-1 0 1,0-1-1,1 1 0,-1 0 0,0 0 1,0 0-1,1-1 0,-1 1 1,0 0-1,0 0 0,1-1 1,-1 1-1,0 0 0,0 0 1,1-1-1,36-33 398,-25 22-455,0 1 1,0 0-1,1 1 1,1 0-1,0 1 1,23-11 0,-25 15 13,0 0 1,1 0 0,-1 2 0,1-1 0,15-1 0,-25 5 36,0 0 0,0 0 0,0 0 0,0 0 0,0 0 0,0 1 0,-1-1 0,1 1 0,0 0 0,0 0 0,0 0 0,-1 0 0,1 0 0,0 1 0,-1-1 0,0 1 0,1 0 0,-1 0 0,0 0 0,0 0 0,0 0 0,0 0 0,0 0 0,0 1 0,0-1 0,-1 1 0,1-1 0,1 5 0,0 2 39,0 0 0,0 1 0,-1-1 0,0 1 0,1 13 0,-1 47 186,-2-64-207,-6 126-133,3-115-1023,2-9-1863,8-11-2858,5-1 3051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9 10720,'-11'-2'1319,"0"0"1,0 0-1,0 1 1,-1 0 0,-16 1-1,22 0-858,-9 1-208,1 0 1,0 1-1,0 0 0,0 1 0,0 0 0,0 2 1,0-1-1,1 2 0,0 0 0,0 0 1,-22 16-1,25-14-209,0-1 0,1 1 0,0 1 0,0-1 1,1 2-1,0-1 0,0 1 0,1 0 0,1 1 0,0-1 1,0 1-1,1 1 0,0-1 0,-4 19 0,6-16 0,0 1 1,0 16-1,3-27 14,-1 1 1,1 0 0,1 0 0,-1 0-1,1-1 1,0 1 0,0 0 0,0-1-1,0 1 1,3 4 0,-4-8-35,1 0 1,-1 0-1,1 0 1,0 0-1,-1 0 0,1-1 1,-1 1-1,1 0 1,0 0-1,0-1 1,-1 1-1,1 0 0,0-1 1,0 1-1,0-1 1,0 1-1,0-1 1,0 0-1,0 1 0,0-1 1,0 0-1,0 0 1,0 1-1,0-1 0,0 0 1,0 0-1,0 0 1,0 0-1,0-1 1,0 1-1,0 0 0,0 0 1,2-1-1,1-1 11,1 0 1,-1-1-1,0 1 0,0-1 1,0 0-1,4-3 0,18-18 79,-2-1 0,23-28 0,-22 22-104,35-31 1,-58 61-19,0-1 0,-1 1 0,1-1 0,0 1 1,0 0-1,0 0 0,4-2 0,-6 3 8,0 0 0,1 0 0,-1 0 0,1 0 0,-1 0 0,1 0 0,-1 0 0,0 0 0,1 1 0,-1-1 0,1 0 0,-1 0 0,0 0 0,1 1 0,-1-1 0,0 0 0,1 0 0,-1 1 0,0-1-1,1 0 1,-1 1 0,0-1 0,0 0 0,1 1 0,-1-1 0,0 0 0,0 1 0,0-1 0,0 0 0,1 1 0,-1-1 0,0 1 0,0-1 0,0 1 0,0-1 0,0 0 0,0 1 0,0-1 0,0 1 0,0 0 0,5 50 568,-2 97 1,-2-19-383,4-88-391,-4-38-61,0 1-1,0-1 1,0 0-1,0 0 1,0 0-1,1 0 1,0 0-1,-1 0 1,5 5-1,-6-7 104,1-1 0,0 1 0,0 0-1,0-1 1,0 1 0,0-1 0,0 1-1,0-1 1,0 1 0,0-1 0,0 0-1,0 1 1,0-1 0,0 0 0,0 0-1,0 0 1,0 0 0,0 0 0,0 0 0,0 0-1,0 0 1,0 0 0,0 0 0,0-1-1,0 1 1,0 0 0,0-1 0,0 1-1,0-1 1,0 1 0,1-1 0,3-3-633,0 1 1,0-1-1,0 0 0,4-5 1,-7 8 530,7-8-803,-1-1 1,0 0-1,-1 0 1,11-19-1,19-48-2424,-21 42 1922,24-51-811,3-8 2698,4 1 7235,-44 88-6496,5-11 1051,-8 15-1935,1 1 1,-1-1-1,0 0 1,1 1-1,-1-1 1,1 1-1,-1-1 1,1 1-1,-1-1 1,1 1 0,0-1-1,-1 1 1,1 0-1,-1-1 1,1 1-1,0 0 1,-1-1-1,1 1 1,1 0-1,-2 0-78,1 0 1,-1 1-1,0-1 0,1 0 0,-1 1 1,0-1-1,1 1 0,-1-1 1,0 0-1,1 1 0,-1-1 0,0 1 1,0-1-1,1 1 0,-1-1 0,0 1 1,0-1-1,0 1 0,0-1 0,0 1 1,0-1-1,0 1 0,0-1 0,0 1 1,0-1-1,0 1 0,0 0 0,-1 20 1058,1-19-1028,-19 222 4926,19-220-4950,0 0 1,-1 0-1,2 0 0,0 7 0,-1-11-91,0 0 0,0 0 0,0 1 0,0-1 0,0 0 0,0 0-1,0 0 1,0 0 0,0 0 0,0 1 0,0-1 0,0 0 0,0 0 0,0 0-1,0 0 1,0 0 0,0 1 0,0-1 0,0 0 0,1 0 0,-1 0 0,0 0-1,0 0 1,0 0 0,0 0 0,0 1 0,0-1 0,1 0 0,-1 0-1,0 0 1,0 0 0,0 0 0,0 0 0,0 0 0,1 0 0,-1 0 0,0 0-1,0 0 1,0 0 0,0 0 0,1 0 0,-1 0 0,0 0 0,0 0 0,1-1 39,1 0 1,-1 0-1,0 0 1,-1-1 0,1 1-1,0 0 1,0 0 0,0-1-1,0-1 1,20-41 133,27-50-103,-39 79-105,0 0 1,2 1 0,23-26 0,-18 28-17,-15 11 43,-1 1 0,0 0 0,1 0 1,-1 0-1,1-1 0,-1 1 1,0 0-1,1 0 0,-1 0 0,1 0 1,-1 0-1,0 0 0,1 0 1,-1 0-1,1 0 0,-1 0 1,1 0-1,-1 0 0,1 0 0,-1 0 1,0 0-1,1 0 0,-1 0 1,1 1-1,-1-1 0,0 0 1,1 0-1,-1 0 0,0 1 0,1-1 1,-1 0-1,0 1 0,1-1 1,-1 0-1,0 1 0,1-1 0,-1 0 1,0 1-1,0-1 0,0 0 1,1 1-1,-1-1 0,0 1 1,0 0-1,2 12 92,0 0 0,-1 0-1,0 1 1,-1-1 0,-1 0 0,-3 17 0,3-17-60,-2 18-108,0-12-228,1-1 0,1 1 0,0 0 0,2 0-1,3 23 1,-4-41 90,0 1 1,1-1-1,-1 1 0,1-1 0,0 1 1,-1-1-1,1 1 0,0-1 0,0 1 0,0-1 1,0 0-1,0 0 0,0 1 0,0-1 1,0 0-1,1 0 0,-1 0 0,0 0 0,1-1 1,-1 1-1,1 0 0,-1 0 0,2 0 1,2 0-627,-1 0 1,0 0 0,0-1-1,1 1 1,-1-1 0,0 0 0,7-1-1,16 0-2003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3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 7296,'9'-2'2110,"-7"1"-903,-5 1-332,3 1-422,-1 0 1,1 0 0,-1 0 0,1 1 0,-1-1-1,1 0 1,0 0 0,0 1 0,0-1 0,0 3-1,-1 7 1009,-9 31 390,-39 162 2758,-19-4-3158,41-137-1316,-8 20-206,-31 105-1,43-85-2878,22-95-1921,5-19 2393,9-26-336,2-10-744,2 1 1189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3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9728,'-10'-17'4384,"7"17"-3808,3 5 1535,3-1-1279,-6 4 704,3 4-864,-5 13 864,10 6-864,-5 9-192,8 3-288,-3 10-160,3-1 0,2-4-192,-2-8 96,1-8-2912,6-8 1600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3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22 2976,'21'-17'5561,"-20"16"-5198,0 1 1,0-1-1,0 1 1,0-1 0,0 1-1,0-1 1,0 1 0,0 0-1,1 0 1,-1 0 0,0-1-1,0 1 1,0 0 0,0 0-1,1 1 1,3 1 4070,-8 4-3978,1 0 1,0 0-1,0 1 1,0-1 0,-1 9-1,-2 9 37,-25 84 873,-9 39-498,8-18 55,29-111-683,3-19-227,-1 1 0,0 0-1,0 0 1,0 0 0,0 0 0,0-1 0,1 1 0,-1 0 0,0 0-1,0 0 1,0 0 0,1 0 0,-1 0 0,0 0 0,0 0 0,0-1-1,1 1 1,-1 0 0,0 0 0,0 0 0,0 0 0,1 0-1,-1 0 1,0 0 0,0 0 0,0 0 0,1 0 0,-1 0 0,0 1-1,0-1 1,1 0 0,-1 0 0,0 0 0,0 0 0,0 0 0,0 0-1,1 0 1,-1 0 0,0 1 0,0-1 0,0 0 0,0 0-1,1 0 1,-1 0 0,0 1 0,0-1 0,0 0 0,0 0 0,0 0-1,0 1 1,0-1 0,0 0 0,0 0 0,1 0 0,-1 1 0,0-1-1,0 0 1,0 0 0,0 0 0,0 1 0,16-22 198,-1-1 0,21-42-1,-10 17-170,-12 23 2,54-89-214,-49 86 231,42-49 1,-59 73-28,0 1 0,1 0-1,-1 0 1,1 0 0,-1 0-1,1 1 1,5-3 0,-8 4-25,1-1 1,0 1-1,-1 0 1,1 0-1,0-1 0,-1 1 1,1 0-1,0 0 1,-1 0-1,1 0 1,0 0-1,-1 0 1,1 0-1,0 0 0,0 0 1,-1 0-1,1 0 1,0 1-1,-1-1 1,1 0-1,0 0 1,-1 1-1,1-1 0,-1 0 1,1 1-1,0-1 1,-1 1-1,1-1 1,-1 1-1,1-1 1,-1 1-1,1-1 0,-1 1 1,0-1-1,1 1 1,-1-1-1,0 1 1,1 1-1,2 7 143,-1 0 0,-1 1 0,1-1 0,-1 1 0,-1-1 0,0 1 0,-2 14 0,1 6-11,-7 155 122,4-104-213,2-62-46,1-8-8,1 0 0,1 20 0,2 4-563,-5-21-8222,15-14-2184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3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9056,'2'15'13851,"-2"-14"-13395,-8 9 79,-38 28 1749,-10 10-876,50-42-1337,0 1 0,0 0 1,1 0-1,0 1 1,0-1-1,-5 13 1,6-12-54,1 1 0,1 1 0,-1-1 0,1 0 0,1 0 0,0 1 0,0-1 0,1 1 0,0-1 1,2 12-1,-2-16-223,1 0 0,0 0 1,0 0-1,1 1 1,-1-1-1,1 0 0,0-1 1,0 1-1,1 0 1,-1 0-1,1-1 0,0 0 1,1 0-1,-1 1 1,1-2-1,-1 1 0,1 0 1,0-1-1,6 4 1,-9-6-96,1-1-1,0 1 1,-1 0 0,1 0 0,0-1 0,0 1 0,0-1 0,0 0 0,0 1 0,-1-1 0,1 0 0,0 0 0,0 0 0,0 0 0,0-1 0,0 1 0,0 0 0,0-1 0,-1 1 0,1-1 0,0 0 0,0 0-1,1-1 1,2-1-619,0 0 0,-1 0-1,0-1 1,0 0-1,0 0 1,5-6 0,14-17-2089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3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14 100 8064,'-13'-20'3648,"21"6"-3168,-8 5 1568,5 4-1216,-5-3-192,5 5-416,-2-6-736,2 6 256,4-9-1376,1 7 896,3-3-4288,9 5 2752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3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13 6400,'0'0'153,"0"0"1,-1-1-1,1 1 1,0 0-1,0 0 1,0 0 0,-1-1-1,1 1 1,0 0-1,0 0 1,0-1-1,0 1 1,0 0-1,0-1 1,-1 1-1,1 0 1,0 0-1,0-1 1,0 1-1,0 0 1,0-1-1,0 1 1,0 0 0,0-1-1,0 1 1,0 0-1,0 0 1,1-1-1,-1 1 1,0-5 3793,-10 6-1322,-17 7-1204,-1 1-1,-35 18 0,38-15-1148,2 0-1,-1 1 0,1 1 0,1 2 1,1 0-1,0 1 0,-27 29 1,39-36-235,0 1 0,1 0 0,0 0 0,1 1 0,0 0 0,1 0 0,0 1 0,1 0 0,1 0 0,0 0 0,0 0 0,2 1 0,-1-1 0,2 1 0,0 0 0,1 16 0,0-26-3,0 1 0,1-1 0,0 1 0,0-1 0,0 0 0,3 7-1,-3-10-20,-1 1 0,1-1-1,0 1 1,0-1-1,0 1 1,0-1-1,0 0 1,0 1 0,0-1-1,0 0 1,1 0-1,-1 0 1,0 0 0,1 0-1,-1 0 1,1 0-1,-1-1 1,1 1-1,-1 0 1,3 0 0,-2-1 25,1 0 0,-1 0 0,0 0 0,1 0 1,-1 0-1,0-1 0,1 1 0,-1-1 0,0 1 0,0-1 1,1 0-1,-1 0 0,0 0 0,0 0 0,0 0 1,0 0-1,3-4 0,2-1 13,0 0 0,0-1-1,5-8 1,3-4 21,-2-1 0,0 0 0,12-26 0,24-68 102,-11 26 4,-36 82-180,6-13 406,-7 19-393,-1-1 0,0 0 1,0 0-1,0 0 0,1 1 0,-1-1 0,0 0 0,0 0 1,0 0-1,0 0 0,0 0 0,0 1 0,-1-1 0,1 0 0,0 0 1,0 0-1,-1-1 0,-10 22 101,7-10-118,0-1 1,1 1-1,1 0 1,0 0 0,0 0-1,1 0 1,0 19-1,9 74 150,-5-76-122,-3-22-3,1 3 23,0 1 0,0-1 0,1 1 1,5 13-1,-7-21-23,1 0 0,-1 1 0,1-1 1,0 0-1,-1 1 0,1-1 0,0 0 0,0 0 1,0 1-1,0-1 0,0 0 0,0 0 0,0 0 1,0 0-1,0 0 0,1-1 0,-1 1 0,0 0 1,0-1-1,1 1 0,-1 0 0,1-1 0,-1 0 1,0 1-1,1-1 0,-1 0 0,1 0 0,-1 1 1,1-1-1,-1-1 0,1 1 0,-1 0 0,1 0 1,2-1-1,7-3 32,0-1 1,-1 0-1,1-1 1,-1-1-1,0 1 0,11-11 1,-7 7 20,64-51 129,23-16-88,-62 50-99,22-15-1,-61 42-15,1-1 0,0 1 1,0-1-1,0 1 0,0-1 0,-1 1 0,1 0 0,0-1 1,0 1-1,0 0 0,0 0 0,0 0 0,0 0 0,0 0 1,1 0-1,-1 0 2,-1 0 1,0 0 0,0 1-1,1-1 1,-1 0-1,0 1 1,0-1-1,1 0 1,-1 1 0,0-1-1,0 1 1,0-1-1,0 0 1,1 1 0,-1-1-1,0 1 1,0-1-1,0 0 1,0 1-1,0-1 1,0 1 0,0-1-1,0 1 1,0-1-1,0 0 1,-1 1 0,1-1-1,0 1 1,0-1-1,0 0 1,-1 1-1,-2 16 23,0 1 0,1 0-1,1-1 1,1 1-1,0 0 1,2-1 0,0 1-1,0-1 1,2 1-1,0-1 1,1 0-1,1 0 1,0-1 0,1 0-1,1 0 1,15 22-1,-20-33 16,1 1-1,0-1 1,0-1 0,0 1-1,1-1 1,0 1-1,0-1 1,0-1-1,0 1 1,10 5-1,-12-8-11,0 0 0,-1 0-1,1 0 1,0-1 0,0 1 0,0-1-1,0 1 1,0-1 0,0 0-1,0 0 1,0 0 0,0-1 0,0 1-1,0-1 1,0 0 0,0 1 0,-1-1-1,1-1 1,0 1 0,0 0-1,-1-1 1,1 1 0,-1-1 0,5-3-1,4-6 17,-1 0-1,0-1 0,17-24 1,-13 15 16,13-16-2,106-161 134,-129 192-197,-1-1 0,0 0 1,0 1-1,0-1 0,1-9 1,-3 15-8,-1 0 1,0-1-1,0 1 0,1-1 1,-1 1-1,0 0 0,0-1 1,0 1-1,-1-1 0,1 1 1,0 0-1,0-1 0,-1 1 1,1-1-1,-1 1 0,1 0 1,-1 0-1,0-1 0,1 1 1,-1 0-1,0 0 0,0 0 1,0 0-1,0-1 0,0 1 1,0 1-1,0-1 0,0 0 1,0 0-1,-1 0 0,1 1 1,-2-2-1,0 1-2,0 0 0,-1 0 0,1 1 1,0-1-1,0 1 0,0 0 0,-1 0 0,1 0 0,0 0 0,0 0 0,-1 1 0,1-1 1,0 1-1,0 0 0,0 0 0,0 0 0,0 1 0,0-1 0,0 1 0,0-1 0,1 1 1,-1 0-1,1 0 0,-5 4 0,1 0 37,0 0 1,0 1 0,1 0-1,0 0 1,0 0 0,1 1-1,-1-1 1,-3 12-1,2-1 56,0-1 0,1 2-1,-4 27 1,8-33-40,0-1 1,0 1 0,2 0 0,-1-1 0,1 1-1,5 17 1,-5-26-25,0 0 1,1 0-1,-1 0 1,1 0-1,0-1 0,0 1 1,1-1-1,-1 1 0,1-1 1,0 0-1,0 0 1,0 0-1,0 0 0,0 0 1,0-1-1,1 1 1,0-1-1,-1 0 0,7 2 1,0 0 0,0 0 0,0-1 1,1-1-1,-1 0 0,1 0 1,17 0-1,-7-2-388,1-1 1,-1-1-1,1-1 0,-1-1 0,0-1 1,0 0-1,-1-2 0,1 0 1,24-14-1,-15 6-2336,45-32 0,18-27-5999,-23 13 3696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3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1031 6976,'-1'1'244,"0"0"1,0 0-1,0 0 1,0 0-1,1 0 1,-1 1-1,0-1 1,1 0-1,-1 0 1,1 1-1,0-1 1,-1 0-1,1 1 1,0-1-1,0 2 1,0-2-15,1 0 0,-1 0 0,0 0 0,1 0-1,-1-1 1,1 1 0,0 0 0,-1 0 0,1 0 0,0-1 0,-1 1 0,1 0 0,0-1-1,0 1 1,0 0 0,-1-1 0,1 1 0,0-1 0,0 0 0,0 1 0,0-1 0,2 1 0,0-1 21,0 1 0,0 0 0,-1-1 1,1 0-1,0 1 0,1-1 1,-1-1-1,0 1 0,-1 0 0,1-1 1,0 1-1,0-1 0,0 0 1,0 0-1,0 0 0,0 0 1,-1-1-1,1 1 0,-1-1 0,1 0 1,-1 1-1,3-4 0,7-5 180,-1-1 0,-1 0 0,10-13 0,-14 17-244,40-50 597,109-123 592,-77 104-1055,68-71 280,-123 120-437,-1 0 0,-2-2 0,31-54 0,-33 46 87,-1-1 0,-1 0-1,-3-1 1,11-48 0,-23 82-236,8-51 332,-8 50-357,0 0-1,-1 0 0,0 1 1,0-1-1,-1 0 0,-2-10 1,3 16-1,0-1 0,0 1 0,0-1 0,0 1 0,0-1 1,-1 1-1,1-1 0,0 1 0,0-1 0,0 1 0,-1-1 0,1 1 1,0-1-1,-1 1 0,1 0 0,0-1 0,-1 1 0,1 0 0,-1-1 1,1 1-1,-1 0 0,1 0 0,-1-1 0,1 1 0,-1 0 0,1 0 1,0 0-1,-1 0 0,0-1 0,1 1 0,-1 0 0,1 0 0,-1 0 1,1 0-1,-1 0 0,1 0 0,-1 0 0,1 1 0,-2-1 0,0 1-22,-1 0-1,1 0 1,0 1-1,-1-1 1,1 1-1,0 0 1,0-1-1,-3 4 1,-23 26-94,0 2 1,-25 40-1,2-2 48,40-57 85,-115 164 36,112-154-52,2 0 0,0 1 0,1 1 0,2 0 0,0 0 1,-4 28-1,7-19 54,1 0 0,0 67 1,6-85-42,0 1 0,1-1 0,1 0 0,0 1 0,1-2 0,1 1 0,1 0 0,7 15 0,-9-25 23,0 0 0,0 0 1,1-1-1,-1 1 0,2-1 1,-1 0-1,1-1 1,0 1-1,0-1 0,0 0 1,0-1-1,8 4 0,-5-3 24,0-1-1,0-1 0,0 0 1,0 0-1,0-1 0,1 0 1,-1 0-1,1-1 0,10 0 1,-5-2-22,-1 0-1,1 0 1,-1-2 0,1 1 0,-1-2 0,0 0 0,-1-1 0,1 0 0,-1-1 0,0 0 0,0-1 0,0-1 0,13-11-1,2-6 31,-2-1 0,32-40 0,28-28-248,-70 79 157,1 1-1,1 0 1,0 2-1,0 0 0,1 1 1,1 1-1,0 1 1,0 0-1,39-9 0,-45 15 6,0 1 0,0 1 0,0 0 0,23 2 0,-4-1 120,-69-3 20,12 3-219,-1 1-1,1 2 0,-1 0 0,1 1 1,-31 10-1,43-10 94,1 1 0,-1 0 0,1 0 0,0 1 1,0 0-1,1 1 0,-1 1 0,2-1 0,-1 2 0,1-1 1,0 1-1,-11 16 0,6-6-1,2 1 0,0 1 0,-9 24 0,15-32 7,2-1 1,-1 1-1,2 0 1,0 0 0,0 1-1,0 25 1,3-35 36,0 0-1,0 0 1,1 0 0,0 0 0,-1 0-1,2 0 1,2 8 0,-4-11 1,1 1-1,0-1 1,0 1 0,-1-1-1,1 0 1,0 0-1,1 1 1,-1-1 0,0 0-1,0 0 1,0 0 0,1 0-1,-1 0 1,0 0 0,1 0-1,-1-1 1,1 1 0,-1-1-1,1 1 1,-1-1-1,1 1 1,2-1 0,-1 1 0,1-1 1,-1 0 0,1-1-1,-1 1 1,0 0 0,1-1-1,-1 0 1,1 0 0,-1 0-1,5-3 1,30-19 74,-29 17-83,15-11 44,-1-2 1,0-1-1,24-27 0,53-74-171,-96 116 74,7-7-134,-9 15 96,-4 8 40,-2 14 22,1-12-7,1 0 0,0 1 1,1-1-1,1 15 0,0-25 13,0 1 0,1 0 0,0 0 0,-1-1 0,1 1 0,1 0 0,-1-1 0,1 1 0,-1-1 0,1 1 0,0-1 0,0 0 0,0 0 0,1 0 0,-1 0 0,1 0 0,-1-1 0,1 1 0,4 2 0,-1-1 35,1 0 1,-1 0-1,1-1 0,-1 0 0,1-1 0,0 1 0,0-1 0,1-1 0,-1 1 0,0-1 0,10 0 0,-12-1-24,1 0 0,0 0 0,0-1 0,0 0 1,-1 0-1,1 0 0,0-1 0,-1 0 0,1 0 0,-1 0 0,0-1 0,1 0 0,-1 0 0,6-5 0,5-6-4,-2 0 0,0-1 0,22-30 0,29-57 89,-19 29-59,-32 47-108,-8 17-35,-12 27 14,-1 1 83,1-1 0,1 2 0,0-1 0,2 0-1,0 1 1,1 0 0,1-1 0,1 1 0,4 33 0,-3-49 21,-1 0 1,1-1-1,0 1 1,0 0-1,1-1 1,-1 1-1,1 0 0,0-1 1,0 0-1,0 1 1,0-1-1,0 0 1,1 0-1,-1 0 1,5 3-1,-3-3 2,1 0-1,-1 0 1,1-1-1,0 1 1,-1-1-1,1 0 1,0 0-1,1-1 1,9 2-1,2-1 9,0-1-1,0-1 1,0 0 0,0-2-1,29-5 1,-25 3-38,0-2 1,0 0 0,0-1 0,-1-1-1,33-18 1,-26 9 23,0-1 0,-1-1 0,28-27 0,-14 8-1,-3-2-1,44-58 0,-76 92-11,-3 4 3,-1 0 0,1 0 0,-1 0 1,1-1-1,-1 1 0,0 0 0,1-1 1,-1 1-1,0-1 0,-1 1 0,1-1 1,0-4-1,-1 7-1,1-1 1,-1 1-1,0 0 0,0 0 1,0 0-1,0 0 1,0 0-1,0 0 1,0 0-1,0 0 0,0 0 1,0-1-1,0 1 1,0 0-1,0 0 1,-1 0-1,1 0 0,0 0 1,0 0-1,0 0 1,0 0-1,0 0 0,0-1 1,0 1-1,0 0 1,0 0-1,0 0 1,0 0-1,0 0 0,0 0 1,0 0-1,-1 0 1,1 0-1,0 0 1,0 0-1,0 0 0,0 0 1,0 0-1,0 0 1,0 0-1,0 0 0,0 0 1,-1 0-1,1 0 1,0 0-1,0 0 1,0 0-1,0 0 0,-7 4-130,-2 4 70,1 1-1,0-1 1,0 1-1,-11 19 1,-20 44 153,12-20-176,0-7 48,11-20 98,2 0 0,1 0 0,1 2 0,-9 29 0,20-52-38,0 0 0,0 0 0,1 0 0,0 0 0,0 0 0,0 6-1,0-9-11,0 0-1,0-1 1,0 1-1,0 0 1,0 0-1,1 0 0,-1-1 1,0 1-1,0 0 1,0 0-1,1-1 1,-1 1-1,0 0 0,1-1 1,-1 1-1,1 0 1,-1-1-1,1 1 1,-1-1-1,1 1 0,-1-1 1,1 1-1,0-1 1,-1 1-1,1-1 1,0 1-1,-1-1 0,1 0 1,0 1-1,-1-1 1,1 0-1,0 0 1,0 1-1,-1-1 0,1 0 1,0 0-1,0 0 1,0 0-1,3-1 19,-1 0 1,0 0-1,0-1 0,1 1 0,-1-1 0,-1 0 1,1 0-1,0 0 0,0 0 0,-1 0 1,1 0-1,-1-1 0,3-2 0,2-4-15,-1 1-1,0-1 0,7-13 1,38-100-119,-12 23 107,-33 85 7,-3 5-69,-1 21-144,-5 19 54,0 1 0,-2-1 0,-14 48 0,12-54 136,-20 68 98,-56 126 1,55-154 137,-41 70-1,48-102-110,-1 0 0,-1-1 0,-43 45 0,61-72-60,0 0 0,-1 0 1,1-1-1,-1 1 0,0-1 1,0-1-1,-13 7 0,18-10-40,-1 1-1,0 0 1,0 0-1,1-1 0,-1 1 1,0-1-1,0 0 0,0 1 1,0-1-1,0 0 1,0 0-1,0 0 0,1 0 1,-1-1-1,0 1 0,0 0 1,0-1-1,0 1 1,0-1-1,1 0 0,-1 0 1,0 1-1,1-1 0,-1 0 1,0 0-1,1-1 1,-2-1-1,0 0-9,1 0-1,0 0 1,-1 0 0,2-1 0,-1 1 0,0-1-1,1 0 1,-1 1 0,1-1 0,0 0-1,1 0 1,-1-3 0,-1-12-2,1 1-1,1-1 1,1 1 0,0-1-1,2 1 1,0 0 0,8-28-1,-7 33-21,0 0-1,0 0 1,1 0-1,1 1 1,0 0-1,0 0 1,2 0-1,-1 1 1,1 0-1,1 1 1,0 0-1,0 0 1,14-10-1,-3 6-15,0 1 0,1 0 0,0 2-1,1 1 1,0 0 0,1 2 0,29-7 0,173-26 40,-160 32 64,-10 1 5,103-19 175,-134 22-131,1-2 0,-1-1-1,-1 0 1,30-16 0,-45 19-78,1 0 1,-1-1 0,0 0-1,0 0 1,-1 0 0,0-1-1,0 0 1,-1-1 0,1 1-1,-2-1 1,1 0 0,-1-1-1,6-13 1,-2 5 30,-2-2 0,0 1 0,6-24 1,-11 35-75,-1 0 1,0 0 0,0 0 0,-1 0 0,0 0 0,0 0 0,0 0-1,-1 0 1,0 0 0,0 0 0,-1 0 0,-4-9 0,5 13-17,0 1 1,0 0-1,0 0 1,-1 0-1,1 0 1,-1 0-1,1 0 1,-1 0-1,0 1 1,0-1-1,0 0 1,0 1-1,0 0 1,0-1-1,0 1 1,0 0-1,-1 0 1,1 0-1,0 0 1,-1 1-1,-3-1 1,2 0 20,-1 0 0,1 1 0,-1 0 0,0 0 1,1 1-1,-1-1 0,0 1 0,1 0 0,-1 0 0,-4 2 0,2 1 47,-1 0-1,1 0 0,0 0 1,0 1-1,1 0 0,-1 0 1,1 1-1,0 0 0,0 0 0,1 0 1,0 1-1,0-1 0,1 1 1,-8 14-1,9-14-18,0-1 0,0 1 1,1 0-1,-1 0 0,1 1 0,1-1 1,0 0-1,0 1 0,0-1 0,1 1 0,0-1 1,0 1-1,1-1 0,0 0 0,0 1 1,1-1-1,0 0 0,0 0 0,0 0 0,1 0 1,0 0-1,1 0 0,4 5 0,0 0-19,0-1 1,1 0-1,1-1 0,-1 0 0,2-1 0,-1 0 0,1 0 0,1-1 0,18 10 0,-14-10-101,1-1 0,0-1-1,0 0 1,1-1-1,-1 0 1,1-2 0,20 2-1,1-3-1639,54-3 0,-5-10-3650,-65 7 3217,0-2 0,-1-1 0,1-1 1,-2 0-1,33-18 0,28-19-3356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4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39 4384,'-4'-20'1424,"4"19"-1240,0-1 0,0 1 0,0 0 0,0 0 0,0 0 0,0-1 0,1 1 0,-1 0 1,0 0-1,1 0 0,1-4 4191,-3 21 216,-15 123-121,11-84-3841,-14 181 698,-6 58 23,23-279-1248,-5 64 372,19-154-298,3-65-88,-11 84-64,4-35-56,5 1 0,33-120 0,-30 158 652,-14 47-491,0-1-1,1 0 1,0 1-1,0 0 1,0-1 0,5-4-1,-8 9-110,1 1 0,-1 0 0,0-1 0,0 1 0,1 0 0,-1 0 0,0 0 0,1-1 0,-1 1 0,1 0 0,-1 0 0,0 0 0,1 0 0,-1-1 0,0 1 0,1 0 0,-1 0 0,1 0 0,-1 0 0,0 0 0,1 0 0,-1 0 0,1 0 0,-1 0 0,0 1 0,1-1 0,-1 0 0,1 0 0,-1 0 0,0 0 0,1 0 0,-1 1 0,0-1 0,1 0 0,-1 0 0,0 1 0,1-1 0,-1 0 0,0 1 0,1-1 0,-1 0 0,0 0 0,0 1 0,0-1 0,1 1 0,-1-1 0,0 0 0,0 1 0,0 0 0,2 2 55,0 1-1,0 0 1,-1 0 0,3 8 0,8 53 316,4 75-1,1 8 88,-12-116-418,30 143 540,-34-170-549,0 0-1,1-1 1,0 1 0,-1-1-1,2 1 1,-1-1-1,0 0 1,6 7-1,-8-11-36,1 1 0,-1-1-1,1 1 1,0-1 0,-1 1-1,1-1 1,0 1 0,0-1-1,-1 0 1,1 1 0,0-1 0,0 0-1,-1 0 1,1 0 0,0 1-1,0-1 1,0 0 0,-1 0-1,1 0 1,0 0 0,0 0-1,1-1 1,0 0-16,0 1 1,0-1-1,0-1 0,-1 1 0,1 0 0,0 0 0,-1-1 1,1 1-1,0 0 0,-1-1 0,0 0 0,3-3 0,14-23-111,-1-2 0,24-60 0,-28 60 34,10-23-6,93-191-13,-99 214 100,32-53-315,-48 81 313,0 1-1,0 0 1,-1-1-1,1 1 1,0 0-1,0 0 0,0 0 1,0 0-1,0 0 1,0 0-1,1 0 1,-1 0-1,0 0 0,0 0 1,1 1-1,-1-1 1,0 0-1,1 1 1,-1-1-1,3 1 0,-3 0 6,-1 0 0,1 0 1,-1 0-1,1 0 0,0 1 0,-1-1 0,1 0 0,-1 1 0,1-1 0,0 0 0,-1 1 0,1-1 0,-1 1 0,1-1 0,-1 1 0,0-1 0,1 1 0,0 0 0,0 1 12,1 1 0,-1-1-1,0 1 1,0-1 0,0 1-1,1 3 1,5 35 287,-2-1 0,1 48 0,-5-72-237,3 145 425,0 4-36,-3-77-453,-1-55-824,-2-21-1166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5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162 762 7456,'0'16'7107,"-2"57"-3095,-58 343 95,-28 112-2070,77-479-773,14-68-938,24-179 143,-10 92-570,54-183-1,-56 245 77,2 0 0,1 1 0,3 1 0,1 1 0,2 0-1,46-57 1,-30 53-89,2 2 1,68-55-1,-100 90 72,0 0 0,1 0 0,0 2 0,1-1 1,18-7-1,-27 13 61,0 0 0,0 0 1,1 0-1,-1 0 1,0 1-1,0-1 0,1 1 1,-1 0-1,0 0 0,1 0 1,-1 0-1,0 0 1,0 1-1,1 0 0,-1-1 1,0 1-1,0 0 0,0 1 1,0-1-1,0 1 1,0-1-1,0 1 0,0 0 1,-1 0-1,1 0 0,3 3 1,-3-1 26,-1 0-1,1 0 1,-1 0-1,0 0 1,0 0 0,0 1-1,0-1 1,-1 1 0,0-1-1,1 1 1,-2-1 0,2 9-1,-2 2 42,0-1-1,0 1 0,-3 14 1,-2-1-56,-1 0 1,-2 0 0,0-1 0,-2 0 0,-1-1 0,-1 0 0,-1-1 0,-27 41 0,32-56-62,0 0-1,0-1 0,0 0 0,-1 0 0,-1-1 0,0 0 0,0-1 0,-18 11 0,21-14 4,0-1 0,0 0 0,0-1 0,0 1 0,-1-1 1,1-1-1,0 0 0,-1 0 0,1 0 0,-1-1 0,0 0 0,1 0 0,-1-1 0,1 0 0,-9-2 0,16 3 9,-1 0-1,0 0 0,1 0 1,-1 0-1,0 0 1,1 0-1,-1-1 0,1 1 1,-1 0-1,0 0 1,1-1-1,-1 1 0,1 0 1,-1-1-1,1 1 1,-1-1-1,1 1 0,-1 0 1,1-1-1,-1 1 1,1-1-1,0 1 0,-1-1 1,1 0-1,0 1 1,0-1-1,-1 1 0,1-1 1,0 0-1,0 1 1,0-1-1,-1 1 0,1-1 1,0-1-1,1 1-2,-1 0 0,1 0 0,-1 0 0,1 0 0,-1 0 0,1 0 0,-1 0 0,1 0 0,0 0 0,0 0 0,-1 1 0,1-1 0,0 0 0,0 0 0,0 1 0,0-1 0,1 0 0,21-10 75,0 2 1,0 0-1,33-7 1,16-5 74,131-71 572,-154 68-586,50-25 642,93-63 0,-177 102-626,0-1 1,-1 0-1,-1-1 0,20-22 0,-28 29-105,-1-1 0,0 0 0,0 0 0,0 0 0,-1 0 0,0-1 0,0 0 0,-1 1 0,0-1 0,0 0 0,0 0 0,-1 0 0,0 0-1,0-8 1,-1-40-271,0 55 239,0-1-1,0 0 1,0 1-1,0-1 1,0 0-1,0 1 1,1-1-1,-1 0 1,0 1-1,0-1 1,0 1-1,1-1 1,-1 0-1,1 1 1,-1-1-1,0 1 1,1-1-1,-1 1 1,1-1 0,-1 1-1,1 0 1,-1-1-1,1 1 1,-1-1-1,1 1 1,-1 0-1,1-1 1,0 1-1,-1 0 1,1 0-1,0 0 1,-1 0-1,1-1 1,0 1-1,-1 0 1,1 0-1,0 0 1,-1 0-1,1 0 1,0 0-1,-1 1 1,1-1-1,-1 0 1,1 0-1,0 0 1,-1 1 0,2-1-1,1 1-8,1 0 0,-1 1 0,1-1 0,-1 1-1,0 0 1,1 0 0,4 3 0,-3 1 33,0 0-1,-1 0 0,1 1 1,-1 0-1,4 8 1,-4-6 0,1 1-5,-1 0-1,0 1 1,-1 0 0,3 12 0,-4-12 3,1 1 0,1 0 0,7 15 0,-8-19-3,2 0 1,-1-1 0,1 1-1,8 9 1,-11-15-4,0 0 0,0 0 0,0 0-1,0 0 1,0-1 0,0 1 0,1-1 0,-1 0 0,1 0 0,-1 0 0,1 0 0,-1 0 0,1 0 0,-1-1 0,1 1 0,0-1 0,-1 1 0,1-1-1,4 0 1,25-6 61,0 0 0,-1-2-1,60-23 1,-41 13-66,-33 12 0,195-73 145,-199 75-148,-9 5 0,-5 3-22,-4 4-1,0-1 0,0 0-1,-7 8 1,-18 25 101,22-27-55,1 1 0,1 0 0,0 0 0,0 0 0,2 1 0,0 0 0,0 0 0,0 16 0,2-19-33,2 1-1,0-1 1,0 1 0,1 0-1,1-1 1,0 1 0,0-1-1,1 0 1,1 0-1,7 17 1,-8-24 11,-1 0 1,1 0-1,1 0 1,-1-1-1,1 1 0,0-1 1,0 0-1,0 0 0,0 0 1,10 6-1,-12-8 17,1 0-1,0-1 1,0 1-1,0-1 1,1 0-1,-1 0 1,0 0 0,0 0-1,1 0 1,-1-1-1,0 0 1,1 1-1,-1-1 1,1 0 0,-1-1-1,0 1 1,1-1-1,-1 1 1,0-1-1,4-1 1,-2-1-3,0 0-1,-1 0 1,1 0-1,-1 0 1,1-1 0,-1 1-1,0-1 1,0 0-1,-1-1 1,1 1-1,-1 0 1,0-1 0,0 0-1,2-5 1,4-10-12,-1 0 1,6-23 0,-14 43-5,6-16 14,1-6-58,-1 0 1,4-30-1,-9 45 2,0-1 0,-1 1 0,0-1 0,-1 1-1,0-1 1,0 1 0,0-1 0,-1 1 0,0 0 0,-6-14-1,6 16 6,-1-1-1,0 1 0,0 0 1,0 0-1,-1 0 0,0 0 1,0 0-1,0 1 0,0 0 0,-1 0 1,1 0-1,-1 0 0,0 1 1,0-1-1,-1 1 0,1 1 1,-1-1-1,1 1 0,-1 0 1,0 0-1,0 1 0,0-1 0,0 1 1,-11 0-1,-59 0-335,63 1 168,137-10 318,-33 1 92,-65 8-231,1 1 0,30 3 1,-46-1 54,0-1 0,0 2 0,0-1 0,-1 2 0,1-1-1,-1 2 1,20 10 0,-28-14-12,1 0-1,-1 1 0,0-1 0,0 1 0,0 0 0,0-1 0,0 1 0,0 0 0,-1 0 0,1 0 0,-1 0 0,1 1 0,-1-1 0,0 0 0,0 1 0,0-1 1,0 1-1,0-1 0,0 1 0,-1-1 0,1 1 0,-1 0 0,0-1 0,0 5 0,-2 5 49,-1-1-1,0 1 1,-1-1-1,-1 0 1,1 0-1,-2 0 1,-12 20-1,-1 1-40,7-11 13,-8 15 223,18-30-266,4-6 17,10-13 33,1-1-33,14-10-44,1 0 0,2 3 0,0 0 0,1 2 0,1 1 0,46-19 0,-63 31-25,31-9 0,-40 13 30,0 1 0,0 0 0,1 1 0,-1-1 0,0 1 0,1 0-1,9 2 1,-14-2 30,0 1 1,-1-1-1,1 1 0,-1-1 0,1 1 0,-1-1 0,1 1 0,-1 0 0,0 0 0,1 0 0,-1 0 0,0 0 0,0 0 0,1 0 0,-1 0 1,0 0-1,0 0 0,0 1 0,0 0 0,1 1 18,-1 0 0,0-1 1,0 1-1,-1 0 0,1 0 0,-1-1 0,1 1 1,-1 0-1,0 0 0,0 3 0,-1 6 57,-1 1-1,-1-1 0,-7 23 0,8-28-105,2-5 28,-7 24 33,6-14-46,1-12 11,0 0-1,0 1 1,0-1 0,0 0-1,0 0 1,0 1 0,0-1 0,0 0-1,0 0 1,0 0 0,0 0-1,0 1 1,1-1 0,-1 0-1,0 0 1,0 0 0,0 1 0,0-1-1,0 0 1,1 0 0,-1 0-1,0 0 1,0 0 0,0 0-1,0 1 1,1-1 0,-1 0 0,0 0-1,0 0 1,0 0 0,1 0-1,-1 0 1,0 0 0,3-1-21,-1 0 0,0 0 1,1 0-1,-1 0 0,0 0 0,0-1 1,1 1-1,-1-1 0,-1 1 0,1-1 1,0 0-1,2-2 0,6-6-49,39-37-127,-31 29 109,31-25 0,-42 38 79,18-13-148,-23 17 149,-1 0-1,1 1 1,0-1 0,0 0-1,-1 1 1,1-1 0,0 1-1,0-1 1,0 1 0,-1 0-1,1 0 1,0 0 0,2 0-1,-3 0 13,0 0 0,-1 1 0,1-1 0,-1 0 0,1 0 0,-1 1-1,0-1 1,1 0 0,-1 1 0,1-1 0,-1 0 0,0 1-1,1-1 1,-1 1 0,0-1 0,1 1 0,-1-1 0,0 1 0,1-1-1,-1 1 1,0-1 0,0 1 0,0-1 0,0 1 0,0-1-1,1 1 1,-1-1 0,0 2 0,0 19 88,-1-12-58,-4 68 365,2-55-353,1 0 0,3 44-1,0-43-147,-1-19 102,0 0 1,0 0 0,0 0 0,0 0-1,1-1 1,0 1 0,0 0 0,0 0-1,2 5 1,4 7-60,-6-13 79,-1 0 1,1-1 0,0 0-1,0 1 1,1-1 0,-1 1-1,0-1 1,1 0 0,0 0-1,2 3 1,-1-3 8,0 1-16,1 0 1,-1-1 0,1 0-1,0 0 1,0 0 0,0 0 0,0-1-1,1 1 1,-1-1 0,0 0-1,0-1 1,1 1 0,-1-1-1,1 1 1,-1-1 0,0-1-1,8 0 1,1-2 0,1 0 0,-1-1 1,0-1-1,12-6 0,-18 8-22,21-10 52,-1-1-1,-1-1 1,31-24-1,-17 8 111,43-43-1,-19 3-181,-28 31-105,-31 34 143,0 0 0,0-1 0,-1 0 0,0 0 0,5-11 0,-15 30-231,-3 6 177,-8 20 0,8-9 152,0 1-1,-6 42 0,13-59-95,1 0 0,0 0 0,1 0 0,1 1 0,0-1 0,0 0 0,1 0 0,6 18 0,7 0 146,-15-30-134,1 1-1,0-1 1,0 0-1,0 1 1,-1-1-1,2 0 1,-1 0-1,0 0 1,0 0-1,0 0 1,0 0-1,1 0 1,-1 0-1,0 0 1,1-1-1,-1 1 1,1 0-1,-1-1 1,3 1-1,0-2 6,0 0-1,-1 0 0,1 0 0,0-1 0,-1 1 1,1-1-1,-1 0 0,1 0 0,-1 0 1,0-1-1,4-3 0,60-61 129,-11 8-65,-14 24-124,2 1-1,1 2 0,1 2 1,1 3-1,92-40 0,-132 64 9,-1 0-10,0 1 0,0 0 0,0 0 1,8-2-1,-13 4 39,0 0 1,0 0 0,0-1 0,-1 1 0,1 0 0,0 0-1,0 0 1,0 0 0,0 0 0,-1 1 0,1-1-1,0 0 1,0 0 0,0 0 0,-1 1 0,1-1-1,0 1 1,0-1 0,-1 0 0,1 1 0,0-1-1,-1 1 1,1-1 0,0 1 0,-1 0 0,1-1 0,-1 1-1,1 0 1,-1-1 0,1 1 0,-1 0 0,0 0-1,1-1 1,-1 1 0,0 0 0,1 0 0,-1-1-1,0 1 1,0 1 0,1 4 7,-1 0 0,0 0 1,0 0-1,-1-1 0,1 1 0,-1 0 0,-3 8 1,-16 41 83,1-7-56,18-37-83,2-6 63,2-6-5,15-15-367,-8 7 256,-1 1-1,12-15 1,-16 16 60,40-47-34,-40 49 31,1 0-1,-1 0 1,1 0-1,0 1 1,0 0-1,0 0 1,11-5-1,-16 8 44,0 1 1,1-1-1,-1 1 1,0-1-1,1 1 0,-1 0 1,0-1-1,1 1 0,-1 0 1,1 0-1,-1 0 0,0 0 1,1 0-1,-1 0 0,1 0 1,-1 0-1,0 1 1,1-1-1,-1 1 0,1-1 1,-1 1-1,0-1 0,0 1 1,1 0-1,-1 0 0,0-1 1,0 1-1,0 0 1,0 0-1,0 0 0,2 2 1,-1 2 20,1 0 1,0 1 0,-1-1 0,0 1 0,0-1 0,1 9 0,1 4-30,3 10 56,-6-20-38,1-1 1,-1 0-1,1 0 0,0 0 1,1 0-1,0-1 0,0 1 1,5 7-1,-6-12-3,0-1 0,0 1 0,0-1 0,0 1 0,0-1 0,1 0 0,-1 0 0,0 0 0,1 0 0,-1 0 0,1 0 0,-1-1 0,1 1-1,-1-1 1,1 0 0,0 1 0,-1-1 0,1-1 0,-1 1 0,1 0 0,2-1 0,7-1 20,0-1 0,0-1 0,11-4 0,-20 7-12,33-13-72,-1-1-1,-1-1 0,0-2 1,-1-2-1,-2-1 0,0-1 1,53-50-1,-77 64-22,0 1-1,-1-1 1,0 0 0,0-1-1,-1 1 1,0-1 0,7-17-1,-12 25 66,1 1-1,-1-1 0,0 1 0,0-1 1,1 0-1,-1 1 0,0-1 0,0 1 1,0-1-1,0 1 0,0-1 0,0 0 0,0 1 1,0-1-1,0 1 0,0-1 0,0 1 1,0-1-1,0 0 0,-1 1 0,1-1 1,0 1-1,0-1 0,-1 1 0,1-1 1,0 1-1,-1-1 0,1 1 0,0-1 0,-1 1 1,1-1-1,-1 1 0,1 0 0,-1-1 1,1 1-1,-1 0 0,1-1 0,-1 1 1,1 0-1,-1 0 0,1 0 0,-1-1 0,1 1 1,-1 0-1,0 0 0,1 0 0,-1 0 1,1 0-1,-2 0 0,-1 0-10,0 0 1,-1 0-1,1 1 0,0-1 1,-1 1-1,1 0 0,0 0 0,-4 2 1,-7 3 25,0 1 1,1 1-1,0 0 1,-13 11-1,19-14 29,1 0 0,1 1 0,-1 0-1,1 0 1,0 0 0,0 0 0,1 1 0,0 0 0,-7 14 0,11-19-16,-1 0-1,0 0 1,1 0 0,-1 0 0,1 0-1,0 0 1,-1 0 0,1 0 0,0 0-1,0 0 1,0 0 0,1 0 0,-1 0-1,0 0 1,1 0 0,-1 0 0,1 0-1,0 0 1,0 0 0,0 0 0,0 0-1,0-1 1,0 1 0,0 0 0,1-1-1,-1 1 1,0-1 0,1 1 0,-1-1-1,1 0 1,0 1 0,-1-1 0,1 0 0,0 0-1,0 0 1,2 0 0,3 2 40,0 0-1,0-1 1,0 0 0,0-1 0,1 0 0,-1 0 0,0 0-1,0-1 1,9 0 0,-4-2-19,0 0 1,0 0-1,0-1 0,0-1 1,12-4-1,54-30-84,-7 3-98,-59 30 109,49-18 24,-55 21-1,1 1-1,-1-1 1,1 1 0,-1 0-1,1 1 1,0 0 0,8 0-1,-15 0 24,1 0-1,-1 0 0,1 0 0,-1 0 0,1 0 1,-1 0-1,1 1 0,-1-1 0,1 0 1,-1 0-1,1 0 0,-1 1 0,1-1 0,-1 0 1,0 0-1,1 1 0,-1-1 0,1 0 1,-1 1-1,0-1 0,1 0 0,-1 1 0,0-1 1,0 1-1,1-1 0,-1 1 0,0-1 0,0 0 1,0 1-1,1-1 0,-1 1 0,0-1 1,0 1-1,0-1 0,0 1 0,0-1 0,0 1 1,0-1-1,0 1 0,0-1 0,0 2 1,-10 21 195,7-17-179,-51 82 219,48-77-235,-4 8 16,0 0-1,2 1 1,-8 25-1,15-44-36,1 0 1,0 0-1,-1 0 0,1 0 0,0-1 0,0 1 0,0 0 0,0 0 0,-1 0 1,1 0-1,0 0 0,1 0 0,-1 0 0,0 0 0,0 0 0,0 0 0,0-1 1,1 1-1,-1 0 0,0 0 0,1 0 0,-1 0 0,1-1 0,0 2 0,0-2-8,0 1-1,0-1 0,0 0 0,0 0 0,-1 0 0,1 0 0,0-1 0,0 1 0,0 0 0,0 0 0,0 0 0,0-1 0,-1 1 0,1 0 0,0-1 0,0 1 0,0-1 0,-1 1 0,1-1 1,0 1-1,-1-1 0,2-1 0,34-24-128,1 2 0,2 2 0,72-32 0,-104 51 164,4-2-39,0 0 0,1 1 1,22-5-1,-31 8 29,-1 1 1,1-1-1,-1 1 1,1 0 0,-1 0-1,1 0 1,-1 0-1,1 1 1,-1-1-1,1 1 1,-1-1 0,1 1-1,-1 0 1,0 0-1,1 0 1,-1 0 0,0 0-1,0 1 1,0-1-1,0 1 1,0-1-1,0 1 1,0 0 0,0 0-1,1 2 1,5 10 40,0 1 0,-1-1 0,8 29 0,0-2 21,-11-33-78,0 2 38,0 0 0,0 0 0,2 0 1,6 9-1,-11-17-23,0-1 0,0 1 0,0-1 0,0 0 0,0 1 0,0-1 0,1 0 0,-1 0 0,0 0 1,1 0-1,-1 0 0,1 0 0,0 0 0,-1 0 0,1 0 0,-1-1 0,1 1 0,0-1 0,0 1 0,-1-1 0,1 0 1,0 0-1,0 0 0,0 0 0,-1 0 0,1 0 0,0 0 0,0-1 0,-1 1 0,1 0 0,0-1 0,2-1 0,1-1 14,1 0-1,-1 0 1,0-1-1,0 0 1,0 0-1,5-7 1,27-33 240,-13 13-125,71-72 165,24-26-262,-61 52-138,65-113 0,33-102-33,-100 165-21,-49 110-65,-7 17 213,0 0 1,0 0 0,0 0-1,0 0 1,0 0 0,0 0-1,0 0 1,0 0 0,0-1-1,0 1 1,0 0 0,0 0 0,0 0-1,0 0 1,0 0 0,0 0-1,0 0 1,0-1 0,0 1-1,0 0 1,0 0 0,0 0-1,0 0 1,0 0 0,0 0-1,0 0 1,0 0 0,0 0-1,0-1 1,0 1 0,0 0 0,0 0-1,0 0 1,0 0 0,-1 0-1,1 0 1,0 0 0,0 0-1,0 0 1,0 0 0,0 0-1,0 0 1,0 0 0,-9 6-370,3-1 335,-3 4-1,0 0 0,0 1 0,0 0 0,-8 15 0,-123 235 26,137-254 16,-31 62-122,4 2 1,2 2-1,-28 111 0,48-144 6,2 0-1,1 1 0,1 51 0,5-63 35,1-1 0,1 1 0,1-1 1,2 0-1,13 40 0,-17-60-327,1-1 0,0 1 0,1-1 0,-1 0 0,1 0 0,0-1 0,1 1 0,-1-1 0,1 0 0,8 6 0,-11-9 52,0 0 0,0 0 0,0-1 0,1 1 0,-1-1 0,1 0 0,-1 0 0,1 0 0,-1 0 0,1 0 0,0 0 0,0-1 0,-1 1 0,1-1 0,0 0-1,0 0 1,-1 0 0,1 0 0,0 0 0,0-1 0,-1 1 0,1-1 0,0 0 0,-1 1 0,1-1 0,-1-1 0,5-1 0,-5 2 57,0-1-1,0 0 1,0 1-1,0-1 0,0 0 1,0 0-1,-1 0 1,1 0-1,-1 0 1,1 0-1,-1-1 1,2-2-1,-1-2-429,0 0 0,0 1 0,1-9 0,-1 5-75,8-49-2085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4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44 6880,'-2'-4'980,"-1"-8"2024,3 11-2682,0 1 0,0-1 1,0 1-1,0-1 0,0 1 0,0-1 1,0 1-1,0-1 0,-1 1 1,1-1-1,0 1 0,0 0 0,-1-1 1,1 1-1,-1-1 645,1 0-645,-1 1 0,1 0 1,-1-1-1,1 1 0,0 0 0,-1 0 1,1-1-1,-1 1 0,0 0 1,-19-3 2578,11 4-2517,1 0 0,0 0 0,-10 3 0,5 0-72,1 1 0,-1 0 0,1 1 0,0 0 0,1 1 1,-1 0-1,1 1 0,-15 15 0,18-17-226,1 1 0,1 0-1,-1 1 1,1 0 0,1 0 0,-1 0 0,1 1 0,1-1-1,0 1 1,0 1 0,0-1 0,-2 13 0,5-18-35,1-1 0,-1 0-1,1 0 1,0 1 0,0-1 0,0 0 0,1 1 0,-1-1 0,1 0 0,0 1-1,0-1 1,2 5 0,-2-7-38,-1 0 1,1 0-1,0 0 0,0 0 1,-1 0-1,1 0 0,0 0 1,0 0-1,0 0 0,0-1 1,1 1-1,-1 0 0,0-1 1,0 1-1,0-1 0,0 1 1,1-1-1,-1 0 0,0 1 1,0-1-1,1 0 0,-1 0 1,0 0-1,1 0 0,-1 0 1,0 0-1,0 0 0,1-1 1,-1 1-1,0 0 0,0-1 1,1 1-1,-1-1 0,0 1 1,2-2-1,8-4-96,-1 0-1,0-1 0,15-12 1,-10 8 28,-2 0-22,1-1 0,-1 0 1,-1-1-1,19-26 1,32-63-91,-62 162 1410,0-48-1129,0 1 1,0-1-1,1 0 0,0 0 0,1 0 0,1 0 1,0-1-1,0 1 0,1-1 0,1 0 1,11 18-1,-15-26-98,0-1 0,0 1 0,0-1 0,0 1 0,0-1 0,0 0 0,1 0 1,-1 0-1,1-1 0,-1 1 0,1 0 0,0-1 0,0 0 0,0 1 0,0-1 0,-1 0 0,1-1 1,1 1-1,-1 0 0,0-1 0,0 0 0,0 0 0,0 0 0,0 0 0,0 0 0,0-1 1,0 1-1,0-1 0,0 0 0,0 0 0,3-1 0,5-3-42,1 0-1,-2-1 1,1 0 0,-1 0-1,0-1 1,15-14-1,8-12 79,35-42-1,-15 14 54,-52 60-92,0 0 0,-1 0 0,1 0-1,-1 1 1,1-1 0,0 0-1,0 1 1,-1-1 0,1 0 0,0 1-1,0-1 1,0 1 0,0-1-1,0 1 1,0 0 0,0-1 0,-1 1-1,1 0 1,0 0 0,0-1 0,0 1-1,0 0 1,0 0 0,0 0-1,0 0 1,0 0 0,0 1 0,0-1-1,0 0 1,0 0 0,0 1-1,0-1 1,1 1 0,0 0 4,-1 1 1,0-1-1,0 0 0,0 1 1,0-1-1,0 1 0,0-1 1,0 1-1,-1-1 1,1 1-1,0 0 0,-1-1 1,1 1-1,-1 0 0,0-1 1,0 1-1,1 0 1,-2 3-1,1 42 119,-9 71 0,9-100-136,1-6 0,26-44-144,-9 10 118,2 1 0,0 0 0,2 2 0,0 1 0,1 0 1,40-22-1,-59 38 44,-1 0 0,0 0 0,1 0 0,-1 1 0,1-1 0,0 1 1,-1 0-1,1 0 0,5 0 0,-8 1-13,1 0 0,-1 0 0,1 0 0,-1 1 0,0-1 0,1 0 0,-1 1 0,1-1-1,-1 1 1,0-1 0,1 1 0,-1 0 0,0-1 0,0 1 0,0 0 0,1 0 0,-1 0 0,0 0 0,0 0 0,0 0 0,-1 1 0,1-1 0,0 0 0,0 0-1,0 1 1,0 1 0,3 7 13,-1 0-1,0-1 1,-1 1 0,2 14-1,-3-15-10,1 1 1,0-2-1,0 1 0,0 0 0,1 0 1,6 10-1,-8-17-7,0-1 0,0 1 0,0-1 1,1 1-1,-1 0 0,1-1 0,-1 0 0,1 1 0,-1-1 0,1 0 0,0 0 1,0 0-1,0 0 0,-1 0 0,1-1 0,0 1 0,0 0 0,0-1 0,0 1 1,0-1-1,0 0 0,0 0 0,0 0 0,1 0 0,-1 0 0,0 0 0,0 0 1,0-1-1,0 1 0,3-2 0,6-2-3,0 0 0,-1-1 0,1 0-1,11-8 1,-17 10-1,6-3-20,-1-2 0,1 0-1,-2 0 1,17-18 0,28-41 44,-54 65-12,1 1 1,0-1 0,0 1 0,-1-1-1,1 1 1,-1-1 0,1 1-1,-1-1 1,1 1 0,-1-4 0,14-17-79,-9 20 31,-4 8 43,0 2-6,1 9 3,-1 0 0,0 0 0,-2 0 0,-2 21 0,3-36-5,-1 2 7,0 1 0,1-1 0,0 1 0,0-1 0,0 1 0,0 0 0,1-1 0,0 1 0,0-1 0,0 1 0,3 7 0,-4-12-4,1 1 1,-1-1-1,0 0 0,0 0 0,0 0 0,0 0 0,0 0 0,0 0 1,1 0-1,-1 1 0,0-1 0,0 0 0,0 0 0,0 0 0,0 0 1,1 0-1,-1 0 0,0 0 0,0 0 0,0 0 0,0 0 0,1 0 0,-1 0 1,0 0-1,0 0 0,0 0 0,0 0 0,1 0 0,-1 0 0,0 0 1,0 0-1,0 0 0,0 0 0,0-1 0,1 1 0,-1 0 0,0 0 1,8-7-8,7-12 14,-13 17-9,139-180 131,-121 165-128,-19 22 0,1 1 0,-1 0 0,0 0 0,0 0 0,0-1 0,-1 1 0,0 0 0,-1 7 0,-8 46 0,-22 100-19,-19 86-49,-20-7 27,65-221 53,-2 0-1,0-1 1,-1 0 0,-16 23 0,22-35-7,-1-1 1,0 1 0,0-1 0,0 0-1,-4 3 1,6-5-4,-1 0-1,1 0 1,0-1-1,-1 1 1,1 0-1,-1-1 1,1 1 0,-1-1-1,1 1 1,-1-1-1,1 0 1,-1 1-1,0-1 1,1 0-1,-1 0 1,1 0 0,-1-1-1,-2 1 1,0-1-1,1 0-1,-1-1 1,1 1 0,-1-1 0,1 0 0,0 1 0,0-1 0,-1-1-1,1 1 1,1 0 0,-1-1 0,0 0 0,-2-3 0,0 0-9,1 0 0,1 0 0,-1 0 0,1 0 0,0 0 0,-3-12 0,2 4-3,1 1-1,1-1 1,0 0 0,1 1 0,0-1-1,2-22 1,2 16 10,0 0 0,0 0 1,2 1-1,1 0 0,0 0 0,1 0 1,2 1-1,10-20 0,-12 27 9,1-1-1,0 1 1,1 1-1,0 0 1,0 0-1,1 0 1,0 1-1,1 1 1,0 0-1,1 1 1,-1 0-1,24-10 1,126-43-15,-90 42-3202,-68 18 2565,0-1 1,-1 1 0,1 0-1,0-1 1,-1 1 0,1 0-1,0 1 1,0-1 0,3 1-1,-4 0-162,-1 0-1,1-1 0,0 1 0,-1 0 0,1 0 0,-1 0 0,1 0 0,-1 0 1,0 0-1,0 1 0,1-1 0,-1 0 0,0 1 0,0-1 0,1 3 0,8 15-4179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260 730 3072,'-3'0'1961,"0"0"-1,0 1 1,0-1 0,-1 1-1,1 0 1,0-1 0,-4 3 0,2-1-880,1 1 1,0-1-1,0 1 1,-5 4-1,-3 4-1572,1 0 0,-11 15 0,3-4 2289,-55 67-836,63-74-832,1 0-1,0 2 1,1-1 0,-9 23 0,16-34-55,1 1 1,-1-1 0,1 1-1,0 0 1,0-1 0,1 1-1,0 0 1,0 0-1,0-1 1,0 1 0,1 0-1,0 0 1,1-1 0,-1 1-1,3 5 1,-2-7-30,0 0 1,0 0-1,0-1 0,0 1 1,1-1-1,-1 0 0,1 0 1,0 1-1,0-2 0,0 1 0,0 0 1,1-1-1,-1 1 0,1-1 1,-1 0-1,1 0 0,0-1 1,0 1-1,0-1 0,0 1 0,7 0 1,-6-1-24,0 0 1,-1-1-1,1 1 1,0-1-1,0 0 1,0 0-1,0-1 1,0 1-1,0-1 1,-1 0-1,1-1 1,0 1-1,-1-1 1,1 0 0,-1 0-1,1 0 1,-1 0-1,0-1 1,0 0-1,0 0 1,6-6-1,-3 1-30,0 0-1,-1 0 1,0-1 0,0 0 0,-1 0-1,0-1 1,4-13 0,22-79-83,-24 76 73,60-240 54,-52 192-104,9-123 1,-22 176 38,-2 16 37,1 0 0,-1 0 0,0 0 0,0 0 0,-1-7 0,1 12-11,0 0 0,0 0-1,0 0 1,0 0-1,0 0 1,0 0-1,0-1 1,0 1 0,0 0-1,0 0 1,0 0-1,0 0 1,0 0-1,0 0 1,0 0-1,0 0 1,0-1 0,0 1-1,0 0 1,0 0-1,0 0 1,0 0-1,0 0 1,-1 0 0,1 0-1,0 0 1,0 0-1,0 0 1,0 0-1,0-1 1,0 1 0,0 0-1,0 0 1,0 0-1,0 0 1,-1 0-1,1 0 1,0 0-1,0 0 1,0 0 0,0 0-1,0 0 1,0 0-1,0 0 1,-1 0-1,1 0 1,0 0 0,0 0-1,0 0 1,0 0-1,0 0 1,0 0-1,-6 7-25,-1 8 52,-8 28 56,2 1 0,-7 45 0,6-7 126,4 0 1,1 144-1,9-191-66,2-1 1,9 49-1,-9-76-71,-1 0 0,1 0 0,5 10 0,-7-15-51,1 0 1,0 0-1,0 0 1,0-1-1,0 1 1,0 0-1,1-1 1,-1 1-1,0-1 0,1 1 1,-1-1-1,1 0 1,0 1-1,-1-1 1,1 0-1,0 0 1,3 1-1,-2-1-7,0-1 0,0 0 0,0 1 0,0-1 0,0 0 0,0-1 0,0 1 0,0 0 0,0-1 0,0 0 0,0 0-1,0 0 1,0 0 0,3-1 0,5-4-21,-1 1 0,12-10-1,-6 3 4,0-1 0,-1 0 0,24-29-1,33-51 0,-59 75 8,111-161-304,-116 171 68,-8 8 232,1 0 0,-1 0 0,0 0 0,0 0 0,0 1 0,1-1 0,-1 0 0,0 0 0,0 0 0,0 0-1,0 0 1,0 0 0,1 1 0,-1-1 0,0 0 0,0 0 0,0 0 0,0 0 0,0 1 0,0-1 0,0 0 0,0 0-1,0 0 1,0 1 0,0-1 0,1 0 0,-1 0 0,0 0 0,0 1 0,-1-1 0,1 22-79,0-22 80,-7 174-66,7-158 124,0 0 1,2 0-1,6 28 0,-7-39-31,1 1-1,-1 0 1,2-1-1,-1 1 0,0-1 1,1 0-1,0 0 1,1 0-1,-1 0 0,1 0 1,0-1-1,0 1 1,7 5-1,-10-9-12,1 0 0,-1 0 0,1 0 0,0 0 0,-1 0 0,1-1 0,0 1 0,0-1 1,-1 1-1,1-1 0,0 1 0,0-1 0,0 0 0,0 0 0,0 0 0,-1 0 0,1 0 0,0 0 0,0-1 0,0 1 0,0-1 0,-1 1 0,1-1 0,3-1 0,-1-1-7,1 0-1,0 0 1,-1-1-1,1 1 1,-1-1-1,0 0 1,3-4-1,1-2-1,-1 0 0,-1 0 1,1 0-1,-2-1 0,1 0 0,3-12 1,-3 8 8,191-373-255,-125 256 237,49-135 77,-95 206-284,-17 35-69,-29 89 59,17-53 221,-44 118 33,-95 220-51,49-76 147,57-157-92,-12 40 39,-98 261 222,140-403-490,0 0 0,-2 0 1,-14 20-1,18-28 123,1-1 1,-1 0-1,1-1 1,-1 1-1,0 0 0,-1-1 1,1 0-1,-1 0 1,1-1-1,-1 1 0,0-1 1,0 0-1,-7 2 0,11-3 26,-1-1 0,0 0-1,0 1 1,1-1-1,-1 0 1,0 0 0,0 0-1,0 0 1,1 0-1,-1-1 1,0 1 0,0 0-1,0-1 1,1 0-1,-1 1 1,0-1 0,1 0-1,-1 0 1,1 0-1,-2-1 1,1 1 15,1-1-1,0 0 0,-1 1 1,1-1-1,0 0 1,0 0-1,0 1 1,1-1-1,-1 0 1,0 0-1,1 0 1,-1 0-1,1 0 0,0 0 1,-1 0-1,1-1 1,0 1-1,0 0 1,1-2-1,1-9-23,0 0 0,1 0-1,1 1 1,0-1 0,0 1 0,12-21-1,44-69-212,-58 98 267,21-30 85,1 1 1,2 2-1,0 0 0,57-49 1,121-102 381,-143 122-342,62-79 0,-74 74-4,64-113 0,-83 118 56,40-110 0,39-206 1045,-108 361-910,-4 17-31,-2 12-113,-60 239 13,12-38-120,-63 132 201,-23-75 70,131-259-321,-43 81 86,-54 90 11,90-161-49,-12 17-84,26-39-27,0 0-1,0 0 1,-1 0-1,1 0 1,0 0-1,-1 0 1,1 0 0,-3 1-1,3-2 33,1 0 0,-1 0 0,1 1 0,-1-1 0,1 0 0,-1 0 0,1 0 1,-1 0-1,1 0 0,-1 0 0,0 0 0,1 0 0,-1 0 0,1 0 0,-1 0 0,1 0 0,-1 0 0,1-1 0,-1 1 0,1 0 0,-1 0 0,1-1 0,-1 1 0,1 0 0,-1 0 1,1-1-1,-1 1 0,1-1 0,-1 1 0,-1-4-67,0 0 0,0 0 0,1 0 1,-1 0-1,1 0 0,0 0 0,0 0 0,0-1 1,1 1-1,-1 0 0,1 0 0,0-1 0,1-6 0,1-2-51,-1-1 0,2 1-1,5-18 1,-3 18 69,0 0-1,1 1 1,0 0-1,1 0 1,1 1-1,-1-1 1,2 1-1,0 1 1,0 0-1,15-13 1,0 3 21,2 2 0,-1 0 0,42-20 1,-19 15 355,69-23 1,-89 36-204,17-7 326,79-41-1,-106 47-367,1 0 0,-2-2-1,0 0 1,0-1 0,-1 0-1,21-26 1,-28 28-6,-1 4-33,-1-1 1,1 0-1,-2-1 1,1 0-1,-2 0 0,1 0 1,-1-1-1,4-14 1,-7 19-40,-1 0 0,0 0 0,-1-1 0,1 1 0,-1 0 0,0-1 0,-1 1-1,1 0 1,-3-8 0,2 12 18,1 0-1,-1 0 0,0 0 0,0 0 1,0 0-1,0 0 0,0 0 0,0 0 0,0 0 1,-1 1-1,1-1 0,-1 0 0,1 1 0,-1-1 1,0 1-1,0 0 0,1 0 0,-1 0 1,0-1-1,0 2 0,0-1 0,0 0 0,0 0 1,0 1-1,-1-1 0,1 1 0,0-1 0,0 1 1,0 0-1,-3 0 0,1 0 24,0 1 0,1 0 0,-1-1 1,0 1-1,1 1 0,-1-1 0,1 0 0,0 1 0,-1 0 0,1-1 0,0 1 0,0 1 0,0-1 1,0 0-1,0 1 0,1-1 0,-1 1 0,-3 5 0,-3 4 40,2 0 0,-1 0-1,-7 20 1,8-17 6,1 1 0,1 0 1,1 0-1,0 1 0,1-1 0,-1 23 0,3-29-15,1-1-1,0 1 0,1 0 0,0 0 0,0 0 1,1-1-1,0 1 0,1-1 0,0 1 0,0-1 1,1 0-1,7 11 0,-9-16-34,1 0 0,1-1 0,-1 1 1,1 0-1,-1-1 0,1 0 0,0 0 0,0 0 0,0-1 0,0 1 1,1-1-1,-1 0 0,1 0 0,0 0 0,-1-1 0,1 0 0,0 0 0,0 0 1,0 0-1,0-1 0,-1 0 0,1 0 0,0 0 0,0 0 0,0-1 1,9-2-1,-1-1-47,0 0 1,0-1 0,-1-1-1,1 0 1,-1-1-1,-1 0 1,17-13 0,6-9-125,31-32 1,8-22-208,-73 83 355,0 0-1,0 0 1,0 0 0,0 0-1,0 0 1,0 0 0,1 0-1,-1 0 1,0 0 0,0 0-1,0 0 1,0 0 0,0 0-1,0 0 1,1 0 0,-1 0-1,0 0 1,0 0 0,0 0-1,0 0 1,0 0 0,0 0-1,1 0 1,-1 0 0,0 0-1,0 0 1,0 0 0,0 0-1,0 0 1,0 0 0,0 0-1,1 0 1,-1 0 0,0 1-1,0-1 1,0 0 0,0 0-1,0 0 1,0 0 0,0 0-1,0 0 1,0 0 0,0 1-1,0-1 1,0 0 0,0 0-1,0 0 1,0 0 0,0 0-1,0 0 1,0 1 0,0-1-1,0 0 1,0 0 0,0 0-1,0 0 1,0 0 0,0 0-1,0 1 1,0-1 0,0 0-1,0 0 1,0 0 0,0 14-142,0-11 149,0 36 60,-2-20-23,2 0-1,1 0 1,0 1 0,1-1-1,6 23 1,-4-29 13,1 0 1,7 16 0,-9-24-25,0 0 0,0-1 1,0 1-1,0-1 0,1 1 0,0-1 0,0 0 1,6 4-1,-7-6-27,0 0 0,-1-1 0,1 0 0,0 1 0,0-1 0,0 0 0,0 0 0,0-1 0,0 1 0,0-1 0,0 1 0,0-1 0,0 0 0,0 0 0,0 0 0,0-1 0,0 1 0,0-1 0,0 1 0,0-1 0,0 0 0,0 0 0,4-3 0,5-2 19,1-1 0,-2 0 0,21-17-1,-31 23-17,14-11-76,0-1 0,-1-1 1,0 0-1,-1-1 0,0-1 1,-1 0-1,-1-1 0,-1 0 1,-1 0-1,0-1 0,8-24 1,-15 38 49,-1-1 0,0 1 1,0 0-1,0-1 1,0 1-1,-1-1 0,0 1 1,0-1-1,0 1 1,0-1-1,-1 1 0,0 0 1,0-1-1,-3-7 0,4 11 28,0 1 0,0-1 0,-1 1-1,1-1 1,-1 1 0,1-1-1,-1 1 1,1-1 0,0 1 0,-1-1-1,0 1 1,1-1 0,-1 1-1,1 0 1,-1-1 0,1 1 0,-1 0-1,0 0 1,1-1 0,-1 1-1,0 0 1,1 0 0,-1 0 0,0 0-1,1 0 1,-1 0 0,0 0-1,1 0 1,-1 0 0,0 0 0,1 0-1,-1 0 1,0 0 0,1 1-1,-1-1 1,0 0 0,1 0 0,-1 1-1,0 0 1,-2 0 38,-1 1 1,1 0-1,0 0 1,1 0-1,-1 1 1,-4 3-1,-2 6-3,0 1 0,1 0 0,0 1 0,1 0 0,1 0 0,0 0 1,1 1-1,-5 23 0,7-26 5,1 0 0,0 0-1,1-1 1,0 1 0,2 21 0,-1-30-8,1 1-1,-1 0 1,1-1-1,0 1 1,0-1-1,0 1 1,1-1 0,-1 0-1,1 0 1,3 5-1,-4-7-17,0 1-1,1-1 1,-1 1-1,1-1 0,-1 0 1,1 0-1,0 0 1,0 0-1,-1 0 1,1 0-1,0 0 1,0 0-1,0-1 1,0 1-1,0-1 1,0 1-1,0-1 0,0 0 1,4 0-1,6-1-50,1 0 1,-1-1-1,1 0 0,-1-1 0,0-1 0,0 0 0,0-1 0,-1 0 0,1 0 0,14-11 0,2-2-88,-2-2 1,44-41-1,-35 28 88,62-56 332,-96 88-307,0 0 1,0 1-1,-1-1 1,1 0 0,0 1-1,0-1 1,0 1-1,0-1 1,0 1 0,0-1-1,0 1 1,0 0-1,0 0 1,0-1 0,0 1-1,0 0 1,0 0-1,0 0 1,2 0-1,-3 1 5,1-1 0,0 0-1,-1 1 1,1-1 0,-1 0-1,1 1 1,0-1-1,-1 1 1,1-1 0,-1 1-1,1 0 1,-1-1 0,0 1-1,1-1 1,-1 1-1,1 0 1,-1-1 0,0 1-1,0 0 1,1 0 0,0 6 28,0-1 0,0 1 0,0-1 0,-1 12 0,0-14-3,-1 21 76,-2 1 1,-1-1-1,-7 30 0,0-4-90,4-7 48,7-43-63,0-1 0,0 0 0,0 0 0,0 0 1,0 0-1,1 1 0,-1-1 0,0 0 0,0 0 0,0 0 1,0 0-1,0 0 0,1 1 0,-1-1 0,0 0 0,0 0 1,0 0-1,0 0 0,1 0 0,-1 0 0,0 0 0,0 0 1,0 0-1,1 0 0,-1 0 0,0 0 0,0 0 0,0 0 1,1 0-1,-1 0 0,0 0 0,0 0 0,0 0 1,1 0-1,-1 0 0,0 0 0,0 0 0,1 0 0,9-4-257,0-3 132,-1 0 0,0-1 0,0 0 0,-1 0 0,0-1 1,-1 0-1,10-14 0,-5 6-76,20-20 1,-32 36 205,0 1 0,0 0 1,1 0-1,-1 0 0,0 0 0,0 0 0,0 0 1,0 0-1,0 0 0,0 0 0,0 0 0,0-1 1,0 1-1,1 0 0,-1 0 0,0 0 0,0 0 1,0 0-1,0 0 0,0 0 0,0 0 0,0 0 1,1 0-1,-1 0 0,0 0 0,0 0 0,0 0 1,0 0-1,0 0 0,0 0 0,1 0 0,-1 0 1,0 0-1,0 1 0,0-1 0,0 0 0,0 0 1,0 0-1,0 0 0,0 0 0,0 0 0,1 0 1,-1 0-1,0 0 0,0 1 0,3 7 135,0 19 196,-2-16-220,0-6-61,1 8 101,0 1 0,5 13 1,-6-23-122,0 0 1,1-1-1,0 1 0,-1 0 1,1-1-1,1 0 1,-1 0-1,0 1 1,1-1-1,-1 0 1,7 4-1,-7-5-23,1-1 0,-1 0 0,1 0 0,0 0 0,0 0 0,-1 0 0,1-1 0,0 1 0,0-1 0,0 0 0,0 1 0,0-1 0,-1-1 0,1 1 0,0 0 0,0-1 0,3 0 0,6-2-8,-1-1 0,20-7 0,-15 3-20,-1 0 1,0 0-1,0-1 0,-1-1 0,0-1 1,0 0-1,-2 0 0,1-2 0,17-22 1,-2-5 67,25-51 1,-31 52-104,-14 25 44,19-33-34,32-77 0,-35 60 45,20-98 0,-33 111 18,6-23 120,8-86-1,-25 135-4,0 25-132,0 0 0,0 0 1,0 0-1,0 0 0,0 0 0,0 0 1,0 0-1,0 0 0,-1 0 0,1 0 1,0 0-1,0 0 0,0 0 1,0 0-1,0 0 0,0 0 0,0 0 1,0 0-1,0 0 0,0 0 0,0 0 1,0 0-1,0 0 0,0-1 0,0 1 1,0 0-1,0 0 0,0 0 0,0 0 1,0 0-1,0 0 0,0 0 0,0 0 1,0 0-1,0 0 0,0 0 0,0 0 1,0 0-1,0 0 0,0 0 0,-3 14 7,-22 179 21,11-97-30,-4 132 0,19-123-42,15 105 1,-5-141-1571,0-26-7030,-10-36 2855,-10-20 254,3-3 3102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54 10208,'-28'-13'4640,"28"9"-4032,5 1 1695,3 6-1375,15-6 640,9 3-960,13-5-320,-1 5-192,1-3-384,-5 3 160,-3-5-2784,-6 1 1632,-13-4-6527,1 0 4351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35 12800,'-32'-20'5791,"27"12"-5023,0 4 1472,10 8-1376,-5-8-128,9 4-480,-4-3-2080,3 3 960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411 387 3648,'4'-8'4053,"-2"6"-3695,-1 1 0,0-1 0,1 0 0,-1 1 0,0-1 0,0 0 1,-1 0-1,1 0 0,0 0 0,0 0 0,-1 0 0,0 0 0,1 0 1,-1 0-1,0 0 0,0 0 0,0 0 0,0 0 0,0-3 1,-2 2 8,1 0 0,-1 0-1,0 0 1,1 0 0,-1 1 0,-1-1 0,1 1 0,0-1 0,0 1 0,-1 0 0,-5-4 0,2 3 21,1-1 0,-1 1 0,0 1-1,-1-1 1,-10-2 0,2 2 23,-1 1-1,1 0 1,-1 1 0,-27 1-1,30 1-193,0 0-1,1 1 1,-1 1-1,0 0 1,-14 5-1,20-5-149,0 0-1,0 1 0,0 0 0,0 0 0,1 0 0,0 1 0,0 0 0,0 0 1,0 1-1,-6 9 0,2-4 48,2 2 0,-1-1 0,2 1 1,0 1-1,0-1 0,2 1 0,-1 0 0,2 1 1,0-1-1,0 1 0,2 0 0,0 0 0,0 0 1,1 0-1,1 0 0,3 21 0,-2-31-65,0 1-1,0 0 1,0-1-1,1 1 0,0-1 1,0 0-1,0 0 1,1 0-1,0 0 1,0 0-1,0 0 1,1-1-1,-1 1 1,1-1-1,0 0 1,0 0-1,1-1 0,-1 1 1,1-1-1,0 0 1,0 0-1,7 3 1,1 0-35,1-2 0,-1 1 1,1-2-1,21 3 1,-5-2-17,35-2 1,-49-2-16,-1 0 0,1-2 0,-1 0 0,1 0 0,-1-2 0,0 0 0,0 0 0,0-1 0,19-10-1,-19 6-59,1-1 0,-1-1 0,0 0-1,-1-1 1,23-24 0,-11 5-153,37-54 1,-83 200 485,17-96-76,-1 30-1,4-43-117,0 1 0,0-1 0,1 1 0,0-1 0,0 1 0,0-1 0,1 0 0,3 7 0,-3-8-14,1-2-1,-1 1 1,1 0 0,0 0-1,0-1 1,1 1-1,-1-1 1,1 0 0,-1 0-1,1-1 1,0 1-1,0-1 1,0 0 0,1 0-1,-1 0 1,0 0-1,1-1 1,-1 1 0,7 0-1,1 0-27,1-1-1,-1 0 0,1 0 1,-1-1-1,1-1 1,12-2-1,-12 1-42,0-1 0,0-1 0,0 0 0,-1 0 0,0-1 0,0-1 0,0 0 0,-1 0 0,0-1 0,0-1 0,18-16 0,-22 17-3,0 0 1,-1 0-1,0 0 0,-1-1 0,0 0 0,0 0 0,0 0 0,-1 0 1,0-1-1,-1 0 0,0 0 0,-1 0 0,1 0 0,-2 0 0,1-1 1,-1 1-1,-1-16 0,0 12 6,-1 0 0,-1 0 0,-6-21 0,6 28 8,0 0 0,0-1-1,-1 1 1,0 0 0,0 0-1,-1 1 1,0-1 0,0 1-1,-7-8 1,5 7 35,1 1 0,-1 1 0,0-1 1,0 1-1,0 0 0,0 1 0,-1-1 0,0 1 0,1 0 0,-1 1 0,0 0 0,0 0 1,-1 0-1,1 1 0,0 0 0,0 1 0,-12 0 0,6 1-4,-1 1 0,1 0 0,0 1 1,0 1-1,0 0 0,-15 7 0,20-7 29,0 0 1,0 0-1,0 1 1,0 0-1,1 1 1,0-1-1,0 2 0,1-1 1,0 1-1,-9 11 1,14-17-32,1 0 0,-1 0 1,0 0-1,1 0 0,-1 0 1,1 0-1,0 0 0,-1 0 1,1 0-1,0 0 1,-1 0-1,1 3 0,0-4-7,0 0 0,0 1 1,0-1-1,0 0 0,1 1 0,-1-1 0,0 0 0,0 1 1,0-1-1,0 0 0,1 1 0,-1-1 0,0 0 0,0 0 0,1 1 1,-1-1-1,0 0 0,0 0 0,1 1 0,-1-1 0,0 0 1,1 0-1,-1 0 0,0 0 0,1 1 0,1-1 10,1 1-1,-1-1 1,0 0-1,0 0 1,0 0-1,0 0 1,1-1-1,-1 1 1,0 0-1,3-2 1,134-50 303,-32 10-497,-57 25 171,88-16 1,-134 33 12,-1-1 0,1 1 0,0-1 0,0 1 0,-1 0 1,1 1-1,0-1 0,-1 1 0,1 0 0,0-1 0,-1 2 0,1-1 1,-1 0-1,8 4 0,-9-3 12,1 0 0,-1 0 0,1 1 0,-1-1 0,0 0 0,0 1 0,0 0 0,0-1 0,0 1 1,-1 0-1,1 0 0,-1 0 0,0 0 0,0 0 0,0 0 0,0 1 0,1 5 0,1 20 98,-1 0-1,-1 0 0,-2 0 1,-7 53-1,8-68-82,1-7 5,-1-7-42,0 0 1,0 0-1,0 0 0,0 0 0,0 0 1,0 0-1,0 1 0,0-1 1,0 0-1,0 0 0,0 0 0,0 0 1,0 0-1,0 0 0,1 0 1,-1 0-1,0 0 0,0 0 0,0 0 1,0 0-1,0 0 0,0 0 1,0 0-1,0 0 0,0 0 1,0 0-1,0 0 0,0 0 0,0 0 1,0 0-1,1 0 0,-1 0 1,0 0-1,0 0 0,0 0 0,0 0 1,0 0-1,0 0 0,0 0 1,0 0-1,0 0 0,0 0 0,0 0 1,0 0-1,0 0 0,0 0 1,1 0-1,-1 0 0,0 0 0,0 0 1,0 0-1,0 0 0,0 0 1,0 0-1,0 0 0,0 0 0,0 0 1,0 0-1,0-1 0,15-27-170,3-4 91,1 0 0,1 2 0,2 1 0,46-49 0,-57 66 116,1 1 1,1 0-1,0 1 0,0 1 1,1 0-1,0 1 0,18-8 1,-30 15-32,0 1 0,0-1 1,0 1-1,1-1 0,-1 1 1,0 0-1,0 0 0,1 0 1,-1 0-1,0 1 1,3 0-1,-4-1-1,1 0 1,-1 1-1,0-1 1,0 1-1,1-1 1,-1 1-1,0-1 1,0 1-1,0 0 1,0 0-1,0 0 1,0-1-1,0 1 1,0 0-1,-1 0 1,1 0-1,0 0 1,0 0 0,-1 1-1,1-1 1,0 2-1,1 4 48,0 1 1,-1 0-1,0 0 0,0 0 1,-1 0-1,-1 16 1,-10 53 154,6-49-182,-8 23-37,9-35-17,0 0-1,-2 18 1,7-20 27,-1-13 1,0-1 1,0 0-1,0 1 0,0-1 0,1 0 1,-1 0-1,0 1 0,0-1 0,0 0 1,1 0-1,-1 1 0,0-1 0,0 0 0,1 0 1,-1 1-1,0-1 0,1 0 0,-1 0 1,0 0-1,0 0 0,1 0 0,-1 1 1,0-1-1,1 0 0,-1 0 0,0 0 1,1 0-1,-1 0 0,0 0 0,1 0 1,-1 0-1,0 0 0,1 0 0,-1 0 1,0-1-1,1 1 0,-1 0 0,0 0 0,1 0 1,-1 0-1,0 0 0,0-1 0,1 1 1,-1 0-1,0 0 0,0 0 0,1-1 1,23-15 16,0-2 0,-1 0 0,32-34 0,-3 2-91,-38 38 73,1 0 0,0 0-1,18-9 1,-32 20 1,0 0 0,0 1 0,0-1 0,0 1 0,0-1 0,0 1 0,1 0 0,-1-1 0,0 1 0,0 0 0,0 0 0,1 0 0,-1 0 0,0 0 0,0 0 0,1 0 0,-1 0 0,0 0 0,0 1 0,0-1 0,2 1 0,-1 0 0,-1 0 0,0 0 0,1 0 0,-1 0 0,0 0 0,0 1 0,0-1 0,0 0 0,0 1 0,0-1 0,0 0 0,-1 1 0,2 2 0,1 5 0,-1 0 0,0-1 0,0 1 0,0 14 0,0 30 3,-2-33-2,1 1-1,1-1 1,6 31-1,-7-50 0,-1 0 0,0 0 0,0 0 0,0 0 0,0 0 0,1 0 0,-1 0 0,0 0 0,1-1 0,-1 1 0,1 0 0,-1 0 0,1-1 0,-1 1 0,1 0 0,0 0 0,-1-1 0,1 1 0,0-1 0,0 1 0,-1-1 0,1 1 0,0-1 0,0 1 0,0-1 0,-1 1 0,1-1 0,0 0 0,0 0 0,0 0 0,0 1 0,0-1 0,0 0 0,0 0 0,0 0 0,0 0 0,0 0 0,-1-1 0,1 1 0,0 0 0,0 0 0,0-1 0,0 1-1,0 0 1,0-1 0,-1 1 0,1-1 0,1 0 0,4-3 11,0 0 0,0 0 0,-1-1 0,9-8 0,-2-1-18,0-1 0,0 0-1,13-25 1,5-6-7,10-9 25,63-69-1,-89 110-14,106-116-159,-97 102 59,-1-2 0,32-55-1,-43 66 71,5-11 175,-13 19-65,-3 11-75,0 0 0,0 0-1,0 0 1,0 0-1,0-1 1,0 1-1,0 0 1,0 0-1,0 0 1,0 0-1,0 0 1,0 0-1,0 0 1,0 0-1,0 0 1,0 0-1,0 0 1,0 0-1,0 0 1,0 0-1,0-1 1,0 1-1,0 0 1,0 0-1,0 0 1,0 0-1,0 0 1,0 0 0,0 0-1,0 0 1,0 0-1,0 0 1,0 0-1,0 0 1,0 0-1,-1 0 1,1 0-1,0 0 1,0 0-1,0 0 1,0 0-1,0 0 1,0 0-1,0 0 1,0 0-1,0 0 1,0 0-1,0 0 1,0 0-1,0 0 1,-1 0-1,1 0 1,0 0-1,0 0 1,0 0-1,0 0 1,-13 13-32,-18 21-46,-31 39 148,41-42-1,1 2 0,2 0 0,-26 63 0,-20 112-67,55-175 27,-4 38 1,12-57-26,0-1 0,0 0 0,2 1 0,-1-1 0,5 23 0,-4-33-7,-1-1 0,1 1 0,0-1 0,0 0 0,0 1 0,0-1 0,0 0 0,0 1 0,0-1 0,1 0 0,-1 0 0,1 0 0,0 0 0,0 0 1,0-1-1,-1 1 0,1 0 0,1-1 0,-1 1 0,0-1 0,0 0 0,1 0 0,-1 0 0,0 0 0,1 0 0,-1 0 0,1-1 0,-1 1 0,1-1 0,4 0 0,-1 0-1,0 0 0,0-1-1,0 0 1,0 0-1,0 0 1,0-1-1,0 0 1,-1 0 0,1-1-1,-1 1 1,11-8-1,-4 1-16,0 0-1,-1-2 1,-1 1-1,0-1 0,0-1 1,-1 1-1,11-19 1,46-97-322,-62 120 326,0-1 19,0 1-1,-1-1 1,0 0 0,0 0-1,-1 0 1,0 0-1,1-12 1,-2 23 18,-1-1 1,1 1-1,-1 0 1,1 0-1,0 0 0,0-1 1,1 1-1,-1 0 0,1-1 1,-1 1-1,1-1 1,0 0-1,-1 0 0,1 1 1,0-1-1,1 0 0,-1-1 1,0 1-1,1 0 1,-1-1-1,1 1 0,2 1 1,0-1-22,-1 0 0,1 0 1,0 0-1,0 0 0,0-1 1,0 1-1,1-1 0,-1-1 1,0 1-1,0-1 0,1 0 1,7 0-1,5-4 0,0-1 0,0-1 0,26-11 0,49-29 0,-83 41 0,111-55-69,-98 46 108,-15 9-24,-14 8 0,-3 4-15,0 0 0,0 1 0,1 0 0,0 0 0,1 1 0,-1 0 0,2 0 0,-11 18 0,4-1 0,0 0 0,-11 36 0,20-52 0,1 0 0,0 0 0,1 0 0,0 0 0,0 0 0,1 19 0,1-25 0,0-1 0,0 0 0,1 1 0,0-1 0,0 0 0,0 0 0,0 1 0,0-1 0,0 0 0,1 0 0,0 0 0,0-1 0,-1 1 0,1 0 0,1-1 0,-1 1 0,0-1 0,1 0 0,-1 1 0,1-1 0,0 0 0,0-1 0,-1 1 0,7 2 0,-6-3 2,0 1-1,0-1 1,1 0-1,-1-1 1,1 1 0,-1-1-1,1 1 1,-1-1 0,1 0-1,-1 0 1,1 0-1,-1-1 1,1 1 0,-1-1-1,0 0 1,1 0-1,-1 0 1,0-1 0,0 1-1,1-1 1,-1 1-1,0-1 1,-1 0 0,1 0-1,0-1 1,3-3 0,0 1-17,-1-1 1,0 0 0,-1 0-1,0 0 1,1-1 0,-2 1 0,1-1-1,-1 0 1,0 0 0,-1 0-1,3-13 1,-3 8-64,0 0 0,-1 0-1,-1-1 1,0 1 0,-1 0 0,0 0-1,-1 0 1,-4-15 0,5 20 100,-1 0 1,-1 0-1,1 0 0,-1 1 1,-1-1-1,1 1 0,-1 0 1,0 0-1,0 0 0,-1 0 1,0 1-1,0 0 0,0 0 1,-1 0-1,-5-4 0,8 8 13,1 0 0,0 0 0,-1 0-1,0 0 1,1 0 0,-1 0 0,-4 0-1,7 1-29,-1 0 0,1 0 0,0 0 0,-1 0 0,1 0 0,0 0 0,0 0 0,-1 0 0,1 0 0,0 0 0,-1 0 0,1 0 0,0 0 0,-1 1 0,1-1 0,0 0 0,0 0 1,-1 0-1,1 0 0,0 1 0,-1-1 0,1 0 0,0 1 0,0-1-3,0 1 0,0-1 0,0 1 1,0-1-1,0 1 0,0-1 0,0 1 1,0-1-1,0 0 0,1 1 0,-1-1 1,0 1-1,0-1 0,1 1 0,-1-1 1,0 0-1,0 1 0,1-1 1,-1 1-1,1-1 0,-1 1 0,7 5 3,0 1-1,1-1 1,-1 0-1,1-1 0,0 0 1,1 0-1,-1-1 1,1 0-1,0 0 0,0-1 1,0 0-1,0-1 1,0 0-1,19 2 1,-17-3-8,1-1-1,-1 0 1,0-1 0,1 0 0,-1 0 0,0-1 0,0-1 0,0 0 0,0 0 0,0-1 0,0-1 0,11-6 0,-5 1 3,-1-1 0,1-1 0,-2 0 0,0-2 0,0 1 0,-1-2 0,16-22 0,-10 11 0,0 1 0,46-42 0,-66 67 0,0 0 0,0-1 0,1 1 0,-1 0 0,0 0 0,0 0 0,0-1 0,1 1 0,-1 0 0,0 0 0,0 0 0,1 0 0,-1-1 0,0 1 0,0 0 0,1 0 0,-1 0 0,0 0 0,0 0 0,1 0 0,-1 0 0,0 0 0,0 0 0,1 0 0,-1 0 0,1 0 0,-1 13 0,-3 5 0,-63 375 0,63-379 0,0-1 0,-2 0 0,0 0 0,0 0 0,-13 21 0,18-34 0,0 1 0,0-1 0,0 0 0,-1 0 0,1 1 0,0-1 0,0 0 0,-1 1 0,1-1 0,0 0 0,-1 0 0,1 0 0,0 1 0,0-1 0,-1 0 0,1 0 0,0 0 0,-1 0 0,1 1 0,-1-1 0,1 0 0,0 0 0,-1 0 0,1 0 0,0 0 0,-1 0 0,1 0 0,0 0 0,-1 0 0,1 0 0,-1 0 0,1 0 0,0-1 0,-1 1 0,1 0 0,0 0 0,-1 0 0,1 0 0,0-1 0,-1 1 0,1 0 0,0 0 0,0 0 0,-1-1 0,1 1 0,0 0 0,-1-1 0,-8-13 0,9 13 0,-4-6 0,1 0 0,1-1 0,0 1 0,0-1 0,0 1 0,1-1 0,-1-16 0,2 0 0,3-26 0,-3 49 0,0 0 0,1 0 0,-1-1 0,0 1 0,0 0 0,0 0 0,1 0 0,-1-1 0,1 1 0,-1 0 0,1 0 0,-1 0 0,2-1 0,-2 2 0,0-1 0,1 1 0,-1 0 0,0 0 0,1 0 0,-1 0 0,0 0 0,0 0 0,1 0 0,-1 0 0,0-1 0,1 1 0,-1 0 0,0 0 0,0 1 0,1-1 0,-1 0 0,0 0 0,1 0 0,-1 0 0,0 0 0,0 0 0,1 0 0,-1 0 0,0 0 0,0 1 0,1-1 0,-1 0 0,0 0 0,0 0 0,1 1 0,-1-1 0,4 4 0,-1 0 0,0 0 0,0 0 0,4 7 0,-6-10 0,8 13 37,1-1 0,1 0 0,0 0 0,0-1 0,1-1 0,1 0 0,0-1 0,1 0 0,0-1 1,29 14-1,-24-13-281,2-2 0,-1-1 0,24 5 0,-24-7-995,0-2-1,1 0 1,25-1 0,-1-2-1684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87 549 2496,'0'0'36,"0"-1"1,0 1-1,0 0 1,0 0-1,0 0 0,0 0 1,0-1-1,0 1 1,0 0-1,0 0 0,0 0 1,0 0-1,0 0 0,0-1 1,0 1-1,0 0 1,0 0-1,0 0 0,1 0 1,-1 0-1,0 0 1,0 0-1,0 0 0,0-1 1,0 1-1,0 0 1,1 0-1,-1 0 0,0 0 1,0 0-1,0 0 1,0 0-1,0 0 0,1 0 1,-1 0-1,0 0 1,0 0-1,0 0 0,0 0 1,1 0-1,-1 0 1,10 2 1864,4 0 1853,-14-2-3423,1 0 0,-1 0 0,1 0 0,0-1 0,-1 1 1,1 0-1,0 0 0,-1-1 0,1 1 0,-1 0 0,1-1 0,-1 1 1,1 0-1,-1-1 0,1 1 0,-1-1 0,1 1 0,-1-1 0,1 1 1,-1-1-1,0 0 0,1 1 0,-1-1 0,0 1 0,0-1 0,1 0 1,-1 1-1,0-1 0,0 0 0,0 1 0,0-1 0,0-1 0,0 2-248,0 0 0,-1-1-1,1 1 1,0 0 0,-1 0-1,1-1 1,-1 1-1,1 0 1,0 0 0,-1-1-1,1 1 1,-1 0 0,1 0-1,0 0 1,-1 0-1,1 0 1,-1 0 0,1 0-1,-1 0 1,1 0 0,0 0-1,-1 0 1,1 0-1,-1 0 1,1 0 0,-1 0-1,1 0 1,0 0 0,-1 0-1,1 0 1,-1 1-1,1-1 1,-2 0 358,-1 1-270,0 0 0,0 0-1,1 0 1,-1 0 0,0 0 0,1 1-1,-1-1 1,1 1 0,0 0 0,-1-1-1,1 1 1,0 0 0,-2 3 0,-3 3 78,0 1 0,-6 11 0,7-11-112,0 0-11,1 0 1,0 1-1,0 0 1,1 0-1,0 0 1,0 0-1,1 0 1,1 1-1,-3 19 0,5-25-96,0 0-1,0 0 1,1-1 0,-1 1-1,1 0 1,0 0-1,0 0 1,1-1-1,0 1 1,-1 0-1,1-1 1,1 0-1,-1 1 1,1-1-1,0 0 1,0 0-1,0 0 1,0-1-1,0 1 1,1-1 0,0 0-1,0 0 1,6 4-1,-6-4-11,-1-1-1,1 0 0,0 0 1,0 0-1,0-1 1,0 1-1,0-1 0,0 0 1,0 0-1,0-1 1,1 1-1,-1-1 1,0 0-1,1 0 0,-1 0 1,0 0-1,0-1 1,1 0-1,-1 0 1,0 0-1,0 0 0,0-1 1,0 0-1,0 1 1,0-1-1,-1-1 0,1 1 1,-1 0-1,5-5 1,-5 3-29,0 1 0,1-2 0,-2 1 0,1 0 0,0 0 0,-1-1 0,0 1 0,2-6 0,10-42-184,-11 40 121,3-11 21,-2 0 0,2-27 0,-5 37 32,-1 0 1,-1 0-1,1 0 0,-2 0 1,-4-19-1,5 29 13,0-1 0,0 1 0,0 0 0,0 0 0,0 0 0,-1 1-1,1-1 1,-1 0 0,0 0 0,0 1 0,0-1 0,0 1 0,0 0 0,0-1 0,-1 1 0,1 0 0,-1 1-1,0-1 1,1 0 0,-1 1 0,0-1 0,0 1 0,0 0 0,0 0 0,0 0 0,0 0 0,0 1 0,-6-1-1,8 1 36,-1 0-1,1 0 0,0 0 0,-1 1 0,1-1 0,-1 1 0,1-1 0,0 1 0,-1-1 0,1 1 0,0 0 1,-1 0-1,1-1 0,0 1 0,0 0 0,-2 2 0,2-2-11,1 0-1,0-1 1,-1 1-1,1-1 1,-1 1-1,1 0 1,0 0 0,0-1-1,-1 1 1,1 0-1,0-1 1,0 1-1,0 0 1,0 0 0,0-1-1,0 1 1,0 0-1,0 0 1,0-1-1,0 1 1,0 0 0,1 0-1,-1-1 1,0 1-1,0 0 1,1-1-1,-1 1 1,0 0 0,1-1-1,-1 1 1,1-1-1,-1 1 1,1-1 0,-1 1-1,1 0 1,-1-1-1,2 1 1,-1-1-5,-1 1 0,1-1 0,0 1 0,0-1 0,0 0 0,0 0 0,-1 1 0,1-1-1,0 0 1,0 0 0,0 0 0,0 0 0,0 0 0,-1 0 0,1 0 0,0 0 0,0 0 0,0-1 0,0 1 0,0 0 0,-1 0 0,1-1 0,0 1 0,1-2 0,24-14 305,-16 8-175,171-115 587,-134 86-666,70-72-1,-79 68 70,44-63 1,-77 98-116,-1-1 44,1 0-1,0 0 1,0 1 0,1 0 0,6-6 0,-12 12-54,1 0 0,-1-1 0,0 1 0,1 0 0,-1 0 0,0-1 0,0 1 1,1 0-1,-1 0 0,1 0 0,-1 0 0,0 0 0,1-1 0,-1 1 0,0 0 0,1 0 0,-1 0 0,1 0 0,-1 0 0,0 0 0,1 0 0,-1 0 0,0 0 1,1 1-1,-1-1 0,1 0 0,-1 0 0,0 0 0,1 0 0,-1 0 0,0 1 0,1-1 0,0 1 1,0 0 1,-1 0-1,1 0 0,0 0 1,-1 0-1,1 0 0,-1 0 1,0 1-1,1-1 0,-1 0 1,1 2-1,0 4-3,-1 0 1,1 1-1,-1 9 0,-2 8-47,-1 0 0,-1 0 0,-8 26 0,-22 64 71,-69 154-1,-2-47 119,23-51 41,32-57-32,14-31-66,-47 80 1,80-158-88,-18 26 3,21-29-4,-1-1 0,-1 1 0,1-1 0,0 0 0,0 1 0,0-1 0,-1 0 0,1 0 0,-1 0 0,1 0 0,-1 0 0,1 0 0,-1 0 0,-1 0 0,2-1 0,0 0 0,1 0 0,-1 0 0,0-1 0,1 1 0,-1 0 0,1 0 0,-1-1 0,0 1 0,1 0 0,-1-1 0,1 1 0,-1-1 0,1 1 0,-1-1 0,1 1 0,-1-1 0,1 1 0,0-1 0,-1 1 0,1-1 0,0 0 0,-1 1 0,1-1 0,0 1 0,0-1 0,-1 0 0,1 1 0,0-2 0,-4-27-16,3 8 15,2 0 0,1 0 0,0 0 0,1 0 1,2 1-1,0-1 0,1 1 0,1 0 0,1 1 0,1-1 0,12-19 0,-15 30-4,1 0 0,1 1-1,0-1 1,0 1 0,1 1 0,-1 0-1,2 0 1,-1 1 0,1 0-1,0 0 1,15-5 0,2 0 18,1 2 0,1 1 0,32-5 1,-12 5-288,75-2 0,-9 13-5210,-74 4 2977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 4992,'-4'-17'1589,"4"17"-1572,0 0-1,0 0 1,0-1-1,0 1 1,0 0-1,0 0 1,0 0 0,0 0-1,0 0 1,0-1-1,0 1 1,0 0-1,0 0 1,0 0 0,0 0-1,0-1 1,0 1-1,0 0 1,0 0-1,0 0 1,0 0-1,0 0 1,0-1 0,0 1-1,0 0 1,0 0-1,0 0 1,0 0-1,0 0 1,0-1 0,1 1-1,-1 0 1,0 0-1,0 0 1,0 0-1,0 0 1,1 0-1,3-5-937,14-5 14314,-18 10-13233,2 11 2264,-7 132 2116,-15 67-3240,14-119-874,5-75-522,2-13-65,8-28-195,1-8 220,1 1 0,1 0 0,2 1 0,1 1 0,29-44 0,-30 54 136,1 1 1,0 1 0,1 0-1,1 1 1,1 1 0,1 0-1,0 1 1,39-22 0,-52 34 129,1 0 1,-1 0-1,1 0 1,0 1-1,0-1 1,0 2-1,11-2 1,-15 2-57,-1 1-1,1 0 1,0 0 0,0 1 0,0-1 0,-1 0 0,1 1 0,0 0 0,0 0 0,-1 0 0,1 0 0,0 0 0,-1 0 0,1 1 0,-1-1 0,0 1 0,0 0 0,1-1 0,-1 1 0,0 0 0,3 5 0,-2-2 11,1 0-1,-2 0 1,1 0-1,-1 1 1,0-1-1,0 1 1,0 0-1,1 10 1,-1 1 129,1 32 1,-16 188 163,-3-141-628,11-80-1630,2-11-914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8128,'-2'8'13700,"-7"9"-8509,-8 22-3118,16-33-2048,0-1 0,0 1-1,1-1 1,-1 1-1,1 0 1,1 0-1,-1-1 1,1 1-1,0-1 1,0 1-1,1-1 1,0 1 0,0-1-1,3 6 1,-3-7-399,0-1 1,0 0 0,0 0 0,0 0-1,1 0 1,-1 0 0,1 0-1,0-1 1,5 4 0,-6-4-364,1-1 1,0 1 0,-1-1-1,1 0 1,0 0-1,0 0 1,0 0 0,-1-1-1,1 1 1,0-1-1,0 0 1,0 1 0,5-2-1,13-4-5833,2-3 2170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10048,'-13'-5'4544,"23"5"-3936,-2 0-896,5 5 32,11-2-2496,7 5 1504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76 4992,'-6'-18'2629,"6"16"-2065,-1 1 1,1-1-1,-1 0 1,1 1-1,-1-1 1,0 1-1,0-1 1,0 1-1,1-1 1,-1 1-1,-1 0 1,0-2 0,0 3-252,1-1 1,-1 0 0,0 1 0,0-1 0,0 1 0,1 0 0,-1-1 0,0 1 0,0 0 0,0 0 0,0 0 0,0 1 0,1-1 0,-1 0 0,0 1 0,-2 0 0,-2 0 119,-8 3-90,-1 0 1,1 1-1,0 1 0,0 0 0,1 1 1,-23 16-1,2-3-117,23-14-183,1 1 0,-1 0-1,2 1 1,-1 0 0,1 0-1,0 1 1,1 0 0,0 1-1,0 0 1,-8 14 0,13-18-27,0-1 0,1 1 0,-1 0 0,1 0 0,1 0 0,-1 0 0,1 0 0,0 0 0,0 0 0,0 0 0,1 1 0,0-1 0,0 0 0,1 1 0,0-1 0,0 0 0,0 0 0,1 0 0,0 0 0,0 0 0,6 11 0,-4-11 40,-1 0-1,2-1 1,-1 1 0,0-1 0,1 0 0,0 0 0,0 0 0,1-1 0,-1 0 0,1 0 0,10 5 0,-14-8-55,1 1-1,0-1 1,0 0 0,0 0 0,0 0 0,0 0 0,0-1 0,0 1 0,0-1 0,0 0 0,1 0 0,-1 0 0,0 0 0,0-1 0,0 1 0,0-1 0,0 1 0,0-1 0,0 0 0,0-1 0,0 1 0,0 0 0,-1-1-1,1 1 1,0-1 0,-1 0 0,1 0 0,1-2 0,6-7 35,-1 0 0,-1 0 0,0 0 0,-1-1 0,0 0 0,0 0 0,8-24-1,-3-1 203,11-59 0,-18 73-27,-2 0 1,2-39 0,-5 62-204,0 0 0,0 0 0,-1 1 1,1-1-1,0 0 0,0 0 1,0 0-1,0 0 0,0 0 1,0 0-1,0 0 0,0 0 1,-1 0-1,1 0 0,0 0 0,0 0 1,0 0-1,0 0 0,0 0 1,0 0-1,-1 0 0,1 0 1,0 0-1,0 0 0,0 0 1,0 0-1,0 0 0,0 0 0,0 0 1,0 0-1,-1 0 0,1 0 1,0 0-1,0-1 0,0 1 1,0 0-1,0 0 0,0 0 1,0 0-1,0 0 0,0 0 0,0 0 1,-1 0-1,1 0 0,0-1 1,0 1-1,0 0 0,0 0 1,0 0-1,0 0 0,0 0 1,0 0-1,0 0 0,0-1 0,-6 11 165,-74 209 695,27-64-312,24-85-124,-61 102 0,-62 112 126,110-203-322,38-73-219,-2 4-3,0-1 1,0 0-1,-1 1 1,-1-2-1,0 1 0,-17 16 1,24-26-47,1 0 1,-1 0 0,0-1 0,0 1-1,0 0 1,0 0 0,0-1 0,0 1-1,0-1 1,0 1 0,0-1-1,-1 1 1,1-1 0,0 0 0,0 0-1,0 0 1,0 1 0,-1-1-1,1 0 1,0 0 0,0 0 0,0-1-1,-3 1 1,3-1-13,-1 0 1,1 0-1,0 0 0,-1 0 1,1 0-1,0 0 0,0 0 1,-1-1-1,1 1 1,0 0-1,0-1 0,1 1 1,-1-1-1,-1-2 0,-1-5-90,-1 0 1,2 0-1,0 0 0,-2-15 0,1-3-3,1 0 0,2-36 0,1 53 83,0 0 0,0 0 0,1 0 0,4-13 0,-4 17 46,0 1 1,0 0-1,1 0 0,-1 0 1,1 0-1,0 0 1,1 1-1,-1-1 0,9-7 1,-1 3 13,0 0 0,1 1 1,0 1-1,0 0 0,0 0 1,24-8-1,83-18 15,-37 12 117,86-39 323,-140 47-402,0-1 1,-1-1-1,47-37 0,140-152 336,-169 156-335,63-61 205,-58 56 164,3-2-31,-34 31-388,-17 21-1,0 0 0,0 0 0,0 0 0,1 1 0,3-5 0,-6 7-5,0 0 1,0 0-1,1 0 1,-1 0 0,0 0-1,0 0 1,0 0-1,0-1 1,0 1-1,0 0 1,0 0 0,0 0-1,1 0 1,-1 0-1,0 0 1,0 0-1,0-1 1,0 1 0,0 0-1,0 0 1,0 0-1,0 0 1,0 0-1,0-1 1,0 1-1,0 0 1,0 0 0,0 0-1,0 0 1,0-1-1,0 1 1,0 0-1,0 0 1,0 0 0,0 0-1,0 0 1,0 0-1,-1-1 1,1 1-1,0 0 1,0 0 0,-1 1 151,3 5 136,-1-3-234,0 1 1,-1 0-1,1 0 1,-1 0-1,0 0 1,0 0-1,0 0 1,0 0-1,-1 0 0,-1 4 1,0 9-9,-7 40 119,0 9-71,7-44 15,-1 36 45,3-52-126,0 0 1,1 0 0,0 0 0,0 0 0,0 0-1,1-1 1,3 9 0,-5-13-34,1-1 0,-1 1-1,0 0 1,1-1 0,-1 1 0,0 0-1,1-1 1,-1 1 0,1 0-1,-1-1 1,1 1 0,-1-1 0,1 1-1,-1-1 1,1 1 0,0-1 0,-1 0-1,1 1 1,0-1 0,-1 0 0,1 1-1,0-1 1,-1 0 0,1 0 0,0 0-1,0 1 1,-1-1 0,1 0 0,0 0-1,0 0 1,-1 0 0,1 0 0,0-1-1,0 1 1,-1 0 0,1 0 0,0 0-1,-1-1 1,1 1 0,1-1 0,0 0-29,1-1 1,0 0-1,0 0 0,-1 0 1,1-1-1,-1 1 1,4-5-1,13-21-82,0 0-1,14-33 1,4-4 108,14-12 516,-51 77-503,0 0-1,0 0 1,1 0 0,-1 0 0,0 0 0,0 0 0,0 0-1,0 0 1,0 0 0,0 0 0,0 0 0,0-1-1,1 1 1,-1 0 0,0 0 0,0 0 0,0 0 0,0 0-1,0 0 1,0 0 0,0 0 0,1 0 0,-1 0 0,0 0-1,0 0 1,0 0 0,0 1 0,0-1 0,0 0 0,0 0-1,0 0 1,1 0 0,-1 0 0,0 0 0,0 0 0,0 0-1,0 0 1,0 0 0,0 0 0,0 0 0,0 0 0,0 1-1,0-1 1,0 0 0,0 0 0,1 0 0,-1 0 0,0 0-1,0 0 1,0 0 0,0 0 0,0 1 0,0-1 0,0 0-1,0 0 1,0 0 0,0 0 0,0 0 0,0 0-1,0 0 1,0 1 0,0-1 0,0 0 0,0 0 0,-1 0-1,1 0 1,0 0 0,2 18 83,-2 22-96,-2-24 45,0 6-23,0-1 0,1 1 0,1-1 0,1 1 0,5 26 0,-6-47-18,1 0 1,-1 0-1,0 1 0,1-1 1,-1 0-1,1 1 0,-1-1 1,1 0-1,-1 0 0,1 0 1,0 0-1,0 0 0,0 0 1,-1 0-1,1 0 0,2 2 0,-2-3 0,0 0-1,-1 0 1,1 1-1,0-1 0,0 0 1,-1 0-1,1 0 1,0 0-1,0 0 0,-1 0 1,1 0-1,0 0 0,0 0 1,-1 0-1,1 0 1,0 0-1,0-1 0,-1 1 1,1 0-1,1-1 0,3-2-20,0-1 0,-1 1-1,1-1 1,-1 0-1,7-7 1,-11 10 13,33-34-326,1 1 0,66-49-1,-71 61 281,-1 1 84,57-33 0,-81 52 30,-3 2-44,0-1-1,-1 1 1,1-1 0,0 1 0,0-1-1,0 1 1,-1 0 0,1-1 0,0 1 0,0 0-1,0 0 1,0 0 0,0 0 0,0-1-1,-1 1 1,1 1 0,0-1 0,0 0-1,0 0 1,0 0 0,0 0 0,0 0-1,0 1 1,-1-1 0,1 1 0,0-1-1,0 0 1,1 1 0,0 1 4,0-1-1,0 0 1,0 0-1,1-1 1,-1 1-1,0 0 1,4 0 0,13 4-33,-10-1 35,0-1 0,1 0 0,-1 0 1,1-1-1,0 0 0,-1-1 0,14 0 0,-19-1-26,-1 0-1,1 0 1,-1 0 0,0-1-1,1 1 1,-1-1 0,0 0-1,0 0 1,0 0 0,1-1-1,-1 1 1,0-1 0,-1 0-1,1 1 1,0-1 0,0-1-1,-1 1 1,1 0-1,-1 0 1,0-1 0,0 0-1,0 1 1,0-1 0,0 0-1,2-6 1,-2 6-43,-1 0 12,1 0-1,-1 0 0,0 0 0,1 0 1,-1 0-1,-1-1 0,1 1 0,0 0 1,-1 0-1,0-1 0,0 1 0,0 0 1,0-1-1,0 1 0,-2-6 0,2 9 45,0-1 0,-1 1-1,1 0 1,0-1 0,-1 1-1,1 0 1,-1 0-1,1-1 1,0 1 0,-1 0-1,1 0 1,-1 0 0,1-1-1,-1 1 1,1 0 0,-1 0-1,1 0 1,0 0-1,-1 0 1,1 0 0,-1 0-1,1 0 1,-1 0 0,1 0-1,-1 0 1,1 0 0,-1 0-1,1 1 1,-1-1 0,1 0-1,0 0 1,-1 0-1,1 1 1,-1-1 0,0 1-1,-14 9 44,11-6-6,0 1 0,0 0 0,1 0 0,-1 0 1,1 0-1,1 0 0,-1 1 0,1-1 0,0 1 0,0 0 0,0 0 0,1 0 0,-1 9 0,1-5-42,1-1-1,0 1 0,0 0 1,1-1-1,1 1 0,0-1 1,5 18-1,1-4 2,14 27 0,-18-42-23,1 0 0,0 0 0,0 0-1,1-1 1,0 0 0,8 8 0,-12-13-182,-1 0 0,1-1 0,0 1 1,0-1-1,1 0 0,-1 0 0,0 0 1,0 0-1,1 0 0,-1 0 0,0 0 1,1-1-1,-1 1 0,1-1 0,-1 0 0,0 0 1,1 0-1,-1 0 0,1 0 0,-1 0 1,1-1-1,-1 1 0,0-1 0,4-1 1,-1 0-952,-1 0 1,1 0 0,-1-1-1,0 0 1,1 0 0,-1 0-1,0-1 1,-1 1 0,1-1 0,3-5-1,11-11-2363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2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97 6816,'-26'-45'3072,"12"30"-2656,4 6 128,10 4-384,-8-1 128,8 1-160,-5-4 0,5 6-64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5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18 11648,'-20'-14'3733,"15"10"-1032,7 6-1333,10 5-163,55 18 2478,41 3-2480,-96-25-1043,224 52 405,-34-18-1957,-144-28-832,-31-5 1241,-10-1-1249,-1 0 1,0-2-1,22 1 1,-37-2 1984,0 0 0,-1 0 0,1 0 0,-1 0 0,1 0 0,-1 0 0,1-1 0,-1 1 0,1 0 0,-1 0 0,1 0 0,-1-1 0,1 1 0,-1 0 0,0 0 0,1-1 0,-1 1 0,1 0 0,-1-1-1,0 1 1,1-1 0,1-7-3347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0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52 9568,'-55'-37'4320,"24"30"-3776,22 3-1056,4 4 160,5-4-1664,5 4 1088,22 4-2592,14 4 1984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0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0 827 4992,'4'-7'8291,"1"-4"-3807,0 0-3986,0-1-1,1 1 1,0 0 0,10-12-1,0 6-121,1 0-1,0 2 0,1 0 0,36-23 1,88-40 869,-88 50-548,-26 13-304,-16 7-170,0 1-1,1 1 1,-1 0 0,2 1-1,-1 0 1,20-4 0,-32 9-173,0 0 0,-1 0 0,1-1 0,0 1 0,0 1 0,-1-1 0,1 0 0,0 0 0,-1 0-1,1 0 1,0 0 0,-1 1 0,1-1 0,0 0 0,-1 1 0,1-1 0,-1 0 0,1 1 0,0-1 0,-1 1 0,1-1 0,-1 1 0,1-1 0,0 2 0,0-1 19,0 1 0,-1 0 1,1-1-1,0 1 0,-1 0 1,1 0-1,-1 0 0,0-1 0,1 4 1,-1 4 89,0 0 1,-3 18 0,3-24-128,-34 154 300,14-72-237,12-53-42,4-20-39,1-1 0,1 1 0,0 0 0,0 14-1,2-26-17,0 1-1,0 0 1,0 0-1,0-1 1,0 1-1,0 0 1,0-1-1,0 1 1,0 0-1,1-1 0,-1 1 1,0 0-1,0-1 1,1 1-1,-1 0 1,1-1-1,-1 1 1,0-1-1,1 1 1,-1-1-1,1 1 0,-1-1 1,1 1-1,-1-1 1,2 1-1,-1-1-5,-1 0-1,1 1 1,0-1 0,0 0-1,0-1 1,0 1-1,0 0 1,0 0 0,0 0-1,-1 0 1,1-1-1,0 1 1,0 0 0,0-1-1,0 1 1,-1-1-1,1 1 1,0-1 0,0 1-1,-1-1 1,1 1-1,-1-1 1,2 0-1,14-17 61,-1 0-1,0-1 0,22-37 1,17-23 46,-38 59-76,1 0 1,1 2-1,1 0 1,0 1-1,22-15 0,-40 31 0,-1 1-1,1-1 0,0 0 0,0 1 1,0-1-1,0 1 0,0-1 1,0 1-1,-1 0 0,1-1 0,0 1 1,0 0-1,0 0 0,0 0 0,0-1 1,0 1-1,0 0 0,0 0 0,0 1 1,0-1-1,0 0 0,0 0 0,0 0 1,0 1-1,0-1 0,0 0 0,0 1 1,0-1-1,0 1 0,0-1 0,0 1 1,0 0-1,1 1-11,0 1 1,0-1-1,-1 1 1,0 0-1,1-1 1,-1 1-1,0 0 1,0 0-1,1 6 0,9 58 113,-9-44-91,2 0 0,1 0 0,11 33 0,-14-51-38,0 1 1,1-1 0,-1 0 0,1 0 0,0 0-1,0-1 1,1 1 0,0-1 0,-1 0-1,1 0 1,1 0 0,-1 0 0,1 0 0,-1-1-1,1 0 1,0 0 0,0-1 0,0 1 0,7 1-1,-6-2 17,1-1 0,-1 0 0,1 0 0,0 0 0,-1-1-1,1 0 1,0 0 0,-1-1 0,1 0 0,0 0 0,-1-1-1,1 0 1,-1 0 0,0 0 0,0-1 0,0 0 0,11-6 0,-3 0-18,-1-1 1,0 0 0,-1-1 0,0 0-1,-1-1 1,11-14 0,-6 6-5,-1-1 0,-1 0 0,-1-1 1,18-42-1,-27 55-21,-1-1 0,4-15 0,-7 23 39,1 0 1,-1 0-1,0 0 0,0 0 1,0 0-1,1 0 0,-2 1 1,1-1-1,0 0 0,0 0 1,-1 0-1,1 0 1,-1 0-1,1 0 0,-1 1 1,0-1-1,0 0 0,0 1 1,0-1-1,-2-2 0,2 3 3,1 1-1,-1-1 0,0 1 1,0-1-1,0 1 0,0 0 0,0-1 1,0 1-1,0 0 0,0 0 0,-1 0 1,1 0-1,0 0 0,0 0 0,0 0 1,0 0-1,0 0 0,0 0 1,0 0-1,0 1 0,0-1 0,0 0 1,0 1-1,0-1 0,-1 2 0,-3 0-12,0 1-1,1 0 0,-8 7 0,6-5 30,1 1 0,-1 0 0,2 0 0,-1 1 0,0-1 0,1 1 0,1 0 0,-1 0 0,1 1 0,0-1 0,1 1 0,0 0 0,0-1 0,0 1 0,1 0 0,0 12 0,0-7-12,1-1-1,1 1 1,0 0-1,1 0 0,0-1 1,1 1-1,0-1 1,1 0-1,9 20 0,-10-26-12,1 0 0,0 1 0,0-1 0,0 0 1,11 10-1,-12-13 5,0 0 1,1-1 0,-1 1 0,1-1 0,-1 0 0,1 0 0,0 0 0,0 0 0,0-1 0,0 1 0,8 0 0,-3-1 1,0-1 0,0 0 0,0 0-1,0-1 1,0-1 0,0 1 0,0-1 0,12-5 0,209-95 202,-228 101-208,317-172-75,-290 157 126,20-12 263,-45 26-271,-1 0-1,0-1 1,0 1-1,0-1 1,-1 0-1,1 0 0,0 0 1,-1 0-1,0 0 1,3-5-1,-9 10-71,-1-1 0,1 2-1,0-1 1,-1 0 0,-4 5-1,-17 12 85,1 1-1,1 1 0,0 1 1,2 2-1,1 0 0,0 1 0,2 1 1,1 0-1,1 2 0,-14 33 1,28-54-53,0 0-1,1 0 1,0 1 0,0-1 0,-1 11 0,3-16 2,0 0 0,-1-1 0,1 1 0,0 0 0,0 0 1,0 0-1,1 0 0,-1-1 0,0 1 0,1 0 0,-1 0 0,1-1 0,-1 1 1,1 0-1,0-1 0,0 1 0,0 0 0,0-1 0,0 1 0,0-1 1,0 0-1,1 1 0,-1-1 0,0 0 0,1 0 0,1 2 0,-1-3 4,0 1-1,-1 0 1,1-1-1,0 1 1,-1-1-1,1 0 1,0 0-1,0 1 1,-1-1-1,1 0 1,0-1-1,0 1 1,-1 0-1,1 0 1,0-1-1,0 1 1,-1-1-1,1 1 1,2-3-1,2 0-43,-1 0-1,0-1 0,0 0 1,4-4-1,-4 4-15,9-10-9,-1 1 0,-1-1 0,0-1 0,-1 0 1,-1-1-1,11-21 0,42-105-396,-44 93 412,-9 19 5,-11 24 17,-7 18 22,6-7 20,0-1-1,0 1 1,0 0 0,1 0-1,0 0 1,-1 10 0,0 32 271,2-37-248,1 1 0,0-1 0,1 1-1,0-1 1,4 13 0,-4-19-36,-1 1 0,1-1 0,0 0 0,1 0 0,-1 0 0,5 5 0,-6-7 1,1-1 1,-1 1-1,1-1 0,0 1 0,-1-1 0,1 0 0,0 0 0,0 0 1,0 0-1,0 0 0,0 0 0,0-1 0,0 1 0,3 0 0,-2-1-6,-1 0-1,0 0 1,0 0-1,0 0 1,0 0-1,1-1 0,-1 1 1,0-1-1,0 0 1,0 0-1,0 0 1,0 0-1,0 0 1,-1 0-1,1 0 1,3-3-1,3-1-24,93-62-190,35-21 7,-84 60 203,-31 18 243,33-22 1,-39 22-34,-15 10-203,0 0 0,0-1 0,1 1-1,-1 0 1,0 0 0,0 0 0,0 0-1,0 0 1,0 0 0,1 0-1,-1 0 1,0-1 0,0 1 0,0 0-1,0 0 1,0 0 0,1 0 0,-1 0-1,0 0 1,0 0 0,0 0 0,0 0-1,1 0 1,-1 0 0,0 0 0,0 0-1,0 0 1,0 0 0,1 0-1,-1 0 1,0 0 0,0 0 0,0 1-1,0-1 1,1 0 0,-1 0 0,0 0-1,0 0 1,0 0 0,0 0 0,0 0-1,0 0 1,1 1 0,-1-1 0,0 0-1,0 0 1,0 0 0,0 0-1,0 1 1,0-1 0,0 0 0,0 0-1,0 0 1,0 0 0,0 1 0,0-1-1,1 11-29,1 1 0,0-1-1,6 19 1,-2-6 3,0-1 8,1-1 0,1 1 0,1-1 0,20 35 0,-25-51 20,0 1-1,0-1 1,1 0 0,9 8 0,-13-12-6,1 0 0,0-1 1,0 1-1,0-1 0,0 1 1,1-1-1,-1 0 1,0 0-1,1 0 0,-1 0 1,0 0-1,1 0 0,-1-1 1,1 1-1,-1-1 1,1 0-1,3 0 0,-1-1 24,0 0 0,-1 0 0,1-1 0,-1 1 0,0-1 0,1 0 0,-1 0 0,0-1 0,0 0 0,6-5 0,4-4-36,18-21 0,-8 6-20,68-70-316,-56 66 234,-2 2 59,-2-1-1,32-38 1,-31 23-55,-1-1 0,46-91 0,-65 109 68,-2 1 1,0-2-1,-2 0 0,-2 0 1,7-41-1,-14 67 71,1-1-1,-1 1 0,0 0 0,0 0 0,0-1 1,0 1-1,0 0 0,-1 0 0,0-1 1,1 1-1,-3-6 0,2 8-20,1 0 1,-1 0-1,1 1 1,0-1-1,-1 0 0,0 0 1,1 0-1,-1 0 0,1 0 1,-1 1-1,0-1 1,0 0-1,1 1 0,-1-1 1,0 0-1,0 1 0,0-1 1,0 1-1,0 0 1,0-1-1,0 1 0,0 0 1,0-1-1,-1 1 0,0 0-10,0 0 0,0 0 0,0 1-1,0-1 1,0 1 0,0-1 0,0 1 0,0 0-1,1 0 1,-1-1 0,0 1 0,0 0-1,1 1 1,-3 0 0,-6 7-1,0 1 0,0 0 1,1 0-1,-12 18 0,-31 52-3,21-27 190,2 2 0,-23 59 1,40-80-71,1 1 1,1 0-1,2 0 1,-7 67-1,14-89-109,-2 76 29,3-78-33,1 0 0,0 0-1,1 0 1,0 0-1,7 18 1,-9-26 0,1 0 1,0-1-1,0 0 1,0 1-1,1-1 1,-1 0-1,1 1 1,-1-1-1,1 0 1,0 0-1,0 0 0,-1 0 1,1-1-1,1 1 1,-1 0-1,0-1 1,0 1-1,1-1 1,-1 0-1,0 0 1,1 0-1,-1 0 0,1 0 1,0-1-1,-1 1 1,1-1-1,0 0 1,-1 1-1,1-1 1,0 0-1,-1-1 1,1 1-1,-1 0 0,1-1 1,0 1-1,-1-1 1,1 0-1,2-2 1,12-4 7,-2-1 1,1-1-1,19-14 1,46-40 1,-50 38-11,14-17 2,-34 31 0,-1 1 0,2 0 0,13-9 0,-25 19 0,0 0 0,1-1 0,-1 1 0,0 0 0,0 0 0,1 0 0,-1 0 0,0 0 0,0 0 0,0-1 0,1 1 0,-1 0 0,0 0 0,0 0 0,1 0 0,-1 0 0,0 0 0,0 0 0,1 0 0,-1 0 0,0 0 0,0 0 0,1 0 0,-1 0 0,0 1 0,0-1 0,1 0 0,-1 0 0,0 0 0,0 0 0,1 0 0,-1 0 0,0 1 0,0-1 0,0 0 0,1 0 0,-1 0 0,0 0 0,0 1 0,0-1 0,0 0 0,0 0 0,1 1 0,-1-1 0,0 0 0,0 0 0,0 0 0,0 1 0,0-1 0,0 0 0,0 0 0,0 1 0,0-1 0,0 0 0,0 1 0,0-1 0,0 0 0,0 0 0,0 1 0,0-1 0,0 0 0,0 1 0,-3 20 0,2-17 0,-22 119 0,-5 33 0,28-156 0,-1 8 0,0 0 0,0 0 0,2 12 0,-1-19 0,0 0 0,0 0 0,1 0 0,-1 1 0,0-1 0,0 0 0,1 0 0,-1 0 0,1 0 0,-1 0 0,1 0 0,0-1 0,1 3 0,-2-3 0,1 1 0,-1-1 0,1 0 0,0 1 0,-1-1 0,1 0 0,-1 0 0,1 0 0,0 0 0,-1 1 0,1-1 0,0 0 0,-1 0 0,1 0 0,0 0 0,-1 0 0,1-1 0,0 1 0,-1 0 0,1 0 0,-1 0 0,1 0 0,0-1 0,-1 1 0,2-1 0,3-2 0,0 0 0,0 0 0,-1 0 0,1-1 0,-1 0 0,0 0 0,0 0 0,0 0 0,5-8 0,4-8 0,11-21 0,-17 28 0,6-11 0,1 1 0,1 0 0,1 1 0,37-39 0,-53 60 0,1 1 0,0-1 0,-1 1 0,1-1 0,0 1 0,-1-1 0,1 1 0,0-1 0,0 1 0,0-1 0,-1 1 0,1 0 0,0 0 0,0-1 0,1 1 0,-2 0 0,1 0 0,-1 0 0,0 0 0,1 0 0,-1 1 0,0-1 0,1 0 0,-1 0 0,0 0 0,1 0 0,-1 1 0,0-1 0,1 0 0,-1 0 0,0 1 0,0-1 0,0 0 0,1 0 0,-1 1 0,0-1 0,0 0 0,0 1 0,1-1 0,-1 1 0,1 2 0,0 0 0,-1 0 0,1 1 0,-1-1 0,0 0 0,0 4 0,0 6 0,-2 0 0,1 0 0,-2 0 0,-3 14 0,1-7 0,-7 29 0,-2-1 0,-1-1 0,-26 52 0,-7 2 0,-82 126 0,96-179 0,-2 0 0,-3-3 0,-1-1 0,-62 52 0,91-86 0,0-1 0,-1 0 0,0 0 0,-18 8 0,27-16-8,1 0 0,-1 0 0,0 0 0,0 0 0,0 0 0,0 0 0,0-1 0,0 1 0,0-1 0,-3 0 0,4 0-2,0-1 0,1 1 0,-1-1 0,1 1 0,-1-1 1,1 1-1,-1-1 0,1 0 0,0 0 0,-1 0 0,1 0 0,0 0 0,0 0 1,-1 0-1,1 0 0,0 0 0,0-1 0,0 1 0,0 0 0,1-1 0,-1 1 0,0 0 1,0-3-1,-3-7-18,0-1 0,1 1-1,1 0 1,-2-23 0,0-49 158,4 54-50,2 0 0,9-51 0,-8 66-71,0 0 0,2 1 1,-1-1-1,2 1 1,-1 1-1,2-1 0,13-20 1,-12 23-11,1 1-1,0 0 1,0 1 0,0 0 0,1 0 0,1 1 0,-1 1 0,1 0 0,0 0 0,0 1 0,1 0 0,16-4-1,16-3-78,91-11 0,-114 21-33,16-3-1159,20-3-3089,0-1-5809,-27 4 6123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0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1078 9056,'-7'-2'3177,"8"-1"-1215,15-8-211,-2 2-732,39-38 1477,78-91 1,-78 80-1650,-24 27-620,-2-2 0,-1 0 0,-1-2 0,34-64 1,19-67 427,-22 42 82,-25 63-370,41-95 935,-69 148-1213,-2 7-56,-1 0-1,1 0 1,-1 1 0,1-1-1,-1 0 1,0 0-1,1 0 1,-1 0 0,0 0-1,0 0 1,0 0-1,0 0 1,0 0 0,0 0-1,0 0 1,0 0-1,0 0 1,0 0 0,-1-1-1,-2 7 272,-27 71-11,-32 126-1,44-138-173,-41 195 457,49-197-190,2 2 0,0 115-1,9-177-372,-1 0 0,0 0 0,0 0 0,1 1 0,-1-1 0,1 0 0,0 0 0,0 0 0,0 0-1,1 2 1,-2-3-18,1-1 0,-1 0 0,0 1 0,1-1-1,-1 1 1,0-1 0,1 0 0,-1 1 0,1-1-1,-1 0 1,1 0 0,-1 1 0,1-1 0,-1 0 0,1 0-1,-1 0 1,1 0 0,-1 0 0,2 1 0,-1-2-5,-1 1 0,1 0 0,0 0 0,0 0 0,0-1 0,0 1-1,0 0 1,0-1 0,0 1 0,0-1 0,-1 1 0,1-1 0,0 0 0,1 0 0,5-7-82,-1 1 1,0-1-1,-1 0 0,6-10 0,4-6 13,18-23-15,1 2-1,51-50 1,-18 27 19,-16 6 15,-4-2 0,46-80-1,65-170 194,-128 247 1025,-63 156-828,-25 59-282,25-84 67,-54 80 0,71-119-73,-158 273 886,151-242-629,20-46-227,4-7-318,13-16-428,-11 10 631,34-31-5,1 1 0,1 3 0,2 0 0,1 3 0,69-34 0,-109 60 88,-1 0 0,1 1 0,0-1 0,-1 0 0,1 1 0,0-1 0,0 1 0,0-1 0,0 1 0,0 0 0,0 0 0,3 0 0,-4 0-24,0 1 0,0-1-1,0 1 1,0 0 0,0-1 0,1 1 0,-1 0 0,-1 0 0,1 0 0,0-1 0,0 1 0,0 0-1,0 0 1,-1 1 0,1-1 0,0 0 0,-1 0 0,1 0 0,0 2 0,1 3 12,0 0 1,-1 0-1,1 0 1,-1 0 0,-1 0-1,1 0 1,-1 1-1,0-1 1,-1 7 0,1-3-21,0 0 1,0 0-1,3 11 1,-2-14 1,1 0 1,0-1 0,0 1-1,1 0 1,-1-1 0,2 1-1,-1-1 1,1 0 0,0 0-1,0 0 1,7 7 0,-9-11-10,0 0 0,1 0 0,-1 0 0,1-1 1,-1 1-1,1-1 0,-1 1 0,1-1 0,0 0 1,-1 0-1,1 0 0,0 0 0,0-1 0,0 1 1,0-1-1,0 0 0,0 1 0,0-1 0,0-1 1,0 1-1,0 0 0,-1-1 0,1 1 1,0-1-1,0 0 0,0 0 0,0 0 0,-1 0 1,1-1-1,3-1 0,11-10-173,1 0-1,-2-1 1,0-1-1,22-25 1,-2 1-139,-30 34 298,-2 0 0,1-1 0,-1 1 0,0-1 0,6-10 0,-10 15 8,1 0-1,-1 0 1,1 0 0,-1 0-1,1 0 1,-1 0 0,0 0-1,1 0 1,-1 0-1,0 0 1,0 0 0,0 0-1,0 0 1,0 0-1,0 0 1,0 0 0,0-1-1,0 1 1,-1 0 0,1 0-1,0 0 1,-1 0-1,1 0 1,-1 0 0,1 0-1,-1 1 1,1-1-1,-1 0 1,0 0 0,1 0-1,-1 0 1,0 1 0,0-1-1,1 0 1,-1 1-1,0-1 1,0 0 0,0 1-1,0-1 1,0 1-1,0 0 1,0-1 0,0 1-1,0 0 1,0-1 0,0 1-1,0 0 1,-2 0-1,-2-1 64,1 1 1,-1 0-1,0 0 0,0 0 0,0 1 0,0-1 0,0 1 0,0 0 0,1 1 0,-1-1 1,0 1-1,1 0 0,-1 0 0,1 0 0,0 1 0,-1-1 0,1 1 0,1 0 0,-8 7 0,7-6-35,0 0 0,0 1-1,0-1 1,0 1 0,1 0-1,-1 0 1,1 1-1,1-1 1,-1 1 0,1-1-1,0 1 1,0 0 0,1 0-1,-1 0 1,1 0-1,0 7 1,1-7-21,0 1 1,1-1-1,0 0 1,0 1-1,0-1 0,1 0 1,0 0-1,0 0 1,4 8-1,-3-10-8,-1-1 0,0 1 0,1-1 1,0 1-1,0-1 0,0 0 0,0 0 0,0 0 0,0 0 1,1-1-1,0 0 0,-1 1 0,1-1 0,0 0 1,6 1-1,0 0-199,0 0 0,0-1 0,0-1 0,0 0 0,13 0 0,53-6-2363,-56 3 1097,-1 0 0,0-1 0,0-1-1,0-1 1,0-1 0,0 0-1,32-17 1,-48 21 916,1-1-1,-1 1 1,1 0-1,-1-1 0,0 1 1,1-1-1,-2 0 1,1 0-1,0 0 1,0-1-1,3-6 1,3-6-1909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0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32 13216,'-27'-12'5983,"63"16"-5215,9-4 800,5 0-1024,30 0 640,6 0-704,44-4-384,1 4-96,17-8-736,-22 5 416,-4-5-5376,-24 8 3137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0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73 627 5472,'-22'-7'1760,"22"7"-1733,0 0 0,-1 0 1,1 0-1,0 0 0,0 0 0,-1 0 1,1 0-1,0 0 0,-1 0 1,1-1-1,0 1 0,-1 0 0,1 0 1,0 1-1,0-1 0,-1 0 1,1 0-1,0 0 0,-1 0 0,1 0 1,0 0-1,-1 0 0,1 0 1,0 1-1,-1-1 0,-2 2-48,-1-1 559,1 1 0,-1 0 0,0 1 0,1-1 0,0 1 1,0-1-1,-1 1 0,1 0 0,-2 4 0,4-7-370,1 0 0,0 0-1,-1 1 1,1-1 0,0 0 0,0 1 0,0-1-1,-1 0 1,1 0 0,0 1 0,0-1 0,0 0-1,0 1 1,-1-1 0,1 1 0,0-1 0,0 0-1,0 1 1,0-1 0,0 0 0,0 1 0,0-1-1,0 0 1,0 1 0,0-1 0,0 1 0,0-1-1,1 0 1,-1 1 0,0 0 0,11-4 1639,22-18-784,-16 7-545,0-1-1,-1-1 1,0 0 0,20-30 0,48-83 925,-10 0-49,-7 6-326,3-6 152,-69 129-1178,12-17 197,-12 17-192,-1-1-1,0 1 0,1 0 1,-1-1-1,1 1 0,-1 0 0,1 0 1,-1-1-1,1 1 0,-1 0 1,1 0-1,-1 0 0,1 0 0,-1 0 1,1-1-1,-1 1 0,1 0 1,-1 0-1,1 0 0,0 1 0,-1-1 1,1 0-1,-1 0 0,1 0 1,-1 0-1,1 0 0,-1 1 0,1-1 1,-1 0-1,1 0 0,-1 1 1,0-1-1,1 0 0,0 1 0,2 3 30,0 0 0,0-1-1,-1 1 1,0 0-1,0 0 1,0 1-1,0-1 1,0 0-1,-1 1 1,0-1 0,2 9-1,-1 3-26,0 0 0,-1 18 0,-3 1 118,-2 0 1,-1 0-1,-13 40 0,8-32-39,-6 31 124,-3-1-1,-32 78 1,46-141-319,0 1 0,0-1 0,-11 15 0,15-23 80,-1 0-1,0 1 1,0-1 0,0 0 0,0 0 0,0 0 0,0 0-1,0-1 1,0 1 0,-1-1 0,1 1 0,-1-1 0,1 0 0,-1 0-1,0 0 1,1 0 0,-1 0 0,-5 0 0,6-1-6,0 0 0,0-1 0,0 1 0,0-1 1,0 0-1,1 0 0,-1 0 0,0 0 0,0 0 0,1 0 1,-1 0-1,1 0 0,-1-1 0,1 1 0,-1 0 0,1-1 0,0 0 1,0 1-1,-2-3 0,-2-5-86,0 0 1,-5-11-1,9 17 108,-6-16 51,1 0 1,1 0-1,0-1 1,-1-23 0,1 11 12,1 17 46,3 13-85,0-1 0,0 0 0,0 1 0,1-1 0,-1 0 0,1 0 1,-1 1-1,1-1 0,0 0 0,0 0 0,1 0 0,0-4 0,-1 7 3,1 1 0,-1-1-1,1 0 1,-1 0 0,1 0-1,-1 0 1,1 1-1,-1-1 1,0 0 0,1 1-1,-1-1 1,1 0 0,-1 1-1,0-1 1,1 0-1,-1 1 1,0-1 0,1 1-1,-1-1 1,0 0 0,0 1-1,1-1 1,-1 1-1,0 0 1,2 2 42,13 18-2,2-1 0,0 0 1,22 19-1,-29-31-42,-1-1 1,1 1-1,0-2 1,1 1-1,-1-2 1,1 1 0,0-2-1,1 1 1,15 3-1,-5-5 11,0 0 0,0-2 0,1 0 0,-1-2 0,0 0 0,1-2 0,24-5 0,-23 4-61,1-2-1,-1 0 1,0-2 0,-1-1-1,0 0 1,0-2 0,22-14-1,-8 0-1,56-49 0,27-40 47,-82 78-15,-33 31 15,0 1-36,0 0 0,-1-1 0,1 0 0,-1 1 0,0-2-1,0 1 1,-1 0 0,0-1 0,5-9 0,-8 15 28,0 0 0,0-1 0,0 1 0,0 0-1,0-1 1,0 1 0,1 0 0,-1-1 0,0 1 0,0 0-1,0-1 1,0 1 0,0 0 0,0-1 0,-1 1-1,1 0 1,0-1 0,0 1 0,0 0 0,0-1-1,0 1 1,0 0 0,0-1 0,-1 1 0,1 0-1,0 0 1,0-1 0,-1 1 0,1 0 0,0 0 0,-1-1-1,-10 2 85,-15 12-11,16-6-33,1 1 1,0 0-1,0 1 0,1 0 1,0 1-1,1-1 0,0 1 1,-10 19-1,2 2 95,-20 57 1,22-52 70,2 1 0,-10 54 0,20-86-182,0-1 1,1 0-1,0 1 0,0-1 0,0 1 1,0-1-1,1 1 0,-1-1 0,1 0 1,0 1-1,0-1 0,3 6 0,-3-9-36,-1-1 0,0 1-1,1-1 1,-1 1-1,1-1 1,-1 1-1,0-1 1,1 1 0,-1-1-1,1 0 1,0 1-1,-1-1 1,1 0-1,-1 1 1,1-1 0,-1 0-1,1 0 1,0 1-1,-1-1 1,1 0-1,0 0 1,-1 0 0,1 0-1,-1 0 1,1 0-1,0 0 1,-1 0-1,1 0 1,0 0 0,-1-1-1,1 1 1,0 0-1,-1 0 1,1-1-1,16-12-419,-17 13 425,5-4-50,-1-1 0,-1 0 0,1 0 0,-1 0 0,1-1 0,-2 1 0,5-10 0,-1 2 15,19-42-147,11-22 246,55-89 0,-81 152 144,-13 25 83,-1 4-183,-1 3 44,0 0-1,2 0 1,0 0-1,0 21 1,3-27-96,1 0 0,0 0 0,0 0 0,1 0 0,0 0 0,1-1 0,6 16 0,-8-25-41,0 0 0,-1 0 0,1 0 0,0-1 0,0 1 0,0 0 0,0-1 0,0 1 0,0 0 0,1-1 0,-1 0 0,1 1 0,-1-1 0,1 0 0,-1 0 0,1 0 0,-1 0 0,1 0 0,0 0-1,0 0 1,0 0 0,-1-1 0,1 1 0,0-1 0,0 1 0,0-1 0,0 0 0,0 0 0,3 0 0,3-1-59,0-1-1,0 0 1,0 0-1,0-1 1,0 0-1,-1 0 1,1-1 0,9-6-1,57-44-211,-71 51 252,192-157-257,-186 152 276,19-16 313,35-21 0,-61 43-255,14-6 313,-15 8-378,-1 0 1,0 0-1,1 0 1,-1 0-1,0 0 1,1 0-1,-1 1 0,0-1 1,1 0-1,-1 0 1,0 0-1,1 0 1,-1 0-1,0 1 1,0-1-1,1 0 1,-1 0-1,0 0 0,0 1 1,1-1-1,-1 0 1,0 0-1,0 1 1,1-1-1,-1 0 1,0 1-1,0-1 1,0 0-1,0 1 0,0-1 1,0 0-1,1 1 1,-1-1-1,0 0 1,0 1-1,0-1 1,0 0-1,0 1 1,0-1-1,0 0 0,0 1 1,0-1-1,-1 0 1,1 1-1,0-1 1,-1 13-3,0-1 1,-1 0-1,-4 13 0,3-12-1,1-1 0,0 1 0,-1 14 0,7-16 1,-4-10-1,0-1-1,1 0 1,-1 1-1,0-1 1,0 0-1,0 1 1,0-1-1,0 0 1,1 1-1,-1-1 1,0 0-1,0 0 1,0 1-1,1-1 1,-1 0-1,0 0 1,1 0-1,-1 1 1,0-1-1,0 0 1,1 0-1,-1 0 1,0 0-1,1 1 1,-1-1-1,0 0 1,1 0-1,-1 0 1,0 0-1,1 0 1,-1 0-1,0 0 1,1 0-1,60-48-639,-36 32 613,1 1 1,0 1-1,1 2 0,46-16 1,-69 27 69,0 0 1,0 0-1,0 0 1,0 0-1,0 1 1,5 0-1,-8 0-32,0 0 1,0 0-1,0 0 1,0 0-1,-1 0 1,1 0-1,0 1 1,0-1-1,0 0 1,0 1-1,-1-1 1,1 1-1,0-1 1,0 1-1,-1-1 0,1 1 1,0-1-1,-1 1 1,1-1-1,0 1 1,-1 0-1,1 0 1,-1-1-1,1 1 1,-1 0-1,0 0 1,1-1-1,-1 1 0,0 0 1,1 0-1,-1 0 1,0 1-1,0 5 1,0-1-1,0 1 1,-1 0-1,0-1 1,0 1-1,0-1 1,-1 1 0,-4 10-1,3-9-10,0 0-1,1 0 1,0 0-1,1 0 1,-2 11-1,3-18-1,0 0 0,0-1 0,0 1 0,0 0 0,0 0 0,1-1 0,-1 1 0,0 0 0,0-1 0,0 1 0,1 0 0,-1-1 0,0 1 0,1-1 0,-1 1 1,1 0-1,-1-1 0,1 1 0,-1-1 0,1 1 0,-1-1 0,1 1 0,-1-1 0,1 1 0,-1-1 0,1 0 0,0 1 0,-1-1 0,1 0 0,0 0 0,-1 1 0,1-1 0,0 0 0,0 0 0,-1 0 0,1 0 0,0 0 0,-1 0 0,1 0 0,0 0 0,0 0 0,-1 0 0,2-1 0,4 0-61,0 0 0,0-1-1,-1 0 1,7-2 0,-6 2-48,104-45-722,3-1 1195,-108 46-293,0 1 0,0-1 0,0 1 0,0 0 0,6 0-1,-9 0-52,0 1 0,-1 1 0,1-1 0,-1 0-1,1 0 1,-1 0 0,1 1 0,-1-1-1,1 1 1,-1-1 0,1 1 0,-1 0-1,0 0 1,1-1 0,-1 1 0,0 0-1,1 0 1,-1 0 0,0 0 0,0 1-1,0-1 1,1 2 0,3 5-3,-1 1 0,0 0 0,0 0-1,3 12 1,-4-11-1,1-1 0,0 1 0,0 0 0,6 9-1,-8-17-6,0 1 0,0 0 0,0-1 0,0 1 0,0-1 0,0 0 0,1 1 0,-1-1 0,1 0 0,5 3 0,-5-4-13,0-1 1,-1 1-1,1 0 1,0-1-1,-1 1 0,1-1 1,0 0-1,0 0 1,-1 0-1,1 0 0,0-1 1,0 1-1,3-2 1,7-2-79,0 0 1,0-1-1,0 0 1,22-15-1,43-34-463,-58 38 416,0-2 0,-1 0 0,16-21 0,-34 38 139,-1 1 1,0 0-1,1 0 1,-1-1-1,0 1 0,1 0 1,-1-1-1,0 1 1,0-1-1,0 1 0,1 0 1,-1-1-1,0 1 1,0-1-1,0 1 0,0 0 1,0-1-1,0 1 0,0-1 1,0 1-1,0-1 1,0 1-1,0 0 0,0-1 1,0 1-1,0-1 1,0 1-1,0-1 0,0 1 1,0 0-1,-1-1 1,1 1-1,0-1 0,0 1 1,-1 0-1,1-1 0,-1 1 1,0-1 14,0 0 0,-1 0-1,1 1 1,0-1 0,-1 1 0,1-1 0,-1 1 0,1 0 0,-1-1-1,1 1 1,-1 0 0,0 0 0,-1 0 0,-6 1 14,0 0 0,0 0 0,1 1 0,-1 0 0,0 0 0,1 1 0,0 0 1,-1 1-1,1 0 0,1 0 0,-1 1 0,0 0 0,1 0 0,0 0 0,0 1 0,1 0 0,0 1 1,0-1-1,0 1 0,1 1 0,0-1 0,0 1 0,1-1 0,0 1 0,-4 12 0,2-4-16,0 1-1,2 0 0,0 0 0,-3 28 0,7-37-23,-1 0-1,1 0 1,1 0-1,-1 0 1,1 0-1,1 0 1,-1 0-1,2 0 1,-1-1-1,1 1 1,0-1-1,6 11 1,-5-13 5,0 0 0,0 0 0,0-1 0,1 0 0,0 0 0,0 0 0,0 0 0,0-1 0,1 0 0,-1 0 0,1 0 0,0-1 0,-1 0 0,1 0 0,8 2 0,7 0-36,0-1 0,0 0 1,23-1-1,-24-1-607,-1-1-1,1-1 1,-1-1 0,1-1-1,-1 0 1,0-2 0,0 0-1,29-12 1,-22 2-2359,-1 0 1,0-2-1,31-27 1,-13 9-2694,20-11 484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1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1191 3904,'23'2'5709,"-7"-1"-4222,0 0 0,23-1 0,-26-3-1081,1 0 0,-1-1 0,1 0 0,-1-1 0,0-1 0,-1 0 0,0 0 0,0-1 1,0-1-1,-1 0 0,12-11 0,9-10 83,-2-1 1,33-43-1,-8 11 43,81-72 0,-111 110-465,55-53 72,-65 63-122,45-48 72,-24 14 21,-3-1-1,-1-2 0,30-69 1,-40 73 62,-2 0 0,-2-2 0,13-56 0,-28 93-116,-1 1 1,0-18 0,-1 27-46,-1 0 0,0 0 1,0 0-1,0 0 0,0 0 0,-1 1 0,1-1 0,0 0 0,-1 0 1,1 0-1,-1 0 0,0 1 0,1-1 0,-1 0 0,0 0 0,0 1 0,0-1 1,-1 1-1,1-1 0,0 1 0,0-1 0,-2 0 0,2 1-2,0 1 0,1 0-1,-1 0 1,0 0 0,1 0 0,-1-1-1,1 1 1,-1 0 0,0 0-1,1 0 1,-1 0 0,0 0-1,1 0 1,-1 1 0,0-1 0,1 0-1,-1 0 1,0 1 0,-4 0 33,0 1 0,0 0 0,1 0 1,-1 1-1,1-1 0,0 1 0,0 0 1,0 0-1,0 1 0,0-1 0,1 1 1,-5 5-1,-11 15 31,1 1 0,-16 30 0,-29 61 140,41-72-48,2 0 1,2 1-1,2 0 1,-12 60-1,24-83-22,0 1-1,2-1 1,1 1-1,3 35 1,-1-43-50,1 0 0,1-1-1,1 1 1,0-1 0,1 1 0,0-1 0,13 23 0,-13-28-49,1 0 0,-1-1 0,1 1 0,1-1 1,0-1-1,0 1 0,0-1 0,1 0 1,0-1-1,1 1 0,-1-2 0,1 1 1,0-1-1,1-1 0,-1 0 0,12 4 0,-14-7-29,0 0 0,0 0 0,0 0 0,0-1 0,0-1 0,0 1 0,0-1-1,0 0 1,0 0 0,0-1 0,0 0 0,0 0 0,-1-1 0,9-4-1,9-6-30,0-1-1,28-22 0,-48 33 10,292-190-15,-268 177 130,-1-1 0,-1-2 0,32-28 0,-57 46-101,0 0 0,1-1 0,-1 1 0,0 0 0,0-1 0,0 1 0,0-1 0,0 1 0,0-1 0,0 1 0,-1-1 0,1 0 0,0 1 0,-1-1 0,1 0 0,-1 1 0,0-1 0,0 0 0,1 0 0,-1 0 0,0 1 0,-1-4-1,1 5-5,0-1-1,0 1 1,-1-1-1,1 1 1,0 0-1,0-1 1,0 1-1,-1 0 1,1-1-1,0 1 1,-1 0-1,1 0 1,0-1-1,-1 1 1,1 0-1,0 0 1,-1 0-1,1-1 1,0 1-1,-1 0 1,1 0-1,-1 0 1,1 0-1,0 0 1,-1 0-1,1 0 1,-1 0-1,1 0 1,-1 0-1,-12 3 11,8-1-10,-19 7 45,0 0 1,0 2-1,1 1 0,0 0 0,-35 27 0,42-27-8,1 1 0,1 1 0,0 0 0,1 1 0,1 0 0,0 1 0,1 1 0,-9 17 0,-11 35 222,28-61-171,0 1 0,0 0 0,1 0 0,1 1 0,-2 16 0,3-25-80,0 0-1,0 0 0,0 0 0,0 0 0,0 0 0,0 0 1,1 0-1,-1 0 0,0 0 0,0 0 0,1 0 0,-1 0 1,1-1-1,-1 1 0,1 0 0,-1 0 0,1 0 0,-1-1 1,1 1-1,1 1 0,-1-2-5,0 0 0,-1 1 1,1-1-1,0 0 0,0 0 0,0 0 1,0 0-1,0 0 0,0 0 0,0 0 1,0 0-1,0-1 0,0 1 0,-1 0 1,1 0-1,0-1 0,0 1 0,0-1 1,0 1-1,-1-1 0,1 1 0,0-1 1,0 1-1,-1-1 0,2-1 0,15-14-17,-1-1 0,-1-1-1,22-33 1,-20 28-35,30-36-75,-25 32-54,35-54 0,-50 71 277,-11 23-51,-3 14 98,6-16-72,1-1 0,0 1-1,1 0 1,0 0 0,1-1-1,0 1 1,0-1 0,1 1 0,0-1-1,7 12 1,-8-17-59,0 0 1,1 0-1,0 0 0,0 0 0,1-1 1,-1 1-1,1-1 0,0 0 0,0 0 1,0 0-1,1-1 0,-1 0 0,1 1 1,0-2-1,0 1 0,0 0 0,0-1 1,0 0-1,1 0 0,-1-1 0,9 2 1,-10-3-15,1 0 1,0 0-1,-1 0 1,1-1-1,-1 1 1,1-1-1,-1 0 1,1-1-1,-1 1 1,6-3-1,5-4-25,20-13-1,-29 17 10,34-23 105,69-61 1,-86 70-60,24-16 0,-23 17 35,-24 17-62,1-1 1,0 0-1,-1 1 0,1-1 1,0 1-1,0-1 0,0 1 1,0 0-1,0-1 0,-1 1 1,1 0-1,0-1 1,0 1-1,0 0 0,0 0 1,0 0-1,0 0 0,0 0 1,2 0-1,-3 1 5,1-1-1,-1 1 1,1-1 0,-1 1-1,1-1 1,-1 1 0,0 0 0,1-1-1,-1 1 1,0-1 0,1 1-1,-1 0 1,0-1 0,0 1 0,0 0-1,0-1 1,0 1 0,1 0-1,-1-1 1,0 1 0,0 0-1,-1-1 1,1 1 0,0 0 0,0-1-1,0 1 1,-1 1 0,-2 19 105,-9 81 235,11-92-323,1 0 0,0-1-1,1 1 1,1 0-1,-1-1 1,1 1-1,1 0 1,4 11-1,-6-18-21,1-1 0,-1 0 1,0 1-1,1-1 0,-1 0 0,1 0 0,0 0 1,0 0-1,0-1 0,0 1 0,0 0 0,0-1 1,0 1-1,0-1 0,1 0 0,-1 0 0,0 0 0,1 0 1,-1 0-1,1 0 0,-1-1 0,1 1 0,0-1 1,-1 0-1,1 0 0,-1 0 0,1 0 0,3 0 1,6-2-8,0 0 0,-1-1 0,1 0 0,21-10 0,20-11-234,96-62 1,-89 49 165,-34 21-4,0-1 0,-2-1 1,0-2-1,30-30 0,-50 47 21,-4 3 44,1 0 0,-1-1 0,1 1 0,-1 0 0,0-1 0,1 1 0,-1 0 0,1-1 0,-1 1 0,0-1 0,0 1 0,1-1 0,-1 1 0,0-1 0,0 1 0,1-1 0,-1 0 0,-9 5-268,6-1 253,1 0 0,-1 0 0,1 1-1,0-1 1,-3 7 0,0 0 6,-11 21 77,1 0 1,1 1 0,2 1-1,-12 55 1,20-72 4,2 0-1,0 1 0,0 0 1,2-1-1,0 1 1,4 30-1,-4-46-58,1 0 0,-1 0 0,0 0 0,0 1-1,1-1 1,-1 0 0,1 0 0,-1 0 0,1 0 0,-1 0-1,1 0 1,0 0 0,-1 0 0,1 0 0,0 0-1,0 0 1,0 0 0,0 0 0,0-1 0,0 1 0,0 0-1,0-1 1,0 1 0,0-1 0,2 2 0,-1-2-8,-1 0 0,0 0 0,1 0 1,-1-1-1,0 1 0,0 0 0,1 0 1,-1-1-1,0 1 0,0-1 0,1 1 1,-1-1-1,0 0 0,0 1 0,0-1 1,0 0-1,0 0 0,0 0 0,0 0 0,0 1 1,0-1-1,0-1 0,-1 1 0,2-1 1,5-11-69,-1 0 1,-1-1 0,0 0 0,6-28 0,-7 28-5,11-39-62,-6 22 4,10-58 0,-18 79 113,1-5 11,-2 11 50,1 7 53,-7 96 365,3 74-331,-1-126 18,-15 79-1,14-104-21,-21 87 358,19-84-344,-2 0-1,-14 30 1,20-49-173,0 0-1,-1 1 1,1-2 0,-2 1 0,1 0 0,-1-1 0,0 1 0,-6 4 0,9-8-11,1-1 0,-1 0 0,0 0 0,0 0 0,0 0 0,0 0 0,0 0 0,0-1 0,0 1 0,0-1 0,-1 1 0,1-1 0,0 0 0,0 1 0,0-1 0,0-1 0,-1 1 0,1 0 0,0 0 0,0-1 0,0 1 0,0-1 0,0 0 0,0 1 0,0-1 0,0 0 0,0 0 0,0-1 0,0 1 0,-2-2 0,1 1-5,0-1-1,1 0 0,-1 0 0,0 0 0,1-1 1,0 1-1,-1 0 0,1-1 0,1 0 0,-1 1 0,0-1 1,1 0-1,0 0 0,0 0 0,0 0 0,0 0 1,1 0-1,0 0 0,0 0 0,0 0 0,0 0 0,0 0 1,1 0-1,0 0 0,-1 0 0,2 0 0,-1 0 1,0 1-1,1-1 0,2-5 0,3 1 137,-1-1 0,1 1 0,0 1 0,1 0 0,15-12 0,47-27 367,-38 26-377,37-24 182,83-56 512,-115 74-702,115-87 149,-115 82-174,63-67 0,-92 89-23,0 0 0,-1-1 0,0 0 1,-1 0-1,0-1 0,0 1 0,-1-1 0,-1-1 0,4-11 0,-8 22-5,1-1 0,-1 0-1,0 0 1,1 0-1,-1 1 1,0-1-1,0 0 1,0 0 0,0 0-1,-1 0 1,1 1-1,0-1 1,-1 0-1,1 0 1,-2-3 0,1 5-2,0-1 1,1 0 0,-1 0 0,0 1-1,0-1 1,0 1 0,0-1 0,0 1 0,0-1-1,0 1 1,0-1 0,0 1 0,0 0 0,0 0-1,0-1 1,0 1 0,0 0 0,0 0-1,0 0 1,0 0 0,0 0 0,0 0 0,0 1-1,-1-1 1,1 0 0,0 0 0,0 1-1,0-1 1,-1 2 0,-4-1 18,1 1 1,0 0-1,0 1 1,0 0-1,0-1 1,0 2-1,1-1 1,-1 0-1,1 1 1,0 0-1,0 0 1,0 0-1,1 0 1,-5 8-1,4-6-20,1 1 0,0-1 0,0 1 0,1 0 0,0 0 0,0 0 0,1 0 0,0 0-1,0 0 1,1 9 0,0-1-13,1-1-1,1 1 1,1 0-1,0-1 1,0 0-1,2 1 1,0-2-1,0 1 1,1 0-1,11 17 1,-11-22 1,1 0-1,-1-1 1,1 1-1,1-1 1,-1-1-1,11 8 1,-16-12-67,1-1-1,0-1 1,-1 1 0,1 0 0,0 0-1,0-1 1,0 0 0,0 0-1,0 1 1,0-2 0,0 1-1,1 0 1,-1-1 0,0 1 0,0-1-1,1 0 1,-1 0 0,0 0-1,0-1 1,1 1 0,-1-1 0,0 0-1,0 0 1,5-2 0,2-3-1606,-1 0 0,0-1 0,0-1 0,0 1 0,13-18 0,21-18-4413,-28 31 2762,20-13 1,20-4-1048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1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 6976,'-8'-4'5920,"21"18"-390,-10-8-4988,0 1 0,-1-1 1,0 1-1,0-1 0,0 1 0,-1 0 0,0 0 1,0 0-1,-1 13 0,0-10-204,2 35 653,-3 1 0,-2 0 1,-2-1-1,-2 1 0,-2-1 0,-18 53 0,-84 297 529,106-374-1486,2-10-20,0 0 0,1 1 0,0-1 0,1 0 0,0 19 0,1-30-14,0 1 0,0-1 0,0 0 0,0 1 0,0-1 0,0 0 1,0 1-1,0-1 0,0 0 0,0 1 0,1-1 0,-1 0 0,0 1 0,0-1 1,0 0-1,0 0 0,0 1 0,0-1 0,1 0 0,-1 0 0,0 1 0,0-1 1,0 0-1,1 0 0,-1 1 0,0-1 0,0 0 0,1 0 0,-1 0 0,0 0 1,1 1-1,-1-1 0,0 0 0,1 0 0,-1 0 0,0 0 0,0 0 0,1 0 1,-1 0-1,0 0 0,1 0 0,-1 0 0,0 0 0,1 0 0,-1 0 1,0 0-1,1 0 0,-1 0 0,0 0 0,1 0 0,-1-1 0,14-9-1,-11 7 1,44-40-64,71-80 0,-109 112 72,2 0 0,0 1 0,0 0 0,0 1 0,21-12 0,-25 17-12,0 1 0,0-1 0,0 1 0,1 1 0,-1 0 0,1 0 0,0 0 0,0 1 0,-1 0 0,1 0 0,14 1 0,16 5-103,14 0 492,-47-5-864,0 0 0,0 0 0,0-1 0,0 0 0,0 0 1,0 0-1,0 0 0,4-3 0,3 1-3551,-11 3 3590,-1 0 1,1 0-1,0 0 1,0 0 0,-1-1-1,1 1 1,0 0-1,-1 0 1,1 0-1,0-1 1,-1 1 0,1 0-1,-1-1 1,1 1-1,0 0 1,-1-1-1,1 1 1,-1-1 0,1 1-1,-1-1 1,1 1-1,-1-1 1,0 0-1,1 1 1,0-2 0,1-6-2921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1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54 11712,'0'-1'221,"-14"-7"5240,21 9-1981,2 1-2058,0 0 0,0-1 0,13 0 0,58-5 2537,-53 2-3164,60-3 5,72-6-592,-131 7-416,65-7-654,-34-3-5006,-52 14 1168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1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11040,'0'-73'5914,"0"71"-5745,1 1-1,-1 0 1,1 0 0,-1-1-1,1 1 1,-1 0 0,1 0-1,0 0 1,-1 0 0,1 0-1,0 0 1,0 0-1,0 0 1,0 0 0,0 1-1,0-1 1,0 0 0,0 0-1,0 1 1,2-2 0,30-11 3109,-16 8-2071,20-8 58,2 1 0,-1 2 0,52-6 1,121-4-2108,-162 16 537,-34 3-691,1-1-1023,31 2-1,-40 1 726,-1 0 1,1 0-1,-1 0 0,9 4 0,16 9-2561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1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19359,'-21'60'8768,"-2"8"-7616,14-43 352,4-2-1056,0 2-384,5-5-64,-3-9-3776,3 1 2048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5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40 14464,'-53'-17'6559,"35"9"-5727,13 5-1472,10-6-1056,8 6 1184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33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62 213 1728,'-1'-14'760,"1"-11"1659,0 24-2187,0 0-1,0 0 0,1 0 1,-1 0-1,0 0 1,1 0-1,-1 0 0,0 0 1,1 0-1,-1 0 0,1 0 1,0 0-1,-1 0 0,1 0 1,0 1-1,-1-1 0,3-1 1,-4 3-6,0-1 0,1 1 1,-1 0-1,1 0 0,-1 0 1,1 0-1,-1 0 0,1-1 0,-1 1 1,1 0-1,0 0 0,0 0 1,-1 0-1,1 2 0,-2 23-163,0-6 277,-28 325 1857,14-136-1557,13-1 191,4-120-313,-3-61 380,-1-22 46,0-16-450,1-21-243,0 0 0,6-62-1,-3 78-191,16-180-91,10-42 240,18-53-411,-43 277 190,1 0-1,1 0 0,0 0 0,0 1 0,2-1 0,0 1 0,0 0 0,1 1 1,9-13-1,-13 21 15,1 1 0,0-1-1,0 0 1,1 1 0,-1 0 0,1 0 0,-1 0 0,1 1 0,0-1 0,0 1 0,0 0 0,0 1 0,1-1-1,-1 1 1,0 0 0,1 0 0,-1 1 0,0 0 0,1 0 0,8 1 0,-5 0-8,1 0 1,-1 1-1,1 0 1,-1 1-1,0 0 0,0 0 1,0 1-1,0 0 1,-1 1-1,16 11 0,-11-5 24,-1 1 0,0 0 0,0 1 0,-2 0 0,1 1-1,-2 0 1,15 30 0,-5-4 92,25 81-1,-35-90-51,-2 0 0,0 0 0,-2 1-1,-2 0 1,0 0 0,-3 0-1,0 0 1,-2 0 0,-2 0 0,-13 57-1,8-58 113,-1 1-1,-1-2 0,-32 59 0,31-68-91,-1-1 0,-1-1 0,-1 0 0,-1 0-1,0-2 1,-24 20 0,15-18-45,0-1 0,-1-2 0,-1 0 0,0-2 0,-51 19 0,70-29-228,4-2 285,0-1 0,-1 1 0,0 0 1,-5 0-1,9-2-193,0 0-1,0 1 1,0-1 0,0 0-1,0 0 1,0 0 0,0 0 0,0-1-1,1 1 1,-1 0 0,0 0 0,0-1-1,0 1 1,0 0 0,0-1 0,0 1-1,0-1 1,0 1 0,1-1 0,-1 1-1,0-1 1,0 0 0,1 1 0,-1-1-1,0 0 1,0-1 0,0 0-302,0 2 122,1-1-1,0 1 1,-1 0 0,1-1-1,0 1 1,-1-1 0,1 1-1,0 0 1,0-1 0,0 1-1,0-1 1,-1 1 0,1-1-1,0 1 1,0-1 0,0 1-1,0-1 1,0 1 0,0-1-1,0 1 1,0-1 0,0 1-1,0-1 1,0 1 0,1-1-1,-1 1 1,0-1 0,0 1-1,0-1 1,1 1 0,-1-1-1,0 1 1,1 0 0,-1-1-1,0 1 1,1 0 0,-1-1-1,12-11-3437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35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0 946 5216,'4'-2'391,"-1"0"0,1 0 0,0 1 0,0 0 0,0-1 0,0 1 0,5-1 0,-4 2-157,0-2 0,0 1 0,0 0 0,7-4 0,63-40 2383,-48 27-1986,-12 8-152,0-1 0,-1-1-1,0 0 1,-1-1 0,0 0-1,-1-1 1,13-19-1,-23 30-392,0-1-1,0 0 1,0 0-1,-1 1 1,1-1-1,-1 0 1,0 0-1,0 0 1,-1-1-1,1 1 1,-1 0-1,0 0 1,0 0-1,0 0 1,-1-6-1,1 8-60,-1 0-1,0 0 1,1 0-1,-1-1 1,0 1-1,0 0 1,0 0-1,0 0 0,-1 0 1,1 1-1,0-1 1,-1 0-1,0 0 1,1 1-1,-1-1 1,0 1-1,0 0 0,1-1 1,-1 1-1,0 0 1,-1 0-1,1 0 1,0 0-1,0 0 1,0 1-1,0-1 0,-1 1 1,1-1-1,-3 1 1,0 0-73,1 0 0,0 0 0,0 1 0,0-1 1,0 1-1,0 0 0,0 0 0,0 1 0,0-1 1,0 1-1,0 0 0,0 0 0,1 0 0,-1 0 0,1 1 1,0-1-1,0 1 0,0 0 0,0 0 0,0 0 0,0 0 1,-2 4-1,-2 4 30,1-1 1,0 1 0,1 0-1,0 0 1,0 0 0,-3 16-1,-2 12 212,2 1-1,1 0 0,2 1 0,1 49 0,5-76-119,-1 1 0,2-1 1,4 20-1,-4-26-25,0-1 0,0 1-1,1-1 1,0 0 0,0-1 0,1 1-1,0 0 1,6 7 0,-8-12-23,0-1 1,-1 0-1,1 1 0,0-1 1,0 0-1,0 0 0,0 0 1,0 0-1,0 0 1,0 0-1,0-1 0,0 1 1,0-1-1,0 1 0,0-1 1,0 0-1,1 0 1,-1 0-1,0 0 0,0 0 1,0-1-1,0 1 0,1 0 1,2-2-1,5-1 79,0-1 0,-1 0 0,1 0 0,10-8 0,2-3-24,0-1 0,-1-1 0,-1-1 0,19-22 0,89-89 13,-68 69-103,-58 59 1,4-5 1,0 0 0,0 0 0,1 1 0,-1 0 0,10-5-1,-15 10 18,0-1 0,0 0 0,0 1-1,0 0 1,1-1 0,-1 1-1,0 0 1,0-1 0,1 1-1,-1 0 1,0 0 0,1 0-1,-1 0 1,0 0 0,0 0-1,1 1 1,1 0 0,-1 0 10,-1-1 0,0 1 0,0 0 0,0 0 0,0 1 0,0-1 0,0 0 0,0 0-1,0 0 1,0 1 0,0-1 0,0 0 0,-1 1 0,1-1 0,-1 1 0,1-1 0,-1 1 0,0-1 0,1 2 0,2 17 43,-2 0 0,0 0 1,-1 0-1,-5 39 0,2-25-22,0 3 22,-2 24 269,5-61-325,0 0 1,0 1-1,0-1 1,0 0-1,0 1 1,0-1-1,0 0 1,0 1-1,0-1 0,0 0 1,1 1-1,-1-1 1,0 0-1,0 1 1,0-1-1,0 0 1,0 1-1,1-1 0,-1 0 1,0 0-1,0 1 1,0-1-1,1 0 1,-1 0-1,0 1 1,0-1-1,1 0 1,-1 0-1,0 0 0,1 1 1,0-1-1,-1 0 8,1 0-1,0-1 0,-1 1 1,1 0-1,0-1 0,-1 1 0,1 0 1,0-1-1,-1 1 0,1-1 1,0 1-1,-1-1 0,1 1 1,-1-1-1,1 1 0,-1-1 0,0 1 1,1-1-1,-1 0 0,1-1 1,6-10 38,-1-2 1,-1 1 0,7-25 0,-2 4-45,-1 10-3,2-11-51,2 1 0,29-56 1,-41 88 26,0 0 0,0 0 0,1 0 1,-1 0-1,0 0 0,1 1 0,-1-1 0,1 0 1,0 1-1,0-1 0,3-2 0,-5 4 13,1 0-1,-1 0 1,0 0-1,1 0 1,-1 0-1,0 0 1,1 0 0,-1 0-1,0 0 1,1 0-1,-1 0 1,0 0-1,1 0 1,-1 0-1,0 0 1,1 0-1,-1 0 1,0 0-1,1 0 1,-1 0-1,0 0 1,1 1-1,-1-1 1,0 0 0,0 0-1,1 0 1,-1 1-1,0-1 1,0 0-1,1 0 1,-1 1-1,0 0 1,5 9-30,-5-10 32,4 17 13,-1 0 0,0 0 1,-1 1-1,-1 23 1,0-5-10,1 6-79,3 43 108,-4-74-36,1 1-1,1 0 1,0-1-1,8 22 1,-10-32 18,0 1 0,0 0 0,0-1 0,-1 1 0,2-1 0,-1 1 0,0-1 0,0 1 0,0-1 0,3 2 0,-3-2 0,0-1 0,0 1 0,-1-1 0,1 0 0,0 1 0,0-1 0,0 0 1,-1 0-1,1 0 0,0 0 0,0 0 0,0 0 0,-1 0 0,1 0 0,0 0 0,0 0 1,1 0-1,1-2 38,1 1 1,-1-1 0,1 0-1,-1 0 1,0 0 0,0-1-1,0 1 1,3-3-1,-4 3-23,6-6 61,0 0-1,0-1 1,-1 0 0,0 0-1,5-11 1,25-51 44,-26 49-171,16-35 20,8-15-6,52-80-1,-87 151 26,4-5-28,-1 1-1,1-1 0,1 1 1,-1 0-1,1 0 0,-1 0 1,11-7-1,-15 11 25,1 1 0,-1 0 0,1 0 0,-1-1 0,0 1 0,1 0 0,-1 0 0,1 0 0,-1 0 0,1-1 0,-1 1-1,1 0 1,-1 0 0,0 0 0,1 0 0,-1 0 0,1 0 0,-1 0 0,1 1 0,-1-1 0,1 0 0,-1 0 0,1 0 0,-1 0 0,0 1 0,1-1 0,-1 0 0,1 0 0,-1 1 0,2 0 4,-1 0 0,-1 0 0,1 0 0,0 1 0,0-1 1,0 0-1,-1 1 0,1-1 0,0 3 0,2 4 19,-1 0-1,2 14 1,-1 25-6,-1-1 0,-7 70 0,2-72-15,3-19 124,-2 0-1,-1-1 1,-1 1 0,-11 39-1,14-63-108,1 1 1,-1-1-1,1 1 0,-1-1 0,0 1 0,0-1 1,0 1-1,0-1 0,0 0 0,0 1 0,0-1 1,0 0-1,0 0 0,0 0 0,-1 0 0,1 0 0,0 0 1,-3 1-1,2-2-11,1 1 0,-1-1 0,1 0 0,-1 0 0,1 0 0,0 0 0,-1 0 0,1 0 0,-1 0 0,1-1 0,-1 1 0,1 0 0,0-1 0,-1 1 0,1-1 0,-3-1 0,-1-1-64,0-1 1,0 0-1,0 0 1,1 0-1,-1-1 0,1 0 1,-7-10-1,9 13 45,-14-19-494,16 21 502,0 0 0,0 0 0,0 0 0,0 0 0,0 0 0,0 0 0,0 0 1,0 0-1,0 0 0,0 0 0,0 0 0,0 0 0,0 0 0,0 0 0,1 0 0,-1 0 0,0 0 0,0 0 0,0 0 0,0-1 0,0 1 0,0 0 0,0 0 0,0 0 0,0 0 0,0 0 0,0 0 0,0 0 0,0 0 0,0 0 0,0 0 0,0 0 0,0 0 0,0 0 0,0 0 0,0-1 0,0 1 0,0 0 0,0 0 0,0 0 0,0 0 0,0 0 0,0 0 1,0 0-1,0 0 0,6 1-59,19 9-109,1-2 1,37 8-1,-55-14 207,0-1 0,0 0 0,0-1 0,-1 0 0,1 0 1,0-1-1,0 0 0,0 0 0,0 0 0,-1-1 0,1-1 0,14-5 1,-17 4-14,0 1 0,1-1 0,-1 0 0,-1 0 0,1-1 0,-1 0 0,0 1 0,0-1 0,0-1 0,5-9 0,3-7 45,12-34 1,-17 39-34,42-102-88,-38 81 49,-9 39-85,-1 7 15,0 11 9,-2 40 90,1 55-93,1-96 99,1 0 0,0 0 0,2 0 0,5 18 0,-9-35-17,0 0 1,1 0-1,-1-1 1,0 1-1,1 0 1,-1 0-1,0-1 1,1 1 0,-1 0-1,1 0 1,-1-1-1,1 1 1,-1 0-1,1-1 1,-1 1-1,1-1 1,0 1-1,-1-1 1,1 1 0,0-1-1,0 0 1,-1 1-1,1-1 1,0 0-1,0 1 1,-1-1-1,1 0 1,0 0-1,0 0 1,0 0 0,0 0-1,-1 0 1,1 0-1,0 0 1,0 0-1,0 0 1,-1 0-1,1 0 1,0-1-1,0 1 1,0 0 0,-1-1-1,1 1 1,0 0-1,1-2 1,3-1 36,0 0 1,0-1-1,-1 0 1,8-7-1,-11 10-36,12-13 60,0-1 0,-1 0 0,12-21 0,6-7-20,107-144 79,-98 134-34,-11 16-40,43-75 1,-29 26-41,-4-2 0,49-173 1,-54 126-314,-32 131 218,-1 4 69,1 0-1,-1-1 0,0 1 0,0 0 0,0-1 0,0 1 0,0 0 0,0-1 0,0 1 0,0 0 1,0-1-1,0 1 0,0 0 0,0-1 0,0 1 0,0 0 0,0-1 0,0 1 0,0 0 0,0-1 0,-1 1 1,1 0-1,0 0 0,0-1 0,-1 1 0,-9 21-323,1 7 312,1 1 0,-8 53 0,0 64 169,9-63-133,-1 21-116,9 164 0,0-213 151,-1-27-24,1-1 1,6 35 0,11 57 440,-18-119-453,0 0 0,0 1 1,0-1-1,0 0 1,0 1-1,0-1 0,0 0 1,0 1-1,1-1 0,-1 0 1,0 1-1,0-1 1,0 0-1,0 0 0,0 1 1,1-1-1,-1 0 0,0 1 1,0-1-1,1 0 1,-1 0-1,0 0 0,0 1 1,1-1-1,-1 0 0,0 0 1,1 0-1,-1 0 1,0 1-1,0-1 0,1 0 1,-1 0-1,0 0 0,1 0 1,-1 0-1,0 0 1,1 0-1,-1 0 0,0 0 1,1 0-1,-1 0 0,0 0 1,1 0-1,-1 0 1,0 0-1,1-1 0,-1 1 1,0 0-1,1 0 0,-1 0 1,0 0-1,0-1 1,1 1-1,-1 0 0,0 0 1,0-1-1,1 1 0,13-15 284,-11 9-266,1 0-1,-1-1 1,0 1-1,0-1 0,2-7 1,5-14-8,6-12-75,22-50 90,-30 74-68,1 1 1,0-1 0,16-19-1,-24 34 28,0 0 0,0 0-1,0-1 1,0 1 0,0 0-1,0 0 1,0 1 0,0-1 0,0 0-1,1 0 1,-1 1 0,0-1-1,3-1 1,-4 2 5,0 0-1,1 0 1,-1 0-1,0 0 1,0 1-1,1-1 1,-1 0 0,0 0-1,0 0 1,1 0-1,-1 0 1,0 0-1,0 0 1,1 0 0,-1 0-1,0 1 1,0-1-1,0 0 1,1 0-1,-1 0 1,0 0 0,0 1-1,0-1 1,0 0-1,1 0 1,-1 1-1,2 11 40,-10 127 129,6-114-167,-14 129 200,14-141-153,1 8 406,3-18-170,3-11-34,32-81 163,-11 25-326,36-52-126,-51 98-28,1 1 0,1 0 0,0 1 0,19-17 0,-29 31 47,-1 0 0,1 0 0,-1 0 1,1 0-1,0 0 0,0 0 1,-1 1-1,1-1 0,0 1 1,6-2-1,-8 3 17,0 0 0,-1 0 0,1 0 0,0 0 0,0 0 1,0 0-1,-1 0 0,1 1 0,0-1 0,0 0 0,0 0 0,-1 1 0,1-1 0,0 0 1,-1 1-1,1-1 0,0 1 0,1 0 0,-1 0 9,0 1 0,0-1-1,0 1 1,0 0 0,0-1 0,0 1 0,0 0-1,-1-1 1,1 1 0,0 0 0,-1 2 0,4 13-33,-2 0 0,-1 1 0,0-1 0,-1 0 0,-3 29 0,-3-7 21,-14 53 0,12-65 30,-1 1-1,-2-2 0,-1 1 1,-28 46-1,18-40 83,-1-2 0,-1-1 0,-31 30 0,45-50-33,1-1 1,-1-1 0,0 0-1,-1 0 1,0-1 0,0 0-1,-20 8 1,29-14-70,0 0 0,1-1 0,-1 0 0,0 1 0,0-1 0,0 0-1,0 0 1,0 0 0,0 0 0,0 0 0,0 0 0,1-1 0,-1 1 0,0-1 0,0 1 0,0-1 0,1 0 0,-1 0 0,0 1 0,0-1 0,1-1 0,-1 1 0,1 0 0,-1 0-1,1 0 1,0-1 0,-1 1 0,1-1 0,0 1 0,0-1 0,0 1 0,0-1 0,0 0 0,0 0 0,0-2 0,-1 0-8,1 0 0,0 0 0,0 1 0,0-1 0,0 0 0,1 0 0,0 0 0,0 0 0,0 0 0,0 1 1,0-1-1,1 0 0,-1 0 0,1 0 0,0 0 0,3-6 0,2 2-20,-1 0 1,1 0 0,1 0-1,-1 1 1,1 0-1,1 1 1,-1-1-1,15-8 1,5-2-104,38-17 1,94-33 521,-40 19-1383,-42 11-3558,-73 35 3923,-3 1 337,0 0 1,0 0-1,0 1 1,0-1-1,0 1 1,1-1-1,-1 1 1,0-1-1,0 1 0,1 0 1,-1 0-1,0-1 1,0 1-1,1 0 1,-1 0-1,0 0 0,2 1 1,2 0-3385,-14-2-694,-1 0 982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35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 9216,'-3'-3'4192,"38"6"-3648,-4-3 768,1 0-832,18-3 223,0 3-415,13-5-192,-5 10-32,0-5 0,-5 3-32,-3-3-991,-8 5 511,-11-1-3712,-4-1 2336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36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21 6048,'-31'-20'2752,"23"23"-2400,3-3-320,10 0-96,0-3-2144,3 3 1184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41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256 553 2304,'1'-1'348,"-1"0"0,0 1 1,0-1-1,0 1 0,0-1 0,0 0 0,0 1 1,0-1-1,0 0 0,0 1 0,0-1 1,-1 1-1,1-1 0,0 0 0,0 1 0,-1-1 1,1 1-1,0-1 0,-1 1 0,1-1 0,0 1 1,-1-1-1,0 0 0,-9 1 5055,-1 3-5627,-1 1 563,0 0 1,1 1 0,-1 1 0,1-1 0,0 2 0,1 0 0,0 0 0,0 1 0,0 0 0,-12 15 0,9-10-133,2 1 0,0 1 0,0 0 0,2 1 0,0-1 1,-13 32-1,19-40-106,1 1 0,0-1 0,0 1 0,0 0 0,1 0 0,0 0 0,1-1 0,0 1 0,0 0 0,1 9 0,0-13-30,0 0-1,0 0 1,0 0 0,1 0 0,-1 0-1,1-1 1,0 1 0,0 0-1,0-1 1,0 0 0,1 1-1,0-1 1,-1 0 0,1 0-1,0-1 1,0 1 0,1-1 0,-1 1-1,0-1 1,1 0 0,4 2-1,-5-3-30,0 0-1,0 0 0,0 0 1,0-1-1,0 1 0,0-1 1,0 0-1,0 0 1,0 0-1,0 0 0,0 0 1,0-1-1,0 1 0,0-1 1,0 0-1,0 0 1,0 0-1,0 0 0,-1-1 1,1 1-1,0-1 0,-1 1 1,4-4-1,0 0 1,1-1-1,-1 0 1,0 0-1,-1-1 1,0 1-1,9-15 1,-4 1 30,0-1 1,-1 0-1,7-27 1,-9 29-39,-2 2-25,0 0-1,2-21 0,-6 30-48,0 0 0,0-1-1,-1 1 1,-1 0 0,1-1-1,-4-15 1,3 23 7,1-1 0,-1 0-1,0 0 1,0 1 0,1-1 0,-1 0 0,0 1-1,0-1 1,-1 1 0,1 0 0,0-1 0,0 1-1,-1 0 1,1-1 0,-1 1 0,1 0 0,-1 0-1,1 0 1,-4-1 0,5 2 25,0 0 1,-1 0-1,1 0 0,0 0 0,-1 0 1,1 0-1,0 0 0,0 0 1,-1 0-1,1 0 0,0 0 1,-1 0-1,1 0 0,0 0 1,-1 0-1,1 0 0,0 0 0,0 0 1,-1 1-1,1-1 0,0 0 1,0 0-1,-1 0 0,1 0 1,0 1-1,0-1 0,-1 0 1,1 0-1,0 1 0,0-1 1,0 0-1,-1 0 0,1 1 0,0-1 1,0 0-1,0 0 0,0 1 1,0-1-1,0 0 0,0 1 1,0-1-1,0 0 0,0 0 1,0 1-1,0-1 0,0 0 0,0 1 1,0 14-86,1-12 124,-1 0 0,1-1-1,0 1 1,0-1 0,0 1 0,1-1 0,-1 1 0,0-1-1,1 0 1,0 0 0,-1 0 0,1 0 0,0 0-1,0 0 1,0 0 0,4 2 0,-1-1 37,-1 0 1,0-1-1,1 0 1,-1 0-1,1 0 1,-1 0-1,1-1 0,7 2 1,-9-3-21,1 0 1,-1-1-1,0 1 0,1-1 1,-1 1-1,1-1 0,-1 0 0,0 0 1,0 0-1,0-1 0,1 1 1,-1-1-1,-1 0 0,1 0 1,0 0-1,0 0 0,-1 0 1,3-3-1,5-5 51,-1 0 1,-1 0-1,12-17 0,5-14-12,-2-1 0,23-58 0,26-95 174,-60 161-250,13-52-69,-17 54 45,0 14 78,-2 12 106,-6 6-161,0 0-1,0 0 1,0 1 0,1-1 0,-1 0 0,0 0-1,0 0 1,0 0 0,1 0 0,-1 0 0,0 0-1,0 0 1,0 1 0,0-1 0,1 0-1,-1 0 1,0 0 0,0 0 0,0 0 0,0 1-1,0-1 1,0 0 0,1 0 0,-1 0 0,0 1-1,0-1 1,0 0 0,0 0 0,0 0-1,0 1 1,0-1 0,0 0 0,0 0 0,0 0-1,0 1 1,3 17 107,2 36 0,-5 34-48,-3 0 1,-18 113-1,-50 179 314,62-338-303,-110 430 599,115-461-606,0 0 0,0-1 0,-1 1 1,0-1-1,-14 18 0,18-27-67,0 1-1,0-1 1,0 0 0,0 0 0,0 0-1,0 0 1,0 0 0,-1 0 0,1 0-1,-2 1 1,2-2-14,1 0 0,-1 0 0,0 1-1,1-1 1,-1 0 0,1 0 0,-1 0 0,0 0-1,1 0 1,-1 0 0,0 0 0,1 0 0,-1-1-1,1 1 1,-1 0 0,1 0 0,-1 0 0,0-1 0,0 0-1,-2-1-39,1 0 0,-1-1-1,1 1 1,0-1-1,0 0 1,0 0-1,0 0 1,1 0 0,-3-6-1,-6-12-102,2 0-1,0-1 0,-4-23 1,9 34 106,1 0-1,1 0 1,0 0 0,0 0-1,1 0 1,0 0 0,1 0-1,4-20 1,-4 27 64,1 0 1,-1 0-1,1-1 0,0 1 1,1 0-1,-1 0 0,1 1 1,0-1-1,0 1 0,0-1 0,0 1 1,0 0-1,1 0 0,-1 0 1,1 0-1,0 1 0,0 0 1,0 0-1,0 0 0,0 0 0,1 0 1,-1 1-1,1 0 0,4-1 1,12-1 70,-1 0 1,0 2 0,1 0 0,21 3-1,-35-2-111,259 23 32,-152-5-7217,-107-17 5338,0-1 1,0 1 0,-1-1 0,1-1-1,11 0 1,12-4-2872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43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1213 5728,'0'1'86,"0"-1"0,0 0 1,0 1-1,0-1 0,0 0 0,0 0 1,0 1-1,0-1 0,0 0 1,0 1-1,1-1 0,-1 0 0,0 0 1,0 1-1,0-1 0,0 0 0,1 0 1,-1 0-1,0 1 0,0-1 1,0 0-1,1 0 0,-1 0 0,0 0 1,0 1-1,1-1 0,-1 0 1,0 0-1,0 0 0,1 0 0,-1 0 1,1 0-1,13-1 1935,16-8 416,-29 9-2329,5-3 95,0 0 0,-1 0-1,1-1 1,-1 1 0,1-1 0,-1-1 0,0 1-1,-1-1 1,1 0 0,4-6 0,6-10 353,15-27 0,-23 37-395,32-55 609,90-114 1,-68 109-552,61-93-1,-36 24 214,98-213 0,-180 345-390,0-1 110,0 0 0,0 0 0,0 0 1,-1 0-1,-1 0 0,1 0 0,0-14 0,-3 23-136,0-1-1,0 1 1,0 0-1,0-1 1,0 1 0,0-1-1,0 1 1,0 0-1,0-1 1,0 1-1,0-1 1,0 1 0,0 0-1,-1-1 1,1 1-1,0-1 1,0 1 0,0 0-1,-1-1 1,1 1-1,0 0 1,0-1-1,-1 1 1,1 0 0,0 0-1,-1-1 1,1 1-1,0 0 1,-1 0 0,1 0-1,-1-1 1,1 1-1,0 0 1,-1 0-1,1 0 1,-1 0 0,1 0-1,0 0 1,-1 0-1,1 0 1,-1 0 0,1 0-1,0 0 1,-1 0-1,1 0 1,-1 0-1,1 0 1,0 0 0,-1 0-1,1 1 1,-1-1-1,1 0 1,0 0 0,-1 0-1,1 1 1,0-1-1,-1 0 1,-26 18 404,22-14-341,-10 8 100,0 1 1,0 0-1,2 1 1,0 0 0,-23 33-1,21-23 30,2 0 1,0 2-1,-16 43 0,22-48-139,-48 154 337,51-157-319,0 1 1,1-1-1,1 1 0,1 0 1,1 0-1,1-1 1,4 32-1,-3-43-39,0 1-1,0-1 1,0 0-1,1-1 1,1 1-1,-1 0 1,1-1-1,0 0 1,0 0-1,6 7 1,3 0 198,0-1 0,28 21 0,-36-30-199,1 1-1,-1-1 1,1 0 0,0 0 0,0-1 0,0 0-1,0 0 1,0 0 0,0-1 0,0 0 0,1 0-1,-1 0 1,0-1 0,11-1 0,-8 0 10,0 0 0,0-1-1,-1 0 1,1 0 0,-1-1 0,0-1 0,0 1 0,0-1 0,13-9 0,-14 8-50,-1-1 0,0 0 1,0 0-1,0 0 0,-1-1 1,0 0-1,-1 0 0,1 0 1,-1-1-1,-1 1 0,1-1 1,-1 0-1,-1 0 0,1 0 1,1-16-1,-3 20-17,0-1-1,-1 1 1,1-1-1,-1 1 1,0-1-1,-1 1 0,1-1 1,-1 1-1,0-1 1,0 1-1,0 0 1,-1-1-1,-2-5 1,3 9-1,1 1 0,0-1-1,-1 1 1,1-1 0,-1 1 0,1-1 0,-1 1 0,1-1 0,-1 1 0,1 0 0,-1-1-1,1 1 1,-1 0 0,0-1 0,1 1 0,-1 0 0,1 0 0,-1 0 0,0-1 0,1 1-1,-1 0 1,0 0 0,1 0 0,-2 0 0,0 0-8,1 1 1,0-1-1,-1 1 0,1-1 1,-1 1-1,1 0 0,0-1 1,-1 1-1,1 0 0,-2 2 1,-1 0 18,1 0 0,0 0 0,0 0 1,0 1-1,1 0 0,-1-1 0,-2 6 0,1 1 99,0 0-1,1 0 0,0 1 0,1 0 1,0-1-1,0 1 0,0 11 0,2-14-52,0 0 0,1 1-1,0-1 1,0 0-1,0 0 1,1 0 0,0-1-1,1 1 1,0 0 0,4 7-1,-3-7 48,1 1-1,0-1 1,1 0-1,0-1 1,12 14-1,-16-20-72,0 1-1,0-1 1,0 1 0,0-1-1,0 1 1,0-1-1,0 0 1,0 0-1,1 0 1,-1-1-1,1 1 1,-1 0-1,0-1 1,1 1-1,-1-1 1,1 0-1,-1 0 1,1 0-1,-1 0 1,1 0-1,-1-1 1,1 1 0,-1-1-1,0 0 1,1 1-1,-1-1 1,4-2-1,127-82 431,-92 57-363,-2 0-28,20-12-24,-30 19-22,-25 17-18,1 0-1,0 1 1,0-1 0,0 1-1,0 0 1,7-2 0,-11 8 5,-3 7 40,-5 13 39,6-20-85,-26 90 250,25-80-220,0 0 0,1 0 0,0 1 0,1-1 0,1 14 0,-1-17 9,4 20 69,-4-29-100,0-1-1,1 1 1,-1-1-1,0 1 1,0-1-1,0 1 1,1-1 0,-1 1-1,0-1 1,1 1-1,-1-1 1,0 1-1,1-1 1,-1 1 0,0-1-1,1 1 1,-1-1-1,1 0 1,-1 1-1,1-1 1,-1 0-1,1 0 1,-1 1 0,1-1-1,0 0 1,-1 0-1,1 0 1,-1 0-1,1 1 1,-1-1 0,1 0-1,0 0 1,-1 0-1,1 0 1,-1 0-1,1-1 1,-1 1 0,1 0-1,0 0 1,5-3-17,-1 0 1,0 0 0,1 0-1,-1-1 1,-1 0-1,1 0 1,-1 0 0,1 0-1,-1-1 1,6-8 0,4-4-70,86-110-949,-61 74 795,-38 52 201,1-1-1,-1 0 1,1 0-1,-1 1 1,1-1-1,0 1 1,3-3-1,-5 4 31,1 0-1,-1 0 1,1 0 0,-1-1-1,1 1 1,-1 0-1,1 0 1,-1 0 0,1 0-1,-1 0 1,1 1 0,-1-1-1,1 0 1,-1 0-1,0 0 1,1 0 0,-1 0-1,1 1 1,-1-1-1,1 0 1,-1 0 0,0 1-1,1-1 1,-1 0 0,1 0-1,-1 1 1,0-1-1,0 1 1,1-1 0,-1 0-1,0 1 1,1-1 0,-1 1-1,0-1 1,0 0-1,0 1 1,0-1 0,1 1-1,-1-1 1,0 1-1,0 0 1,2 4 68,6 16 209,19 33 1,-25-50-235,1 0 0,0 1 0,-1-1 0,1 0-1,1-1 1,-1 1 0,1-1 0,-1 1 0,1-1-1,0 0 1,0 0 0,1-1 0,-1 1 0,6 1-1,-6-3-21,-1 0 0,1-1 0,0 0 0,0 0-1,0 0 1,0 0 0,0 0 0,0-1 0,0 0-1,0 0 1,0 0 0,0 0 0,4-2 0,3-2-16,-1 0-1,1-1 1,10-8 0,-5 3 113,-1-1 0,14-14 0,-24 21-98,0 0-1,0 0 1,-1-1 0,0 0-1,0 0 1,-1 0-1,1 0 1,4-14 0,-8 19-21,1-1 0,-1 1 0,1-1-1,-1 0 1,0 1 0,1-1 0,-1 0 0,0 1 0,0-1 0,0 0 0,-1 1 0,1-1 0,0 0 0,-1 1 0,1-1 0,-1 1-1,1-1 1,-1 1 0,0-1 0,0 1 0,1-1 0,-1 1 0,0 0 0,0-1 0,0 1 0,-1 0 0,1 0 0,0 0 0,0 0 0,-1 0-1,1 0 1,-1 0 0,1 0 0,-1 0 0,1 1 0,-1-1 0,1 1 0,-1-1 0,1 1 0,-1-1 0,0 1 0,1 0 0,-1 0 0,0 0-1,-2 0 1,-2 1-18,1 1 0,-1 0 0,1 0 0,-1 0 0,1 1 1,0-1-1,0 1 0,0 0 0,0 1 0,0-1 0,1 1 0,0 0 0,0 0 0,0 1 0,-5 6 0,4-5 45,1 0 0,0 0 0,1 1 0,-1-1 0,1 1 0,0-1 0,1 1 0,0 0 0,0 0 1,0 1-1,1-1 0,-1 11 0,3-13-12,0 0 1,-1 0 0,2 1 0,-1-1-1,0 0 1,1 0 0,0 0 0,0-1-1,1 1 1,-1 0 0,1-1 0,0 1-1,0-1 1,1 0 0,-1 0 0,1 0-1,0-1 1,0 1 0,0-1 0,0 0-1,1 0 1,-1-1 0,1 1 0,6 2-1,0-2 16,1-1 0,0 0-1,0 0 1,1-1-1,-1 0 1,0-2 0,0 1-1,0-1 1,0-1 0,0 0-1,0-1 1,17-5-1,-5-1 14,0-1 0,0-1 0,-1 0-1,38-28 1,-49 30-34,0 0 1,-1-2-1,0 1 1,-1-1-1,0-1 1,12-18-1,-7 6 0,-2 0-1,15-36 1,-9 12-76,-3 0 0,17-81 0,-27 103 58,4-19-83,-1-1 0,4-82 0,-14 120 41,1 1 0,-3-15 0,3 21 53,0 1-1,0 0 0,0-1 0,0 1 0,-1 0 0,1-1 1,0 1-1,0-1 0,0 1 0,0 0 0,0-1 0,0 1 1,0 0-1,-1-1 0,1 1 0,0 0 0,0 0 0,-1-1 1,1 1-1,0 0 0,0-1 0,-1 1 0,1 0 0,0 0 1,-1 0-1,1-1 0,0 1 0,-1 0 0,1 0 1,0 0-1,-1 0 0,1 0 0,0-1 0,-1 1 0,0 1-3,0-1-1,0 1 0,0-1 1,0 1-1,0-1 1,0 1-1,0 0 0,1-1 1,-1 1-1,0 0 0,0 0 1,1 0-1,-1 0 0,0 1 1,-5 6-16,1 1 0,0 0 0,1 1 0,-1-1 0,-2 11 0,-8 31 92,3 0 0,-9 70 0,-1 114 746,20-198-654,1 0 0,2 0 0,2 0 0,1 0 0,2 0 0,15 51 0,-21-87-153,0 1-1,1-1 0,-1 1 1,1-1-1,-1 1 0,1-1 1,0 1-1,-1-1 0,1 1 1,0-1-1,0 0 0,0 0 1,0 1-1,0-1 0,0 0 1,1 0-1,-1 0 1,0 0-1,1 0 0,-1 0 1,3 0-1,-3-1 0,1 0-1,0 0 1,-1 0 0,1-1 0,-1 1 0,1 0-1,-1-1 1,1 0 0,0 1 0,-1-1 0,0 0-1,1 0 1,-1 1 0,1-1 0,-1 0 0,0-1-1,0 1 1,0 0 0,0 0 0,2-3 0,10-12 57,-1 0 1,17-31-1,-18 27-65,24-32 0,-18 33 10,1 1-1,35-26 1,-47 38-31,20-10-109,-25 15 119,1 0-1,-1 1 0,1-1 0,-1 0 1,1 1-1,-1 0 0,1-1 0,-1 1 1,1 0-1,0 0 0,-1 0 0,1 0 1,-1 0-1,1 0 0,3 1 0,-5-1 12,1 0 0,-1 0-1,1 1 1,-1-1-1,0 0 1,1 1 0,-1-1-1,1 0 1,-1 1-1,0-1 1,1 0 0,-1 1-1,0-1 1,0 1-1,1-1 1,-1 1 0,0-1-1,0 1 1,0-1 0,1 1-1,-1-1 1,0 1-1,0 0 1,-2 16-29,-11 17-132,13-33 142,-19 36 60,-1-2 0,-31 41-1,23-37 156,22-29-155,-12 15 83,18-24-117,-1 0 0,0 0 0,0 0 1,0 0-1,0 0 0,0 0 1,0 0-1,0 0 0,0-1 0,0 1 1,0 0-1,-1-1 0,1 1 0,0-1 1,0 1-1,-3 0 0,4-1-4,0 0 0,0 0-1,-1 0 1,1 0-1,0 0 1,0 0 0,0 0-1,0 0 1,-1-1-1,1 1 1,0 0 0,0 0-1,0 0 1,0 0-1,-1 0 1,1 0 0,0 0-1,0 0 1,0 0-1,0 0 1,-1-1 0,1 1-1,0 0 1,0 0-1,0 0 1,0 0 0,0 0-1,0-1 1,0 1-1,0 0 1,-1 0 0,1 0-1,0 0 1,0-1 0,0 1-1,0 0 1,0 0-1,0 0 1,0-1 0,0 1-1,0 0 1,0 0-1,0 0 1,0 0 0,0-1-1,4-7 9,-4 8-8,4-7 0,0 0 1,1 1 0,0 0 0,0 0 0,1 0-1,0 1 1,0 0 0,0 0 0,0 0 0,1 1 0,0-1-1,8-2 1,14-7-80,49-15-1,32 0-2275,-37 17-4817,-69 12 6530,0-1-1,0 1 0,-1 0 1,1 1-1,0-1 0,5 1 1,-6 0-397,0 0 1,0 1 0,0-1 0,0 0 0,0 1 0,-1 0 0,6 3-1,15 14-4300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46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14 418 6240,'-13'5'8629,"44"-7"-3554,-23 1-4708,0-1 0,0 0 0,0 0 0,-1-1 0,1 0-1,-1-1 1,7-4 0,19-12 251,-2-2-1,-1-1 0,55-53 1,-67 55-491,0 0 0,24-38 1,-20 26 98,-14 21-109,-1 1 0,0-1 1,0-1-1,-1 0 0,-1 1 1,0-2-1,4-19 0,-12 45 332,-4 17-367,-2 29 1,9-58-83,-2 13 80,1 1 0,0-1 0,1 1 0,1-1 0,0 1 0,5 19-1,-3-22-63,0-1 113,-1-1 0,8 16 0,-9-22-82,1-1 1,-1 1-1,0-1 1,1 1-1,0-1 1,0 0-1,0 0 1,0 0-1,0 0 1,0 0-1,0-1 1,0 1-1,1 0 1,3 1-1,-4-3-16,0 1 0,0-1 0,0 1 0,1-1-1,-1 0 1,0 0 0,0 0 0,1 0 0,-1 0 0,0 0 0,0-1 0,1 1-1,-1-1 1,0 0 0,4-1 0,33-19 218,-28 14-208,142-88 295,-106 63-488,58-29 0,-102 60 134,-1 0 0,1-1 0,0 1 0,-1 0-1,1 1 1,0-1 0,0 0 0,-1 1 0,1 0 0,0-1 0,0 1 0,0 0-1,-1 1 1,1-1 0,0 0 0,0 1 0,-1-1 0,1 1 0,0 0 0,0 0 0,-1 0-1,1 1 1,-1-1 0,3 2 0,-2 0 11,0-1 1,0 1-1,0 0 0,0 0 1,-1 0-1,1 1 0,-1-1 1,0 1-1,0-1 0,0 1 1,-1 0-1,1 0 0,-1 0 0,0 0 1,1 6-1,0 2 22,-2-1-1,1 1 1,-2 0 0,1-1-1,-2 1 1,1-1 0,-2 1-1,1-1 1,-2 0 0,1 0-1,-6 11 1,7-19-3,1 0-1,0-1 1,-1 1-1,1-1 1,-1 1 0,0-1-1,0 0 1,0 0-1,0 0 1,0 0 0,-1 0-1,1 0 1,-1-1-1,1 1 1,-1-1 0,1 1-1,-1-1 1,0 0-1,0 0 1,1 0-1,-5 0 1,4-1-33,-1 1 1,0-1-1,0 0 0,0-1 1,1 1-1,-1-1 1,0 1-1,0-1 0,1 0 1,-1-1-1,1 1 0,-1 0 1,1-1-1,0 0 0,-1 0 1,-3-3-1,4 3 13,1 0 1,-1 0-1,1 0 0,-1-1 1,1 1-1,0-1 0,-3-4 0,5 6 8,-1 0-1,1 1 1,0-1-1,-1 0 0,1 0 1,0 0-1,0 1 0,0-1 1,0 0-1,0 0 1,0 0-1,0 1 0,0-1 1,0 0-1,0 0 0,0 0 1,0 1-1,1-1 1,-1 0-1,0 0 0,1 1 1,-1-1-1,0 0 1,1 0-1,-1 1 0,1-1 1,-1 0-1,1 1 0,-1-1 1,1 1-1,0-1 1,-1 1-1,1-1 0,0 1 1,-1-1-1,1 1 0,1-1 1,7-2 23,0-1 1,0 1-1,0 1 1,1 0-1,-1 0 1,0 1 0,16 0-1,-7-1 39,57-2-103,42-6-1395,-35-1-7465,-60 10 6138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47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92 7712,'-41'-31'3520,"24"14"-3072,12 9 64,13 1-1856,6-1 736,36-6-2816,8 8 1920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49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1228 6400,'-31'4'3509,"44"-11"3653,3-7-4299,18-23-2525,-22 24 483,142-186 824,-146 187-1605,39-55 113,71-104 115,-76 104 106,47-99-1,-64 102-104,-3-2 1,-3 0-1,13-86 0,-31 145-194,8-50 499,-9 51-529,0-1 0,0 1 0,0 0 0,0 0 0,-1 0-1,0 0 1,-3-7 0,4 12-45,0 1 0,0-1 0,0 1 0,0-1 0,0 1 0,0-1-1,0 1 1,0 0 0,-1-1 0,1 1 0,0-1 0,0 1 0,0 0 0,-1-1-1,1 1 1,0 0 0,0-1 0,-1 1 0,1 0 0,0-1 0,-1 1 0,1 0 0,-1 0-1,1-1 1,0 1 0,-1 0 0,1 0 0,-1 0 0,1-1 0,0 1 0,-1 0 0,1 0-1,-1 0 1,1 0 0,-1 0 0,1 0 0,-1 0 0,1 0 0,0 0 0,-1 0-1,1 0 1,-1 0 0,1 1 0,-1-1 0,1 0 0,0 0 0,-1 0 0,1 1 0,-1-1-1,1 0 1,0 0 0,-1 1 0,1-1 0,0 0 0,-1 1 0,1-1 0,0 0 0,0 1-1,-1-1 1,1 1 0,-4 4 66,0 1 0,0-1-1,-5 10 1,-84 183 5,38-79 349,33-73-250,2 1-1,2 1 1,3 1 0,1 0 0,-12 91-1,21-101-102,-4 57 212,9-85-227,0 0 0,0 0 0,2 0 0,-1 0 0,1 0 0,5 15 0,-2-14 24,0 3 101,12 23-1,-14-32-149,0-1 0,0 0 0,1-1 0,0 1 0,0-1 0,0 1 0,8 5 0,3 1 17,-1-1-1,2-1 1,20 9-1,-27-13-30,0-2 0,1 1 0,0-1 0,-1-1 0,1 0 0,0 0 0,13 0-1,-16-2 15,0-1-1,-1 0 0,1 0 0,0 0 1,-1-1-1,1 0 0,-1 0 0,0-1 1,0 0-1,0 0 0,0 0 0,0-1 1,-1 1-1,1-2 0,-1 1 0,9-10 1,3-5 13,-2-1 1,0 0 0,15-29 0,9-11-117,-31 48 119,1-1-59,1 1 0,-1 0 0,2 0 0,13-11 0,-21 20 1,-1 1 1,1 0-1,0 0 0,0 0 1,1 0-1,-1 0 0,0 1 1,0 0-1,1-1 0,-1 1 1,1 0-1,-1 1 0,1-1 0,0 1 1,-1-1-1,1 1 0,0 0 1,-1 0-1,1 1 0,-1-1 1,1 1-1,-1 0 0,7 2 0,-3 0 16,0 1 0,0-1 0,0 2 0,-1-1 0,0 1 0,9 7 0,29 36 80,-11-12 141,-31-34-185,-12-12 230,-53-44-865,60 51 557,-7-8-3,-1 2 0,0-1 0,-14-8 0,23 16 34,-1 0 0,1 0 0,-1 1 0,0 0 0,0-1 0,0 1 0,0 0 0,1 0 0,-2 0 0,1 1 0,0-1 0,0 1 0,0 0 0,0 0 0,0 0 0,0 0 0,0 0 0,0 0 0,0 1 0,-1 0 0,-4 2 0,2 0 20,0 1 0,1 0 1,-1 1-1,1 0 0,0-1 0,0 2 0,0-1 0,1 0 0,0 1 1,0 0-1,1 0 0,-5 9 0,-3 10 4,-15 48 0,24-65 5,0-1-1,1 0 1,-1 1-1,2-1 1,-1 1 0,1 13-1,0-18 0,0-1 0,1 0 0,-1 0 0,1 1 0,-1-1-1,1 0 1,0 0 0,-1 0 0,1 0 0,0 0 0,1 0 0,-1 0 0,0 0 0,0 0 0,1 0 0,-1-1-1,1 1 1,0-1 0,-1 1 0,1-1 0,0 1 0,0-1 0,0 0 0,0 0 0,0 0 0,4 1-1,-2-1 33,1 0 0,-1 0 0,1-1 0,-1 0 0,1 0-1,0 0 1,-1 0 0,1-1 0,-1 0 0,1 0 0,-1 0-1,1 0 1,7-4 0,3-3 53,0 0 0,19-14 0,-26 17-102,11-9 0,-1-1 0,0 0 0,-1-1 0,-1-1-1,23-30 1,58-102-211,-84 127 175,-17 54-253,3-25 299,-4 23 1,1 0 0,0 46 0,4-68 2,0-1 1,1 1-1,-1-1 1,2 1-1,-1-1 0,1 0 1,0 0-1,1 1 1,0-1-1,0-1 1,0 1-1,1 0 0,0-1 1,0 0-1,10 11 1,-10-13 9,0-1 0,0 0 0,0 0 0,0-1 0,1 1 0,-1-1 0,1 0 0,-1 0 0,1 0 0,7 1 0,-8-3-14,-1 1 0,1 0 1,0-1-1,0 0 0,-1 0 0,1 0 0,0 0 0,0-1 0,-1 0 0,1 1 0,0-1 0,-1-1 1,1 1-1,5-3 0,-2-1-4,1 0 1,-1-1 0,0 0 0,0 0-1,0 0 1,6-9 0,34-50 113,-36 49-106,149-212-206,-142 203 99,-13 20 46,-1-1 1,0 1 0,0-1-1,3-8 1,-15 51-1,2-17 6,-2 22 1,5-13 115,1 42 0,3-58-62,-1 0 1,2-1-1,0 1 0,1-1 0,7 24 0,-7-31-3,0 1 1,0-1-1,1 0 0,0 0 1,-1 0-1,2-1 0,-1 1 1,0-1-1,1 0 0,0 0 1,0 0-1,0-1 0,0 0 1,1 0-1,-1 0 0,1-1 1,0 0-1,-1 0 0,10 2 1,-2-1 4,0-1 0,0 0 0,0-1 0,0 0 0,0-1 0,0-1-1,0 0 1,15-3 0,-18 2-12,0-1-1,0-1 1,0 0-1,0 0 1,-1 0-1,17-12 1,-1-2 1,22-21 1,-46 38-5,32-31-52,0-1 0,-3-1-1,0-2 1,27-45 0,-54 77 56,0 0 1,-1 0 0,0 0-1,0-1 1,0 1 0,0 0-1,1-6 1,-3 9-8,0 1 0,0 0 1,0-1-1,0 1 0,1 0 0,-1-1 0,0 1 0,0 0 1,0-1-1,0 1 0,0 0 0,0-1 0,0 1 0,0-1 1,0 1-1,-1 0 0,1-1 0,0 1 0,0 0 0,0-1 1,0 1-1,0 0 0,-1-1 0,1 1 0,0 0 1,0 0-1,0-1 0,-1 1 0,1 0 0,0-1 0,-1 1 1,1 0-1,0 0 0,0 0 0,-1-1 0,1 1 0,0 0 1,-1 0-1,1 0 0,0 0 0,-1 0 0,1 0 0,-1 0 1,1 0-1,0 0 0,-1 0 0,1 0 0,0 0 0,-1 0 1,-1 0-11,0 1 0,0-1-1,0 1 1,0-1 0,1 1 0,-1 0 0,0 0 0,1 0 0,-4 2 0,-5 6-18,1 0 0,0 1 0,0 0 0,1 0 0,0 1 0,-7 13 0,-35 76-25,47-94 36,-16 34-43,-17 39 19,33-71 46,1 0-1,0 0 1,0 1-1,0 15 1,2-22 9,-1 1 0,1-1 0,0 1 0,0-1 0,1 1 0,-1-1 0,0 1 0,1-1 1,0 0-1,-1 1 0,1-1 0,0 0 0,0 1 0,0-1 0,1 0 0,-1 0 0,0 0 0,1 0 0,-1 0 0,5 3 0,-5-5-10,0 1 0,0-1 0,0 0 1,0 1-1,0-1 0,1 0 0,-1 0 0,0 0 0,0 0 0,0 0 1,1 0-1,-1 0 0,0 0 0,0-1 0,0 1 0,0 0 0,0-1 1,1 1-1,-1-1 0,0 1 0,0-1 0,0 0 0,0 1 0,0-1 1,0 0-1,-1 0 0,1 1 0,0-1 0,0 0 0,0 0 0,0-1 1,4-5-9,1 1 0,7-15 0,-12 19 7,10-20-35,-1-1 1,-1-1-1,13-47 1,-11 32 39,-5 18 38,1 1-37,-1 0 1,-1 0-1,-1-1 0,1-23 0,-5 56-125,-6 22 0,1-3 43,-23 175 23,7-60 148,10-61-49,-30 186 324,-15-26 388,49-217-595,-12 28 1,16-49-163,0 0-1,0 0 0,-1 0 1,0 0-1,0-1 0,-1 1 1,1-1-1,-11 9 0,14-14-25,0 0-1,0 0 0,-1 0 0,1 0 0,0 0 0,0 0 1,-1-1-1,1 1 0,-1-1 0,1 1 0,-1-1 0,1 1 1,-1-1-1,1 0 0,-1 1 0,1-1 0,-1 0 0,1 0 1,-1 0-1,1-1 0,-1 1 0,1 0 0,-1 0 0,1-1 1,-1 1-1,1-1 0,-2 0 0,-1-1-40,1 0-1,0-1 1,0 1 0,0-1-1,1 1 1,-1-1 0,1 0-1,-1 0 1,-2-4 0,1-1-8,-1 0 0,1 0 0,0-1 0,1 0 0,0 1 0,1-1 0,0-1 0,-2-10 0,1-9-54,1-36-1,2 29 120,2 0-1,1 1 1,2-1-1,2 1 1,1 1-1,1-1 1,2 1-1,19-40 1,-26 65 34,1 1 1,0 0-1,0 0 1,1 0-1,0 0 1,0 1-1,1 0 1,0 1-1,0-1 1,9-5-1,-5 5-4,1 0 0,0 1 0,1 0 0,0 1 0,0 0 0,14-3-1,24-3 13,88-8-1,-6 3 175,-95 8 55,-1-1-1,50-20 0,-80 27-231,-1-1-1,1 1 1,-1-2-1,1 1 1,-1-1-1,0 0 1,0 0-1,-1-1 1,1 0 0,-1 0-1,0 0 1,-1 0-1,1-1 1,3-7-1,0-1-13,-1-1 0,0 0 0,-1 0 0,-1-1 0,-1 1 0,0-1 0,3-29 0,-5 19 40,0-1 1,-2 0-1,-1 1 1,-5-30 0,4 49-77,1 0 0,-1 1 0,0-1 0,-4-10 0,5 16 17,0-1 1,0 0-1,0 0 1,0 1-1,0-1 0,0 0 1,0 1-1,0-1 0,-1 1 1,1 0-1,-1-1 1,1 1-1,-1 0 0,0 0 1,1 0-1,-1 0 1,0 0-1,-2-1 0,3 2 6,0 0 0,0 0 0,0 0 0,0 0 0,0 0 0,1 0 0,-1 0 0,0 0 0,0 0 0,0 0 0,0 1 0,0-1 0,1 0-1,-1 1 1,0-1 0,0 0 0,1 1 0,-1-1 0,-1 2 0,-3 2 36,-1 1 0,0 0 0,1 0 0,0 1 0,1 0 0,-1 0 0,1 0 0,0 0 0,0 1 0,-3 8-1,-2 6 77,1 1 0,-6 25 0,12-36-98,0 1 0,0-1-1,1 1 1,1-1-1,0 1 1,0-1-1,2 1 1,-1-1 0,1 0-1,1 1 1,0-1-1,0 0 1,1 0 0,8 15-1,-4-11-16,1 0 0,0-1 1,1 0-1,1-1 0,0 0 0,0 0 0,2-1 1,-1-1-1,18 12 0,-22-17-203,1-1 0,0 0 0,0-1 0,0 0 0,0 0 0,1-1 0,0-1 0,-1 1 0,1-1 0,0-1 0,11 1 1,-6-2-1987,-1 0 1,23-4-1,-20 1-3892,29-9 1,-11 1 363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50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13120,'-13'3'5951,"3"30"-5183,2-13 2784,8 0-2112,-9 3 960,9 6-1408,-10-6-416,10 2-384,-3-14-2912,3 1 1504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1125 5472,'-6'-5'7676,"4"-2"-3933,5-12-2487,-1 8-598,1-12-214,2 0 0,1 0 1,0 1-1,14-30 0,-15 39-313,29-65 436,68-114 1,-82 158-514,217-361 598,-98 167 525,-141 239-1405,-11 16 179,-38 51-202,-106 168 635,124-197-292,-129 205 158,75-94 102,-60 98-112,100-192-14,-102 109 1,133-159-90,-38 41 505,54-57-632,-1 1 1,1-1-1,0 1 1,-1-1-1,1 0 1,0 1-1,-1-1 1,1 1-1,0-1 1,0 1-1,-1-1 1,1 1-1,0-1 1,0 1 0,0 0-1,0-1 1,0 1-1,-1-1 1,1 2-1,1-2-2,-1 0 1,0 0-1,0 1 0,0-1 1,1 0-1,-1 0 0,0 0 0,0 0 1,1 1-1,-1-1 0,0 0 0,1 0 1,-1 0-1,0 0 0,0 0 0,1 0 1,-1 0-1,0 0 0,1 1 0,-1-1 1,0 0-1,1 0 0,-1 0 0,1-1 1,22-3 96,-3-3-146,-1 0-1,0-1 0,0-1 1,-1-1-1,0 0 0,20-17 1,94-85 16,-21 15-11,78-28 35,7 17 13,-30 8 124,-160 97-107,11-10 155,-14 11-173,0 0 0,0-1 0,1 1 1,-1 0-1,5-2 0,-13 8-43,-1-1 0,1 1 0,0 0 0,0 0 0,0 1 0,1-1 1,0 1-1,0 0 0,0 1 0,0-1 0,1 0 0,-5 10 0,3-5 20,0 1 0,0 0 0,1 0-1,1 0 1,0 1 0,0-1 0,-1 14 0,4-9 52,0 1-1,0-1 1,2 0 0,0 1-1,1-1 1,0 0 0,2 0-1,7 20 1,-10-33-5,-1 0 0,1 0 0,-1 0 0,1 0-1,0 0 1,0-1 0,0 1 0,3 2 0,-4-4-20,0 0 0,-1-1 0,1 1 0,0-1 0,0 1 0,0-1 0,-1 1 0,1-1 0,0 1 0,0-1 0,0 0 0,0 0 0,0 1 0,0-1 0,0 0 0,0 0 0,0 0 0,0 0 0,0 0 0,0 0 0,0 0 0,0-1 1,0 1-1,0 0 0,0 0 0,0-1 0,-1 1 0,1-1 0,0 1 0,0-1 0,1 0 0,0-1 25,1 0 0,-1 0 0,0-1 0,0 1 0,0 0 0,0-1 0,-1 1 0,1-1 0,0 0 0,0-3 0,11-30 340,-11 27-267,7-22 177,9-58 0,-16 75-303,-1 0-1,-1 0 0,0 1 1,0-1-1,-1 0 1,-6-22-1,6 30-43,-1 1 0,-1 0 0,1 0 0,-1 0 0,0 0 0,0 0 0,0 0 0,-1 1 0,-7-8 0,9 10-77,2 2 135,0 0-1,-1 0 0,1 0 0,0-1 0,0 1 1,0 0-1,-1 0 0,1-1 0,0 1 0,0 0 1,0 0-1,0-1 0,-1 1 0,1 0 0,0 0 1,0-1-1,0 1 0,0 0 0,0-1 0,0 1 0,0 0 1,0-1-1,0 1 0,0 0 0,0-1 0,0 1 1,0 0-1,0 0 0,0-1 0,0 1 0,0 0 1,0-1-1,1 1 0,-1 0 0,0 0 0,0-1 1,0 1-1,0 0 0,1 0 0,-1-1 0,0 1 0,8-7 62,3 2-73,1 0 0,0 1 1,0 0-1,0 1 0,0 0 1,20-1-1,30-1 262,113 6-1,-163-1-204,-1 2-1,1-1 1,18 6-1,-27-7-24,0 1 0,1 1 0,-1-1 0,0 0 0,0 1 0,0-1 0,0 1 0,0 0 0,-1 0 0,1 0 0,-1 0 0,1 1 0,-1-1 0,0 1 0,1-1 0,-1 1 0,2 4 0,1 5 111,-1 0 0,4 24 0,-6-26-79,0 0 0,1 0 1,0 0-1,1-1 0,7 16 0,-6-18 3,-1 0 0,1-1 0,0 1 0,0-1 0,7 6 0,-9-10-36,0 1 1,0-1 0,0 0-1,0-1 1,0 1 0,0 0-1,1-1 1,-1 0-1,0 0 1,1 0 0,-1 0-1,1 0 1,-1-1 0,7 1-1,4-2 27,0-1 0,-1-1-1,0 0 1,0-1 0,0 0-1,15-8 1,3 1-139,119-40-1833,-38 14-2968,-3-3-5734,-73 27 6457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00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34 2656,'0'-2'197,"0"0"-1,0 1 1,1-1 0,-1 0-1,0 0 1,1 1 0,-1-1 0,2-2-1,1-12 13267,-7 22-10955,-8 18-1311,-81 294 2451,93-317-3661,-3 12-267,-1 0 1,0-1-1,-1 0 1,0 0-1,-10 17 0,14-27-44,0-1 0,0 0-1,1 1 1,-1-1 0,0 0-1,0 0 1,0 0 0,-1 0-1,1 0 1,0 0 0,0 0-1,0 0 1,-1-1 0,1 1-1,-2 0 1,-6 3-2166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02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51 498 4480,'-26'7'1445,"24"-7"-1213,1 1 0,0-1 0,0 1-1,-1-1 1,1 1 0,0-1 0,0 1 0,0 0-1,0 0 1,0-1 0,0 1 0,0 0 0,0 0 0,0 0-1,0 0 1,0 0 0,1 0 0,-1 1 0,0-1-1,1 0 1,-1 0 0,1 0 0,-1 1 0,1-1-1,0 0 1,-1 1 0,1-1 0,0 2 0,0-1 16,0 0 0,0 0 1,0 0-1,0 0 0,0 0 1,1 0-1,-1 0 0,1 0 1,-1 0-1,1-1 0,0 1 1,0 0-1,0 0 0,2 3 1,-1-3-50,1 1 0,0-1-1,0 0 1,0 0 0,0 0 0,1 0 0,-1-1 0,0 1 0,1-1-1,-1 0 1,1 1 0,-1-2 0,1 1 0,0 0 0,-1-1-1,1 0 1,0 0 0,-1 0 0,1 0 0,0 0 0,-1-1 0,1 0-1,0 1 1,6-4 0,1 0 58,0 0-1,-1-1 1,1 0 0,-1-1-1,0 0 1,15-13 0,-9 4-88,0 0 0,-1-1 0,-1 0 0,-1-2 0,0 1 0,-1-1 0,-1-1 0,-1 0 0,9-22 0,44-109 141,-1 1 522,-49 122-454,-13 26-360,1 0-1,-1 0 1,1 0-1,-1 0 1,1 0 0,0 1-1,-1-1 1,1 0-1,0 0 1,0 1-1,-1-1 1,1 0 0,0 1-1,0-1 1,0 1-1,0-1 1,0 1 0,0-1-1,0 1 1,0 0-1,0 0 1,0-1-1,0 1 1,0 0 0,0 0-1,1 0 1,0 1 30,-1 0 0,1 1 1,-1-1-1,0 0 0,1 1 0,-1-1 0,0 1 1,0-1-1,0 1 0,0 0 0,-1-1 0,1 1 1,0 0-1,-1-1 0,1 4 0,1 0 82,2 6-13,0 0 0,-1 0 0,-1 0-1,3 18 1,-1 47 115,-3-50-152,-11 208 624,10-227-648,-1-1-1,0 1 1,-1-1-1,-3 12 1,4-15-52,0-1 0,0 0-1,0 1 1,-1-1 0,1 0 0,-1 0 0,1 0 0,-1 0 0,0 0 0,0-1 0,0 1-1,0 0 1,0-1 0,-4 3 0,1-2-74,0 1-1,0-1 1,-1 0-1,1-1 0,-1 0 1,1 1-1,-1-2 1,-7 1-1,-3-1-205,-26-3 0,28 1 197,0 1 0,0 1-1,-18 1 1,3-1-310,38 6-100,12 2 413,7-3 126,0-1 1,1-1 0,-1-1 0,1-1 0,-1-2 0,42-6 0,-7-4 133,105-33 1,-137 34-143,-1-1-1,-1-1 1,0-2 0,-1-1 0,37-25-1,-51 30 17,-1-1 0,1 0 0,-2-1 0,0-1-1,0 0 1,-1 0 0,-1-1 0,0 0-1,-1-1 1,0 0 0,8-21 0,-16 34-48,0 0 1,-1 0-1,1 0 0,0 0 1,-1 0-1,1 0 1,-1 0-1,1 0 0,-1 0 1,0 0-1,0 0 1,0 0-1,0-1 0,-1 1 1,1 0-1,0 0 1,-1 0-1,1 0 0,-3-3 1,3 4-10,0 0-1,0 1 1,-1-1 0,1 0 0,-1 0 0,1 1 0,0-1-1,-1 0 1,1 1 0,-1-1 0,0 1 0,1-1-1,-1 1 1,1-1 0,-1 1 0,0-1 0,1 1 0,-1-1-1,0 1 1,0 0 0,1-1 0,-1 1 0,0 0-1,0 0 1,1 0 0,-1 0 0,0 0 0,0-1 0,0 1-1,1 1 1,-1-1 0,-2 0 0,-1 1-9,-1 1 0,1-1 0,0 1 0,-1 0 0,-3 3-1,-8 5 35,0 1-1,1 0 1,0 1-1,-20 21 1,-48 64 486,79-92-483,0 1 0,1-1 0,-1 1 0,1 0 0,1 0-1,-1 0 1,1 0 0,0 1 0,-2 10 0,3-13-12,1-1 1,0 0-1,0 0 1,0 1-1,0-1 0,1 0 1,-1 0-1,1 0 1,0 1-1,0-1 1,0 0-1,0 0 0,0 0 1,1 0-1,-1 0 1,1-1-1,0 1 1,0 0-1,0-1 1,0 1-1,4 2 0,0-1 4,-1 0-1,1 0 0,-1-1 0,1 0 0,0 0 0,1 0 1,-1-1-1,0 0 0,1 0 0,-1 0 0,1-1 0,0 0 1,12 0-1,-15-1-23,0 0-1,0 0 1,0-1 0,0 1 0,1-1 0,-1 0 0,0 0 0,0 0 0,-1-1 0,1 1 0,0-1 0,0 0-1,-1 0 1,1-1 0,-1 1 0,0-1 0,1 1 0,-1-1 0,-1 0 0,1 0 0,0 0 0,-1-1 0,4-5-1,-1-2-84,-1 1-1,0-1 0,-1 0 1,-1 0-1,0 0 1,0-1-1,0-20 0,-7-82-301,5 110 391,-1-11 44,-1-1 0,0 1 0,-2 0 0,1-1 0,-2 2 0,0-1 0,-1 0 0,-8-14 0,12 25 79,-1 0 0,1 1 0,-1-1 0,0 1 0,-1 0 0,1 0 0,-6-4 0,18 11-25,0 0-1,0-1 1,0 0-1,1-1 1,-1 0-1,1-1 1,12 1-1,-10 0-65,9 0-24,0-2 0,0 0-1,0-1 1,23-4 0,82-20-847,-103 20 400,77-20-4185,-50 16 2265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04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1323 2912,'0'0'51,"-1"0"0,1 0 0,0 0 1,-1 0-1,1 0 0,-1 0 0,1 0 0,0 0 0,-1 0 0,1 0 1,-1 0-1,1 1 0,0-1 0,-1 0 0,1 0 0,0 0 1,-1 1-1,1-1 0,0 0 0,-1 0 0,1 1 0,0-1 0,-1 0 1,1 1-1,0-1 0,0 0 0,0 1 0,-1-1 0,1 1 0,0 0 110,1-1 0,-1 1-1,1-1 1,-1 1 0,1-1-1,0 1 1,-1-1 0,1 0-1,-1 1 1,1-1-1,0 0 1,-1 0 0,1 1-1,1-1 1,30 7 3052,-15-5-1799,-1-2 0,0 0 0,33-4 0,-41 3-1155,0-1 0,0 0-1,0-1 1,-1 0-1,1 0 1,-1-1 0,0 0-1,0 0 1,0-1-1,9-6 1,6-13 161,0 0 0,-1-1 0,22-36 0,-26 36-223,26-32 278,92-93 0,-74 86-89,90-119 1,-36-15 112,-16-8 315,-99 205-810,17-39 738,17-56-1,-33 85-480,-1 11-258,0 0 1,-1 0 0,1 0-1,0 0 1,0 0 0,0-1-1,0 1 1,0 0 0,0 0-1,0 0 1,-1 0 0,1 0-1,0 0 1,0 0 0,0 0-1,0 0 1,0 0 0,0 0-1,-1 0 1,1 0 0,0 0-1,0 0 1,0 0 0,0 0-1,0 0 1,-1 0 0,1 0-1,0 0 1,0 0 0,0 0-1,0 0 1,0 0 0,-1 0-1,1 0 1,0 0 0,0 0-1,0 0 1,0 0 0,0 1-1,-3 0 17,1 1 0,0 0 0,0 0-1,0 0 1,0 1 0,0-1-1,-3 4 1,-28 50 382,-33 77 0,36-70-283,16-34-63,-23 47 310,-45 128 1,76-181-352,0 0-1,2 0 0,-3 44 1,7-51 47,0 1 1,1-1 0,1 1-1,0-1 1,2 0 0,6 23-1,-8-35-37,0 0 0,0 1 0,0-1 0,0 0 0,0 0 0,1 0 0,0-1 0,0 1 0,0-1 0,0 1 0,1-1 0,5 4 0,-7-5-5,1 0 0,0-1 1,0 1-1,0-1 0,0 0 0,0 0 1,0 0-1,0 0 0,0-1 0,1 1 1,-1-1-1,0 0 0,0 0 0,0 0 1,1 0-1,-1 0 0,0-1 0,6-1 0,-2-1-9,1 0-1,-1 0 0,0-1 0,0 0 0,0 0 0,-1 0 0,8-7 1,38-40-168,-29 28 78,1-3 49,-2-2 0,0-1 0,-2 0 0,28-55 0,71-145 243,-113 216-212,52-98 109,5 1 0,88-116 0,-147 222-71,-1 0 0,0 0 0,0 0 0,-1-1 0,1 1 0,-1-1 0,0 0 0,0 0 0,2-9 0,-30 38 217,-1 13-230,1 1 1,-25 48 0,-29 81 96,38-73 20,-4 1 220,-103 241 101,117-256-341,32-82-230,10-24-601,25-46-1,-32 65 707,1 0 1,1 0-1,-1 1 0,1 0 1,0 0-1,0 0 0,1 1 1,0-1-1,0 1 1,0 0-1,1 1 0,-1 0 1,10-5-1,-14 9 26,1-1 0,-1 0 0,0 1 0,0 0-1,1-1 1,-1 1 0,0 0 0,1 0 0,-1 0 0,1 1 0,-1-1 0,0 0-1,0 1 1,1 0 0,-1-1 0,0 1 0,0 0 0,0 0 0,0 0 0,0 0-1,0 1 1,0-1 0,0 1 0,0-1 0,0 1 0,-1-1 0,1 1 0,-1 0-1,2 2 1,4 5 29,-1 1 0,-1 0 0,1 1 0,5 14 0,-11-24-53,10 22 115,0 0-1,2 0 0,28 40 1,-35-56-58,0-1 1,1 1 0,-1-1 0,1 0-1,0-1 1,1 0 0,-1 0 0,1 0-1,0 0 1,0-1 0,0-1 0,1 1-1,0-1 1,-1 0 0,17 3 0,-18-6-45,0 0 1,1 0-1,-1 0 1,0-1-1,0 0 1,0 0-1,0-1 0,0 0 1,0 0-1,0 0 1,0-1-1,-1 1 1,1-1-1,-1-1 1,0 1-1,0-1 1,7-6-1,5-6-15,-1-1 0,0-1 0,17-25 0,-27 35-33,-1 0-1,0-1 0,0 0 1,-1 0-1,6-19 0,-8 23 15,-1-1 0,0 0-1,0 1 1,0-1 0,-1 0 0,0 0-1,0 0 1,0 1 0,-1-1 0,0 0-1,-2-8 1,3 13 22,0 0 0,-1 0 0,1 0-1,-1 0 1,1 0 0,-1 0 0,1 0 0,-1 0 0,0 0-1,1 0 1,-1 1 0,0-1 0,0 0 0,0 1 0,0-1-1,1 0 1,-1 1 0,0-1 0,0 1 0,0-1 0,0 1 0,0 0-1,0-1 1,0 1 0,0 0 0,0 0 0,0 0 0,-1 0-1,1 0 1,0 0 0,0 0 0,0 0 0,0 0 0,0 0-1,0 0 1,0 1 0,-1 0 0,-5 1 20,1 0 1,-1 1-1,1 0 1,-9 6-1,10-6-16,-1 1-5,1-1 0,-1 1 0,1 0 0,0 0 0,0 0 0,0 1 0,1-1 0,-4 6 0,5-6 0,1 0 0,0 0 0,0 1 0,0-1 0,0 0 0,1 1 0,0-1 0,0 1 0,0-1 0,0 1 0,1-1 0,0 7 0,1 0 25,0-1 1,1 0-1,0 1 0,1-1 1,1 0-1,-1 0 0,1-1 1,1 1-1,0-1 0,0 0 1,1 0-1,0-1 0,0 1 1,1-1-1,13 11 0,-18-16-14,1-1-1,-1 0 1,1-1-1,-1 1 1,1 0-1,0-1 1,0 1-1,-1-1 0,1 0 1,0 0-1,0 0 1,0 0-1,1-1 1,-1 1-1,0-1 1,0 0-1,0 0 1,0 0-1,0 0 0,1 0 1,-1-1-1,0 1 1,0-1-1,3-1 1,3-3-54,0-1 1,0-1-1,-1 1 1,0-1-1,0 0 1,7-10-1,4-2-54,45-38 6,86-59 1,-122 92 127,-50 69 294,18-37-319,0 1 0,1 0 0,0 1 0,0-1 0,1 1 0,1-1 0,-1 1 0,1 10 0,1-14-3,0 1 1,1-1-1,-1 0 0,1 0 1,0 0-1,1 0 1,0 0-1,0 0 1,0 0-1,0 0 0,1-1 1,0 1-1,6 8 1,-7-12 1,-1-1 1,1 1 0,0 0-1,0-1 1,-1 1-1,1-1 1,0 1 0,0-1-1,1 0 1,-1 0-1,0 0 1,0 0 0,0 0-1,1-1 1,-1 1 0,4 0-1,-2-1-11,1 0-1,-1 0 1,0-1-1,1 1 1,-1-1-1,0 0 1,1 0-1,5-2 1,4-4-46,0 0 1,0 0-1,23-18 0,29-26-25,20-13 164,-4 8 184,-75 51-170,0 2 0,0 10-86,0 3-12,0-1 0,-1 1 1,10 20-1,-1-5-9,-10-17 0,-2-5 0,-1 1 0,0 0 0,1 1 0,-2-1 0,1 0 0,2 8 0,4 39 0,-6-33 0,1 0 0,8 26 0,-9-39-6,0 0 0,0 0-1,1 0 1,0 0 0,0-1 0,0 1-1,0-1 1,1 0 0,0 0 0,0 0 0,0 0-1,0-1 1,1 1 0,-1-1 0,1 0-1,0-1 1,0 1 0,0-1 0,0 0 0,0 0-1,0 0 1,1-1 0,5 1 0,-1-2-424,1 0 0,-1-1 0,0 0 0,1-1 0,-1 0 0,0-1 0,-1 0 0,1-1 0,0 0 0,-1 0 0,0-1 0,0 0 0,0 0 0,15-13 0,-18 13-265,0 0 0,0-1 0,-1 0 0,0 0 0,0 0 0,0-1 0,-1 1 0,0-1 0,0 0 0,-1 0 0,1-1 0,-2 1 0,1-1 0,-1 1 0,0-1 0,-1 0 0,1 0 0,-2 0 0,1 0 0,-2-10 0,-8-34-3982,0-1 1589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04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45 9312,'-32'-32'4192,"-3"24"-3616,20 3 1280,7 10-1121,0-5 1889,3 0-960,13 8-1504,5-1-576,6 1 192,-6 1-2752,5-1 1601,-4 0-3777,-1-1 2912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05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17 144 10464,'-17'-12'4736,"34"12"-4096,6 0 351,4 0-671,54-8 1472,9 5-992,44-17 64,1 3-512,23-6-672,-10 3 160,-4-5-2912,-23 10 1697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09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1199 7232,'-1'0'548,"1"0"-487,0 0 0,0 0 0,0 0 0,0 0 0,0 0 0,0 0-1,0 0 1,0 0 0,-1 0 0,1 0 0,-1 0 1462,1 0-1462,0-1 0,0 1 0,0 0 0,-1 0 0,1 0 0,0 0-1,0 0 1,0 0 0,0 0 0,0 0 0,0 0 0,0 0 0,0-1 0,0 1 0,0 0 0,0 0 0,0 0 0,0 0-1,0 0 1,1 0 0,6-5 2460,19-5-5,-19 7-1830,3-1-217,0-1-1,0-1 0,0 0 0,-1 0 1,0-1-1,13-12 0,-3 0 333,24-32 0,4-14 524,57-104 0,-53 80-124,-12 16-370,-28 50-490,1 0-1,1 2 0,16-23 0,-24 39-210,0 0 1,0 1 0,0-1-1,0 1 1,11-6 0,-15 10-112,0-1 1,0 1 0,0 0 0,0-1-1,1 1 1,-1 0 0,0 0-1,0 0 1,0 0 0,1 0-1,-1 0 1,0 0 0,0 0 0,0 0-1,1 0 1,-1 1 0,0-1-1,0 0 1,0 1 0,0-1-1,0 1 1,1 0 0,-1-1 0,0 1-1,0 0 1,-1-1 0,1 1-1,0 0 1,0 0 0,0 0-1,0 0 1,-1 0 0,2 2 0,2 2 40,0 2 0,0-1 0,0 0 0,2 9 0,-2-6-42,-2-1-1,1 1 1,-1 0-1,-1 0 1,0 0-1,1 16 1,-8 57 201,-4-19-22,-33 118 0,38-165-175,0 0 0,0-1 0,-1 0 0,-1-1 0,-1 1 0,0-1 0,-19 25 0,25-38-22,-1 3-69,0 0-1,-1-1 0,1 1 1,-5 2-1,6-5 20,1 0 0,-1 0 0,1-1 0,-1 1 0,1 0 0,-1-1-1,0 1 1,1-1 0,-1 0 0,0 1 0,1-1 0,-1 0 0,0 0 0,1 0 0,-1 0 0,-2-1-1,0 0-33,0 0-1,0 0 0,1-1 1,-1 0-1,0 0 0,1 0 1,-1 0-1,1 0 0,0-1 1,0 1-1,0-1 0,0 0 1,0 0-1,1 0 0,-1 0 1,1 0-1,0-1 0,-3-5 1,0-1-20,0-2 0,0 1 0,2 0 0,-6-23 0,9 33 93,-1 0-1,1 0 0,0 0 0,0 1 0,0-1 1,-1 0-1,1 0 0,0 0 0,0 0 0,0 1 0,0-1 1,1 0-1,-1 0 0,0 0 0,0 1 0,0-1 1,1 0-1,-1 0 0,0 0 0,1 1 0,0-2 0,0 2 18,-1 0 0,1 0 0,0 0-1,0 0 1,-1 0 0,1 0-1,0 0 1,0 0 0,-1 0 0,1 0-1,0 1 1,0-1 0,-1 0-1,1 0 1,0 1 0,-1-1-1,1 1 1,0-1 0,-1 1 0,1-1-1,-1 1 1,1-1 0,-1 1-1,2 0 1,8 8 79,0 0-1,1-1 0,0 0 1,1-1-1,-1 0 0,1-1 1,1-1-1,-1 0 0,1 0 1,22 4-1,-5-3-24,0-1 0,0-2-1,0-1 1,1-2 0,-1-1 0,1-1-1,-1-1 1,38-10 0,-50 8-57,0 0 0,-1-2 0,0 0 0,0 0 0,-1-2 0,0 0 0,0-1 0,-1 0 0,-1-1 0,1-1 0,-2-1 1,0 0-1,0 0 0,-1-1 0,11-17 0,-11 12 0,0-1 0,-1 0 0,-1 0 0,-1-1 0,-1 0 0,5-22 0,-10 33-6,0 0 0,-1 0 0,-1 0 0,0-1 1,0 1-1,-1 0 0,0-1 0,-1 1 0,0 0 0,-2-11 0,3 21 3,-2-5-11,1 0 0,-1 0 0,0 1 1,-4-9-1,6 12 14,-1 0 1,0 0 0,0 0-1,1 0 1,-1 0 0,0 0-1,0 0 1,0 0 0,0 0-1,0 1 1,0-1 0,-1 0-1,1 1 1,0-1 0,0 1-1,0-1 1,-1 1 0,1 0-1,0-1 1,0 1 0,-1 0-1,1 0 1,0 0 0,-3 0-1,-1 1 29,-1 0 0,1 0 0,0 1 0,0-1 0,0 1 0,0 0 0,1 1-1,-1-1 1,1 1 0,-1 0 0,1 0 0,0 0 0,0 1 0,0 0-1,0-1 1,1 1 0,0 1 0,-1-1 0,2 0 0,-5 8 0,2-3-6,1 1 0,-1 0 1,2 0-1,0 1 1,0-1-1,0 1 1,2-1-1,-1 1 0,1 15 1,3 8-1,1-1 1,3 0 0,0-1-1,17 51 1,-19-70 34,1 0-1,0-1 1,0 0 0,2 0-1,11 18 1,-16-27-50,1 0 0,-1 0 0,0-1 0,1 1 0,0-1 0,0 1 0,0-1 0,0 0 0,0 0 0,0 0 0,0 0 0,1-1 0,-1 1 0,1-1 0,-1 0 0,1 0 0,-1 0 1,1-1-1,0 1 0,-1-1 0,1 0 0,0 0 0,-1 0 0,1 0 0,4-1 0,0-2-52,0 1 0,1-1 0,-1 0 0,0-1 0,0 0 0,11-7 0,42-35-83,197-186 107,-218 193 18,-8 8 171,10-10 259,-42 40-414,0 1 0,0 0-1,1 0 1,-1-1 0,0 1 0,0 0 0,1 0 0,-1 0 0,0 0 0,1-1 0,-1 1 0,0 0-1,0 0 1,1 0 0,-1 0 0,0 0 0,1 0 0,-1 0 0,0 0 0,1 0 0,-1 0 0,0 0 0,1 0-1,0 6 168,-7 17-117,4-18-25,-23 67-52,-66 132 0,83-187 9,-146 326-207,5 73 91,129-351 138,-22 60-1621,48-138 1511,0-1 0,0 1 0,7-29 0,-3 6 18,83-227-217,21 24 235,-110 232 53,120-251 165,7-2-53,-124 249-25,0-1 0,0 1-1,2 1 1,-1-1-1,1 1 1,1 1 0,20-17-1,-22 21 7,0 0-1,0 1 0,0 0 1,1 0-1,-1 1 0,1 0 1,0 0-1,0 1 0,0 0 1,0 1-1,0 0 0,12 0 1,-7 1 33,1 0 0,26 6 0,-36-6-74,-1 1 0,0 1 0,0-1 1,0 1-1,0-1 0,0 1 1,0 0-1,0 0 0,0 1 1,-1-1-1,1 1 0,-1 0 1,0 0-1,4 5 0,-5-5-22,-1 0 0,1 0 0,-1 0 0,0 0-1,1 1 1,-2-1 0,1 0 0,0 1 0,-1-1 0,1 1-1,-1-1 1,0 1 0,0-1 0,-1 1 0,0 4-1,-1 6 8,-1-1-1,-7 21 1,3-14-130,-1 1-1,-1-1 1,0 0 0,-2-1-1,0 0 1,-2 0 0,-18 21-1,27-36-5,1 0 0,-1 0 0,0-1 0,0 1 0,-1-1 0,1 0 0,-1-1 0,1 1 0,-1-1 0,0 0 0,0 0 0,0 0 0,-7 1 0,6-2-16,-1-1 1,1 0-1,0 0 0,-1 0 1,1-1-1,0 0 0,0 0 1,-1 0-1,1-1 0,0 0 0,-6-3 1,-27-11-233,32 16 343,2 1-211,4-1 71,16 1-42,-4 0 224,0 0 0,0 0-1,-1-1 1,1-1 0,14-2 0,53-13-15,-43 5 3,-1 0-1,0-2 0,62-35 0,87-70 109,-38-7 114,-90 74 144,-53 49-370,0 0 0,0 1 1,0-1-1,-1 1 0,1 0 0,1-1 0,-1 1 0,0 0 0,0 0 1,0 0-1,1 1 0,-1-1 0,5 0 0,-6 1-1,0 0 1,1 0-1,-1 1 0,0-1 1,1 0-1,-1 1 0,0-1 1,0 1-1,1 0 0,-1 0 1,0-1-1,0 1 0,0 0 0,0 0 1,0 0-1,0 0 0,0 0 1,0 0-1,0 0 0,-1 0 1,1 0-1,0 1 0,-1-1 0,1 0 1,0 2-1,34 60 245,-22-41-92,13 28-1,-22-39 4,-3-8-370,-1-14-111,0 1 223,-1-1-1,0 0 0,-1 1 1,0-1-1,-6-16 0,6 20 69,-1 0 0,0 0 0,-1 1 0,1-1 0,-1 1 0,0-1 0,-1 1 0,-9-10-1,12 15 33,0-1 0,0 1 0,0-1-1,0 1 1,-1 0 0,1-1-1,0 1 1,-1 1 0,1-1 0,0 0-1,-1 0 1,1 1 0,-1 0-1,1-1 1,-1 1 0,1 0 0,-1 0-1,1 0 1,-1 1 0,1-1-1,-1 0 1,1 1 0,-1 0-1,1 0 1,0-1 0,-5 3 0,2 0 18,-1 1 1,0-1-1,1 1 1,0 0-1,0 0 0,0 0 1,1 1-1,-1 0 1,-5 7-1,1 3 11,0 0 0,1 0 0,0 1-1,2 0 1,-1 0 0,2 0 0,-6 32-1,7-25 18,1 1-1,2 0 0,0 0 1,2-1-1,3 28 0,-4-47-52,1 1 0,0-1 0,0 1 0,1-1 0,-1 0 0,1 0 0,0 0 0,0 0 0,0 0 0,4 6 0,-5-9-18,0-1 1,-1 1 0,1 0 0,-1-1-1,1 1 1,0-1 0,-1 1-1,1-1 1,0 0 0,0 1 0,-1-1-1,1 0 1,0 1 0,0-1 0,0 0-1,0 0 1,-1 0 0,1 0 0,0 1-1,0-1 1,0-1 0,0 1 0,1 0-1,-1-1-11,1 0-1,0 1 1,0-1 0,-1-1-1,1 1 1,0 0 0,-1 0-1,1-1 1,-1 1-1,0 0 1,1-1 0,-1 0-1,0 1 1,2-4-1,11-20-168,-1-2-1,18-50 1,0 0 9,27-33 497,-60 114-226,0 0 0,1 0-1,0 0 1,0 0-1,0 1 1,-1 7 0,1 46 99,2-34-148,1 0 0,2 0 1,5 24-1,-6-38-76,0-1 1,0 0-1,1 0 0,0 0 1,1 0-1,0-1 1,8 12-1,-10-17 22,-1-1 0,1 1 0,-1-1 0,1 1 0,0-1-1,0 0 1,0 0 0,0 0 0,0 0 0,0-1 0,0 1-1,1-1 1,-1 0 0,1 0 0,-1 0 0,1 0 0,-1 0 0,1-1-1,-1 0 1,1 0 0,0 0 0,-1 0 0,7-1 0,0-2-23,1 0 0,-1 0 0,0-1 0,1 0 0,-2-1 0,1 0 0,-1 0 0,1-1 1,-1-1-1,12-10 0,4-8-113,43-53 0,-39 43 92,-13 15 64,0-2 0,-2 0-1,0 0 1,11-29 0,-17 32 31,-7 15-38,0 1 0,0 0 1,1 0-1,-1-1 0,1 1 0,0 0 0,0 0 1,4-4-1,-5 7 37,0 0 0,1 0 0,-1 0 0,0 0 0,1 0 0,-1 0 0,0 1 1,0-1-1,1 1 0,-1-1 0,0 1 0,0-1 0,0 1 0,0 0 0,0 0 0,2 1 1,-1-1-5,1 1 1,-1 0 0,1 0 0,-1 0 0,0 0 0,0 0 0,0 0 0,3 4 0,0 5-19,-1 1 0,0-1 0,-1 1 1,0 0-1,1 14 0,1 62 128,-4-58-99,6 45-1,-3-53-44,-2-5-9,1 0 0,1-1 0,1 0 1,0 0-1,13 28 0,-17-42-10,0 0 0,0-1 0,1 1 0,-1-1 0,0 1 0,1-1 0,-1 0 0,1 1 0,0-1 0,-1 0 0,1 0 0,0 0 0,0 0 0,-1-1 0,1 1 0,0 0 0,0-1 0,0 1 0,0-1 0,0 0 0,0 1 0,0-1 0,0 0 0,0 0 0,2-1 0,5 0-37,0 0-1,-1-1 1,0 0 0,12-4-1,8-6-109,0-1 0,-1-1 0,-1-2 0,48-36-1,-26 13-83,49-54 0,-58 54 165,19-19 142,32-30 136,-79 76-54,-11 12-137,0-1-1,0 1 1,0 0 0,0 0-1,0 0 1,0 0 0,0 0-1,0 0 1,0 0 0,0 0-1,0 0 1,0 0 0,0 0-1,0-1 1,0 1 0,0 0-1,0 0 1,0 0 0,0 0-1,0 0 1,0 0 0,0 0-1,0 0 1,0 0 0,0-1-1,0 1 1,0 0 0,0 0-1,0 0 1,0 0 0,0 0-1,0 0 1,0 0 0,0 0-1,0 0 1,0 0 0,0 0-1,0 0 1,0 0 0,-1-1-1,1 1 1,0 0 0,0 0-1,0 0 1,0 0 0,0 0-1,0 0 1,0 0 0,0 0-1,0 0 1,0 0 0,-1 0-1,1 0 1,0 0 0,0 0-1,0 0 1,0 0 0,0 0-1,0 0 1,0 0 0,0 0-1,0 0 1,0 0 0,-1 0-1,-2 2 67,-1-1 0,0 0-1,1 1 1,-1 0-1,1-1 1,-4 4-1,-21 14-76,1 1 0,1 1 1,1 2-1,1 0 0,1 2 0,1 0 0,1 2 1,2 0-1,0 1 0,-22 47 0,37-66 8,0 0 0,1 0 0,0 0 1,0 1-1,1-1 0,1 0 0,-2 11 0,3-17-14,0-1-1,0 1 1,0-1-1,0 1 1,0-1-1,1 1 1,-1-1-1,1 0 1,0 1-1,-1-1 1,1 0-1,0 1 1,0-1-1,1 0 1,-1 0-1,0 0 1,1 0 0,-1 0-1,1 0 1,0 0-1,-1-1 1,1 1-1,0 0 1,0-1-1,0 0 1,0 1-1,0-1 1,1 0-1,-1 0 1,0 0-1,1 0 1,3 0-1,-3 0-18,1 0 0,0-1-1,0 1 1,0-1-1,0 0 1,0 0-1,0-1 1,-1 1 0,1-1-1,0 0 1,0 0-1,0 0 1,3-2-1,-2 1-10,0-1 0,0 0-1,0 0 1,0-1-1,-1 1 1,1-1 0,-1 0-1,4-5 1,3-6-66,0-1 1,0 0-1,-2-1 0,11-23 0,15-50-155,-21 51 496,23-44 0,-32 74-130,-4 7-40,1-1 0,-1 1 0,0-1 0,0 1 0,0-1 0,1-5 0,-2 13 107,-16 109 1045,14-92-1165,1 0 0,1-1-1,5 41 1,-3-56-43,-1 1 1,1-1-1,0 1 0,1-1 1,6 12-1,-9-16-18,1-1-1,0 1 1,0-1 0,0 0-1,0 1 1,0-1-1,0 0 1,0 1 0,0-1-1,1 0 1,-1 0-1,0 0 1,1 0 0,-1 0-1,1-1 1,-1 1-1,1 0 1,-1-1 0,1 1-1,0-1 1,-1 1-1,1-1 1,0 0 0,-1 0-1,1 0 1,0 1-1,-1-2 1,1 1-1,0 0 1,1-1 0,1 0-11,0-1 1,0 0-1,0 0 1,-1 0 0,1 0-1,-1-1 1,7-5-1,21-25-141,-22 24 108,49-56-125,16-17 51,98-113-260,-146 158 356,-1 0 0,-2-2 0,-1-1-1,21-55 1,13-67-1,-44 122 91,-3 0 1,6-50 0,-14 78 79,0-1 0,-3-25 0,2 36-99,0 0 0,-1-1 0,1 1 0,-1 0 1,1 0-1,-1 0 0,-1-4 0,1 6-32,1-1 0,0 1-1,0 0 1,0-1 0,-1 1-1,1 0 1,0 0 0,0 0 0,-1-1-1,1 1 1,0 0 0,-1 0 0,1 0-1,0 0 1,-1-1 0,1 1 0,0 0-1,-1 0 1,1 0 0,0 0 0,-1 0-1,1 0 1,0 0 0,-1 0-1,0 0 7,0 1-1,0-1 1,0 0-1,0 1 1,0-1-1,0 1 0,0-1 1,0 1-1,0 0 1,1-1-1,-1 1 1,-1 1-1,-20 24 30,2 0-1,1 1 1,-21 40 0,33-55-55,-30 50 78,3 2 0,3 1 0,3 2 0,-22 80 0,41-112 28,2 1-1,-4 52 1,10-61-59,1-1 1,0 1 0,2 0-1,6 28 1,-6-47-47,0 0 1,0-1-1,1 1 0,4 7 0,-6-12 9,0-1-1,0 0 1,1 0-1,-1 0 1,0 0 0,1 0-1,0 0 1,-1 0-1,1-1 1,0 1-1,0 0 1,0-1-1,0 0 1,0 1-1,0-1 1,1 0-1,3 1 1,-1-1-30,-1-1 0,1 1 0,-1-1 0,1 0 0,-1-1-1,1 1 1,-1-1 0,0 0 0,1 0 0,-1 0 0,0-1 0,1 1 0,-1-1 0,7-4 0,2-3-56,1 0 1,-2 0-1,12-12 1,62-66-30,-32 30 248,-48 50-101,8-6 344,-10 13-68,-5 8 48,-8 37-233,1 1 1,-2 84-1,10-125-140,0-1 1,0 1 0,1 0 0,0-1 0,0 1 0,0-1-1,0 1 1,1-1 0,-1 1 0,1-1 0,4 6-1,-5-8-8,0-1-1,0 0 0,0 0 1,0 1-1,0-1 0,1 0 1,-1 0-1,0 0 0,1 0 0,-1-1 1,1 1-1,-1 0 0,1 0 1,2 0-1,-1-1-8,-1 0 0,0 1 1,1-1-1,-1 0 0,1 0 0,-1-1 1,1 1-1,-1-1 0,0 1 0,1-1 1,-1 0-1,4-1 0,29-17-157,-1-1 0,-1-1 0,35-30 0,-14 10-22,-37 29 170,157-104 83,-161 110 11,-8 3-22,1 0-1,-1 0 1,0 0-1,0 0 1,0-1-1,4-4 1,-10 8-18,1 0 1,0 0-1,0 0 0,0 0 1,0 0-1,0 0 1,0 0-1,0 0 1,0 0-1,0 0 1,0 0-1,-1 0 0,1 0 1,0 0-1,0 0 1,0 0-1,0 0 1,0 0-1,0 0 0,0 0 1,0 0-1,0 0 1,0 0-1,0 0 1,0 0-1,-1 0 0,1 0 1,0 0-1,0 0 1,0 0-1,0 0 1,0-1-1,0 1 0,0 0 1,0 0-1,0 0 1,0 0-1,0 0 1,0 0-1,0 0 1,0 0-1,0 0 0,0 0 1,0 0-1,0-1 1,0 1-1,0 0 1,0 0-1,0 0 0,0 0 1,0 0-1,0 0 1,0 0-1,0 0 1,0 0-1,0 0 0,0-1 1,-11 5 185,-4 6-86,0 0 1,1 1-1,0 0 1,-18 19 0,6-2 108,-24 34 0,34-41-166,2 1 1,1 1-1,0 0 0,-17 47 0,28-66-51,1 0 0,0 0 0,0 0 0,0 0 1,1 0-1,-1 0 0,1 1 0,0-1 0,0 0 0,0 0 0,2 9 0,-1-11-5,0 0 0,-1 0 0,1 0-1,0 0 1,1 0 0,-1 0 0,0 0 0,0 0-1,1-1 1,-1 1 0,1 0 0,0-1-1,-1 1 1,1-1 0,0 0 0,0 1 0,0-1-1,0 0 1,0 0 0,0 0 0,0-1-1,0 1 1,4 1 0,3-1-18,0 0 0,0 0 1,0-1-1,0 0 0,0 0 0,0-1 0,0 0 0,0-1 1,-1 0-1,1 0 0,-1-1 0,1 0 0,-1 0 0,0-1 1,0 0-1,8-6 0,-7 4 13,-1 0 0,0 0 0,0 0 0,-1-1 0,0 0 0,0-1 0,-1 1 0,0-1 0,0-1 0,-1 1 0,0-1-1,0 0 1,-1 0 0,4-13 0,-6 15 29,0 0 0,-1 0 0,0 1-1,0-1 1,-1 0 0,0 0 0,0 0 0,0 0-1,-1 0 1,0 1 0,-4-14 0,2 13-20,0-1 0,-1 1 0,1 0 0,-2 0 0,1 1 0,-1-1 0,0 1 0,0 0 0,0 0 0,-9-6 0,-5-4-158,-32-18-1,-6-6-691,57 40 829,0 0 0,-1 0 0,1 0-1,0-1 1,-1 1 0,1 0 0,0 0 0,0-1 0,0 1 0,-1 0-1,1 0 1,0-1 0,0 1 0,0 0 0,-1 0 0,1-1 0,0 1-1,0 0 1,0-1 0,0 1 0,0 0 0,0-1 0,0 1-1,0 0 1,0-1 0,0 1 0,0 0 0,0-1 0,0 1 0,0 0-1,0-1 1,0 0 0,11-7-337,20 0 284,46-4 961,114-3 1,-186 15-753,0 0 0,0 0 0,0 1 0,-1 0 1,1 0-1,9 3 0,-12-4-112,-1 1-1,1 0 1,0 0 0,-1 0-1,1 0 1,-1 0-1,1 1 1,-1-1 0,0 0-1,1 1 1,-1-1 0,0 0-1,0 1 1,0 0 0,0-1-1,0 1 1,0 0 0,-1-1-1,1 1 1,0 0 0,0 4-1,0 4-17,0 1-1,0 0 0,-1 0 0,0 0 0,-3 13 1,-12 57-29,6-39-36,-7 76 20,12-82 41,4-36-1,0 1 1,-1-1-1,1 1 1,0-1-1,0 1 1,0-1-1,0 1 1,0-1-1,0 1 1,0-1-1,0 1 1,0-1-1,0 0 1,0 1-1,0-1 1,1 1-1,-1-1 1,0 1-1,0-1 0,1 1 1,5-5-152,-2 0 77,13-12-97,0-1 0,15-22 0,0 0 25,-30 36 149,53-54 361,-48 51-298,0 0-1,0 0 0,1 0 0,0 1 0,0 0 0,10-4 0,-17 8-58,0 1-1,0-1 0,0 1 0,0-1 0,0 1 1,0 0-1,0-1 0,0 1 0,1 0 0,-1 0 1,0 0-1,0 0 0,0 0 0,0 0 0,0 0 1,0 0-1,0 0 0,1 1 0,-1-1 1,0 0-1,0 1 0,0-1 0,0 0 0,0 1 1,0 0-1,0-1 0,0 1 0,-1 0 0,1-1 1,0 1-1,0 0 0,0 0 0,-1-1 0,1 1 1,0 0-1,-1 0 0,1 0 0,-1 0 0,1 2 1,1 3 8,0 0 1,-1 0-1,0 0 1,0 1-1,0 10 1,-1-11-13,5 128-124,-5-123 168,0 1 0,1 0 0,1 0 0,0-1 0,3 12 0,-2-16-265,-1 0 0,1-1 1,6 10-1,-6-10-621,1-1-1,0 0 1,0 0 0,7 6-1,-4-6-5164,-8-18-3246,0-4 6090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10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1239 103 10816,'-37'-15'4864,"27"2"-4224,2 6 1599,0-1-3487,-2 0-2751</inkml:trace>
  <inkml:trace contextRef="#ctx0" brushRef="#br0" timeOffset="1">1 52 14624,'10'-4'6623,"43"-1"-5759,2 2 2080,3 6-1792,40-6-480,7 3-416,24-12-768,-11 4 288,12-4-2016,-14 4 1248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11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57 434 4640,'-30'3'1504,"30"-3"-1488,0 0 1,-1 0-1,1 0 1,0 0-1,0 0 0,-1 0 1,1 0-1,0 0 1,0 0-1,-1 0 1,1 0-1,0 0 1,0 0-1,-1 0 0,1 0 1,0 0-1,0 0 1,-1 0-1,1 1 1,0-1-1,0 0 1,0 0-1,-1 0 0,1 0 1,0 0-1,0 1 1,0-1-1,0 0 1,-1 0-1,1 0 1,0 1-1,0-1 0,0 0 1,0 0-1,0 1 1,-4 7-13,-9 24 4456,13-30-3969,-1 0 0,1 0 0,-1 0 0,1 1 0,-1-1 0,1 0 0,0 0 0,0 1 0,0-1 0,1 0 0,-1 0 0,1 4 0,0-6-311,-1 1 0,1-1-1,-1 1 1,1-1-1,-1 1 1,1-1 0,0 0-1,-1 1 1,1-1-1,0 0 1,-1 0-1,1 1 1,0-1 0,-1 0-1,1 0 1,0 0-1,-1 0 1,1 0 0,0 0-1,0 0 1,-1 0-1,2 0 1,15-3 1188,-10 1-1137,-1-2 1,0 1-1,1-1 0,-1 0 1,-1 0-1,1 0 1,6-7-1,35-41 555,-46 51-778,76-107 600,-46 63-416,130-180 1259,-155 217-1367,-3 4 34,0 1 0,0-1 1,-1 1-1,0-1 0,0 0 0,0 0 0,3-6 0,-18 18 501,9-4-592,1 0-1,0 1 1,0-1 0,0 1 0,0 0 0,1 0 0,-3 7-1,0-2-22,-9 29 82,2 1-1,1 0 0,-10 75 1,18-96 13,1 0 1,1 1 0,0-1-1,4 35 1,-2-48-54,1 0 0,-1 0 0,1-1 0,0 1 1,0 0-1,0-1 0,1 1 0,5 7 0,-6-10-37,1 0 0,-1 0 0,1-1 0,0 1 0,-1-1 0,1 1-1,0-1 1,1 0 0,-1 0 0,0-1 0,0 1 0,1-1 0,-1 1 0,1-1 0,4 1 0,-4-1-10,1-1 0,0 0 1,-1 1-1,1-2 0,0 1 1,0 0-1,-1-1 0,1 0 1,-1 0-1,1 0 0,-1-1 1,1 0-1,-1 1 0,0-1 0,1-1 1,-1 1-1,0-1 0,-1 0 1,1 1-1,6-8 0,4-4-44,-1-1 0,-1 0-1,17-27 1,-26 36 43,105-175-174,-70 125 440,80-91 0,-116 145-225,-1 1-1,1-1 0,0 1 1,0 0-1,-1-1 0,1 1 1,0 0-1,0 0 0,3-1 0,-5 2-26,0 0-1,1 0 0,-1 0 0,0 0 0,1 0 0,-1 0 0,0 0 1,1 0-1,-1 0 0,0 0 0,1 0 0,-1 0 0,0 0 0,1 0 1,-1 0-1,0 0 0,1 1 0,-1-1 0,0 0 0,0 0 0,1 0 0,-1 0 1,0 1-1,1-1 0,-1 1-2,1 0 0,-1 0 0,0-1 0,1 1 0,-1 0 0,0 0 0,0-1 0,0 1 0,1 0 0,-1 0 0,0 0 0,0 0 0,0-1 0,-1 1 0,1 1 0,-20 99-248,14-76 243,-36 133 102,32-129-114,-2-1 0,0 1 1,-22 32-1,32-57 3,-3 4-133,0 0 0,-11 13 1,15-20 95,0 1 1,-1-1-1,1 0 1,0 0-1,0 0 1,0 0-1,-1 0 1,1 0-1,-1 0 1,1-1 0,0 1-1,-1 0 1,0-1-1,1 1 1,-1-1-1,1 1 1,-1-1-1,1 0 1,-1 0-1,0 0 1,1 0-1,-1 0 1,-1 0-1,1-1 13,1 0 0,0 1 0,0-1 0,0 0-1,0 0 1,0 0 0,0 0 0,0 0-1,1 0 1,-1-1 0,0 1 0,0 0 0,1 0-1,-1-1 1,1 1 0,-1 0 0,1-1-1,0 1 1,-1 0 0,1-1 0,0 1 0,0 0-1,0-1 1,0-1 0,0 2 43,0 0 1,0 0 0,0-1-1,0 1 1,0 0-1,0 0 1,0 0-1,0 0 1,0 0 0,1-1-1,-1 1 1,0 0-1,1 0 1,-1 0-1,1 0 1,-1 0 0,1 0-1,0 0 1,-1 0-1,1 0 1,0 0-1,0 1 1,0-1 0,-1 0-1,1 0 1,0 1-1,0-1 1,0 0 0,2 0-1,1 1 31,0 0 1,0 0-1,0 0 0,1 1 1,-1 0-1,0 0 1,0 0-1,5 2 0,-5-2-74,208 53-2370,-67-30-6386,-113-19 6214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11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40 228 8800,'-18'-72'4000,"1"7"-3488,12 37-544,5 13-96,8-13-576,6 8 384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1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1112 6976,'-26'0'2256,"13"2"-182,13-2-2042,0 0 1,1 0-1,-1 0 0,0 0 1,0 0-1,0 0 0,0 0 1,0 0-1,0 0 0,0 0 1,0 0-1,0 0 0,0 0 1,0 0-1,0 0 0,1 0 1,-1 0-1,0 0 0,0 0 1,0 0-1,0 0 0,0 0 1,0 0-1,0 0 0,0 0 1,0 0-1,0 0 1,0 0-1,0 0 0,0 0 1,0 0-1,0 0 0,1 1 1,-1-1-1,0 0 0,0 0 1,0 0-1,0 0 0,0 0 1,0 0-1,0 0 0,0 0 1,0 0-1,0 0 0,0 0 1,0 0-1,0 0 0,0 1 1,0-1-1,0 0 0,0 0 1,0 0-1,0 0 0,0 0 1,0 0-1,0 0 1,0 0-1,0 0 0,0 0 1,0 0-1,0 0 0,-1 1 1,6-2 675,-1 1 0,1 0 1,0-1-1,-1 0 0,0 0 1,1-1-1,4-1 0,-3 0-177,0 0 0,1-1-1,10-7 1,-3-1-31,0-1 1,16-20-1,-1-3 352,40-65-1,-18 23-447,42-69 390,-59 79-10,27-75 0,-34 78 75,-27 65-856,0 0 1,0 0-1,0 0 1,0 0-1,0 1 1,1-1-1,-1 0 1,0 0-1,0 0 1,0 0-1,0 0 0,0 1 1,0-1-1,0 0 1,1 0-1,-1 0 1,0 0-1,0 0 1,0 0-1,0 1 1,0-1-1,1 0 1,-1 0-1,0 0 1,0 0-1,0 0 1,1 0-1,-1 0 1,0 0-1,0 0 0,0 0 1,0 0-1,1 0 1,-1 0-1,0 0 1,0 0-1,0 0 1,1 0-1,-1 0 1,0 0-1,0 0 1,0-1-1,0 1 1,1 0-1,-1 0 1,0 0-1,0 0 1,0 0-1,0 0 0,0 0 1,0-1-1,1 1 1,-1 0-1,0 0 1,0 0-1,0 0 1,0 0-1,0-1 1,0 1-1,0 0 1,0 0-1,0 0 1,0-1-1,0 1 1,0 0-1,5 15 141,0 54 272,-4 96 0,-3-137-317,-10 109 427,9-112-491,-2 0-1,-1 0 0,-10 30 1,14-50-132,0 0 1,0-1 0,0 1-1,-1 0 1,-4 6-1,6-10 47,0 0-1,0 0 0,0 0 1,0 0-1,0-1 0,0 1 1,0 0-1,0 0 0,-1-1 1,1 1-1,0-1 0,0 1 1,-1-1-1,1 1 0,0-1 1,0 0-1,-1 0 0,1 1 1,0-1-1,-1 0 0,1 0 1,-1 0-1,1-1 0,0 1 1,0 0-1,-3-1 0,-8-4-243,1 0 1,-22-14-1,1 2-211,3 1 264,19 10 20,-22-8 0,29 13 147,1 0 0,-1 0-1,1 0 1,-1 0 0,1-1 0,-4-1 0,6 3 68,0 0-1,0 0 1,0-1 0,0 1 0,0 0 0,-1 0 0,1 0 0,0-1 0,0 1-1,0 0 1,0 0 0,0 0 0,0-1 0,0 1 0,0 0 0,0 0-1,-1 0 1,1-1 0,0 1 0,0 0 0,0 0 0,0-1 0,0 1 0,0 0-1,1 0 1,-1 0 0,0-1 0,0 1 0,9-7 180,1 3-29,0 1-1,0 0 1,1 1-1,13-2 1,-12 2 30,-1 0 1,0 0-1,0-1 1,18-7-1,112-71 751,-30 15-807,179-74 513,-285 138-608,6-3 187,-1 0 0,1 1-1,15-3 1,-26 7-189,0 0-1,1-1 1,-1 1 0,0 0 0,1 0-1,-1 0 1,1 0 0,-1 0-1,0 0 1,1 0 0,-1 0-1,1 0 1,-1 0 0,0 0 0,1 0-1,-1 0 1,1 0 0,-1 1-1,0-1 1,1 0 0,-1 0-1,0 0 1,1 0 0,-1 1 0,0-1-1,1 0 1,-1 0 0,0 1-1,1-1 1,-1 1 0,0-1 8,0 1 1,0 0 0,0 0-1,0-1 1,0 1 0,0 0 0,0-1-1,0 1 1,0 0 0,0-1-1,-1 1 1,1 0 0,0-1-1,-1 1 1,1 1 0,-19 24 427,17-24-448,-92 103 300,61-70-513,-56 76 0,152-157-2405,-15 14 2571,1 3-1,60-26 1,-106 53 121,0 1 1,0-1-1,1 1 1,-1 0-1,0 0 0,1 1 1,6-1-1,-10 1-55,1 0 1,-1 0-1,1 0 0,-1 0 1,1 0-1,-1 0 1,1 0-1,-1 0 0,1 1 1,-1-1-1,0 0 1,1 0-1,-1 1 0,1-1 1,-1 0-1,0 1 1,1-1-1,-1 0 0,0 1 1,1-1-1,-1 0 0,0 1 1,1 0-1,-1 0 12,1 0 0,-1 1 1,0-1-1,0 1 0,1-1 0,-1 0 0,0 1 0,0-1 0,-1 0 0,1 1 1,0-1-1,-1 2 0,-4 17 170,-2 0 0,0 0 0,-12 22 0,-7 18-495,21-42-359,5-18 631,0 0 0,0 1 0,0-1-1,1 0 1,-1 0 0,0 0 0,0 0-1,0 0 1,0 0 0,0 0-1,0 1 1,0-1 0,0 0 0,0 0-1,0 0 1,0 0 0,1 0 0,-1 0-1,0 0 1,0 0 0,0 0-1,0 0 1,0 0 0,0 0 0,0 0-1,1 0 1,-1 0 0,0 0 0,0 0-1,0 1 1,0-1 0,0-1-1,0 1 1,1 0 0,-1 0 0,0 0-1,0 0 1,0 0 0,0 0-1,0 0 1,0 0 0,1 0 0,-1 0-1,0 0 1,0 0 0,0 0 0,0 0-1,0 0 1,0 0 0,0 0-1,0-1 1,1 1 0,-1 0 0,0 0-1,20-21-659,-1-5 667,2 1 0,0 0-1,48-40 1,-56 58 500,-13 7-475,0 0 1,0 0-1,1-1 0,-1 1 0,0 0 1,0 0-1,0 0 0,1 0 0,-1 0 1,0 0-1,0 0 0,0 0 0,1 0 1,-1 0-1,0 0 0,0 0 0,1 1 1,-1-1-1,0 0 0,0 0 1,0 0-1,1 0 0,-1 0 0,0 0 1,0 0-1,0 1 0,0-1 0,1 0 1,-1 0-1,0 0 0,0 2 66,1 0-1,-1 0 1,1 0-1,-1 0 1,0 0-1,0 0 1,0 0 0,0 0-1,-1 3 1,-2 18 206,-1 38-140,4-55-261,0 0-1,1 1 1,0-1-1,0 0 0,0 0 1,1 0-1,3 9 1,-4-13 72,0 0-1,1 0 1,-1 0 0,0 0 0,1 0 0,0-1-1,-1 1 1,1-1 0,0 1 0,-1-1 0,1 1-1,0-1 1,0 0 0,0 0 0,0 0 0,0 0-1,1 0 1,-1-1 0,0 1 0,0-1 0,1 1 0,-1-1-1,0 0 1,0 0 0,4 0 0,5 0-48,0-1 0,0-1 0,21-5 0,-31 7 80,38-11-183,0-2 1,53-24 0,67-49 18,-155 84 208,0 0 1,-1 0-1,1 0 0,-1-1 0,0 1 1,0-1-1,0 0 0,0 0 1,0 0-1,2-5 0,-5 8-35,0 0 0,0 0 0,0 0 0,0-1 0,1 1 0,-1 0 0,0 0 0,0 0 0,0 0 0,0 0-1,0 0 1,0-1 0,0 1 0,0 0 0,0 0 0,0 0 0,0 0 0,0 0 0,0 0 0,0-1 0,0 1 0,0 0 0,0 0 0,0 0 0,0 0 0,-1 0 0,1 0-1,0-1 1,0 1 0,0 0 0,0 0 0,0 0 0,0 0 0,0 0 0,0 0 0,0 0 0,0 0 0,-1 0 0,1 0 0,0-1 0,-8 0 86,-17 5 50,19-3-73,-16 3 52,1 2-1,0 0 1,0 1 0,1 0 0,0 2-1,0 1 1,1 0 0,0 2 0,1 0-1,0 1 1,1 0 0,1 2 0,0 0-1,-21 25 1,30-31-221,0 1 0,1-1-1,0 1 1,0 0 0,-7 21 0,13-31 78,-1 1 0,1 0 0,0 0 0,-1 0 0,1-1 0,0 1 0,0 0 1,0 0-1,-1 0 0,1 0 0,0 0 0,0 0 0,1-1 0,-1 1 0,0 0 0,0 0 0,0 0 1,0 0-1,1-1 0,0 3 0,-1-3 9,1 0 1,-1 1-1,1-1 1,-1 0-1,1 0 0,0 0 1,-1 0-1,1 1 1,-1-1-1,1 0 0,-1 0 1,1 0-1,0 0 1,-1 0-1,1 0 1,-1 0-1,1-1 0,0 1 1,-1 0-1,1 0 1,-1 0-1,2-1 0,5-3-62,1 1-1,-1-2 0,9-5 0,-10 6 48,16-12-158,40-36-1,-4 2 6,-27 25 335,-18 14 50,-1 1 0,22-12-1,-34 22-194,0 0 0,0 0 0,0 1 0,-1-1 0,1 0 0,0 0 0,0 0 0,0 0 0,0 1 0,0-1 0,0 0 0,0 0 0,0 0 0,0 0 0,0 1 0,0-1 0,0 0 0,0 0 0,0 0 0,0 0 0,1 1-1,-1-1 1,0 0 0,0 0 0,0 0 0,0 0 0,0 1 0,0-1 0,0 0 0,0 0 0,0 0 0,1 0 0,-1 0 0,0 0 0,0 0 0,0 1 0,0-1 0,0 0 0,1 0 0,-1 0 0,0 0 0,0 0 0,0 0 0,0 0 0,1 0-1,-1 0 1,0 0 0,0 0 0,0 0 0,1 0 0,-1 0 0,0 0 0,0 0 0,0 0 0,0 0 0,1 0 0,-1 0 0,0 0 0,0 0 0,0 0 0,0 0 0,0-1 0,1 1 0,-1 0 0,0 0 0,0 0 0,0 0 0,0 0-1,1-1 1,-7 19 208,4-15-202,-11 33 155,-10 45 1,19-63-147,1 1 0,1-1 1,0 1-1,2 29 0,0-42-51,1 0 0,0 0 0,0 0-1,1-1 1,-1 1 0,1 0 0,1-1 0,-1 1-1,1-1 1,0 0 0,0 0 0,0 0 0,8 8 0,-8-10-3,0 0 1,1 0 0,-1 0 0,1-1 0,-1 1 0,1-1 0,0 0 0,0 0 0,0-1 0,0 1 0,0-1 0,0 0 0,0 0 0,0 0 0,1 0 0,-1-1 0,0 0 0,1 0 0,6-1 0,-4 0 6,0 0 0,0 0 0,0-1 1,0 0-1,-1-1 0,1 1 0,0-1 1,-1-1-1,0 1 0,7-6 0,-1-1-15,-1 0-1,-1 0 1,1-1 0,10-16-1,44-66-225,17-23-23,-10 34 139,48-67 71,-93 108 131,-1-1 0,-2-1 0,21-54 0,-41 89-33,-1 0 1,-1 0-1,1 0 0,-1 0 0,0-1 0,-1 1 1,0-1-1,0 1 0,-2-17 0,1 24-14,0 0 0,0-1 0,0 1-1,0 0 1,0 0 0,-1 0 0,1 0 0,0 0-1,-1 0 1,1 0 0,-1 0 0,1 0 0,-1 0-1,0 0 1,1 0 0,-1 0 0,0 0 0,0 0-1,1 0 1,-1 1 0,0-1 0,0 0 0,0 1-1,0-1 1,0 1 0,0-1 0,0 1 0,0-1-1,0 1 1,0 0 0,0-1 0,0 1 0,-1 0-1,1 0 1,0 0 0,0 0 0,0 0 0,-2 0-1,-2 1 21,0 0-1,0 0 0,0 1 0,0 0 1,0 0-1,1 0 0,-1 0 0,-7 6 0,-6 5 40,0 1 0,1 1-1,-22 23 1,12-7-26,-26 37 0,32-36-31,0 2 0,3 0 0,1 1 1,1 1-1,-14 53 0,17-49 3,2 0 1,2 1 0,2 0-1,2 1 1,0 71 0,5-102-79,1 1 0,0-1 0,1 1 0,4 12 0,-6-22 50,1 1 0,0-1 1,0 0-1,0 0 0,0 1 1,0-1-1,1 0 0,-1 0 1,0 0-1,1 0 0,0 0 0,-1 0 1,1-1-1,0 1 0,0 0 1,0-1-1,0 0 0,0 1 1,0-1-1,1 0 0,-1 0 1,0 0-1,1 0 0,-1-1 0,3 2 1,2-2-12,0 0 0,0-1 1,0 0-1,-1 0 0,1 0 0,0 0 1,-1-1-1,1 0 0,-1-1 1,0 0-1,1 0 0,5-4 0,12-8-40,-1-2-1,0 0 1,30-32-1,56-70-340,-61 59 242,-3-2 0,-2-3 1,42-84-1,111-263 434,-190 400-218,2-7-6,7-23 1,-13 37 25,0-1 0,-1 1 1,0 0-1,-1-1 0,1 0 1,-1 1-1,0-1 0,0 1 1,-2-7-1,2 11-52,0 1-1,0-1 1,0 1-1,0-1 1,0 0-1,0 1 1,0-1-1,0 1 1,-1-1 0,1 0-1,0 1 1,0-1-1,0 1 1,-1-1-1,1 1 1,0-1-1,-1 1 1,1-1-1,-1 1 1,1 0-1,-1-1 1,1 1 0,0-1-1,-1 1 1,1 0-1,-1 0 1,1-1-1,-1 1 1,0 0-1,1 0 1,-1-1-1,1 1 1,-1 0-1,1 0 1,-1 0 0,0 0-1,1 0 1,-1 0-1,1 0 1,-1 0-1,0 0 1,1 0-1,-1 0 1,1 1-1,-1-1 1,1 0-1,-1 0 1,0 0 0,1 1-1,-1-1 1,1 0-1,-1 1 1,1-1-1,-1 0 1,1 1-1,0-1 1,-1 2-1,-4 2 77,0 0 0,1 1-1,-1 0 1,1 0-1,-5 9 1,-9 18 273,-23 53 0,-9 42 361,34-85-537,-9 24 116,-24 100 1,38-112-567,2 1 1,2 0-1,3 0 1,2 1 0,7 72-1,-3-116-513,0 0-1,0 0 0,7 18 1,-8-27 195,0 0 0,1 0 0,-1-1 0,0 1 0,1 0 0,0 0 0,0-1 0,0 1 0,0-1 0,0 1 0,0-1 0,0 0 0,1 0 0,0 0 0,-1 0 0,1 0 0,4 1 0,15 4-2892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525 105 6816,'-4'-15'5843,"3"22"-3900,1 0-1542,-1-1 0,-1 0 0,1 1 0,-1-1 0,-4 11 0,2-7-167,-9 25 374,-2-1 1,-1-1-1,-28 43 0,9-25-6,-56 62 0,48-61-267,3 2-1,2 1 0,3 3 0,3 0 0,-41 101 1,45-73 646,41-116-566,-9 22-377,73-136 201,11 5-222,31-27 228,-92 123-122,-2 0 0,19-48 0,9-45 465,12-28 824,-64 163-1394,1-4 35,0-1-1,1 1 1,-1 0-1,1 0 1,0 0-1,1 0 1,-1 1-1,1-1 1,4-3-1,-8 8-51,1-1 0,-1 1-1,0 0 1,0 0-1,0 0 1,0 0-1,1 0 1,-1 0 0,0 0-1,0 0 1,0 0-1,0 0 1,1 0-1,-1 0 1,0 0 0,0 0-1,0 0 1,1 0-1,-1 0 1,0 0-1,0 0 1,0 0-1,1 0 1,-1 0 0,0 0-1,0 0 1,0 0-1,0 0 1,1 0-1,-1 0 1,0 0 0,0 1-1,0-1 1,0 0-1,1 0 1,-1 0-1,0 1 1,4 8 57,2 22 227,3 55 0,-2-9-81,31 171 402,-27-174-407,40 285-23,-51-353-98,3 14-1153,1-28-4605,2-60-6149,-2 35 8672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14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14464,'-23'28'6559,"-4"7"-5727,19-22 2400,8 2-1952,-10-3-320,10 5-608,-8-9-2112,8 4 928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3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3072,'1'5'12889,"1"22"-12738,-9 48 899,-2-1 1,-26 97-1,-83 264 1804,116-428-2788,-3 10 220,4-16-337,1-1-1,0 0 0,0 1 1,0-1-1,0 0 1,0 1-1,0-1 0,-1 0 1,1 0-1,0 1 0,0-1 1,0 0-1,-1 0 1,1 0-1,0 1 0,0-1 1,-1 0-1,1 0 1,0 0-1,-1 0 0,1 1 1,0-1-1,0 0 0,-1 0 1,1 0-1,0 0 1,-1 0-1,1 0 0,0 0 1,-1 0-1,1 0 0,0 0 1,-1 0-1,1 0 1,0 0-1,-1 0 0,-1-4-1436,0-5-1493,0 0 0,-2-17 0,8 8 373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3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38 228 4800,'-30'-28'2816,"29"28"-2618,1-1 0,-1 1 0,1 0 0,-1-1 0,1 1 0,0 0 0,-1-1 0,1 1 0,-1-1 0,1 1 0,0-1 0,-1 1 0,1-1 0,0 1 0,-1-1 0,1 1 0,0-1 0,0 1 0,0-1 0,0 0 0,-1 1 0,1-1 0,0 1 0,0-1 0,0 0 0,0 1 0,0-1 0,0 1 0,0-1 0,1 0 0,-1 1 0,0-1 0,0 1 0,0-1 0,1 1 0,-1-1 0,0 1 0,0-1 0,1 0 0,1 0-5,0 0 0,1 0 0,-1 1 0,0-1 0,0 1 0,1-1 0,-1 1 0,0 0 1,1 0-1,-1 0 0,0 0 0,1 0 0,2 1 0,5-1 197,20-2 237,1-1 1,-1-2-1,58-17 0,-60 15-427,49-13 12,178-50 104,-249 68-391,0 0 1,0-1-1,0 0 0,6-3 0,9-8-2919,-1 0-6187,-12 12 6104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3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4 6464,'-18'-3'2090,"14"23"1372,-28 156 388,20-103-3146,-49 196 1691,-53 100-542,81-269-1578,17-58-71,10-27 85,0 1 0,-5 26 1,10-30-27,1-12-259,0 0 1,0 0-1,0 0 0,0 0 1,0 0-1,0 0 0,0-1 1,0 1-1,0 0 0,0 0 1,0 0-1,0 0 0,0 0 1,0 0-1,0 0 0,0 0 0,0 0 1,0 0-1,1 0 0,-1 0 1,0 0-1,0 0 0,0 0 1,0 0-1,0 0 0,0 0 1,0 0-1,0 0 0,0 0 1,0 0-1,0 0 0,0 0 1,0 0-1,0 0 0,0 0 1,0 0-1,1 0 0,-1 0 1,0 0-1,0 0 0,0 0 1,0 0-1,0 0 0,0 0 1,0 0-1,0 0 0,0 0 1,0 0-1,0 0 0,0 0 1,0 0-1,0 0 0,0 0 1,0 0-1,0 0 0,0 0 1,0 0-1,0 0 0,0 0 1,0 1-1,1-1 0,-1 0 0,0 0 1,0 0-1,0 0 0,0 0 1,0 0-1,12-23 387,-8 17-385,15-31-87,49-86-42,-49 91 121,44-53 0,-49 67-23,-11 14-27,0 0 0,1-1-1,-1 1 1,1 1 0,0-1-1,0 0 1,0 1 0,8-4-1,-12 6 47,0 1 0,0 0 0,0 0 0,1 0 0,-1 0 0,0 0 0,0 0 0,1 0 0,-1 0 0,0 0 0,0 0 0,1 0 0,-1 0 0,0 0 0,0 0 0,1 0 0,-1 0 0,0 0 0,0 0 0,1 0 0,-1 0 0,0 0 0,0 0 0,1 0 0,-1 0 0,0 1 0,0-1 0,0 0 0,1 0 0,-1 0 0,0 1 0,4 9-47,-2 13 137,-2-22-77,-1 58 184,-1-22-40,3 1 1,7 54-1,-8-91-133,0-1 0,0 1 0,0-1 0,0 1 0,0-1-1,0 0 1,0 1 0,0-1 0,0 1 0,0-1 0,1 0 0,-1 1 0,0-1 0,0 1 0,0-1 0,1 0-1,-1 1 1,0-1 0,1 0 0,-1 0 0,0 1 0,1-1 0,-1 0 0,0 0 0,1 1 0,-1-1 0,1 0 13,0 0 0,0-1 0,-1 1 1,1 0-1,0 0 0,-1-1 1,1 1-1,0-1 0,-1 1 0,1-1 1,0 1-1,-1-1 0,1 1 1,-1-1-1,1 1 0,-1-1 0,0 1 1,1-1-1,0-1 0,8-14 206,12-23 0,-7 11-188,2-3-17,-10 18-55,0 1-1,0 0 1,1 0 0,1 1-1,0-1 1,1 2 0,14-16-1,-22 26 20,-1 0-1,0-1 1,0 1-1,1 0 1,-1 0-1,0-1 1,1 1-1,-1 0 1,1 0 0,-1-1-1,0 1 1,1 0-1,-1 0 1,1 0-1,-1 0 1,0 0-1,1 0 1,-1-1-1,1 1 1,-1 0-1,1 0 1,-1 0-1,0 0 1,1 1-1,-1-1 1,1 0-1,-1 0 1,1 0 0,-1 0-1,0 0 1,1 0-1,-1 1 1,1-1-1,-1 0 1,0 0-1,1 1 1,-1-1-1,0 0 1,1 0-1,-1 1 1,0-1-1,0 0 1,1 1-1,-1-1 1,0 1 0,0-1-1,0 0 1,1 1-1,-1-1 1,0 1-1,0-1 1,0 1-1,5 24-234,-5-24 235,3 38-20,-1-8-43,7 32-1,-7-54 70,0 0 0,1 0 0,0 0 0,0 0 0,1-1-1,0 1 1,10 13 0,-13-20 34,0-1 0,0 0 0,0 1 0,0-1 0,0 0-1,1 0 1,-1 0 0,0 0 0,1 0 0,-1 0 0,0 0 0,1 0-1,-1 0 1,1-1 0,0 1 0,-1-1 0,1 1 0,-1-1 0,4 1 0,-3-1 10,0 0 1,0-1-1,0 1 1,1-1 0,-1 1-1,0-1 1,0 0-1,0 1 1,0-1 0,0 0-1,0-1 1,0 1-1,1-2 1,6-4 102,0-2 0,-1 1 1,0-1-1,10-15 0,-13 16-137,46-58 160,64-89-205,-106 141-10,-7 12 19,-1-1 0,0 1 0,1-1-1,0 1 1,0 0 0,0-1 0,0 1-1,0 0 1,0 0 0,3-1 0,-5 3 13,0-1 1,0 1 0,1 0 0,-1 0 0,0 0 0,1 0 0,-1-1-1,0 1 1,1 0 0,-1 0 0,0 0 0,1 0 0,-1 0 0,0 0-1,1 0 1,-1 0 0,0 0 0,1 0 0,-1 0 0,0 0 0,1 0-1,-1 1 1,0-1 0,1 0 0,-1 0 0,0 0 0,1 0 0,-1 1-1,0-1 1,0 0 0,1 0 0,-1 0 0,0 1 0,0-1 0,1 0-1,-1 0 1,0 1 0,0-1 0,0 0 0,0 1 0,1-1 0,-1 0-1,0 1 1,2 15-105,-1-13 69,0 36 22,-1 0 0,-8 63 1,-24 76 323,29-162-83,-1 0 1,0 0-1,-10 20 0,14-36-200,0 1 0,0-1 0,0 1 0,-1 0 0,1-1 0,0 1 0,-1-1 1,1 1-1,0-1 0,-1 1 0,1-1 0,0 1 0,-1-1 0,1 0 0,-1 1 0,1-1 0,-1 0 0,1 1 0,-1-1 0,0 0 0,1 1 0,-1-1 0,1 0 0,-2 0 0,2 0-10,0 0 0,-1-1 0,1 1 0,0 0 0,0-1 0,-1 1 0,1 0 0,0-1 0,0 1-1,0 0 1,-1-1 0,1 1 0,0-1 0,0 1 0,0 0 0,0-1 0,0 1 0,0-1 0,0 1 0,0 0 0,0-1-1,0 1 1,0-1 0,0 1 0,0 0 0,0-1 0,0 1 0,1-1 0,-1 1 0,0 0 0,0-1 0,0 1 0,1-1 0,3-8-2,0 0 0,0 0 0,1 0 0,0 1 0,1-1 0,0 1 0,0 1 0,1-1 0,0 1 0,0 0 0,15-10 0,-10 8-408,0 2 0,25-13 0,-24 14-1479,0 2 0,26-7 0,-24 8-1814,2 6 1238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3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29 8384,'-40'-20'3808,"32"17"-3328,3-2 544,10 10-672,-2-5-1280,2 3 480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4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215 672 2080,'14'-8'2208,"-2"2"2439,-11 5-4528,-1 1 0,0 0 1,0-1-1,1 1 0,-1-1 0,0 1 0,0 0 0,0-1 1,0 1-1,1-1 0,-1 1 0,0-1 0,0 1 0,0-1 1,0 1-1,0-1 0,0 1 0,0-1 0,0 1 0,0 0 1,-1-1-1,1 1 0,0-1 0,0 1 0,0-1 0,0 1 0,-1-1 1,-1-2 188,1 0 0,-1 0 0,0 0 0,-1 0 0,1 0 0,0 1 0,-1-1 0,0 1 0,1-1 0,-1 1 0,0 0 0,0 0 0,0 1 0,0-1 0,-1 1 0,1-1 0,0 1 0,-1 0 0,-3-1 0,2 1-244,-1 0 0,1 0 1,-1 1-1,1-1 1,0 1-1,-1 0 1,1 1-1,-1-1 0,1 1 1,-1 0-1,-7 3 1,4 0 25,0-1 0,1 2 1,-1-1-1,-12 10 0,17-10-96,0-1-1,0 0 1,1 1-1,0 0 1,0 0-1,0 0 1,0 0-1,1 1 1,-1-1-1,1 1 1,-2 5-1,0 5 39,0 0 0,1 0 0,1 0 0,0 0 0,1 0 0,1 1 0,0-1 0,1 0 0,5 27 0,-5-39 43,-1 0 0,1-1 0,0 1 0,0-1-1,0 1 1,0 0 0,0-1 0,1 0 0,1 3 0,-2-4-52,-1-1 1,0 1-1,1-1 1,-1 1-1,1-1 1,-1 0 0,1 1-1,-1-1 1,1 0-1,0 0 1,-1 1-1,1-1 1,-1 0-1,1 0 1,0 0-1,-1 0 1,1 0-1,-1 1 1,1-1-1,0 0 1,-1-1-1,1 1 1,-1 0-1,1 0 1,0 0-1,-1 0 1,1 0-1,-1-1 1,1 1-1,0 0 1,-1 0-1,1-1 1,-1 1-1,1 0 1,-1-1-1,1 1 1,-1-1-1,0 1 1,1-1-1,-1 1 1,1-1 0,0 0-1,9-12 191,-1-1-1,0 0 1,-1 0-1,-1-1 1,7-18 0,-9 23-120,5-14 97,0 0-1,-2 0 1,10-49 0,-13 39-389,-7 43-1525,-4 31 1153,7-23 643,-1 0 0,2 0-1,0 0 1,2-1 0,-1 1 0,10 23 0,-10-33-18,0 0 1,0 0-1,0-1 1,1 1-1,0-1 1,0 0-1,1 0 1,-1-1-1,1 1 1,0-1 0,1 0-1,0 0 1,-1-1-1,1 0 1,1 0-1,-1 0 1,11 4-1,-13-7-14,0 0 0,0 0-1,1 0 1,-1 0-1,0-1 1,1 1 0,-1-1-1,1 0 1,-1-1-1,0 1 1,1-1 0,6-1-1,-3-1 32,-1 0-1,1 0 1,-1 0 0,0-1-1,-1 0 1,11-8-1,1-4 84,0-1 0,0 0-1,20-29 1,9-9-18,17-24-146,-60 74-9,2-3 41,0 0 0,-1 0 1,7-15-1,-10 23-661,-1 6 311,2 18 249,0 3 172,19 76-276,-19-82 244,2-1-1,0 1 0,14 32 1,-18-52-38,-1 1-1,1-1 1,0 1 0,0-1 0,0 1 0,0-1 0,0 0 0,0 1 0,0-1 0,0 0 0,1 0 0,2 2 0,-3-3-13,-1 1 1,1-1 0,0 0 0,0 0 0,0 1-1,0-1 1,0 0 0,0 0 0,0 0-1,-1 0 1,1 0 0,0 0 0,0 0 0,0-1-1,0 1 1,0 0 0,1-1 0,3-1 20,-1-1 0,1 0 1,-1 0-1,0-1 0,0 1 1,6-7-1,-2 2-3,1-1 17,16-15 3,1 0-1,47-32 1,-29 31-58,1 3 0,1 1-1,79-24 1,-94 32 106,-30 12-64,1 1-1,0-1 0,0 0 1,-1 0-1,1 0 0,0 0 1,-1 0-1,1 0 0,-1-1 1,0 1-1,2-2 0,-3 3-31,0-1-1,0 1 1,-1 0-1,1-1 1,0 1-1,0 0 1,-1 0-1,1-1 0,0 1 1,-1 0-1,1 0 1,0 0-1,-1-1 1,1 1-1,0 0 1,-1 0-1,1 0 1,0 0-1,-1 0 1,1 0-1,0 0 1,-1 0-1,1 0 0,0 0 1,-1 0-1,1 0 1,-1 0-1,1 0 1,0 0-1,-1 0 1,1 0-1,0 0 1,-1 0-1,1 1 1,0-1-1,-1 0 1,1 0-1,-1 1 0,-2-1-34,-20 5-118,-1 0 0,2 1-1,-1 2 1,-27 12 0,39-15 99,0 1 0,0 1 0,1-1 0,0 2 0,0-1 0,1 1 0,0 1 0,0 0 0,1 0 0,-10 15 0,13-17 39,1 0-1,0 0 1,1 0-1,0 1 1,0-1-1,0 1 1,1 0 0,0 0-1,1 0 1,-2 10-1,3-13 21,0-1 0,0 1-1,1-1 1,-1 0 0,1 1 0,0-1 0,0 0-1,1 0 1,-1 0 0,1 0 0,0 0-1,0 0 1,0 0 0,0-1 0,1 1 0,0-1-1,-1 1 1,1-1 0,1 0 0,-1 0-1,4 3 1,-3-3 32,0-1 1,0 1-1,0-1 0,0 0 0,0 0 0,0-1 0,0 1 0,1-1 0,-1 0 0,1 0 1,-1 0-1,1-1 0,-1 0 0,1 1 0,-1-2 0,1 1 0,-1 0 0,1-1 1,-1 0-1,1 0 0,-1 0 0,0-1 0,1 1 0,-1-1 0,0 0 0,4-3 1,0-1 61,-1 0 0,0 0 1,-1-1-1,1 0 1,-1 0-1,0 0 1,-1-1-1,9-16 0,-2 0 179,16-48 0,-22 54-205,5-25 1,-9 36-72,-1 1 1,-1 0-1,0-1 0,0 1 1,0 0-1,0-1 1,-3-11-1,3 18-25,0-1 0,0 1 0,0-1 0,-1 1 0,1-1 0,0 1 0,0-1 0,0 1 0,0-1 0,-1 1 1,1-1-1,0 1 0,0-1 0,-1 1 0,1 0 0,0-1 0,-1 1 0,1 0 0,-1-1 0,1 1 0,0 0 0,-1-1 0,1 1 0,-1 0 0,1 0 0,-1-1 1,0 1-9,0 0 0,0 1 0,1-1 0,-1 0 0,0 0 0,1 0 0,-1 1 0,0-1 0,1 0 0,-1 1 0,0-1 0,1 1 0,-1-1 0,1 1 0,-1-1 0,0 1 0,-4 4-84,1 1 0,0-1 0,-5 10 1,-2 5 38,2 0 0,1 0 0,-10 34 1,-11 71 184,21-89-81,-41 159-52,34-147 136,-42 90-1,55-134-102,-12 19 444,13-21-391,0-1 0,0 0 0,0 0 0,0 0 0,0 0 0,-1 0 1,1 0-1,0 0 0,0 0 0,-1-1 0,1 1 0,-1 0 0,1-1 0,-1 1 0,1-1 0,-2 1 0,0-1-42,1 0-1,0 0 1,-1 0-1,1 0 1,0 0-1,-1-1 1,1 1-1,0-1 1,-1 0-1,1 1 1,0-1 0,0 0-1,0 0 1,-3-2-1,1 0-37,0 0 1,0-1-1,0 1 0,1-1 1,-1 0-1,-3-4 0,-1-5-30,0 1-1,1-1 0,-9-23 0,14 30-43,0 1-1,0-1 1,0 0-1,1 0 1,0 1-1,0-1 1,1 0-1,0 0 1,0 0-1,0 0 1,0 0-1,4-12 1,-3 16 79,0 0 0,0 0 0,1 0-1,-1 0 1,1 1 0,0-1 0,-1 0 0,1 1 0,0-1 0,0 1 0,0 0-1,0-1 1,0 1 0,1 0 0,-1 0 0,0 1 0,3-2 0,4-2-5,25-9-77,0 1 1,36-7-1,-34 10 56,67-27 0,-83 27 40,1 0 0,-2-1 0,1-2 0,-2 0 0,1-1 0,-2 0 0,20-20 0,103-140 398,-137 169-389,124-147 726,-126 150-722,7-11 55,-9 11-314,-6 6-41,3-1 254,0 0 1,0 1 0,0 0-1,0 0 1,1 0-1,-5 10 1,-12 34 104,16-38-57,1-1 1,0 1-1,0 0 0,1 0 0,1 0 0,0 0 1,0 1-1,2 19 0,-1-31-5,0 1 0,0 0 0,1 0 0,-1 0 0,0 0 0,0 0 0,1 0 0,-1 0 0,1-1 0,-1 1 0,1 0 0,-1 0 0,1 0 1,-1-1-1,1 1 0,0 0 0,-1-1 0,1 1 0,0 0 0,-1-1 0,1 1 0,0-1 0,0 1 0,0-1 0,0 0 0,-1 1 0,1-1 0,0 0 0,0 0 0,0 1 0,0-1 0,0 0 0,0 0 0,0 0 1,0 0-1,0 0 0,0 0 0,0 0 0,-1-1 0,3 1 0,3-2 20,0 0 1,0 0-1,-1-1 0,11-5 1,5-6 110,37-31 0,5-4-109,-43 37-13,40-31-74,-60 53 9,0 0 1,0-1-1,-3 12 1,2-6 14,0 0 19,0 1-1,1-1 0,1 0 1,0 0-1,5 20 0,-6-32 26,1-1 1,0 1-1,0 0 0,0-1 0,0 1 0,0 0 0,1-1 0,-1 1 1,1-1-1,0 0 0,-1 0 0,1 1 0,0-1 0,0 0 0,1-1 1,-1 1-1,4 2 0,-4-3 6,0 0 0,1 0 0,-1 0 0,0-1 0,1 1 0,-1-1 0,0 1 0,1-1 0,-1 0 0,1 0 0,-1 0 0,1 0 0,-1 0 1,1-1-1,-1 1 0,0-1 0,1 0 0,-1 1 0,0-1 0,5-3 0,0 0 42,1-1 0,-1 0 0,0-1 0,0 0 0,9-9 0,29-39 43,-34 40-132,10-12-6,42-40 1,-55 57-71,3-3 30,-10 12 75,-1 0 0,0 0 0,0 0 0,0-1 0,1 1-1,-1 0 1,0 0 0,0 0 0,0 0 0,1 0 0,-1 0 0,0 0 0,0 0-1,1 0 1,-1 0 0,0 0 0,0 0 0,0 0 0,1 0 0,-1 0-1,0 0 1,0 0 0,1 0 0,-1 1 0,0-1 0,0 0 0,0 0 0,1 0-1,-1 0 1,0 0 0,0 1 0,0-1 0,0 0 0,1 0 0,-1 0-1,0 0 1,0 1 0,0-1 0,0 0 0,0 0 0,0 0 0,0 1-1,0-1 1,1 0 0,-1 0 0,0 0 0,0 1 0,0-1 0,0 0 0,0 0-1,0 1 1,0-1 0,2 12-13,0-1 0,-1 1 0,0 0 1,-2 21-1,-9 48 157,10-75-111,0 11 141,0-5 51,24-56 81,-15 26-286,0 1 0,21-29 0,-25 40-68,0 0 0,1 0-1,-1 0 1,1 1 0,0 0-1,1 0 1,-1 0 0,1 1-1,12-6 1,-18 9 41,0 1 0,0-1-1,0 1 1,1-1 0,-1 1-1,0 0 1,0-1 0,0 1-1,0 0 1,1 0 0,-1 0-1,0-1 1,0 1 0,1 1 0,-1-1-1,0 0 1,0 0 0,0 0-1,1 1 1,-1-1 0,0 0-1,0 1 1,0 0 0,1 0-1,0 0 4,-1 1 0,0-1 0,0 1 0,0 0 0,0 0 0,0-1 0,0 1 0,-1 0 0,1 0 0,-1 0 0,1 0 0,-1 0 0,1 3-1,-1 3 9,0-1 0,0 1 0,-2 8 0,2-10 19,-1 0-1,1-1 1,0 1 0,0 0-1,1 7 1,0-8-12,-1-5-14,0 0 1,0 0-1,1 0 1,-1 0-1,0 0 1,0 0-1,0 0 0,0 0 1,0 0-1,0 0 1,0 0-1,0 0 1,0 0-1,0 0 0,0 0 1,0 1-1,0-1 1,0 0-1,0 0 1,0 0-1,0 0 1,0 0-1,0 0 0,0 0 1,0 0-1,1 0 1,-1 0-1,0 0 1,0 0-1,0 0 0,0 0 1,0 0-1,0 0 1,0 0-1,0 0 1,0 0-1,0 0 1,0 0-1,0 0 0,0 0 1,0 1-1,0-1 1,0 0-1,0 0 1,0 0-1,0 0 0,0 0 1,0 0-1,0 0 1,4-4 0,18-9 56,-15 10-30,0-1 0,0-1 0,7-5 0,7-6-136,-1 0 0,2 2-1,32-16 1,-53 29 95,1 0-1,-1 0 1,1 1-1,0-1 0,-1 0 1,1 1-1,0 0 1,0-1-1,0 1 1,-1 0-1,1 0 1,0 0-1,0 0 0,0 0 1,-1 1-1,1-1 1,0 0-1,0 1 1,-1-1-1,1 1 1,0 0-1,-1 0 1,1-1-1,-1 1 0,1 0 1,-1 0-1,1 1 1,-1-1-1,0 0 1,1 0-1,-1 1 1,0-1-1,2 3 0,2 5 2,0 1-1,0-1 0,-1 1 0,6 18 0,-2-3 2,-7-23 20,0-1-1,-1 1 1,1-1-1,0 1 1,0-1-1,0 1 1,0-1 0,0 0-1,0 1 1,0-1-1,0 0 1,0 0-1,1 0 1,-1 0-1,1 0 1,-1 0-1,0 0 1,1-1-1,2 2 1,-2-2 10,1 1-1,0-1 1,-1 0 0,1 0-1,-1 0 1,1 0 0,0 0-1,-1-1 1,1 1 0,-1-1-1,4-1 1,0-1 2,0 0 0,0 0 0,-1 0 1,1 0-1,-1-1 0,0 0 0,0 0 1,7-8-1,5-5-63,-7 9 101,0 0-1,-1-1 1,0 0 0,-1-1 0,0 1 0,0-2 0,7-13 0,-9 13 21,4-9 141,-9 19-237,-1 1 1,0-1-1,0 0 1,1 1-1,-1-1 0,0 0 1,0 1-1,0-1 0,0 0 1,0 0-1,0 1 0,0-1 1,0 0-1,-1 1 1,1-1-1,0 0 0,0 1 1,0-1-1,-1 0 0,1 1 1,0-1-1,-1 1 0,1-1 1,-1 0-1,0 0-8,1 1 0,-1 0 0,1 0 0,-1 0 0,1 0 0,-1 0 0,1 0 0,-1 0 0,1 0 0,-1 0 0,1 0 0,-1 0 0,0 0 0,1 0 0,-1 0 0,1 1 0,-1-1 0,1 0 0,0 0 0,-1 0 0,1 1 0,-1-1 0,1 0 0,-1 1 1,1-1-1,0 0 0,-1 1 0,1-1 0,-1 1 0,-10 11-164,6-5 170,1 0 0,1 0 0,-1 0 0,1 0 0,1 0 0,-1 0 1,1 1-1,0 0 0,1-1 0,0 1 0,0 0 0,0 0 1,1-1-1,2 12 0,-2-13 69,1 0 1,0 0 0,1 1-1,0-1 1,5 11-1,-7-15-27,1-1-1,0 1 0,0-1 0,0 1 0,0-1 0,1 1 0,-1-1 0,0 0 0,1 1 0,2 1 0,-3-3-11,0 1 0,0-1 0,0 1 0,0-1 0,0 0 0,0 0 0,0 1 0,0-1 0,0 0 1,0 0-1,0 0 0,0 0 0,0 0 0,0 0 0,0-1 0,0 1 0,0 0 0,0 0 0,0-1 0,0 1 0,1-1 0,8-5 99,-1 0-1,16-13 1,-2 1 89,4 0-155,1 2-1,1 0 1,0 2-1,1 1 1,46-13-1,-68 24-62,0 0-1,0 0 0,1 1 0,-1 0 0,0 1 1,10 0-1,-17 0 13,-1 0 0,1 0 0,0 1 0,0-1 0,0 0 0,-1 0 0,1 1 0,0-1 0,0 0 0,-1 1 0,1-1 0,0 1 0,-1-1 0,1 1 0,0-1 0,-1 1 0,1-1 0,-1 1 0,1 0 0,-1-1 0,1 1 0,-1 0 0,0 0-1,1-1 1,-1 1 0,0 0 0,1 0 0,-1-1 0,0 1 0,0 0 0,0 1 0,0 3 39,0-1 0,0 1 0,0-1 0,-2 8 0,0-5-26,-3 17 44,-13 36-1,2-6-153,16-54 107,0 1 0,0-1 1,0 0-1,0 0 0,0 0 1,0 0-1,0 0 0,0 0 1,-1 1-1,1-1 0,0 0 1,0 0-1,0 0 0,0 0 0,0 0 1,0 0-1,0 1 0,0-1 1,0 0-1,0 0 0,1 0 1,-1 0-1,0 0 0,0 0 1,0 1-1,0-1 0,0 0 0,0 0 1,0 0-1,0 0 0,0 0 1,0 0-1,0 0 0,0 0 1,0 1-1,1-1 0,-1 0 1,0 0-1,0 0 0,0 0 0,0 0 1,0 0-1,0 0 0,1 0 1,-1 0-1,0 0 0,0 0 1,0 0-1,0 0 0,0 0 1,0 0-1,1 0 0,-1 0 0,0 0 1,0 0-1,0 0 0,0 0 1,0 0-1,0 0 0,1 0 1,-1 0-1,0 0 0,0 0 1,0 0-1,14-8 78,13-15-111,0-3-114,18-15-206,-41 38 313,0 0 1,0 0 0,1 0-1,-1 1 1,1-1 0,0 1 0,0 0-1,9-2 1,-13 4 23,1 0 1,-1 0-1,1 0 0,-1 0 0,0 0 1,1 0-1,-1 1 0,0-1 0,1 0 1,-1 1-1,0-1 0,0 1 0,1-1 1,-1 1-1,0 0 0,0 0 0,0-1 1,0 1-1,0 0 0,0 0 0,0 0 1,0 0-1,0 0 0,1 2 0,3 4 0,-1 0 1,0 0-1,3 9 0,0 0 15,-5-13 10,-1 0 0,1 0 0,0 0 0,0 0-1,1 0 1,-1-1 0,0 1 0,5 3 0,-6-6 0,0 1 0,0 0 0,1-1 0,-1 1 0,0 0 0,0-1 0,1 0 0,-1 1 0,0-1 0,0 0 0,1 0 0,-1 0 0,0 1 1,1-1-1,-1-1 0,0 1 0,1 0 0,-1 0 0,0 0 0,0-1 0,1 1 0,-1-1 0,0 1 0,0-1 0,1 1 0,0-2 0,10-6 66,-1-1 0,-1-1 1,0 0-1,0 0 0,8-12 0,1 0 34,76-87 496,-77 86-547,0-1 0,-1 0-1,-2-1 1,17-38 0,37-111 174,-33 55-54,-8 24-239,-23 65-150,-5 30 200,0-1 0,0 1 0,0 0 0,0 0 0,1-1 0,-1 1 0,0 0 0,0 0 0,0-1 1,0 1-1,-1 0 0,1 0 0,0-1 0,0 1 0,0 0 0,0 0 0,0 0 0,0-1 0,0 1 0,0 0 1,0 0-1,-1 0 0,1-1 0,0 1 0,0 0 0,0 0 0,0 0 0,-1 0 0,1-1 0,0 1 0,0 0 1,0 0-1,-1 0 0,1 0 0,0 0 0,-1 0-22,0 1 0,0-1 1,0 1-1,0 0 0,0 0 0,0-1 0,0 1 1,0 0-1,0 0 0,1 0 0,-1 0 1,-1 2-1,-5 8-33,0 1-1,0 0 1,1 1 0,-8 23 0,-13 61 171,17-59-55,9-33-35,-30 128 296,28-114-300,1 0 0,0 0 0,2 0 0,0 0 0,3 22 0,5-3-257,1-1 1,2 0-1,25 56 0,-31-81-880,0-1-1,14 18 0,4 2-4927,-4-6-3278,-15-20 5436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4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97 11136,'-13'-17'5056,"26"21"-4417,-3-4 2497,-1 0-1856,14-4 544,8 4-1088,23-3-32,4-2-416,23-3 32,1 1-192,-1-6-192,-10 6 0,-12-6-544,-10 4 352,-14-2-5312,2 8 3041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4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14 606 2976,'-14'1'9450,"25"-6"-8859,-1-1-1,0-1 1,-1 0-1,1 0 1,-1-1-1,14-15 0,93-104 938,-86 92-180,41-68 0,-66 91-607,-5 11-831,0 4-92,0 4 1,0 33-275,-1-18 404,1 0-1,1 0 0,0 0 0,8 29 0,-7-39 183,2 0 0,0 0-1,0-1 1,11 20-1,-13-28-88,0 0-1,0 1 1,1-1-1,-1-1 0,1 1 1,0 0-1,0-1 1,0 1-1,0-1 0,0 0 1,0 0-1,1 0 1,-1 0-1,1-1 0,0 1 1,-1-1-1,1 0 1,0 0-1,6 1 0,2-2 53,0 0-1,-1 0 1,1-1-1,0 0 1,-1-1-1,1-1 1,20-6-1,4-4 138,36-20 0,-51 23-112,0-1 0,-1-1 1,0-1-1,-1-1 0,-1 0 0,23-23 0,-37 32 12,0 1 1,-1-1-1,0 0 1,0 0-1,3-8 1,-5 11-112,0 1-1,0-1 1,-1 0 0,1 0-1,-1 1 1,1-1 0,-1 0 0,0 0-1,1 0 1,-1 0 0,0 1-1,0-1 1,-1 0 0,1 0 0,0 0-1,-1 0 1,1 1 0,-1-1 0,0-2-1,0 3-28,0 0 0,0 0 0,0 0-1,0 1 1,0-1 0,0 0 0,0 1 0,0-1-1,0 1 1,0-1 0,0 1 0,0 0 0,-1 0-1,1-1 1,0 1 0,0 0 0,0 0 0,0 0-1,-1 0 1,1 0 0,0 0 0,-2 1 0,-26 6-150,28-6 149,-8 2-11,1 0 0,-1 1 0,1 1 1,0 0-1,-12 9 0,8-6 25,7-4 3,1 0 0,-1 0 0,1 0 0,0 1 0,0-1 1,0 1-1,1 0 0,-1 0 0,1 0 0,0 1 0,1-1 0,0 1 0,-1-1 0,2 1 0,-1 0 1,1 0-1,-1 7 0,1-8-5,1 0 0,0-1 0,0 1 1,0 0-1,1 0 0,-1 0 1,1 0-1,1 0 0,-1-1 0,0 1 1,1-1-1,0 1 0,0-1 0,1 1 1,-1-1-1,1 0 0,0 0 0,0 0 1,0-1-1,1 1 0,-1-1 0,6 5 1,-3-4 28,0 0-1,0 0 1,1-1 0,-1 0 0,1 0 0,0 0 0,0-1 0,0 0 0,0 0 0,0-1 0,1 0 0,-1 0 0,0-1 0,1 0-1,-1 0 1,0-1 0,15-2 0,0-4 76,1-1-1,-1-1 1,39-23 0,-3 2 5,186-62-87,-24 10 176,-156 50 226,-58 28-367,-10 4-189,-12 5-193,-138 74-333,124-62 583,0 3 0,-42 35 0,62-47 1,0 1-1,-14 17 1,21-23 78,1 0 1,0 0-1,0 0 1,0 0-1,0 1 0,0-1 1,0 1-1,1-1 0,0 1 1,0 0-1,0-1 0,0 1 1,0 4-1,1-7 4,0-1 1,0 1-1,0 0 1,0 0-1,0-1 0,0 1 1,0 0-1,1 0 1,-1-1-1,0 1 0,0 0 1,1 0-1,-1-1 1,0 1-1,1-1 0,-1 1 1,1 0-1,-1-1 1,1 1-1,-1-1 0,1 1 1,-1-1-1,1 1 1,-1-1-1,1 1 0,0-1 1,-1 0-1,1 1 1,0-1-1,-1 0 1,1 1-1,0-1 0,0 0 1,-1 0-1,1 0 1,0 0-1,0 0 0,-1 0 1,1 0-1,0 0 1,0 0-1,-1 0 0,1 0 1,0 0-1,0-1 1,1 1-1,4-2 71,0 0 1,1-1-1,-1 1 1,8-5-1,16-11 100,44-34-1,26-30 191,-83 68-271,1-2-48,-10 8-64,1 1 0,10-8 0,-10 9-90,-7 5-72,-4 3-26,-14 14-71,-134 178 143,93-114-16,-97 129 187,54-66 142,53-71 211,37-55-131,8-11-162,5-10 4,10-12-128,0 0 1,2 1 0,0 0-1,0 1 1,22-15-1,1 1 39,103-86 130,76-119-313,-139 146 223,49-61 374,-72 79 0,-48 64-468,-5 9-143,-4 13-75,-34 121 339,36-138-83,0 0-1,0 0 1,0 0 0,0 1-1,0-1 1,-1 0 0,1 0-1,0 0 1,0 1-1,0-1 1,0 0 0,0 0-1,0 1 1,0-1 0,1 0-1,-1 0 1,0 0 0,0 1-1,0-1 1,0 0 0,0 0-1,0 0 1,0 1 0,0-1-1,0 0 1,1 0 0,-1 0-1,0 0 1,0 1 0,0-1-1,0 0 1,1 0 0,7-1 214,14-13 225,-16 9-433,55-32 301,53-35-90,-81 48-313,58-32 1,-90 56 88,-1 0 0,0-1-1,1 1 1,-1 0 0,1-1 0,-1 1 0,1 0-1,-1 0 1,1 0 0,-1 0 0,1 0 0,-1-1-1,1 1 1,-1 0 0,1 0 0,-1 0-1,1 0 1,-1 0 0,1 0 0,-1 1 0,1-1-1,-1 0 1,1 0 0,-1 0 0,0 0 0,1 0-1,-1 1 1,1-1 0,-1 0 0,1 1-1,0 0-8,-1 0 0,0-1 0,1 1 1,-1 0-1,0 0 0,0 0 0,1 0 0,-1 0 0,0 0 0,0 0 0,0 0 0,0 0 0,0 0 0,-1 1 0,0 8-41,-1-1 1,-5 13 0,6-17 103,0-1-30,0 0 0,0 0 1,0 1-1,1-1 0,-1 0 0,1 1 1,0-1-1,0 0 0,1 1 0,0-1 1,1 6-1,-1-8-1,-1 0-1,1 0 1,-1-1 0,1 1 0,0 0-1,0-1 1,0 1 0,0-1-1,0 1 1,0-1 0,1 1 0,-1-1-1,0 0 1,1 0 0,-1 0-1,1 1 1,-1-1 0,1-1 0,0 1-1,-1 0 1,1 0 0,0-1-1,0 1 1,-1-1 0,1 1 0,0-1-1,0 0 1,0 0 0,2 1-1,2-2 7,1 0-1,-1 0 1,1 0-1,-1-1 1,0 0-1,0 0 1,0-1-1,0 0 1,0 0-1,0 0 1,0 0-1,8-9 1,6-4 100,31-35 1,-50 50-125,23-27-45,34-53-1,-42 51 217,-16 31-203,0 0 1,0 0-1,0 0 1,0 0-1,0 0 0,0 0 1,0 0-1,0-1 0,0 1 1,1 0-1,-1 0 0,0 0 1,1 1-1,2 10 176,2 15-208,-11 34-26,6-58 96,-1 1 0,0 0 1,1 0-1,-1-1 0,-1 1 1,-1 4-1,2-5-14,-1 1 0,1-1 0,0 1 1,0 0-1,1-1 0,-1 5 0,-7 52 72,7-59-57,1 0 0,0 1 0,0-1-1,0 0 1,0 0 0,0 0 0,1 0-1,-1 0 1,0 0 0,0 0 0,1 0 0,-1 0-1,1 0 1,-1 0 0,1 0 0,-1 0 0,1 0-1,-1 0 1,1 0 0,0 0 0,0 0 0,-1-1-1,1 1 1,0 0 0,0 0 0,0-1 0,0 1-1,0-1 1,0 1 0,0-1 0,0 1 0,0-1-1,0 0 1,0 1 0,0-1 0,0 0 0,1 0-1,-1 0 1,0 0 0,0 0 0,0 0 0,0 0-1,0 0 1,0 0 0,0-1 0,0 1 0,0 0-1,0-1 1,1 1 0,0-1 0,52-33 371,78-49-152,-102 62-196,0-2 0,29-30-1,-32 29-81,10-12-61,-32 32 59,-5 10-25,0 4 36,-1 21-32,0-18 51,0 0 0,2 0 0,-1 0 0,2 0 0,2 13 0,-2-22 30,-1 0 0,1-1 0,-1 1 0,1-1 0,0 1 0,0-1 0,1 0 0,-1 0 0,1 0 0,-1 0 0,1 0 0,0-1 0,0 1 0,1-1 0,-1 0 0,0 0 0,1 0 0,-1 0 0,1-1 0,5 3 0,0-2 8,-1 0 0,1 0 1,0 0-1,0-1 0,0-1 0,0 1 1,16-3-1,-18 1 32,0 0-1,0-1 1,0 1 0,0-2 0,0 1-1,-1-1 1,1 0 0,-1 0-1,0-1 1,0 0 0,0 0-1,0 0 1,0-1 0,5-6-1,4-6-1,0-1-1,-2 0 1,13-23-1,-3 4-209,-20 34 184,-2 2-19,0-1 0,0 1-1,0-1 1,0 1 0,-1-1 0,1 0-1,0 0 1,-1 1 0,1-1 0,-1 0-1,1 0 1,-1 0 0,0-2-1,7 14-311,-4-6 322,0 0 1,0 1-1,-1-1 0,5 10 1,-4-6 58,1 6 66,-4-13 229,-1-11-203,-28-116-48,25 113-120,-7-22-55,10 33 55,0 0-1,0-1 0,0 1 0,0 0 1,0 0-1,0 0 0,-1 1 0,1-1 0,-1 0 1,0 0-1,-3-2 0,5 4-1,0 0 1,0 0-1,-1 0 0,1 0 0,0-1 1,-1 1-1,1 0 0,0 0 0,0 0 1,-1 0-1,1 0 0,0 0 0,-1 0 1,1 0-1,0 0 0,-1 0 0,1 0 1,0 0-1,0 0 0,-1 1 0,1-1 1,0 0-1,-1 0 0,1 0 1,0 0-1,0 0 0,-1 1 0,1-1 1,0 0-1,-1 1 0,-6 10-210,-3 18-12,10-28 223,-6 20 15,-5 39 0,10-52-14,1-1 0,-1 0 0,2 1 0,-1-1 0,1 1-1,0-1 1,0 0 0,1 0 0,3 9 0,-5-16 8,4 9 38,0 1 0,7 11 0,-9-19-21,-1 0 0,1 1 0,0-1 0,0 0 0,0 0 0,0 0 0,0 0 1,0 0-1,1-1 0,-1 1 0,1-1 0,4 3 0,5 0 44,0-1-1,0-1 1,0 1 0,0-2-1,1 0 1,-1 0 0,24-3-1,-11-1 18,0-1 1,45-13-1,-38 5-7,-1-1 0,38-21-1,1-1-95,-70 35 23,0 0 0,0-1-1,1 1 1,-1 0 0,0 0 0,0 0 0,1-1 0,-1 1 0,0 0 0,0 0 0,1 0 0,-1 0 0,0 0 0,1-1 0,-1 1-1,0 0 1,0 0 0,1 0 0,-1 0 0,0 0 0,1 0 0,-1 0 0,0 0 0,1 0 0,-1 0 0,0 1 0,1-1 0,-1 0-1,0 0 1,0 0 0,1 0 0,-1 0 0,0 0 0,1 1 0,-1-1 0,0 0 0,0 0 0,0 0 0,1 1 0,-1-1 0,0 0-1,0 0 1,0 1 0,1-1 0,-1 0 0,0 0 0,0 1 0,0-1 0,0 0 0,0 1 0,0-1 0,0 0 0,0 1 0,1-1-1,-1 0 1,0 1 0,0-1 0,-1 0 0,1 0 0,0 1 0,0-1 0,0 0 0,0 1 0,0-1 0,0 0 0,0 1-1,-1-1 1,-8 23-91,0-11 125,-1 0 1,0 0-1,0-1 0,-2 0 0,1-1 1,-1-1-1,-1 1 0,0-2 0,-16 9 1,-18 6 120,-68 25 0,115-48-156,-1 0-1,1 0 0,-1 1 1,1-1-1,-1 0 1,1 0-1,-1 0 0,1 0 1,-1 0-1,1 0 0,-1 0 1,1 0-1,-1 0 0,1 0 1,-1 0-1,1 0 0,-1-1 1,1 1-1,-1 0 1,1-3 15,8 1 11,36-2-19,0 2 1,69 6-1,-15 0-1436,-68-4-1637,38-6 0,-52 4-856,-2 5 1311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4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 11648,'-72'-8'5247,"59"0"-4543,8 3 96,10 10-576,3-5-1440,11 0 672,17 0-2911,4 3 1919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4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4224,'12'0'1290,"-7"0"-365,1-1 0,0 1 0,0 1 0,-1-1 0,1 1 0,0 0 0,-1 1 1,6 4 5977,-14-3-6510,-1 0 1,1 0-1,-1-1 0,1 1 0,-1-1 1,0 0-1,0 0 0,0 0 1,0-1-1,-8 3 0,-18 8 28,14-3-353,0 0 1,0 1 0,1 0 0,1 2 0,-1 0 0,2 0 0,0 1-1,0 1 1,2 0 0,-19 29 0,28-40-46,0 1 0,0-1 0,1 1 0,0 0 0,0 0 0,-1 4 0,1-6 11,1-1 0,0 1 1,0-1-1,0 1 0,0 0 1,0-1-1,0 1 0,0-1 1,0 1-1,1-1 0,-1 1 1,1-1-1,-1 1 0,1-1 1,-1 0-1,1 1 0,1 1 1,-2-3-20,1 0 0,-1 1 1,1-1-1,-1 0 0,1 1 1,-1-1-1,1 0 0,-1 0 1,1 0-1,-1 1 1,1-1-1,-1 0 0,1 0 1,-1 0-1,1 0 0,-1 0 1,1 0-1,-1 0 1,1 0-1,0 0 0,-1 0 1,1 0-1,-1 0 0,1-1 1,-1 1-1,1 0 1,-1 0-1,2-1 0,12-9 163,-12 9-119,6-5 21,-1-1-1,0 0 0,-1 0 1,0-1-1,8-11 0,10-14 75,-5 13-149,-10 10-16,0 0 0,0-1 1,13-21-1,-22 32 6,0 0 0,0 0 0,0 0 0,1-1 0,-1 1 0,0 0 0,0 0 0,0 0 0,0 0 0,1 0 0,-1 0 0,0 0 0,0 0 0,0 0 0,1 0 0,-1 0 0,0 0 0,0 0 0,0 0 0,1 0 0,-1 0-1,0 0 1,0 0 0,0 1 0,0-1 0,1 0 0,-1 0 0,0 0 0,0 0 0,0 0 0,0 0 0,0 0 0,1 1 0,-1-1 0,0 0 0,0 0 0,0 0 0,0 0 0,0 0 0,0 1 0,0-1 0,0 0 0,1 0 0,5 9-87,-6-9 91,10 14 115,0-1 1,1 0-1,1-1 1,0 0-1,0-1 1,1-1 0,0 0-1,1 0 1,1-1-1,-1-1 1,1-1 0,0 0-1,26 8 1,-28-11-513,-1-2 0,1 1 1,0-1-1,0-1 0,-1 0 1,1-1-1,25-3 0,-27 1-1052,-1 0 1,1-1-1,19-8 0,-20 7-516,-1-1 1,1-1-1,-1 1 0,10-10 1,4-2-2003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11232,'-18'-6'5946,"21"7"-5609,0 0 0,-1-1 0,1 0 0,0 1 1,0-1-1,-1 0 0,1 0 0,3-1 0,13 1 869,47 7 808,51 4-993,-56-7-821,5 0-2037,-22-3-5806,-26-1 4918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4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1026 3648,'-16'0'1173,"8"2"-20,8-2-1116,0 0 0,0 0 0,0 0-1,0 0 1,0 0 0,0 0 0,0 0 0,0 0-1,1 0 1,-1 0 0,0 0 0,0 0 0,0 0-1,0 0 1,0 0 0,0 0 0,0 0 73,0 0-73,0 1 0,0-1-1,0 0 1,0 0 0,0 0 0,0 0-1,0 0 1,0 0 0,0 0 0,0 0 0,0 0-1,0 0 1,0 0 0,0 0 0,0 0-1,0 0 1,0 0 0,0 0 0,0 1 0,0-1-1,0 0 1,0 0 0,0 0 0,0 0-1,0 0 1,0 0 0,0 0 0,0 0 0,0 0-1,0 0 1,0 0 0,0 0 0,0 0 73,0 0-73,0 0 0,0 0-1,0 1 1,7-1 1716,-5 0-1515,0 0 0,-1 0 1,1 0-1,0 0 0,-1 0 0,1 0 0,0 0 1,0-1-1,-1 1 0,3-2 0,3-1 173,0 0-1,-1-1 1,1 0-1,-1-1 0,0 1 1,-1-1-1,8-7 1,31-43 1238,-37 46-1446,31-47 460,39-78 0,-26 43-272,73-99 307,-6 11 219,-92 135-459,-2-2-1,20-53 0,-38 84-128,-1-1 0,3-17 0,-8 32-309,1-1 1,-1 1 0,0 0 0,0 0-1,0 0 1,0-1 0,0 1 0,0 0 0,0 0-1,0 0 1,0-1 0,0 1 0,-1-2-1,0 3-24,1 0 0,0 0 0,0 0 0,0 0 0,0 0 0,-1-1 0,1 1 0,0 0 0,0 0 0,0 0 0,0 0-1,-1 0 1,1 0 0,0 0 0,0 0 0,0 0 0,-1 0 0,1 0 0,0 0 0,0 0 0,0 0 0,-1 0 0,1 0-1,0 0 1,0 0 0,0 0 0,-1 0 0,1 0 0,0 1 0,0-1 0,-11 8-171,-16 22-154,-22 34 0,39-50 315,-11 17 161,1 1 0,1 0-1,2 1 1,-23 65 0,23-48 49,4 1 0,-14 92 1,24-122-142,0 1 0,2-1 0,2 34 0,0-50-15,0 1 0,0 0 0,0-1 0,0 0 0,1 1 0,0-1 0,0 0 0,0 0 0,1 0 0,-1 0 0,1 0 1,1 0-1,-1-1 0,1 1 0,-1-1 0,1 0 0,0 0 0,8 5 0,-3-4 40,-1-1-1,1 0 1,0 0 0,0-1 0,0 0-1,0-1 1,1 1 0,-1-2 0,1 0-1,0 0 1,14-1 0,-6 0-1,0-2-1,0 0 1,-1-2 0,1 0-1,21-7 1,-25 5-35,-1-1-1,1 0 0,-1-1 1,-1 0-1,19-17 1,3 0 31,-25 17 24,-3 4-100,-12 12-203,-9 11 66,1 1 1,1 0 0,-11 24-1,22-41 161,1 0 0,0 0 0,0 0 0,0 0 0,0 0 0,1 1 0,-1-1 0,1 0 0,0 0 0,0 1 0,0-1 0,1 0 0,-1 1 0,2 2 1,-2-4-13,0-1 0,1 0 0,-1 0 0,1 0 1,-1 0-1,1 1 0,0-1 0,-1 0 1,1 0-1,0 0 0,0 0 0,0-1 1,0 1-1,0 0 0,0 0 0,0 0 0,0-1 1,0 1-1,0-1 0,0 1 0,0-1 1,0 1-1,1-1 0,-1 1 0,0-1 1,0 0-1,1 0 0,-1 0 0,0 0 0,0 0 1,1 0-1,-1 0 0,0 0 0,0 0 1,1 0-1,-1-1 0,0 1 0,0-1 1,2 0-1,1 0 41,0 0 1,-1-1-1,1 0 1,-1 0-1,1 0 1,-1 0-1,1 0 1,-1-1-1,0 1 1,0-1-1,4-5 1,-3 3 7,-1-1 0,1 1 0,-1-1-1,0 1 1,-1-1 0,1 0 0,1-7 0,-1 2-89,-1 0-1,0 0 1,-1 0 0,0 0-1,-1-1 1,0 1 0,-3-22-1,-2 19-405,3 11 108,4 8 76,-1-3 238,1 1 1,-1-1-1,0 0 0,1 1 0,-1-1 0,1 0 0,0 0 1,0 0-1,0 0 0,0 0 0,0-1 0,0 1 0,1 0 1,-1-1-1,5 2 0,-2-1 24,0 0 0,0-1 0,0 0 0,0 0 1,0 0-1,1 0 0,8-1 0,4-1 102,0-2 0,0 1 0,28-10 0,-27 7-33,-1-2 0,0 0-1,-1-1 1,0-1 0,0 0 0,-1-1-1,17-14 1,-10 5 39,-1-1 0,0-1 1,34-46-1,65-121 355,-105 158-464,-1-1-1,16-48 1,9-64 350,-37 134-306,3-10 15,-7 16-256,-2 10 49,-5 11-65,-8 38 33,-15 88-1,-12 344 459,43-449-367,1-28 11,-1-1 0,0 1 0,0-1 0,-1 1 0,-1-1 0,-5 20 0,7-29 227,-9-44-24514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4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57 10208,'-22'-16'6811,"22"16"-6754,7-2 1642,15 1-690,-14 1-287,122-6 2108,327-13-1169,-378 13-2114,6 0-2399,-43 7-2153,0 6-3848,-19 0 3995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5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198 434 4224,'0'-1'275,"0"0"0,0 0 0,0 1 0,0-1 0,0 0 1,0 0-1,1 0 0,-1 1 0,0-1 0,0 0 0,1 0 0,-1 0 0,0 1 0,1-1 0,-1 0 1,1 1-1,6-7 6437,-10 7-4950,-4 1-1465,-1 0-1,0 0 0,1 0 0,-1 1 1,1 0-1,0 1 0,-1 0 0,1 0 1,0 1-1,1-1 0,-1 1 0,1 1 1,-1-1-1,1 1 0,-8 9 0,5-5-350,0 1 1,1 0-1,1 0 0,-1 0 0,2 1 1,-1 0-1,2 1 0,-9 20 0,11-22 42,0 0 0,1-1 0,0 1 0,1 0 0,0 1 0,0 11 0,1-18 46,1 0 1,-1-1-1,1 1 1,-1 0-1,1 0 1,0 0-1,1-1 1,-1 1-1,1 0 1,0-1-1,-1 1 1,2-1-1,-1 0 1,0 0-1,1 0 1,-1 0-1,1 0 0,5 4 1,-4-4 29,-1-1 1,0 0-1,1 0 1,0-1-1,-1 1 0,1-1 1,0 0-1,0 0 1,0 0-1,0 0 0,-1-1 1,1 1-1,0-1 1,0 0-1,7-1 0,-8 0-9,0 1-1,0-1 1,1 0 0,-1 0-1,0 0 1,0 0-1,0-1 1,0 1-1,0-1 1,-1 0-1,1 0 1,0 0-1,-1 0 1,1 0 0,-1-1-1,0 1 1,0-1-1,0 1 1,0-1-1,2-4 1,0-1-74,-1-1 0,0 0 0,0-1 0,-1 1 0,0 0-1,0-1 1,-1-15 0,-3-72 154,0 65-149,0 4-71,0 0-1,-2 0 1,-12-49 0,2 54-1051,15 28 1200,0-1 1,0 1 0,0 0-1,1 0 1,0-1 0,0 1-1,0-1 1,0 1 0,1-1 0,-1 0-1,1 0 1,0 0 0,0 0-1,1-1 1,-1 1 0,1-1-1,0 0 1,0 0 0,0 0 0,0-1-1,0 1 1,7 2 0,-7-5 3,-1 1 1,1 0 0,0-1 0,0 0 0,0 0 0,0 0 0,-1-1-1,1 1 1,0-1 0,0 0 0,0 0 0,-1 0 0,1 0 0,6-4-1,2-2 234,0 0 0,19-17-1,-24 19-201,21-20 142,0 0 0,-2-2 0,-1-1 0,38-56 0,17-45-233,-70 112-60,-9 16 38,-1 0 1,0 0-1,1 0 1,-1 0-1,1 0 0,0 1 1,-1-1-1,1 0 1,0 0-1,-1 0 1,1 1-1,0-1 1,0 0-1,0 1 0,0-1 1,0 1-1,1-1 1,-1 1 8,-1 0 0,0 0 0,1 0 0,-1 0 0,1 1 0,-1-1 0,0 0 0,1 0 0,-1 1 1,0-1-1,1 0 0,-1 0 0,0 1 0,1-1 0,-1 1 0,0-1 0,0 0 0,0 1 0,1-1 0,-1 0 0,0 1 0,0-1 0,0 1 1,0-1-1,0 1 0,1-1 0,-1 1 0,1 7-1,0 0-1,0 1 1,-1 10 0,-4 78-155,-21 167 122,20-214 115,-3 0-1,-28 92 0,27-117 14,-1 0-1,-1-1 0,-1 0 1,-1-1-1,-1 0 0,-1-1 1,-20 23-1,25-34-4,0-1 1,-1 0-1,0 0 0,0-1 1,-1 0-1,0-1 0,-20 10 1,26-16-29,0 1 1,1-1-1,-1 0 1,0 0-1,-11 1 1,14-3-42,-1 0 0,0 0 0,0 0 0,1 0 1,-1-1-1,0 0 0,1 1 0,-1-1 0,0-1 0,-5-2 0,4 1-12,0 0 0,0 0-1,0 0 1,1-1-1,0 0 1,0 0-1,0 0 1,0 0-1,0-1 1,1 1 0,0-1-1,0 0 1,0 0-1,-2-7 1,4 10-16,0-1 1,0 1-1,0-1 0,0 0 1,1 1-1,-1-1 1,1 0-1,0 1 0,0-1 1,0 0-1,0 1 1,0-1-1,0 0 0,1 1 1,-1-1-1,1 0 0,0 1 1,0-1-1,0 1 1,0-1-1,0 1 0,1 0 1,-1 0-1,1-1 1,-1 1-1,1 0 0,0 0 1,0 0-1,0 1 1,0-1-1,0 0 0,0 1 1,4-2-1,5-3-29,1 1-1,-1 0 0,1 1 1,1 0-1,21-3 0,69-6-44,-73 10 6,64-7 51,122-11-1009,-138 13-3319,-42 6 2117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5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1321 3808,'-31'4'10245,"31"-4"-10195,0 0 0,0 0 0,0 0 0,-1 0 1,1 0-1,0 0 0,0-1 0,0 1 0,0 0 0,0 0 0,0 0 1,-1 0-1,1 0 0,0 0 0,0 0 0,0 0 0,0 0 0,0 0 0,0 0 1,0 0-1,0 0 0,0-1 0,-1 1 0,1 0 0,0 0 0,0 0 1,0 0-1,0 0 0,0 0 0,0-1 0,0 1 0,0 0 0,0 0 1,0 0-1,0 0 0,0 0 0,0 0 0,0-1 0,0 1 0,0 0 0,0 0 1,0 0-1,0 0 0,0 0 0,0 0 0,0-1 0,0 1 0,0 0 1,0 0-1,0 0 0,0 0 0,1 0 0,-1 0 0,0 0 0,0 0 1,0-1-1,0 1 0,0 0 0,0 0 0,0 0 0,0 0 0,1 0 0,-1 0 1,8-10 599,-6 8-365,120-142 2664,-8 12-2010,97-101 479,-207 230-1286,-1-1-22,0 1 0,0 0 0,0 1-1,1-1 1,-1 1 0,1-1 0,-1 1 0,9-4-1,-12 7-85,0-1 0,0 1 1,1-1-1,-1 0 0,0 1 0,0-1 0,0 0 0,1 1 0,-1-1 0,0 1 1,0-1-1,0 1 0,0-1 0,0 0 0,0 1 0,0-1 0,0 1 0,0-1 0,0 0 1,0 1-1,-1 0 0,1 2 53,-2 57 69,-2 0 0,-21 96 0,-2 28-245,25-164 123,2-11-19,4-7 135,-2-2-116,-1-1 0,1 0 0,0 1 0,-1-1 0,1 0-1,-1 0 1,0 0 0,1 0 0,0-1 0,14-13 37,0 0-1,-2-1 1,0 0 0,23-36-1,15-17 53,-6 17-76,2 2 1,76-61-1,-97 86 96,-30 29-63,2 1-1,-1 0 0,0 0 1,-1 7-1,-4 14-32,-69 229 171,72-236-168,0 0 0,1 1 0,0 38 0,3-56-33,0 0-1,0-1 1,0 1 0,0 0-1,1-1 1,-1 1 0,0-1-1,1 1 1,-1-1 0,1 1-1,-1-1 1,1 1 0,0-1-1,0 1 1,0-1 0,0 0-1,0 1 1,0-1 0,0 0-1,0 0 1,0 0 0,0 0-1,1 0 1,-1 0 0,0 0-1,1 0 1,-1-1 0,1 1-1,-1 0 1,1-1 0,-1 1-1,1-1 1,-1 0 0,1 1-1,0-1 1,-1 0 0,1 0-1,-1 0 1,4 0 0,5-1 43,-1 0-1,0-1 1,1 0 0,-1 0 0,14-6-1,-10 2-41,0-1-1,0 0 1,-1-1-1,0 0 1,0 0-1,-1-1 1,0-1-1,-1 0 1,14-17-1,-8 5 14,0 0-1,-2-2 1,0 0-1,19-50 1,-6 14 9,10-29 264,-35 85-266,-1 1-34,1 0 1,-1 0-1,0-1 1,1 1-1,-1-1 1,-1 1-1,2-7 1,-9 35-294,-6 44 212,4 1 0,-1 112 0,10-179 93,0 16 50,3 22 0,-3-36-60,1-1-1,0 0 1,0 0-1,0 0 1,0 0-1,1 0 1,-1 0-1,1 0 0,0 0 1,0 0-1,4 4 1,-5-7 12,0 0 1,0-1 0,0 1 0,0 0-1,0-1 1,0 1 0,0 0-1,0-1 1,1 0 0,-1 1-1,0-1 1,0 0 0,0 1-1,1-1 1,-1 0 0,0 0-1,0 0 1,1 0 0,-1 0-1,0 0 1,0-1 0,0 1-1,1 0 1,-1-1 0,0 1-1,0 0 1,0-1 0,0 0-1,0 1 1,0-1 0,2-1-1,1-1 26,1 0 0,-1 0 0,0 0 0,0-1 0,-1 0 0,1 0 0,2-4 0,25-39 218,31-63 1,16-56-172,-56 119-128,-12 19-55,-18 60-269,-12 54 289,17-61 69,1 0 1,0 1-1,2-1 0,4 36 0,-3-53 22,1 0 1,-1 0-1,1 0 0,1-1 1,-1 1-1,1-1 0,1 1 0,-1-1 1,1 0-1,0 0 0,1-1 0,0 1 1,0-1-1,0 0 0,1 0 0,0-1 1,0 1-1,7 3 0,-8-6 6,1 0 0,0 0-1,0-1 1,0 0 0,0 0 0,1-1-1,-1 1 1,0-1 0,1-1-1,-1 1 1,1-1 0,-1 0 0,0-1-1,1 0 1,-1 0 0,1 0 0,-1 0-1,12-6 1,-8 3-2,0 0 1,1-1-1,-2 0 0,1-1 1,-1 0-1,1-1 0,-2 0 1,1-1-1,-1 1 0,10-13 1,7-16 23,-1-2 0,29-60 0,-20 35-74,-13 19 1,-17 34 49,1 1 0,0 0 1,1 0-1,0 0 0,12-15 0,-10 13-112,-5 9-60,-2 11 174,0-8-1,2 7 90,-2-7-96,1-1-1,-1 1 0,0-1 1,0 0-1,0 1 0,0-1 1,0 1-1,0-1 1,1 0-1,-1 1 0,0-1 1,0 1-1,0-1 0,0 1 1,0-1-1,-1 1 0,1-1 1,0 0-1,0 1 1,0-1-1,0 1 0,0-1 1,-1 0-1,1 1 0,0-1 1,0 1-1,0-1 1,-1 0-1,1 1 0,0-1 1,-1 0-1,1 0 0,0 1 1,-1-1-1,1 0 1,0 0-1,-1 1 0,1-1 1,-1 0-1,1 0 0,0 0 1,-2 1-1,-8 4-6,8-4-20,-1 0 1,1 0 0,0 0 0,0 0 0,0 1 0,0-1-1,0 1 1,1-1 0,-3 3 0,-6 9-121,1 1 0,0 0 0,0 0-1,2 1 1,0 0 0,-7 19 0,5-3 35,1 0 0,-6 42 0,13-65 136,0 0-1,1 1 1,0-1-1,0 0 0,1 0 1,0 0-1,1 0 0,0 0 1,0 0-1,0 0 1,1-1-1,0 1 0,1-1 1,-1 0-1,2 0 0,8 13 1,-11-18-23,0-1 0,0 1 0,0-1 0,0 1 0,0-1 0,0 0-1,0 0 1,0 0 0,0 0 0,1 0 0,-1 0 0,0-1 0,1 1 0,-1-1 0,1 1 0,-1-1 0,0 0 0,1 0 0,-1 0 0,5-1 0,1 0-3,-1-1 0,1 1-1,-1-2 1,0 1 0,0-1 0,8-4 0,14-9 74,-1-1-1,0-2 1,40-36 0,64-77 342,-100 94-431,-1-1 0,-2-1-1,46-82 1,-44 55 38,-2-2-1,28-103 0,27-97-1,-68 218-131,17-97 0,-32 141-25,-1 0 0,0 0 0,0-8 0,0 14 93,0 0 0,0 0-1,-1 0 1,1 0 0,0 0 0,0 0 0,-1 0-1,1 1 1,-1-1 0,1 0 0,-1 0 0,1 0-1,-2-1 1,2 2 13,0 0 0,-1-1 0,1 1-1,-1 0 1,1 0 0,0 0 0,-1 0 0,1 0-1,-1 0 1,1 0 0,-1 0 0,1 0 0,-1 0-1,1 0 1,0 0 0,-1 0 0,1 0 0,-1 0-1,1 0 1,-1 0 0,1 0 0,0 0 0,-1 1-1,1-1 1,-1 0 0,1 0 0,0 1 0,-1-1-1,1 0 1,0 1 0,-1-1 0,-3 4-40,1-1 1,0 0 0,0 1-1,0 0 1,0-1-1,0 1 1,1 1 0,-1-1-1,-1 5 1,-17 39-92,-22 71 1,-7 57 287,45-158-126,-43 206 132,42-178-61,2 0 1,4 87-1,3-88 17,1 0 0,3 0 0,2 0 0,21 62 0,-25-93-61,11 20-1,-13-29 45,0 0 0,0-1-1,0 0 1,0 1 0,1-1-1,0 0 1,5 4 0,-8-7-61,1 0 1,0-1-1,-1 1 1,1 0-1,-1-1 1,1 1-1,0-1 1,-1 0-1,1 1 1,0-1-1,0 0 1,-1 0-1,1 0 1,0 0-1,-1-1 1,1 1-1,0 0 1,-1-1-1,1 1 1,2-2 0,3 0-4,-1-1 0,0 0 0,0-1 0,6-3 0,3-6 36,1 1 1,-2-2 0,0 0 0,0-1-1,-2 0 1,18-27 0,-12 13 7,-1-1-1,-2 0 1,11-33 0,-26 63-59,18-54 102,-17 49-98,0 0 0,-1 1 0,1-1 1,-1 0-1,0 1 0,0-1 0,0 0 1,-1 0-1,0-4 0,0 7-23,1 1 0,-1 0 0,1-1 0,-1 1-1,0-1 1,1 1 0,-1 0 0,0 0 0,0-1 0,0 1 0,0 0-1,0 0 1,0 0 0,0 0 0,-1 0 0,1 0 0,0 1 0,-1-1-1,1 0 1,0 1 0,-1-1 0,1 1 0,-2-1 0,0 0-20,0 1 0,1-1 0,-1 1 0,0 0-1,1 0 1,-1 0 0,0 0 0,1 1 0,-1-1 0,0 1 0,-3 0 0,0 2 18,0 0 1,0 1-1,0 0 1,0 0-1,0 0 0,1 0 1,0 1-1,0 0 0,0 0 1,0 1-1,1-1 0,0 1 1,0 0-1,1 0 1,-5 10-1,-1 5 90,0 2 0,2-1 1,-6 27-1,12-44-50,-5 23-73,-5 41 1,10-62 42,1 1 1,-1-1-1,2 1 1,-1-1 0,1 1-1,0-1 1,1 1-1,0-1 1,0 0 0,5 12-1,-4-15 15,-1 0 0,1-1 0,0 1 0,0-1 0,0 0 0,0 0-1,1 0 1,-1 0 0,1 0 0,-1-1 0,1 0 0,0 0 0,0 0 0,0 0 0,1 0 0,-1-1-1,0 0 1,1 0 0,-1 0 0,0 0 0,6 0 0,8 0 43,0-1-1,1-1 1,28-3-1,-26 0-27,0 0-1,-1-1 1,1-1 0,-1-1-1,0-1 1,-1 0 0,0-2-1,30-20 1,-24 13 1,-2-2 0,-1 0 0,0-1 0,-1-2 0,28-38 0,-32 40 1,8-11 156,-24 29-167,1 0 0,-1 0-1,0 0 1,0-1 0,0 1 0,0 0-1,0-1 1,0 1 0,-1 0-1,1-1 1,-1-2 0,-12 29-288,-1 7 137,-19 60-1,28-76 170,1 1 1,0 0-1,1 0 0,0 0 1,2 0-1,1 17 0,-1-26-39,1-1 0,1 1 0,-1-1 0,1 1-1,0-1 1,0 0 0,4 7 0,-5-12 20,-1 1-1,1-1 1,0 0 0,-1 0 0,1 0-1,0 1 1,0-1 0,0 0-1,0 0 1,0 0 0,0-1 0,0 1-1,0 0 1,0 0 0,1-1-1,-1 1 1,0 0 0,0-1 0,1 1-1,-1-1 1,0 0 0,1 1-1,-1-1 1,1 0 0,-1 0 0,0 0-1,1 0 1,-1 0 0,0 0-1,1 0 1,-1 0 0,1-1 0,-1 1-1,0-1 1,0 1 0,1-1-1,-1 1 1,2-2 0,-1 0-1,1 0 0,-1 0-1,0 0 1,1 0 0,-1 0 0,0-1 0,-1 1 0,1-1 0,0 0-1,-1 1 1,1-1 0,-1 0 0,0 0 0,0 0 0,0 0 0,0 0 0,0-5-1,1-10-18,2-34-1,-4 30-26,2-82-47,-3 91 19,0 0 0,-1 0 0,0 0 0,-1 1 1,-8-23-1,9 31 32,0 0 0,0 0-1,-1 0 1,1 1 0,-1-1 0,1 0 0,-1 1 0,0 0 0,-1 0-1,1 0 1,0 0 0,-1 0 0,0 0 0,-5-2 0,59-8-329,-12 4 377,49-6 1,-65 13-19,-1 1 1,1 0 0,42 6 0,-57-4 25,0 1 1,0-1-1,0 2 0,0-1 1,0 1-1,0 0 0,-1 0 0,0 1 1,1-1-1,5 6 0,-8-5 30,0-1 0,0 1 0,0 0 0,-1 0 0,0 0 0,0 0 0,0 1 0,0 0 0,-1-1-1,1 1 1,-1 0 0,0 0 0,-1 0 0,2 7 0,-1-1 27,-1-1 1,-1 0-1,1 1 0,-2-1 0,0 1 0,-2 14 1,-20 60 249,13-55-274,3-14 78,5-14-121,1-1 1,0 1-1,1 0 0,-1 0 0,0 0 1,0 0-1,1 0 0,-1 0 0,0 3 1,2-5-11,-1 0 0,0 0 0,0 1 0,1-1 0,-1 0 0,0 0 1,0 0-1,1 1 0,-1-1 0,0 0 0,1 0 0,-1 0 0,0 0 0,0 0 0,1 0 1,-1 0-1,0 0 0,1 0 0,-1 0 0,0 0 0,1 0 0,-1 0 0,0 0 0,1 0 1,-1 0-1,0 0 0,1 0 0,-1 0 0,0 0 0,1 0 0,-1-1 0,0 1 0,0 0 1,1 0-1,-1 0 0,0-1 0,16-7 80,5-10-83,-2 0 1,26-31-1,30-49-300,-21 26 145,-52 69 143,0 0 0,1 1 0,-1-1 0,1 1 1,-1 0-1,6-4 0,-8 6 12,0 0 0,1 0 0,-1-1 0,1 1 0,-1 0 0,0 0 0,1 0 0,-1 0 0,1 0 0,-1 0 0,1 0 0,-1 0 0,0 0 0,1 0 0,-1 0 0,1 0 0,-1 0 0,1 0 0,-1 0 0,0 0 0,1 0 0,-1 0 0,1 1 0,0 0 1,0-1 0,-1 1 0,1 0 0,-1 0 0,1-1 1,-1 1-1,1 0 0,-1 0 0,1 0 0,-1 0 0,0 0 1,1 0-1,-1 0 0,0 0 0,0 1 0,5 30-47,0 52-1,0 11 26,-3-86 37,-1 0 0,1 0 1,1-1-1,0 1 0,4 9 1,-6-15 12,1 0 0,0 0-1,-1 0 1,1 0 0,0-1 0,0 1 0,0 0 0,1-1 0,-1 1 0,1-1 0,-1 0 0,1 0 0,0 0 0,0 0 0,6 2-1,-7-3-9,1-1 0,0 1 0,0-1 0,0 0 0,0 0 0,0 0 0,0 0 0,0 0 0,0-1-1,0 1 1,0-1 0,0 0 0,0 0 0,0 0 0,-1 0 0,1-1 0,0 1 0,3-4 0,5-3 9,0 0 1,17-18-1,-20 18 14,158-163 247,-37 37-202,-64 67-278,-64 68 192,-2 4 53,-5 11 38,-17 39-129,-64 141-143,72-166 237,-2 0-1,-2-2 1,0-1-1,-32 35 0,48-59-59,0 0-1,0 0 0,0-1 0,-7 4 0,10-6 4,0 1-1,-1-1 1,1 0-1,0 1 1,-1-1-1,1 0 1,-1 1-1,1-1 1,-1 0-1,1 0 1,-1 0-1,1 0 0,-1 0 1,1 1-1,-1-1 1,1 0-1,-1 0 1,1 0-1,0 0 1,-1 0-1,1 0 1,-1 0-1,1-1 1,-1 1-1,1 0 1,-1 0-1,1 0 1,-1 0-1,1-1 0,-1 1 1,1 0-1,-1 0 1,1-1-1,0 1 1,-1 0-1,1-1 1,0 1-1,-1 0 1,1-1-1,0 1 1,-1-1-1,1 1 1,0 0-1,0-1 0,0 1 1,-1-2-1,1 1 7,0 0-1,0 0 0,0 0 0,0 1 0,0-1 0,0 0 0,0 0 1,0 0-1,1 0 0,-1 0 0,0 0 0,1 0 0,-1 0 1,0 1-1,1-1 0,-1 0 0,1 0 0,0 0 0,-1 1 0,1-1 1,-1 0-1,1 1 0,0-1 0,0 1 0,1-2 0,-1 1 10,1 0 0,0 0-1,-1 0 1,1 0 0,0 0-1,0 1 1,0-1 0,0 1-1,0-1 1,0 1 0,3-1-1,21 2 123,36 7-1,-44-5-175,0-1-1,1 0 1,-1-1 0,35-3 0,-30-2-513,40-11 0,-52 11-154,-1 0 1,0 0-1,0-1 0,0 0 0,0-1 0,10-8 1,15-19-4697,-2 1 1681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5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4 619 5888,'0'0'84,"0"1"1,-1-1 0,1 1-1,0-1 1,-1 1 0,1-1-1,0 1 1,0-1 0,-1 1-1,1-1 1,0 1-1,0-1 1,0 1 0,0-1-1,0 1 1,-1 0 0,1-1-1,0 1 1,0-1 0,1 1-1,-1-1 1,0 1-1,0 0 1,0-1 0,0 1-1,0-1 1,1 1 0,-1-1-1,0 1 1,1 0 0,0 0 162,1 1-1,-1-1 1,1 0 0,0 0 0,-1 0 0,1 0 0,0 0 0,0 0 0,2 0 0,22 9 2428,-16-5-1431,0-1 0,21 5 0,-27-9-1036,0 1 0,-1-1 0,1 0 0,0 0-1,0 0 1,0 0 0,0 0 0,-1-1 0,1 0 0,0 0-1,-1 0 1,6-2 0,-1-1 134,0-1-1,0 0 1,0 0 0,0 0 0,-1-1-1,0-1 1,0 1 0,0-1 0,5-7-1,5-9 67,22-40-1,-31 48-244,74-124 1053,108-138 0,-163 247-904,-20 23-203,-1 1-1,0-1 1,0 0 0,-1-1 0,9-14 0,-13 28-48,0 10-96,-7 29 34,-2 0-1,-18 60 0,5-21 2,-20 64 58,31-120-8,-1-1-1,-2 0 1,-18 30-1,24-46 18,0-1-1,-1 0 1,0 0-1,-1-1 1,-18 16 0,22-22-43,1 0-1,-1 0 1,0 0 0,0-1 0,0 1 0,-9 2 0,11-4-21,0-1 1,0 1-1,0-1 0,-1 1 1,1-1-1,0 0 0,0-1 0,0 1 1,0 0-1,0-1 0,0 0 1,0 1-1,-3-2 0,2-1-28,0 1-1,1 0 0,-1-1 0,1 1 0,-1-1 0,1 0 0,0 0 0,0-1 0,0 1 0,-4-7 0,6 8-7,-1 0-1,1-1 0,-1 1 0,1-1 1,0 1-1,0-1 0,0 0 0,0 1 1,0-1-1,1 0 0,-1 0 0,1 1 1,0-1-1,0 0 0,0 0 1,0-4-1,1 6 14,-1-1 1,1 1 0,-1 0-1,1-1 1,0 1 0,0 0-1,0 0 1,-1 0 0,1 0-1,0 0 1,0 0 0,1 0-1,-1 0 1,0 0-1,0 1 1,0-1 0,1 0-1,-1 1 1,0-1 0,0 1-1,1-1 1,-1 1 0,1 0-1,-1-1 1,0 1 0,3 0-1,258-32-324,-122 19 187,-38-1 344,122-34-1,-200 39 35,-12 2 219,-15 8-419,0 0-1,1 0 0,-1 0 0,0 0 0,0 1 0,1-1 0,-1 1 1,1-1-1,-1 1 0,1 0 0,0 0 0,-3 3 0,4-4-20,-13 13 23,1 1 0,0 1 0,2-1 0,0 2 0,-16 30 0,26-45-28,0 0-1,0 0 1,0 0-1,1 0 0,-1 0 1,1 0-1,-1 0 0,1 1 1,0-1-1,-1 0 0,1 0 1,1 1-1,-1-1 0,0 0 1,0 0-1,1 1 0,-1-1 1,1 0-1,0 0 0,1 4 1,0-4 26,0 1 0,-1-1 0,1 0 0,0 0 0,0 0 0,0 0 1,0-1-1,0 1 0,0 0 0,0-1 0,1 0 0,-1 1 0,1-1 0,-1 0 0,1 0 1,-1 0-1,4 0 0,2 0 69,0 0 0,1 0 0,-1-1 0,0 0 0,1 0 1,13-4-1,-8 2 52,-1-1 0,1-1 0,16-7 1,-24 8-92,-1 0 1,1 0 0,-1 0 0,0 0-1,0-1 1,-1 0 0,1 0-1,5-6 1,-8 7-43,0 1-1,0 0 1,-1-1-1,1 1 1,-1-1 0,0 0-1,1 1 1,-1-1-1,0 0 1,-1 0-1,1 0 1,-1 1 0,1-1-1,-1 0 1,0 0-1,0 0 1,0 0-1,0 0 1,0 0 0,-2-4-1,0-1-19,-1 0 0,0 0 0,-1 0 0,0 1 0,0-1 0,-1 1 0,1 0 0,-2 0 0,1 0 0,-7-6 0,-9-6-28,-40-29 1,17 14-180,41 32 254,-8-7-75,10 6-22,8 5-3,15 6 59,1-1 0,0-2 0,33 5 0,71 0 20,-96-9-58,1-2-1,-1 0 1,0-2 0,-1-2-1,1 0 1,-1-2 0,0-2 0,43-17-1,15-14-2013,-5-3-3752,-38 21 3094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5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1390 5056,'-1'1'60,"1"-1"0,0 0 1,0 0-1,0 1 0,0-1 1,-1 0-1,1 1 0,0-1 1,0 0-1,0 0 0,0 1 1,0-1-1,0 0 0,0 1 1,0-1-1,0 0 0,0 1 1,0-1-1,0 0 0,0 0 1,0 1-1,0-1 0,1 0 1,-1 1-1,0-1 0,0 0 1,0 0-1,0 1 0,0-1 1,1 0-1,-1 0 0,0 1 1,0-1-1,1 0 0,-1 0 1,15 6 1632,25-1 877,-33-5-1859,10 1-180,-1 0 0,0-1-1,1-1 1,-1-1 0,0 0-1,0-1 1,0-1-1,0 0 1,-1-1 0,1-1-1,16-9 1,4-5-15,0-2 1,51-41-1,63-67 244,131-148 828,-246 237-1338,-2-1 0,-1-2 0,-2-1 0,-3-1 0,31-70 0,-46 89 369,14-53 0,-25 71-481,-2 9-243,-7 17-307,4-6 364,-71 133-272,24-52 229,-30 72 201,-69 197-1,150-359-102,-6 13 107,1 1 0,-6 30 0,11-43-87,-1 0 0,1 0 1,0 1-1,-1-1 0,2 0 1,-1 0-1,0 1 0,0-1 0,1 0 1,0 0-1,0 0 0,0 0 1,0 0-1,0 0 0,0 0 0,1 0 1,0 0-1,-1 0 0,1-1 1,0 1-1,3 2 0,-1-2 27,0 0 0,0-1 0,0 1-1,0-1 1,0 0 0,0 0 0,1-1-1,-1 1 1,1-1 0,-1 0 0,1 0-1,-1-1 1,1 1 0,0-1 0,-1 0-1,1 0 1,0-1 0,-1 1 0,1-1-1,0 0 1,5-2 0,1-1 14,-1 0 0,0-1 0,0 0 1,0 0-1,0-1 0,-1 0 0,13-11 0,-3-1 7,0-1 0,-1-1 0,24-34-1,-28 35-37,121-147-1,-39 50-93,-20 19 139,87-149 1,1-86 100,-151 304-153,7-18 427,15-60 0,-30 91-277,-2 7-75,-2 7-109,-1 1 0,1-1 1,-1 0-1,0 0 0,1 0 0,-1 0 1,0 0-1,0 0 0,0 1 0,1-1 1,-1 0-1,0 0 0,0 0 1,0 0-1,0 0 0,-1 0 0,1 0 1,0 0-1,0 0 0,-1-1 0,1 2 2,0 0-1,0 0 0,0 0 0,0 0 1,0 0-1,0 0 0,0 0 0,0 0 1,0 0-1,0 0 0,0 0 0,0 0 1,-1-1-1,1 1 0,0 0 0,0 0 1,0 0-1,0 0 0,0 0 0,0 0 1,0 0-1,0 0 0,0 0 1,0 0-1,0 0 0,0 0 0,0 0 1,-1 0-1,1 0 0,0 0 0,0 0 1,0 0-1,0 0 0,0 0 0,0 0 1,0 0-1,0 0 0,0 0 0,0 0 1,0 0-1,0 1 0,0-1 0,0 0 1,-1 0-1,1 0 0,0 0 0,0 0 1,0 0-1,0 0 0,0 0 0,0 0 1,0 0-1,0 0 0,0 0 0,0 0 1,0 0-1,0 0 0,0 0 0,0 1 1,0-1-1,0 0 0,0 0 0,0 0 1,0 0-1,0 0 0,-4 5-80,-1 0 0,2 1 0,-1-1-1,-5 11 1,-50 95-77,51-95 176,-143 248 160,137-243-167,-136 229 142,107-159 129,-61 186 0,99-262-138,2-1 1,-3 18-1,5-31-133,1 0 1,0-1 0,0 1 0,0 0-1,0-1 1,0 1 0,0 0 0,0 0-1,0-1 1,0 1 0,1 0-1,-1-1 1,0 1 0,1 1 0,-1-2-6,0 0 0,0 0 0,1 1 0,-1-1 0,0 0 0,0 0 0,1 0 0,-1 0 0,0 0 0,0 0 0,1 0 0,-1 0 0,0 0 0,0 1 0,1-1 1,-1 0-1,0 0 0,0 0 0,1 0 0,-1-1 0,0 1 0,0 0 0,1 0 0,-1 0 0,0 0 0,0 0 0,1 0 0,-1 0 0,4-3 18,0 1 0,0-1 0,-1 0 0,1 1 0,2-5-1,53-50 79,-23 20-146,1 2 1,69-49-1,-86 71 23,-8 4-18,1 1-1,0 0 0,0 1 1,1 0-1,0 1 0,19-6 0,-32 12 37,0 0 0,0 0 0,0 0-1,0-1 1,0 1 0,0 0-1,0 1 1,0-1 0,0 0 0,0 0-1,0 0 1,0 0 0,0 1-1,0-1 1,-1 1 0,1-1 0,0 0-1,0 1 1,0-1 0,1 2-1,-1 0-6,0-1 0,1 1 0,-1-1 0,0 1 0,0-1 0,-1 1 0,1-1 0,0 1 0,-1 0 0,2 3 0,-1 4-23,1 0-1,-1 0 1,-1 16 0,0-21 41,0 30-15,-1 2 35,1 0 1,2 0-1,12 58 0,-13-89-13,0 0 0,1 0 0,0 0 1,0 0-1,0-1 0,1 1 0,-1-1 1,1 1-1,0-1 0,0 0 0,1 0 1,-1 0-1,1-1 0,5 5 0,-5-6-4,-1 0 0,1 0 0,0 0 0,-1 0 0,1-1 0,0 0 0,0 0 0,0 0 0,0 0 0,1-1-1,-1 1 1,0-1 0,0 0 0,0 0 0,0-1 0,0 1 0,0-1 0,7-2 0,7-3-36,-1 0 1,0-1 0,-1-1-1,28-18 1,58-48 280,-93 67-180,56-48 79,-57 48-125,-1 0 0,-1-1 0,1 0-1,-1 0 1,-1 0 0,7-12 0,-12 20-32,0-1 0,1 1 1,-1-1-1,0 1 0,0 0 0,1-1 1,-1 1-1,0-1 0,0 1 1,0-1-1,1 1 0,-1-1 0,0 1 1,0-1-1,0 0 0,0 1 1,0-1-1,0 1 0,0-1 0,0 1 1,0-1-1,0 1 0,-1-1 0,1 1 1,0-1-1,0 1 0,0-1 1,-1 1-1,1-1 0,0 1 0,-1-1 1,1 1-1,0 0 0,-1-1 1,1 1-1,0-1 0,-1 1 0,1 0 1,-1-1-1,1 1 0,-1 0 1,1 0-1,-1-1 0,1 1 0,-1 0 1,1 0-1,-1 0 0,1 0 1,-1 0-1,1-1 0,-1 1 0,1 0 1,-1 0-1,1 0 0,-1 1 1,1-1-1,-1 0 0,1 0 0,-2 0 1,-2 1-4,-1-1 1,1 1 0,-1 0 0,1 1 0,-1-1-1,-5 3 1,-5 5-20,1 0-1,-1 1 1,2 0-1,-1 2 1,2-1-1,-21 24 1,-61 90-97,92-122 122,-9 13 126,-13 24 1,22-36-136,0 0 1,0 0 0,0 1-1,1-1 1,0 1 0,0-1-1,0 1 1,0-1-1,0 1 1,1 0 0,0 7-1,0-12 16,1 1-1,-1-1 1,0 1-1,0-1 1,1 0-1,-1 1 1,0-1-1,0 0 0,1 1 1,-1-1-1,0 0 1,1 1-1,-1-1 1,1 0-1,-1 1 1,0-1-1,1 0 0,-1 0 1,1 0-1,-1 1 1,1-1-1,-1 0 1,0 0-1,1 0 1,-1 0-1,1 0 0,-1 0 1,1 0-1,-1 0 1,1 0-1,-1 0 1,1 0-1,-1 0 1,1 0-1,22-6 156,-11 0-140,0 0-1,-1-1 0,0 0 1,18-14-1,42-43-218,71-90 92,-135 145 40,10-13-115,-17 22 179,0 0 0,0 0 1,1 0-1,-1-1 0,0 1 0,0 0 1,0 0-1,0 0 0,0 0 1,0 0-1,1 0 0,-1 0 0,0 0 1,0 0-1,0 0 0,0-1 0,1 1 1,-1 0-1,0 0 0,0 0 0,0 0 1,0 0-1,1 0 0,-1 0 1,0 0-1,0 0 0,0 0 0,0 0 1,1 1-1,-1-1 0,0 0 0,0 0 1,0 0-1,0 0 0,0 0 0,1 0 1,-1 0-1,0 0 0,0 0 1,0 1-1,1 13-27,-3-2 35,0 0 1,-1 0-1,-6 13 0,-3 14 28,11-32-20,-3 9-29,0 0 1,2 0-1,-2 18 1,4-30 19,0-1 0,0 1 0,0 0 0,1-1 1,-1 1-1,1 0 0,0-1 0,0 1 0,0-1 0,0 1 0,1-1 0,-1 1 1,1-1-1,0 0 0,0 0 0,0 0 0,0 0 0,1 0 0,4 4 0,-4-5 8,1 0 0,0 0 0,-1 0-1,1-1 1,0 1 0,0-1-1,0 0 1,-1 0 0,1 0 0,1-1-1,-1 1 1,0-1 0,7 0-1,0-1 39,1 0-1,-1-1 0,18-5 0,-22 4-19,0 0 0,0 0 0,0 0 0,-1-1 0,1 0 0,-1-1 0,0 1 0,0-1 0,0 0 0,-1-1 0,8-8 0,2-6 152,25-44 0,-38 62-174,37-67 113,54-83-244,0 30 209,11-13-6,-81 101-48,-1-2-1,18-37 1,-36 65-24,-3 7-8,-1 1-1,1-1 1,0 1 0,-1-1-1,0 0 1,1 1 0,-1-1-1,1 0 1,-1 1-1,0-1 1,0 0 0,1 0-1,-1 1 1,0-1 0,0 0-1,0 0 1,0 0 0,0 1-1,0-1 1,0 0 0,0 0-1,0 0 1,0 1-1,0-1 1,-1 0 0,1 0-1,-1 0 1,1 0-3,0 1 0,0 0 0,0 0 0,-1 0-1,1 0 1,0 0 0,0 0 0,-1 0 0,1 0 0,0 0 0,0 0-1,-1 0 1,1 0 0,0 0 0,0 0 0,-1 0 0,1 0 0,0 0 0,0 0-1,-1 0 1,1 0 0,0 0 0,0 0 0,0 1 0,-1-1 0,1 0-1,0 0 1,0 0 0,0 0 0,-1 1 0,1-1 0,0 0 0,0 0 0,0 1-1,-19 13-71,2 0-1,0 2 0,0 0 1,2 1-1,0 1 0,-18 27 1,16-19 47,2 1 0,1 0 1,1 1-1,1 0 0,-9 34 1,11-25 19,1 2 0,2-1 1,-3 65-1,9-84-45,1 0 0,0 0 0,2 0-1,0 0 1,6 21 0,-7-34-276,1 0-1,0-1 1,0 1 0,0 0-1,1-1 1,0 0 0,0 0-1,1 0 1,-1 0 0,1 0-1,0-1 1,0 1 0,1-1-1,-1 0 1,1-1 0,0 1-1,0-1 1,0 0 0,11 5-1,28 6-8182,-56-26 271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5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81 171 8320,'-27'-33'2672,"27"32"-2585,-1 0 0,0 0 0,0 0 0,1 0 0,-1 1 0,0-1 0,0 0 1,0 0-1,0 1 0,0-1 0,-2 0 0,-26-16 916,18 6 1414,11 11-2343,-1 0 1,1 0-1,0-1 1,0 1-1,0 0 1,0 0-1,0-1 1,0 1-1,0 0 1,0 0-1,0-1 1,0 1-1,0 0 1,0 0-1,0-1 1,0 1-1,0 0 1,0-1-1,0 1 1,0 0-1,0 0 1,1 0-1,-1-1 1,0 1-1,0 0 1,0 0-1,0-1 1,1 1-1,1-1 182,-1-1-1,1 1 1,0 0 0,0 0 0,0 0-1,0 1 1,0-1 0,3 0-1,0-1-312,30-7 549,1 1 0,61-6 0,-65 10-416,179-14-217,-43 4-3198,-58 1-4317,-87 11 5155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5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10464,'-15'-4'4736,"43"12"-4096,12-8-1,13 0-479,47-13 64,8 5-128,49-7-352,-4 3 160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0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1329 3904,'-11'-3'1706,"22"2"-127,27-3 692,-27 3-1734,0 0 1,12-2-1,3-4 320,-1-1 0,1-1 0,-1-1 0,41-24 0,-33 14-72,0-1 0,49-44-1,162-129 1339,-214 172-1899,120-90 785,-117 85-713,-1-2 1,39-46 0,-46 44-17,-2-2 1,26-49-1,29-74 1161,-107 195-2150,-41 63 275,-63 101 343,108-161 209,3 2 0,-33 87 0,38-83 126,3 1-1,-12 74 1,25-114-153,0-1-1,1 0 1,0 1 0,2 10-1,-2-16-44,1-1 0,-1 1 0,1-1 0,-1 1 0,1-1 0,0 1 0,0-1 0,0 0 0,0 0-1,1 1 1,-1-1 0,1 0 0,-1 0 0,1 0 0,-1 0 0,1-1 0,4 4 0,-3-4-12,0 1 0,0-1 0,0 0 0,0 0 0,0 0 0,0-1 0,0 1 0,1-1 0,-1 1 0,0-1 0,0 0 0,1-1 0,-1 1 0,0 0 0,0-1 0,0 0 0,0 0 0,5-1 0,2-3 59,0 1 0,0-1 0,18-13 1,-11 5-14,0 0 1,-1-1-1,20-23 1,37-53 19,-61 73-96,194-265-73,31-50 197,-165 237-120,67-95-112,-119 158 331,21-46-1,-40 75-228,0 0 1,1 0-1,-1 0 0,0 0 0,0 0 1,-1 0-1,1 0 0,0-6 0,-1 9-5,0 0-1,0 0 0,0 0 1,-1-1-1,1 1 1,0 0-1,0 0 1,0 0-1,0 0 1,0 0-1,0 0 0,-1-1 1,1 1-1,0 0 1,0 0-1,0 0 1,-1 0-1,1 0 0,0 0 1,0 0-1,0 0 1,0 0-1,-1 0 1,1 0-1,0 0 1,0 0-1,0 0 0,-1 0 1,1 0-1,0 0 1,0 0-1,0 0 1,-1 0-1,1 0 0,0 0 1,0 0-1,0 0 1,-1 0-1,1 0 1,0 0-1,0 1 1,0-1-1,0 0 0,0 0 1,-1 0-1,-9 6-220,-11 8 156,1 1 1,0 1-1,1 1 0,-32 38 1,-54 89 56,32-29 334,5 3-1,6 2 1,-79 214-1,113-235-200,11-35 250,15-55 411,8-18-496,9-24-188,48-93-325,-53 111 165,0 0 0,0 1 1,1 0-1,1 1 1,1 0-1,14-12 0,-26 24 52,-1 1-1,1-1 0,-1 1 1,1-1-1,-1 1 0,1-1 1,-1 1-1,1 0 0,0-1 1,-1 1-1,1 0 0,-1 0 1,1-1-1,0 1 0,-1 0 1,1 0-1,0 0 0,-1 0 1,1 0-1,0 0 0,-1 0 1,1 0-1,1 0 0,-1 1-1,-1 0-1,1 0 1,-1-1-1,1 1 0,-1 0 1,1 0-1,-1 0 1,0 0-1,1 0 1,-1 0-1,0 0 0,0 0 1,0 0-1,0 0 1,0 0-1,0 0 1,0 0-1,0 1 0,-6 100-137,-1-3 138,7-82 73,1 0 0,1 1 0,6 29 0,-7-41-35,1 0 0,0 1 0,0-1-1,1 0 1,0 0 0,0 0 0,0 0-1,1-1 1,0 1 0,0-1-1,0 0 1,1 0 0,0-1 0,-1 1-1,2-1 1,-1 0 0,0 0 0,1-1-1,0 1 1,0-1 0,0-1-1,10 4 1,-2-3 21,-1-1 1,0-1-1,1 0 0,-1-1 0,1-1 1,-1 0-1,0-1 0,1 0 1,24-8-1,-25 6-15,1-2 1,-1 1 0,0-2 0,0 0-1,-1 0 1,0-1 0,0-1-1,-1 0 1,0 0 0,-1-1 0,0-1-1,15-19 1,-9 7 14,0 0 0,-2-2 0,-1 0 0,-1 0 0,14-42 0,-23 59-17,-1-1 0,2-13 0,-3 21-46,-1-1 0,0 1 0,0 0 1,1-1-1,-1 1 0,0-1 0,0 1 0,-1-1 0,1 1 0,0 0 0,0-1 0,-1 1 0,1 0 0,-1-1 0,1 1 0,-1 0 1,0-1-1,1 1 0,-1 0 0,0 0 0,0 0 0,0 0 0,-1-1 0,2 1 5,-1 1 0,0 0 0,1 0 0,-1 0-1,1 0 1,-1-1 0,1 1 0,-1 0 0,0 0 0,1 0 0,-1 0 0,1 0-1,-1 0 1,0 0 0,1 1 0,-1-1 0,1 0 0,-1 0 0,0 1-1,-5 1-41,1 0 0,0 1 0,0 0-1,1 0 1,-1 0 0,1 0-1,-1 1 1,-5 6 0,-11 12 68,1 0 0,1 2-1,1 1 1,1 0 0,1 1 0,1 1 0,2 0 0,-15 42-1,26-65 10,1 0-1,0 0 0,0 0 0,0 0 1,1 0-1,0 0 0,-1 0 0,1 0 0,1 0 1,-1 0-1,2 6 0,-2-8-7,1 0 0,0 0 0,0 0 0,0 0 0,1 0 0,-1 0 0,0-1 0,0 1 0,1 0 0,-1-1 0,1 1 0,0-1 0,-1 0 0,1 1 0,0-1 0,0 0 0,0 0 0,0 0 0,0 0 0,0-1 0,0 1 0,0 0 0,4 0 0,0 0 34,0-1 0,1 1 0,-1-1 0,0-1-1,1 1 1,-1-1 0,0 0 0,1 0 0,-1-1 0,0 0-1,0 0 1,0 0 0,0-1 0,-1 0 0,9-5 0,8-6-25,-1-2 1,26-24 0,-38 33-36,50-45-51,3 3 0,89-54 0,-147 101 50,41-22-110,-41 22 109,0 1 0,-1-1 0,1 1 0,0 0 0,0 0 0,0 1 0,0-1 0,0 1 0,8 0 0,-11 0 16,0 0 0,0 1-1,0-1 1,1 1-1,-1-1 1,0 1-1,0-1 1,0 1-1,0 0 1,0-1-1,0 1 1,0 0 0,0 0-1,-1 0 1,1 0-1,0 0 1,0 0-1,-1 0 1,1 0-1,-1 0 1,1 0-1,-1 0 1,1 0 0,-1 0-1,1 0 1,-1 1-1,0 0 1,2 6 27,-1-1 0,-1 0 0,0 11 0,0-15-28,-6 75 130,-2 2-67,8-71-36,1 0 1,-1-1-1,1 1 0,1 0 1,-1 0-1,6 13 0,-5-18-19,-1 0-1,1 0 0,1 0 0,-1-1 0,0 1 0,1-1 1,0 1-1,0-1 0,0 0 0,0 0 0,0 0 0,6 3 1,-3-3 4,-1 1 1,1-2 0,1 1 0,-1-1 0,0 1 0,0-2-1,12 3 1,-9-3 15,0 0-1,1-1 1,-1 0 0,0 0-1,0-1 1,0 0-1,0 0 1,0-1 0,0-1-1,0 0 1,-1 0-1,10-4 1,-10 2-3,-1 0 0,1-1 0,-1 0 0,0 0 0,0 0 0,-1-1 0,0 0 0,8-12-1,4-9 30,14-30 0,-22 39 3,3-8-61,12-29 0,-21 45-50,0 0 1,-2 0-1,1 0 0,-1 0 0,1-23 1,-3 32 48,0 1 1,0-1-1,0 1 1,0-1-1,-1 1 1,1-1-1,0 0 1,-1 1-1,0 0 1,1-1-1,-1 1 1,-1-3-1,2 4 3,0 0 0,-1 0-1,1-1 1,0 1 0,-1 0 0,1-1 0,0 1-1,-1 0 1,1 0 0,0 0 0,-1 0-1,1-1 1,0 1 0,-1 0 0,1 0 0,-1 0-1,1 0 1,0 0 0,-1 0 0,1 0 0,-1 0-1,0 0-1,0 0-1,0 1 1,0-1-1,0 0 1,0 1 0,0-1-1,1 1 1,-1-1-1,0 1 1,0-1-1,0 1 1,0 1-1,-3 2 5,0 1-1,1-1 1,-1 1-1,1 0 1,1 0-1,-1 0 0,1 0 1,0 0-1,-3 8 1,-10 56 0,14-64 0,-4 19 96,1 0-1,1 1 1,2 0-1,2 43 1,0-59-38,0-1 0,1 1 0,0 0 0,1-1 0,0 0 0,0 0 1,6 11-1,-6-13-50,1-1 0,-1-1 0,1 1 0,0 0 0,0-1 0,1 0 0,-1 0 1,1 0-1,0 0 0,0-1 0,11 5 0,-6-3-103,0-2 0,0 1 0,1-1-1,19 2 1,45 2-746,-57-6 204,-1-1 1,1-1-1,-1 0 1,1-2-1,22-4 1,-33 5 75,0-1 1,0 1-1,0-1 0,0 0 1,-1-1-1,1 0 1,-1 0-1,0 0 0,0 0 1,0-1-1,-1 0 0,0-1 1,0 1-1,0-1 0,6-9 1,-5 4-824,-1 0 0,0-1 0,3-12 0,11-41-2285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0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85 9216,'-22'4'4192,"25"4"-3648,12-8 960,2 0-928,56-5 1055,17 5-959,36-7-544,-1-1-96,41-9-96,-3 3 64,16-11-3263,-21 5 1791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10624,'1'-1'289,"-1"0"1,0 0 0,1 1-1,-1-1 1,0 0 0,1 1-1,-1-1 1,1 0-1,-1 1 1,1-1 0,-1 0-1,1 1 1,0-1 0,-1 1-1,1-1 1,0 1 0,-1 0-1,1-1 1,0 1 0,0 0-1,-1-1 1,1 1-1,0 0 1,1-1 0,26-6 2623,-17 5-1974,127-21 1998,-107 19-2680,60-7 134,60-10-1624,-119 13-2490,-23 6 1904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0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164 115 3552,'1'-1'275,"-1"0"0,1 0 0,-1 0-1,1 0 1,0 0 0,-1 0 0,1 0 0,0 0 0,0 1 0,0-1 0,0 0-1,-1 0 1,1 1 0,0-1 0,7-5 4988,-8 5-5151,0 1-1,0-1 0,0 1 1,0-1-1,0 1 1,0 0-1,-1-1 0,1 1 1,0-1-1,0 1 1,0-1-1,0 1 0,-1 0 1,1-1-1,0 1 1,0-1-1,-1 1 0,1 0 1,0-1-1,0 1 1,-1 0-1,1-1 0,-1 1 1,1 0-1,0 0 1,-1-1-1,1 1 0,0 0 1,-1 0-1,1 0 1,-1-1-1,1 1 0,-1 0 1,1 0-1,-1 0 0,1 0 1,0 0-1,-1 0 1,1 0-1,-1 0 0,1 0 1,-1 0-1,1 0 1,-1 0-1,1 1 0,-1-1 1,1 0-1,-1 0 1,-1 1 41,0 0 1,-1 0 0,1-1-1,0 2 1,0-1 0,0 0-1,-3 3 1,-7 9 219,0 1 0,1 0 0,-16 29-1,27-43-359,-21 35 598,-32 69-1,51-100-586,0 1 0,1-1 0,-1 0 0,1 1 0,0-1 0,0 1 0,1 0 0,-1-1 0,1 1 0,0 0 0,0-1 0,1 1 0,-1-1 0,1 1 0,0 0 0,0-1 0,1 0 0,-1 1 0,4 6 0,-4-10-1,-1 0 1,1 1-1,-1-1 0,1 0 0,0 0 0,0 1 0,0-1 0,0 0 1,-1 0-1,1 0 0,1 0 0,-1 0 0,0-1 0,0 1 0,0 0 1,0 0-1,1-1 0,-1 1 0,0-1 0,1 1 0,0 0 0,0-1 25,0 0-1,0 0 0,0 0 0,0-1 0,0 1 0,0 0 0,0-1 0,0 1 0,0-1 0,0 0 0,-1 1 0,1-1 0,2-2 1,3-1 55,0-1 1,-1 0-1,0-1 1,-1 1-1,1-1 1,8-12 0,-3 0-27,0 0 0,-1-2 1,-1 1-1,0-1 0,-2 0 1,0-1-1,-1 0 0,-2 0 1,0 0-1,-1-1 0,0-36 1,-3 56-80,0 0 0,0 0 0,0 0 0,0 0 1,0 0-1,-1 0 0,1 1 0,-1-4 1,-5 12 22,2 7 22,0 0-1,1 0 1,0 0 0,1 0-1,0 26 1,1-11 5,0-12 10,0 0 0,3 19-1,-2-30-24,1 1-1,1 0 0,-1 0 1,1-1-1,0 1 0,1-1 1,6 13-1,-7-17-14,0 1 1,0-1 0,0 1-1,0-1 1,0 0-1,1 0 1,-1 0 0,1 0-1,0 0 1,-1-1 0,1 1-1,0-1 1,0 0-1,0 0 1,0 0 0,0 0-1,0 0 1,0-1-1,0 1 1,1-1 0,-1 0-1,0 0 1,0 0-1,5-1 1,7-1 82,1-1-1,-1 0 1,24-9-1,-32 10-66,13-5 4,-1-1-1,0-1 1,-1 0 0,0-2-1,0 0 1,-1-1-1,-1 0 1,0-2 0,24-25-1,-6 0-84,-1-2 0,46-78 0,-77 116 52,1-2 13,0-1 1,0 1-1,1 0 0,6-6 0,-9 11-16,-1-1 1,0 1-1,0 0 0,1-1 1,-1 1-1,0 0 0,1 0 1,-1 0-1,0-1 0,1 1 1,-1 0-1,1 0 0,-1 0 1,0 0-1,1-1 0,-1 1 1,1 0-1,-1 0 1,0 0-1,1 0 0,-1 0 1,1 0-1,-1 0 0,0 0 1,1 1-1,-1-1 0,1 0 1,-1 0-1,0 0 0,1 0 1,-1 0-1,1 1 0,-1-1 1,0 0-1,1 0 1,-1 1-1,0-1 0,1 0 1,-1 0-1,0 1 0,0-1 1,1 0-1,-1 1 0,0-1 1,0 0-1,0 1 0,1-1 1,-1 1-1,0-1 0,0 0 1,0 1-1,0 0 1,6 24 23,-5-23-12,7 90 218,0 4-114,-6-84-110,0 0 1,1-1-1,0 0 0,1 1 1,10 20-1,-11-28 21,0 1-1,1 0 1,-1-1-1,1 1 1,0-1-1,0 0 1,0 0-1,1-1 1,-1 1-1,1-1 0,0 0 1,0 0-1,0-1 1,0 1-1,0-1 1,1 0-1,-1-1 1,1 1-1,-1-1 1,1 0-1,0 0 1,-1-1-1,10 0 1,4-1 51,0-1-1,0 0 1,-1-2 0,1 0 0,31-12 0,-40 12-50,-1 0 0,0 0 0,0-1 0,0 0 0,0-1 0,-1 0 0,0 0 0,0-1 0,9-10 0,-8 6 4,0 0 0,-1 0 0,-1-1 0,0 1 0,-1-2 0,8-20 0,-5 7 20,-1-1-1,8-48 0,-15 72-62,-1-1-1,1 1 0,-1 0 0,0-1 1,0 1-1,0 0 0,-1 0 0,1-1 0,-1 1 1,0 0-1,-2-6 0,3 9 8,0-1 0,-1 0 0,1 0 0,0 1 0,-1-1 0,1 0 0,-1 1 0,1-1 0,-1 0 0,1 1 0,-1-1-1,0 1 1,1-1 0,-1 1 0,0-1 0,1 1 0,-1-1 0,0 1 0,1 0 0,-1-1 0,0 1 0,0 0 0,-1 0 0,0 0 1,1 0 1,-1 0 0,0 0-1,1 0 1,-1 0 0,1 1-1,-1-1 1,1 1 0,-1-1-1,1 1 1,-3 1-1,-1 1-15,-1 1 1,1 0-1,-1 0 0,-6 8 0,1 0 47,1 0 1,0 1-1,1 0 1,1 1-1,0 0 1,1 0-1,0 1 0,2 0 1,-6 17-1,10-25-7,-1-1-1,1 1 0,1 0 1,-1 0-1,1-1 0,0 1 1,1 0-1,-1 0 0,2-1 0,-1 1 1,0 0-1,1-1 0,1 1 1,-1-1-1,1 0 0,0 0 1,0 0-1,1 0 0,-1 0 1,1-1-1,1 0 0,-1 0 0,1 0 1,0 0-1,0-1 0,11 8 1,-4-3 6,1-1 1,0-1 0,0 0-1,0 0 1,1-1 0,0-1-1,0-1 1,15 4 0,-18-6-225,0-1 0,0 0 1,0-1-1,-1 0 0,1 0 1,0-1-1,0-1 0,0 0 1,-1 0-1,1-1 0,16-7 1,-15 5-1002,0-1-1,0-1 1,11-8 0,-13 8-520,-2 0 1,1-1-1,-1 0 0,0 0 1,-1-1-1,11-15 0,13-24-3287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0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30 3328,'13'-15'6202,"-21"4"54,7 10-5963,0 0 0,-1 1 0,1 0 0,-1-1 0,1 1-1,0 0 1,-1 0 0,1 0 0,-1 0 0,1 0 0,-1 0 0,1 0 0,0 0-1,-1 1 1,-2 0 0,-1 0-138,-1 0 0,1 0 0,-1 1 0,-5 2 0,3 1-27,1 1 0,0 0 0,0 0 0,0 1 0,-8 10 0,-7 6 16,-10 10 205,1 0-1,-40 57 1,69-88-329,0 1 1,0 0 0,0 1-1,1-1 1,-1 0-1,1 1 1,0-1 0,0 0-1,0 1 1,0-1 0,0 1-1,1 0 1,0-1-1,0 5 1,0-5-19,1-1-1,-1 1 0,1-1 1,0 1-1,0-1 1,0 0-1,0 1 1,0-1-1,1 0 1,-1 0-1,1 0 0,-1 0 1,1 0-1,0 0 1,0 0-1,0-1 1,0 1-1,0-1 1,0 1-1,0-1 1,4 2-1,2 0 47,0 1 1,0-1-1,1-1 1,-1 0-1,1 0 1,0-1-1,0 1 1,-1-2-1,1 0 1,0 0-1,0 0 1,10-3-1,-12 2 6,0 0 0,0-1-1,0 1 1,-1-2-1,1 1 1,-1-1 0,0 0-1,1 0 1,-1-1-1,-1 0 1,1 0 0,0 0-1,-1 0 1,0-1-1,8-9 1,-7 4 35,1-1 0,-2 0 1,1 0-1,-1 0 0,-1-1 1,0 0-1,-1 1 0,0-1 1,1-13-1,0-15 169,-1-56 1,-3 94-261,0 1 6,0 1 0,1-1 1,-1 0-1,0 0 0,0 0 1,0 0-1,0 0 0,0 0 1,-1 0-1,1 0 0,0 1 1,0-1-1,-1 0 0,1 0 1,0 0-1,-1 0 0,1 1 0,-1-2 1,0 3-3,1 0 0,-1 0 0,1 0 0,-1-1 0,1 1 0,-1 0 0,1 1 0,0-1 0,0 0 0,-1 0 0,1 0 0,0 0 0,0 0 0,0 1 0,-2 26 118,1 0 1,1 0-1,2 0 1,8 47 0,-9-70-115,0 0 1,1 0-1,-1 0 1,1 0-1,1 0 1,-1 0-1,1 0 1,0-1 0,0 1-1,0-1 1,0 0-1,1 0 1,0 0-1,0 0 1,0-1 0,0 1-1,0-1 1,1 0-1,-1-1 1,1 1-1,0-1 1,0 1-1,0-2 1,0 1 0,10 2-1,7-1-510,0 0 0,0-1 0,42-3 0,-23-2-3501,50-11 0,-45 5 1008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0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8 995 4992,'-1'0'102,"1"0"-1,0 0 1,-1 0 0,1 0 0,-1 0-1,1 0 1,0 0 0,-1 1-1,1-1 1,0 0 0,0 0 0,-1 0-1,1 1 1,0-1 0,-1 0 0,1 1-1,0-1 1,0 0 0,0 0-1,-1 1 1,1-1 0,0 1 0,5 4 1498,17 0 1009,-11-4-2123,0-1-1,1 0 1,-1-1 0,0 0-1,1-1 1,-1 0 0,0 0 0,13-6-1,4-3 167,-1 0-1,26-16 0,-35 17-457,-1-2 0,1 0-1,-2-1 1,0-1 0,16-17 0,-6 1 94,38-54 0,114-209 1058,-158 259-1188,2-5 270,34-81 1,-49 100-273,-1-1 1,-1 1-1,-1-1 0,0 0 1,-2 0-1,1-24 1,-4 35-14,1 0 0,-4-18 1,4 26-141,0 0 1,-1 0 0,1 0 0,-1 0 0,0 0 0,1 0-1,-1 0 1,0 0 0,0 0 0,0 1 0,0-1 0,-1 0-1,1 1 1,0-1 0,-1 1 0,1-1 0,-1 1 0,1 0-1,-3-2 1,2 3-30,1 0 0,-1 0 0,0-1-1,1 1 1,-1 1 0,0-1 0,1 0 0,-1 0-1,0 0 1,1 1 0,-1-1 0,0 1 0,1 0-1,-1-1 1,1 1 0,-1 0 0,1 0 0,-1 0-1,1 0 1,-2 1 0,2-1 0,-6 5-38,0 0-1,0 0 1,0 1-1,1-1 1,-1 2-1,-7 13 1,1-2 58,-13 34-1,11-20 119,3 2-1,1 0 1,-11 58-1,-3 112 291,23-186-372,-1 17 136,1 58-1,3-85-100,0 1-1,0 0 1,1-1 0,0 1-1,0-1 1,1 0-1,1 0 1,0 0-1,0 0 1,0 0 0,7 8-1,-8-13-38,0-1-1,1 1 1,-1-1-1,1 0 1,0 0-1,0 0 1,0 0-1,1-1 1,-1 1 0,0-1-1,1 0 1,0-1-1,-1 1 1,1-1-1,0 0 1,7 1-1,5 0 52,0-2 0,-1 0 0,25-3 0,-17 1-32,1-2 1,-1-1 0,0-1 0,0-1 0,32-14 0,-42 15-7,0-1 0,-1 0 0,0-1 0,0-1 0,-1 0 1,0-1-1,-1 0 0,0-1 0,18-22 0,8-26 372,-31 52-490,-4 8-159,-3 5 16,-17 31-448,-8 24 594,14-31 23,8-21 72,0 0-1,1 0 1,0 1-1,1-1 1,-1 1-1,2 0 1,-1 10 0,2-19 0,-1 0 0,1 1 0,0-1 1,0 0-1,1 1 0,-1-1 0,0 0 1,0 1-1,1-1 0,-1 0 0,0 1 0,1-1 1,-1 0-1,1 0 0,0 1 0,0-1 1,-1 0-1,1 0 0,0 0 0,0 0 1,0 0-1,0 0 0,0 0 0,0 0 1,0 0-1,0-1 0,0 1 0,1 0 1,-1-1-1,0 1 0,0-1 0,1 1 1,-1-1-1,0 0 0,1 1 0,-1-1 1,3 0-1,-1 0 25,0 0 0,0-1 1,0 1-1,0-1 0,0 0 1,0 0-1,0 0 0,0 0 0,0 0 1,0 0-1,0-1 0,-1 0 1,1 1-1,-1-1 0,4-3 1,-2 1-8,-1-1 0,1 1 0,-1-1 0,0 0 0,-1 0 0,1 0 0,-1 0 0,0 0 0,0 0 0,0-1 0,-1 1 0,0-1 0,0 1 0,-1-1 0,1-8 1,-1 6-61,0-1 1,-1 1-1,0 0 1,-1-1-1,0 1 1,0 0-1,0 0 1,-1 0-1,-7-12 1,-2 7-158,12 12 165,-1 1-1,1 0 1,0-1-1,-1 1 1,1 0-1,0-1 1,-1 1-1,1 0 1,-1 0-1,1-1 1,-1 1-1,1 0 1,-1 0-1,1 0 1,-1 0-1,1 0 1,-1 0-1,1 0 0,-1 0 1,1 0-1,0 0 1,-1 0-1,1 0 1,-1 0-1,1 0 1,-1 0-1,1 0 1,-2 1-1,2-1 11,0 0 1,0 1-1,0-1 0,0 0 0,0 0 0,-1 1 0,1-1 0,0 0 1,0 1-1,0-1 0,0 0 0,0 1 0,0-1 0,0 0 0,0 1 1,0-1-1,0 0 0,0 0 0,1 1 0,-1-1 0,0 0 1,0 1-1,0-1 0,0 0 0,0 0 0,1 1 0,-1-1 0,0 0 1,1 1-1,10 11 2,-8-9 15,0-1 0,1 1 0,-1-1 0,1 0 0,0 0 0,4 2 0,6-1 44,0-2-1,1 1 1,-1-2-1,0 0 1,1 0-1,-1-1 0,0-1 1,1-1-1,14-4 1,-7 1 7,0-2 0,-1 0 0,0-1 0,0-1 0,28-19 1,-26 14 54,-1-1 0,0-2 1,-2 0-1,28-31 0,-16 7 122,-2-1 0,-2-2 0,33-71 0,-51 95-200,-2-1-1,0 1 0,-2-1 1,0 0-1,-2-1 0,0 0 1,0-44-1,-5 52-92,0 15 50,1 0 0,0 0-1,0 0 1,0 0-1,-1 0 1,1 0-1,0 0 1,0 0-1,0 1 1,-1-1-1,1 0 1,0 0-1,0 0 1,0 0-1,0 0 1,0 0 0,-1 0-1,1 0 1,0 1-1,0-1 1,0 0-1,0 0 1,0 0-1,0 0 1,0 1-1,-1-1 1,1 0-1,0 0 1,0 0-1,0 0 1,0 1 0,0-1-1,0 0 1,0 0-1,0 1 1,-10 30-265,8-25 233,-6 23-25,2 0-1,0 0 1,0 34-1,2 91 84,4-131-12,0 63-574,4-1-1,19 110 1,-19-156-2400,-3-14-1840,-1-25 4671,0 1 0,0-1 0,-1 0 0,1 1-1,0-1 1,0 0 0,0 0 0,0 1 0,0-1-1,0 0 1,-1 0 0,1 1 0,0-1 0,0 0-1,0 0 1,-1 1 0,1-1 0,0 0 0,0 0-1,-1 0 1,1 0 0,0 1 0,0-1 0,-1 0-1,1 0 1,0 0 0,-1 0 0,1 0 0,0 0-1,0 0 1,-1 0 0,1 0 0,0 0 0,-1 0-1,1 0 1,0 0 0,-1 0 0,1 0 0,0 0-1,0 0 1,-1 0 0,-15-5-4376,13 5 3859,-10-4-1377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0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72 108 7296,'-41'-52'2368,"39"49"-2165,0 0 1,0 0 0,0 0 0,-1 0-1,0 1 1,-5-4 0,8 5-41,-1 1 0,0-1 0,1 1 1,-1-1-1,1 0 0,-1 1 0,1-1 0,-1 0 1,1 1-1,-1-1 0,1 0 0,-1 1 0,1-1 1,0 0-1,-1-1 0,1 2-59,0-1 0,0 1 0,0-1-1,0 1 1,0 0 0,0-1 0,0 1 0,0-1 0,0 1 0,0 0 0,0-1 0,0 1-1,0-1 1,0 1 0,0 0 0,0-1 0,0 1 0,1 0 0,-1-1 0,0 1-1,0 0 1,0-1 0,1 1 0,-1 0 0,0-1 0,1 1 0,-1 0 0,0 0 0,0-1-1,1 1 1,-1 0 0,1 0 0,-1 0 0,0-1 0,1 1 0,-1 0 0,0 0-1,1 0 1,-1 0 0,1 0 0,-1 0 0,1 0 0,20-3 1357,-19 3-1203,223 1 2190,-25 1-3685,-100-6-4261,-51-1 2602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1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134 606 5632,'-9'-11'4490,"9"11"-4278,0 0 0,0 0-1,-1 0 1,1-1 0,0 1 0,0 0 0,-1 0 0,1 0-1,0 0 1,0 0 0,-1 0 0,1 0 0,0 0-1,-1 0 1,1 0 0,0 0 0,-1 0 0,1 0 0,0 0-1,-1 0 1,-4 1 249,0-1 0,0 1 0,1-1 0,-1 2 0,0-1-1,0 0 1,0 1 0,-5 2 0,4 0-312,-1 0 0,1-1 0,0 2 0,0-1-1,1 1 1,-1 0 0,1 0 0,-9 12 0,13-16-150,0 0-1,0 0 1,0 1-1,1-1 1,-1 1 0,0-1-1,1 0 1,-1 1-1,1-1 1,-1 1 0,1-1-1,0 1 1,-1-1 0,1 1-1,0 0 1,0-1-1,0 1 1,0-1 0,1 1-1,0 2 1,-1-2 2,1 0-1,1 0 1,-1 0 0,0 0 0,0 0 0,1 0 0,-1 0 0,1 0-1,0-1 1,-1 1 0,1-1 0,3 2 0,4 3 57,0-1 0,1 0 0,-1-1 0,20 7 0,-6-4 125,0-2 0,0 0 0,28 2 0,-37-6 31,-1 0 1,1-1-1,-1-1 1,1 0-1,-1-1 1,0-1-1,16-4 1,-27 6-180,1 0-1,-1 0 1,1 1 0,-1-1-1,0-1 1,1 1 0,-1 0-1,0 0 1,0-1 0,0 0-1,0 1 1,0-1 0,0 0-1,-1 0 1,1 0 0,0 0-1,-1 0 1,0 0 0,1 0-1,-1-1 1,1-2 0,-1 0-9,0 0 0,0 0 0,-1 0 0,0 1 0,0-1 1,0 0-1,0 0 0,-1 0 0,0 0 0,0 0 0,0 1 1,0-1-1,-1 0 0,0 1 0,0-1 0,0 1 0,-1 0 0,1-1 1,-1 1-1,-5-6 0,3 4 13,-2-3-62,0-1 0,-1 1 1,-1 1-1,-13-13 0,5 9-323,-17-19-1,33 30 304,0 1 0,1-1 0,-1 1 1,0-1-1,0 1 0,0 0 0,0-1 0,0 1 0,0 0 1,0-1-1,-2 1 0,2 0-136,9 0 189,-3 0 63,-1-1 1,1 1-1,-1-1 0,0 0 0,1-1 0,-1 1 1,0-1-1,0 0 0,0 0 0,0 0 0,0 0 0,0-1 1,-1 1-1,7-7 0,0 0 78,-1-1 0,-1 0 0,13-19 0,113-195 654,-110 182-708,54-74 0,-68 102-24,-9 13-62,0-1 0,1-1 0,0 1 1,-1 0-1,1 0 0,0 0 0,0 0 0,4-2 0,-5 4-12,-1-1-1,1 1 1,-1 0 0,1 0 0,-1 0 0,1-1 0,-1 1-1,1 0 1,-1 0 0,1 0 0,-1 0 0,1 0-1,-1 0 1,1 0 0,-1 0 0,1 0 0,-1 1 0,1-1-1,0 0 1,0 1-5,0 0 0,0-1-1,0 1 1,0 0 0,0 0 0,0 0 0,-1-1-1,1 1 1,0 0 0,0 0 0,-1 0-1,1 0 1,0 2 0,2 3 19,-1 0 1,1 1-1,-1 0 0,0 0 1,-1-1-1,1 1 0,-1 11 1,2 44-90,-9 96 1,-19 69 98,21-192-2,-44 293 352,-9-82 187,52-226-366,-1-1-1,-1-1 0,-17 32 1,24-49-159,0 0 0,-1 0 0,1-1 0,-1 1 1,1 0-1,-1 0 0,0-1 0,1 1 1,-1-1-1,1 1 0,-1 0 0,0-1 1,0 1-1,-1 0 0,2-1-22,0 0 0,-1 0-1,1 0 1,0 0 0,-1 0-1,1 0 1,0 0 0,0 0-1,-1 0 1,1 0 0,0-1-1,-1 1 1,1 0 0,0 0-1,0 0 1,-1 0 0,1 0-1,0-1 1,0 1 0,-1 0-1,1 0 1,0 0 0,0-1-1,0 1 1,-1 0 0,1 0 0,0-1-1,-2-2 23,1 0 0,0 0 0,0 0 0,0 0 0,-1-5 0,0-5-53,1 1 0,0-1 0,0 1 1,2-1-1,-1 0 0,4-12 0,17-72-268,-17 81 211,1 0 1,1 1-1,0 0 0,12-21 0,-14 30 42,0-1 1,1 1-1,-1 0 0,1 1 0,0-1 1,1 1-1,-1 0 0,1 0 0,0 1 0,1-1 1,-1 2-1,8-5 0,2 2-153,-1 1 0,1 1 0,0 0 0,0 1 0,0 0 0,1 2-1,22 0 1,0 2-1554,-1 2 0,41 8 0,-66-8 827,1 0-1,-1 1 1,0 1 0,-1 0 0,1 1-1,-1 0 1,19 13 0,20 16-2079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1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175 855 4480,'3'-28'7056,"-3"27"-6836,1-1 0,-1 1 0,0-1 0,-1 1 1,1-1-1,0 1 0,0-1 0,-1 1 0,1-1 0,0 1 1,-1-1-1,0 1 0,1 0 0,-1-1 0,0 1 1,0 0-1,1-1 0,-1 1 0,0 0 0,0 0 0,-1 0 1,1 0-1,0 0 0,0 0 0,0 0 0,-1 0 1,1 1-1,0-1 0,-1 0 0,1 1 0,-3-1 0,2 0-168,0 1-1,-1 0 0,1 0 0,0 0 0,-1 0 0,1 1 1,-1-1-1,1 1 0,0-1 0,-1 1 0,1 0 0,0 0 1,0 0-1,0 0 0,0 0 0,0 0 0,0 1 0,0-1 1,-2 2-1,-6 7-11,1 0 0,0 0 0,1 1 0,-11 19 0,-23 50-198,40-75 157,1 0 0,-1-1 0,1 1 0,0 0 0,0 0 0,1 0 0,-1 0-1,1 0 1,0 0 0,1 0 0,0 6 0,-1-9 28,1 0 1,-1 0-1,0-1 0,1 1 0,-1 0 1,1 0-1,0-1 0,0 1 0,-1 0 1,1-1-1,0 1 0,0-1 0,1 1 1,-1-1-1,0 1 0,0-1 0,1 0 1,-1 1-1,1-1 0,-1 0 0,1 0 1,-1 0-1,1 0 0,0-1 0,-1 1 1,1 0-1,0-1 0,0 1 0,-1-1 1,1 0-1,4 1 0,-4-1 36,1-1 0,-1 1 1,1-1-1,-1 0 0,1 1 0,-1-1 0,0 0 0,1-1 0,-1 1 1,0 0-1,0-1 0,0 1 0,3-3 0,23-25 485,-27 29-545,7-10 91,-1 0 0,1 0 0,-2-1 0,7-13 0,-6 10-20,10-19-33,-2 0 1,-1-1-1,-2-1 1,9-40 0,-19 68-41,29-126 323,-27 109-248,-1 1 0,-1-1 0,-1-42 0,-2 55-98,1 4-14,0 1 0,-1-1 1,1 1-1,-1-1 0,-1 1 0,1 0 0,-1 0 0,0-1 1,-1 1-1,-3-6 0,6 11 7,-1 1 0,1-1-1,0 1 1,-1-1 0,1 0 0,-1 1-1,0-1 1,1 1 0,-1-1 0,1 1 0,-1-1-1,0 1 1,1-1 0,-1 1 0,0 0 0,1 0-1,-1-1 1,0 1 0,0 0 0,1 0-1,-1 0 1,0-1 0,0 1 0,0 0 0,1 0-1,-1 0 1,0 1 0,0-1 0,1 0-1,-1 0 1,0 0 0,0 0 0,1 1 0,-1-1-1,0 0 1,1 1 0,-1-1 0,0 1 0,1-1-1,-1 0 1,-1 2 0,-1 1-64,1-1-1,-1 1 1,0 0 0,1 0 0,0 0-1,0 0 1,-3 5 0,0 3 95,1 0 1,0 0-1,0 1 1,1-1-1,-2 16 1,-4 64 307,9-86-305,-3 35 178,5 81-1,-1-108-88,1-1 0,0 1 0,1-1 0,0 0 0,1 1-1,1-2 1,0 1 0,0 0 0,1-1 0,13 20 0,-15-27-24,0 1 0,1-1 0,-1 0 0,1 0 0,0 0 0,0 0 0,0-1 0,0 0 0,0 0 0,1-1 0,0 1 0,-1-1 0,1 0 0,0-1 0,7 2 0,-1-2-17,0 0-1,0 0 1,0-1-1,0-1 1,0 0-1,19-5 1,-21 4-19,1-2 0,0 1 0,-1-1 0,0-1 0,0 0 0,0 0 0,-1-1 0,1 0 0,-2-1 0,1 0 0,-1 0 0,12-13 0,3-8 117,-2 0 1,28-49-1,-41 64-103,21-43-299,-29 56 247,0 0-1,0 0 1,0 0 0,0 0-1,0 0 1,0-1 0,0 1 0,0 0-1,0 0 1,0 0 0,0 0 0,0 0-1,0 0 1,0 0 0,0 0-1,0 0 1,0 0 0,0 0 0,0 0-1,0 0 1,0 0 0,0 0-1,0-1 1,1 1 0,-1 0 0,0 0-1,0 0 1,0 0 0,0 0-1,0 0 1,0 0 0,0 0 0,0 0-1,0 0 1,0 0 0,0 0-1,0 0 1,1 0 0,-1 0 0,0 0-1,0 0 1,0 0 0,0 0-1,0 0 1,0 0 0,0 0 0,0 0-1,0 0 1,0 1 0,0-1-1,0 0 1,0 0 0,1 0 0,-1 0-1,0 0 1,0 0 0,0 0-1,0 0 1,0 0 0,0 0 0,0 0-1,0 0 1,0 0 0,1 9-233,-1 12-20,-1-8 182,-8 121-231,8-109 372,2 0 0,1 0 0,7 34 0,-8-55-18,0 1 1,1 0 0,-1-1-1,1 0 1,0 1 0,0-1 0,0 0-1,1 0 1,4 6 0,-6-9-20,1 1 0,-1-1 0,1 1 1,0-1-1,0 0 0,0 1 0,0-1 1,0 0-1,0 0 0,0 0 0,0-1 1,0 1-1,0 0 0,0-1 1,0 0-1,0 1 0,1-1 0,-1 0 1,0 0-1,0 0 0,1 0 0,-1-1 1,3 0-1,3-1 18,0 0-1,-1-1 1,1 0 0,0 0-1,-1-1 1,0 0 0,13-9-1,25-23 97,-1-1 0,-1-3-1,-3-1 1,54-70 0,-20 9-57,62-114 0,-116 182-51,-7 14 48,0-2 0,-2 1 0,9-26 1,-17 33-252,-3 14 163,0 0-1,0 1 1,0-1-1,0 0 1,0 0-1,0 0 1,0 0-1,0 0 1,0 0-1,0 0 1,0 0-1,0 0 1,0 0 0,0 0-1,0 0 1,0 0-1,0 0 1,0 0-1,0 0 1,0 0-1,0 0 1,0 1-1,-1-1 1,1 0-1,0 0 1,0 0-1,0 0 1,0 0-1,0 0 1,0 0-1,0 0 1,0 0-1,0 0 1,0 0 0,0 0-1,0 0 1,0 0-1,0 0 1,-1 0-1,1 0 1,0 0-1,0 0 1,0 0-1,0 0 1,0-1-1,0 1 1,0 0-1,0 0 1,0 0-1,0 0 1,0 0-1,0 0 1,0 0-1,0 0 1,0 0 0,0 0-1,0 0 1,0 0-1,0 0 1,-1 0-1,1 0 1,0 0-1,0 0 1,0 0-1,0-1 1,0 1-1,0 0 1,0 0-1,0 0 1,-13 21-698,-15 41 373,-113 221 58,52-130 322,-47 88-148,12 21 151,14-27 326,52-120 229,81-171-848,7-13 293,56-93 0,41-29 5,-38 60-105,193-305-156,-112 172 273,-17 24-81,-117 187-32,-29 45 42,-7 8 1,0 0 0,0 0 0,0 0 0,0 0 1,0 0-1,1 0 0,-1 0 0,0 0 0,0 0 0,0 0 0,0 0 0,0 0 0,0 0 0,0 0 0,1 0 0,-1 0 0,0 0 0,0 0 0,0 0 0,0 0 1,0 0-1,0 0 0,0 0 0,1 0 0,-1 0 0,0 0 0,0 0 0,0 0 0,0 0 0,0 0 0,0 0 0,0 0 0,0 0 0,1 0 0,-1 1 0,0-1 1,0 0-1,0 0 0,0 0 0,0 2-3,1-1 1,-1 1-1,0 0 0,0-1 1,1 1-1,-1 0 1,-1 0-1,1-1 1,0 1-1,-1 2 1,-1 10-40,-2 1 1,0-1 0,-10 24 0,-26 45 119,19-41-45,21-41-33,-118 256 208,30-56 64,76-176-246,-23 43 44,0-14 56,-2-2 1,-47 50-1,32-49 13,33-34-16,1 0-1,-29 40 1,46-59-120,1 1 0,0-1 0,0 0 1,0 0-1,-1 0 0,1 1 1,0-1-1,0 0 0,0 0 0,0 1 1,0-1-1,0 0 0,-1 0 1,1 1-1,0-1 0,0 0 0,0 0 1,0 1-1,0-1 0,0 0 1,0 1-1,0-1 0,0 0 0,0 0 1,0 1-1,0-1 0,1 0 1,-1 1-1,7-1 24,11-8-21,-5 1-7,67-32-113,112-75-1,-158 92 123,69-35-1,40-5 26,-77 35-9,86-48 0,-134 64 21,-1-1 0,-1-1 0,0 0 0,-1-1 0,-1-1 0,0 0 0,-1-1 0,15-23 0,-24 33 3,-1-1-1,0 1 0,0 0 0,3-12 0,-5 15-24,0 0 0,0-1 0,-1 1 0,1 0 0,-1-1 0,0 1 0,0-1 0,0 1 0,0-1 0,-1 1 0,0-6 0,0 8-46,1 0-1,-1 0 1,1 0-1,0 0 0,-1 0 1,0 0-1,1 1 0,-1-1 1,1 0-1,-1 0 0,0 0 1,0 1-1,1-1 0,-1 0 1,0 1-1,0-1 1,0 1-1,0-1 0,0 1 1,0 0-1,0-1 0,0 1 1,0 0-1,0-1 0,0 1 1,0 0-1,0 0 0,0 0 1,0 0-1,0 0 1,0 0-1,0 0 0,0 0 1,0 1-1,0-1 0,-2 1 1,-1 0-48,-1 1 0,1 0 0,0 0 0,0 0 1,-1 1-1,-6 5 0,-4 5 60,1 1 1,1 0-1,0 1 0,1 0 1,-11 19-1,8-12 21,2 0 0,-17 37-1,25-50-8,2 1 0,-1-1 0,2 1 0,-1 0-1,1 0 1,0-1 0,1 2 0,0-1-1,2 19 1,-1-25 21,1 0 0,0 0 0,0 0-1,0 0 1,0-1 0,1 1 0,0 0 0,-1 0-1,1-1 1,1 1 0,-1-1 0,0 0-1,1 1 1,0-1 0,0-1 0,0 1 0,0 0-1,0-1 1,0 1 0,1-1 0,-1 0 0,1 0-1,-1 0 1,1 0 0,0-1 0,0 0 0,0 0-1,0 0 1,0 0 0,0 0 0,0-1-1,0 0 1,0 0 0,8-1 0,-3 1 20,-1-1 0,1-1 0,-1 0 0,0 0 0,0 0 0,0-1 0,0 0 0,0-1 0,-1 0 0,1 0 0,-1 0 0,0-1 0,-1 0 0,1-1 0,7-7 0,68-81-43,-12 11-281,-70 83 280,0-1-1,1 0 1,-1 1 0,1-1-1,-1 1 1,1-1 0,-1 0-1,1 1 1,-1-1 0,1 1-1,0 0 1,-1-1 0,1 1-1,0-1 1,-1 1-1,1 0 1,0-1 0,0 1-1,-1 0 1,1 0 0,0 0-1,0 0 1,-1 0 0,1 0-1,1 0 1,-1 1 8,0 0 1,-1 0-1,1 0 1,0 0-1,-1 1 0,0-1 1,1 0-1,-1 0 1,0 1-1,1-1 1,-1 0-1,0 1 0,0-1 1,0 0-1,0 1 1,-1 1-1,-1 47-39,0-30 17,2 35 1,2-36-53,3 34 102,-4-49-13,-1 0-1,1 0 1,1 0-1,-1 0 0,1 0 1,-1 0-1,1 0 1,0 0-1,4 4 1,-4-6-8,1 1 0,-1-1 1,1 0-1,0 0 0,0-1 1,-1 1-1,1-1 0,0 1 1,1-1-1,-1 0 0,0 0 1,0 0-1,0-1 0,1 1 0,4 0 1,0-1 8,1 0 0,-1 0 1,0-1-1,0 1 0,11-4 0,-5 0 26,0 0 0,0-1 0,0-1 0,0 0 0,-1-1 0,0 0 0,0-1 0,-1-1 0,22-19 0,-15 6-28,-1 0-1,-1-1 0,-1-1 0,-1-1 0,-1 0 0,18-47 0,-25 47-223,-7 14 20,-1 11 176,1 0 0,0 0 0,0 0 0,0 0 0,0 0 0,-1 0 0,1-1 0,0 1 0,0 0 0,0 0 0,0 0 0,-1 0 0,1 0 0,0 0 0,0 0 0,0 0 0,-1 0 0,1 0 0,0 0-1,0 0 1,0 0 0,-1 0 0,1 0 0,0 0 0,0 0 0,0 0 0,-1 0 0,1 0 0,0 1 0,0-1 0,0 0 0,0 0 0,-1 0 0,1 0 0,0 0 0,0 0 0,0 1 0,0-1 0,0 0 0,-1 0 0,1 0-1,-8 8-94,0-1-1,0 1 0,1 0 0,0 1 0,0 0 1,-9 18-1,5-7 90,1 1 0,-9 27 0,17-41 27,0-1 0,1 0-1,0 1 1,0-1-1,0 1 1,1-1 0,0 1-1,0-1 1,2 10-1,-2-13 0,1-1 0,-1 0 0,1 0-1,-1 0 1,1 0 0,0 0 0,0 0 0,0 0-1,0 0 1,0 0 0,0 0 0,1-1-1,-1 1 1,0 0 0,1-1 0,0 1-1,-1-1 1,1 1 0,0-1 0,0 0 0,-1 0-1,1 0 1,0 0 0,0 0 0,0 0-1,0 0 1,1-1 0,-1 1 0,0-1-1,2 1 1,3-1 24,-1 0-1,1-1 1,-1 1-1,1-1 1,-1 0-1,0-1 1,0 1 0,1-1-1,-1 0 1,0-1-1,-1 0 1,1 0-1,0 0 1,-1 0-1,1-1 1,-1 0-1,6-6 1,5-7 2,0 0 1,-1-2-1,18-28 0,-8 10-74,-12 19-1,-4 5-25,18-21 1,-25 31 56,1 0 0,-1 1 0,1-1 0,0 1 0,0 0 1,0 0-1,0 0 0,0 0 0,0 1 0,1-1 0,-1 1 0,1-1 0,3 1 0,-7 0 5,1 1 0,-1 0 0,0 0 0,1 0 0,-1 0 0,0 1 0,1-1 0,-1 0 0,0 0 0,1 0 0,-1 0 0,0 0 0,1 0 0,-1 1 0,0-1 0,1 0 0,-1 0 0,0 0 0,1 1 0,-1-1 0,0 0 0,0 0 0,1 1 0,-1-1 0,0 0 0,0 1 0,0-1 0,1 0 0,-1 1 0,0-1 0,0 0 0,0 1 0,0-1 0,0 0 0,0 1 0,0-1 0,0 0 0,0 1 0,0 0 0,0 20 0,-1-14 0,-20 141 159,9-78-73,10-60-40,1 2 28,2-12-73,-1 0 0,1 0 0,0 0 0,-1 0 0,1 0-1,-1-1 1,1 1 0,0 0 0,-1 0 0,1-1 0,-1 1 0,1 0 0,-1-1 0,1 1 0,-1 0 0,1-1-1,-1 1 1,1-1 0,-1 1 0,1-1 0,93-91-87,0 1-143,-31 43 160,-61 46 55,1 1 0,-1-1-1,1 1 1,-1 0 0,1-1-1,6 0 1,-9 1 11,1 1 0,0 0 1,-1 0-1,1 0 0,0 0 0,-1 0 0,1 0 0,0 0 1,-1 0-1,1 0 0,0 0 0,-1 0 0,1 1 0,-1-1 1,1 0-1,0 0 0,-1 1 0,1-1 0,-1 0 0,1 1 0,-1-1 1,1 1-1,-1-1 0,1 0 0,-1 1 0,1-1 0,-1 1 1,1 0-1,-1-1 0,0 1 0,1-1 0,-1 1 0,0-1 1,0 1-1,1 0 0,-1-1 0,0 2 0,2 9 6,0 1 0,-1 0-1,0 15 1,0-13-7,-1 0 0,2-1 0,3 17 0,-4-26 23,0-1 0,0 1 0,0-1-1,1 1 1,-1-1 0,1 0 0,0 0 0,0 0-1,0 0 1,0 0 0,1 0 0,-1-1 0,1 1-1,0-1 1,0 0 0,5 4 0,-6-5 5,0 0 0,0 0 0,0 0 0,0 0 0,1-1 0,-1 1 0,0-1 0,0 1-1,0-1 1,1 0 0,-1 0 0,0 0 0,1 0 0,-1 0 0,3-1 0,0-1 0,-1 1 0,0-1-1,0 1 1,0-1 0,0-1 0,0 1-1,5-4 1,1-2 28,-1-1 0,1 0-1,-1 0 1,10-16 0,2-3 28,-2-2 0,31-63 0,40-83 298,-57 113-382,-2-1 0,-3-1 0,19-70 0,-40 112-17,-7 23 19,0 0 0,0 0 0,0 0 0,0 0 0,0-1 1,0 1-1,0 0 0,0 0 0,0 0 0,0 0 0,0 0 0,0 0 0,1-1 0,-1 1 0,0 0 0,0 0 0,0 0 0,0 0 0,0 0 1,0-1-1,0 1 0,0 0 0,0 0 0,0 0 0,-1 0 0,1 0 0,0 0 0,0-1 0,0 1 0,0 0 0,0 0 0,0 0 0,0 0 0,0 0 1,0 0-1,0-1 0,0 1 0,-1 0 0,1 0 0,0 0 0,0 0 0,0 0 0,0 0 0,0 0 0,-1 0 0,-4 6-78,-7 16-61,12-22 136,-15 30 12,3 0-1,0 1 0,2 1 0,-10 50 1,-10 136 110,28-208-116,-3 45 37,2 68 0,5-92-101,0 0 0,3 1 0,13 51 0,-16-76-369,1 1 0,0-1 0,0 0 0,6 10 0,-8-14-52,1-1 0,0 0 1,-1 1-1,1-1 0,0 0 1,0 0-1,0 0 1,1 0-1,-1 0 0,0-1 1,1 1-1,-1-1 0,1 1 1,0-1-1,3 1 0,7 1-1708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1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2373 457 10976,'-27'-5'4960,"37"5"-4321,-1 0 993,4 0-1024,10 0 896,9 5-864,8-5-352,-1 4-160,3-4-288,-2 0 96,0-4-2496,-4 4 1376,-4-5-4415,-6 5 3135</inkml:trace>
  <inkml:trace contextRef="#ctx0" brushRef="#br0" timeOffset="1">107 17 11648,'-90'-17'5247,"73"22"-4543,21-5-2335,22 0-417,11 0 1152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1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1038 3136,'0'0'30,"-1"0"40,1 0 0,-1 0 1,1 1-1,-1-1 1,1 0-1,-1 0 0,1 1 1,-1-1-1,1 0 1,0 1-1,-1-1 0,1 0 1,-1 1-1,1-1 1,0 0-1,-1 1 0,1-1 1,0 1-1,0-1 1,-1 1-1,1-1 0,0 1 1,0-1-1,0 1 1,-1-1-1,1 2 1499,2 3 1980,-1-1-1685,6-5-402,-3 0-757,3-1-178,0 0 0,-1-1 0,0 0 1,1 0-1,-1 0 0,0 0 0,9-9 0,14-14 478,47-55-1,18-39 58,-56 71-645,118-145 1325,-91 116-764,-64 76-953,23-24 385,-10 18-184,-14 8-218,1 0 0,-1 0 0,0 0 0,1 0 0,-1-1 0,1 1-1,-1 0 1,1 0 0,-1 0 0,1 0 0,-1 1 0,1-1 0,-1 0 0,1 0 0,-1 0 0,1 0-1,-1 0 1,0 1 0,1-1 0,-1 0 0,1 0 0,-1 1 0,0-1 0,1 1 0,0-1 6,0 1 1,-1 0 0,1 0 0,-1 0 0,1 0-1,-1 0 1,1 0 0,-1 0 0,0 1 0,1-1 0,-1 0-1,0 0 1,0 0 0,0 0 0,0 2 0,-2 23 238,0-13-189,-19 122 162,6-45-190,-4 3 73,10-59 39,-5 53 0,14-84-144,-1-3-2,1 1 1,0-1 0,0 1 0,0-1-1,0 1 1,-1-1 0,1 1-1,0-1 1,0 1 0,0-1 0,0 1-1,0-1 1,0 1 0,1-1-1,-1 1 1,0-1 0,0 1 0,0-1-1,0 1 1,0-1 0,1 1-1,-1-1 1,0 1 0,0-1 0,1 0-1,-1 1 1,0-1 0,1 1-1,-1-1 1,1 0 0,0 1 0,-1-1 0,1 0 1,-1 0 0,0 0 0,1 0 0,-1 0 0,1 0 0,-1 0 0,1-1 0,-1 1 0,0 0 0,1 0 0,-1 0 0,0-1 0,1 1 0,-1 0 0,0 0 0,1-1 0,-1 1 0,0 0 0,1-1-1,-1 1 1,0 0 0,0-1 0,1 1 0,-1 0 0,0-2 0,38-79 311,23-24-236,-45 80-100,2 1 0,24-27 0,-6 16-26,2 2 1,1 1-1,71-44 0,-104 72 40,1 0 0,0 1 0,0 0 0,0 0 0,0 0 0,10-2 0,-16 5 12,0 0-1,1 0 1,-1 0 0,0 0 0,0 0-1,1 0 1,-1 0 0,0 0 0,0 0-1,0 0 1,1 1 0,-1-1 0,0 0-1,0 1 1,0-1 0,0 1 0,0 0-1,0-1 1,2 2 0,-2-1 5,-1 0-1,1 1 1,0-1 0,0 0-1,-1 1 1,1-1 0,-1 1 0,1-1-1,-1 1 1,0-1 0,1 1-1,-1 0 1,0-1 0,0 1 0,0-1-1,0 1 1,0-1 0,-1 1-1,0 2 1,-30 123 311,22-94-327,-54 182 139,62-210-138,0 0 0,0 0 0,0 0 0,1 0-1,0 9 1,0-12 6,0-1 0,0 1 0,1-1 0,-1 1 0,0-1-1,1 0 1,-1 1 0,1-1 0,-1 1 0,1-1 0,0 0-1,0 1 1,0-1 0,-1 0 0,1 0 0,0 0 0,0 0-1,1 0 1,-1 0 0,0 0 0,0 0 0,0 0 0,2 0 0,2 1 11,0-1 0,0 0 0,0-1 0,0 1-1,1-1 1,-1 0 0,0 0 0,0-1 0,0 0 0,0 0 0,8-2 0,-2-1-29,-1-1-1,1 0 0,-1-1 0,-1 0 1,17-13-1,41-42-35,31-45 46,27-27 8,-116 124 1,-7 6-3,0 1-1,0 0 0,0 0 1,0 0-1,0 0 0,0 0 1,0 0-1,1 0 0,-1 1 1,4-2-1,-5 4-3,-1-1 1,0 1-1,0 0 0,1 0 0,-1 0 1,0 0-1,0 0 0,0 0 1,0 0-1,0 0 0,0 0 0,0 0 1,0 0-1,-1 0 0,1-1 0,0 1 1,-1 1-1,-19 73 131,5-20-143,2 0-1,-11 100 1,24-152 5,-1 7-23,1-1 0,0 1 0,1-1 0,2 14 0,-3-22 48,0 1 0,0-1 0,1 1 0,-1-1 0,1 1 0,-1-1 0,1 1-1,0-1 1,-1 0 0,1 1 0,0-1 0,0 0 0,0 0 0,0 1 0,0-1 0,0 0 0,0 0 0,0 0-1,1 0 1,-1-1 0,0 1 0,1 0 0,-1 0 0,0-1 0,1 1 0,-1-1 0,1 1 0,-1-1-1,1 0 1,-1 1 0,1-1 0,-1 0 0,1 0 0,-1 0 0,3 0 0,2-2 14,0 1 0,1-1-1,-1 0 1,0 0 0,0-1 0,0 0 0,-1 0 0,1 0 0,-1-1 0,0 0 0,0 0-1,0 0 1,0 0 0,-1-1 0,1 0 0,-1 0 0,0 0 0,-1 0 0,0-1-1,1 0 1,-2 1 0,1-1 0,-1 0 0,4-13 0,-2 1-16,-1-1 0,-1 0 1,-1 0-1,-1 0 0,0 0 0,-1 1 1,-1-1-1,-8-34 0,6 43-11,1 0 0,-1 0 0,0 1 0,-1 0 0,0 0 0,-1 0 0,0 1 0,0-1 0,-1 1 0,0 1 0,0-1 0,-1 1 0,0 1 0,-10-7 0,-9-4-85,27 17 80,0 0 1,0-1-1,0 1 1,0 0-1,0 0 1,0-1-1,0 1 0,0 0 1,0 0-1,0-1 1,1 1-1,-1 0 1,0 0-1,0-1 1,0 1-1,0 0 0,0 0 1,1 0-1,-1-1 1,0 1-1,0 0 1,0 0-1,1 0 1,-1 0-1,0 0 1,0-1-1,0 1 0,1 0 1,-1 0-1,0 0 1,0 0-1,1 0 1,-1 0-1,13-7-118,14-3 147,-1 1 0,1 1 0,40-7 0,89-4 86,-110 14-113,-34 4 41,1 0 0,0 1 0,0 0 0,0 1 0,0 0 0,-1 1 0,25 7 0,-35-8-17,0 0 1,0 0-1,0 0 0,0 1 1,0-1-1,0 0 0,0 1 0,0-1 1,0 1-1,-1 0 0,1 0 1,-1 0-1,1 0 0,-1 0 1,0 0-1,1 0 0,-1 0 0,1 4 1,1 3 44,-1 0 1,0 0 0,1 16-1,-1-3 42,7 63 81,-7-56-219,1-1 0,1 1 0,15 50 0,-7-52 88,-11-26-49,-1 0 0,1 0 0,0 0 0,0 0-1,0 0 1,0-1 0,-1 1 0,1 0 0,0 0 0,0 0 0,1-1 0,-1 1 0,0-1 0,0 1 0,0-1 0,0 1 0,1-1 0,-1 0 0,0 1-1,3-1 1,-1 0 10,0 0 0,0-1 0,1 0 0,-1 0 0,0 0-1,0 0 1,0 0 0,0 0 0,0-1 0,0 1 0,0-1 0,5-4-1,4-4-2,17-19-1,-14 14 13,31-31-25,3 1-1,2 3 0,1 1 0,73-41 0,-124 81-12,4-1-14,-1-1 0,1 1 0,0 0 0,8-2 0,-13 4 24,1-1 0,0 1-1,0 0 1,0 0 0,0 0 0,0 0 0,0 0 0,0 0 0,0 0 0,-1 0 0,1 0 0,0 0 0,0 1-1,0-1 1,0 0 0,0 1 0,0-1 0,-1 0 0,1 1 0,0-1 0,0 1 0,-1-1 0,1 1 0,0 0 0,-1-1-1,1 1 1,0 0 0,-1-1 0,1 1 0,-1 0 0,1 0 0,-1-1 0,1 3 0,0 2 8,1 0 0,-1 0 1,0 0-1,-1 0 0,1 0 1,-1 1-1,-1 9 0,-7 39-48,-6 11 87,-3 0 0,-2-1-1,-29 62 1,44-112-2,6-9 0,5-7-12,6-7-15,0 0 0,-1-1 0,0-1 0,19-23 1,38-57-108,-28 35 60,-32 44 50,-4 5-60,0 0 0,1 0 1,0 0-1,0 1 0,1 0 0,8-6 0,-15 11 37,1 1 0,-1-1-1,1 1 1,-1 0-1,1 0 1,-1-1-1,1 1 1,0 0-1,-1 0 1,1 0 0,-1-1-1,1 1 1,0 0-1,-1 0 1,1 0-1,-1 0 1,1 0 0,0 0-1,-1 0 1,1 1-1,0-1 1,-1 0-1,1 0 1,-1 0-1,1 1 1,0 0 4,0-1-1,0 1 1,0 0-1,-1 0 1,1 0 0,0 0-1,0-1 1,-1 1-1,1 0 1,-1 0-1,1 0 1,0 2 0,0 2 8,0 0 1,0 0 0,0 0-1,0 1 1,-1 4 0,-1 7 6,-5 29 0,0-3-30,7-5 98,9-62 38,18-51-261,19-42-28,-46 115 155,0 0-5,0 0-1,0 0 1,0 0 0,0 1-1,0-1 1,0 0 0,1 0-1,-1 1 1,0-1 0,1 1-1,-1-1 1,1 1-1,3-2 1,-5 3 13,0-1 0,0 1 0,0 0 0,1 0 0,-1 0 0,0 0 0,0 0 0,0 0 0,1 0 0,-1 0 0,0 0 0,0 0 1,1 0-1,-1 0 0,0 0 0,0 0 0,1 0 0,-1 0 0,0 0 0,0 0 0,0 0 0,1 0 0,-1 0 0,0 0 0,0 1 0,1-1 0,-1 0 0,0 0 0,0 0 0,0 0 0,0 0 0,1 1 0,-1-1 0,0 0 0,0 0 0,0 0 0,0 0 0,1 1 0,1 10-29,-2-11 31,6 89-87,-2-17 154,-4-67-61,1-1 0,-1 0 0,1 1 0,0-1 0,1 0-1,-1 0 1,1 0 0,2 6 0,-2-8-1,-1 0 1,0 0-1,1 0 1,-1-1-1,1 1 1,0-1-1,-1 1 1,1-1-1,0 0 0,0 0 1,0 1-1,0-1 1,0-1-1,0 1 1,0 0-1,0 0 1,0-1-1,4 1 0,2 0-6,1-1 0,-1 0-1,0-1 1,0 1-1,0-2 1,0 1-1,-1-1 1,1 0 0,0-1-1,10-4 1,10-6-16,33-22 1,-57 32 25,41-26 8,73-63 0,20-34-112,-132 121 150,0 0-40,0 0 0,0 0 1,-1-1-1,0 0 1,0 0-1,4-7 1,-9 13-19,0 0 1,0 0 0,0 0-1,0 0 1,0 0-1,0 0 1,0 0 0,0 0-1,-1 0 1,1 0 0,0 0-1,0 0 1,0 0-1,0 0 1,0 0 0,0 0-1,0 0 1,0 0-1,0 0 1,-1 0 0,1 0-1,0 0 1,0 0 0,0 0-1,0 0 1,0 0-1,0 0 1,0 0 0,0 0-1,0 0 1,0-1-1,-1 1 1,1 0 0,0 0-1,0 0 1,0 0 0,0 0-1,0 0 1,0 0-1,0 0 1,0 0 0,0 0-1,0-1 1,0 1-1,0 0 1,0 0 0,0 0-1,0 0 1,0 0 0,0 0-1,0 0 1,0 0-1,0-1 1,-8 7-113,-12 19 45,-23 36-1,23-31 18,-79 132 58,94-154 8,2-2 6,0-1 1,0 1 0,0 1-1,-2 11 1,4-17-17,1 0 0,0 0 0,-1 0 0,1 0 0,0 0 0,0 0 0,0 0 0,0 0 0,0 0 0,0 0 0,0 0 0,0 0 0,1 0 0,-1 0 0,0 0 0,1 0 0,-1-1 0,0 1 0,1 0 0,-1 0 0,1 0 0,0 0 0,-1 0 0,1-1 0,-1 1 0,1 0 0,0-1 0,0 1 0,0 0 0,-1-1 0,1 1 0,0-1 0,0 1 0,0-1 0,0 1 0,0-1-1,0 0 1,1 1 0,1-1 8,-1 0 0,1 0 0,-1 0 0,1 0 0,-1 0 0,0 0-1,1-1 1,-1 1 0,1-1 0,-1 0 0,0 1 0,0-1-1,1 0 1,-1-1 0,0 1 0,0 0 0,0-1 0,0 1 0,0-1-1,-1 1 1,3-3 0,4-5 11,1-1 1,12-19-1,-17 22-51,100-152-93,-103 164 66,1-1-1,-1 1 1,0-1-1,1 10 0,4 130 80,-6-133-10,1-1 1,3 20 0,-4-28-8,1 1 0,-1-1 0,1 1 1,0-1-1,0 0 0,0 1 1,0-1-1,0 0 0,0 1 1,1-1-1,-1 0 0,1 0 1,-1 0-1,1 0 0,0-1 0,4 4 1,-4-4-4,1 0 0,0 1 0,0-1 0,0-1 0,0 1 0,0 0 0,0-1-1,0 1 1,0-1 0,0 0 0,0 0 0,0 0 0,5-2 0,1 0 2,0 0 0,16-8-1,-21 9-4,17-9 34,1 0 0,-2-2 1,37-26-1,46-51 117,-63 50-60,57-73-1,-77 85-55,-2-1-1,0-2 1,-2 1-1,14-36 0,-4-8-14,-3-1 0,-3-1-1,10-79 1,-30 151-24,1-1 0,0 1 0,-1 0 0,0 0 0,1 0 0,-1-1 0,-1 1 0,1 0 0,0 0 0,-1 0 0,1-1 0,-1 1 0,0 0 0,0 0 0,-1 0 0,-1-3 0,3 5 1,0 1 1,0 0 0,0 0 0,0-1-1,-1 1 1,1 0 0,0 0-1,0-1 1,0 1 0,-1 0 0,1 0-1,0 0 1,0 0 0,-1-1-1,1 1 1,0 0 0,0 0-1,-1 0 1,1 0 0,0 0 0,0 0-1,-1-1 1,1 1 0,0 0-1,-1 0 1,1 0 0,0 0 0,0 0-1,-1 0 1,1 0 0,0 0-1,-1 0 1,1 1 0,0-1-1,0 0 1,-1 0 0,1 0 0,0 0-1,0 0 1,-1 0 0,1 1-1,0-1 1,0 0 0,-1 0 0,1 0-1,0 0 1,0 1 0,0-1-1,-1 1 1,-9 16-102,8-13 71,-146 300 316,138-282-238,0 1 0,2 0-1,1 0 1,1 0 0,1 1-1,1 0 1,1 0-1,1 1 1,1-1 0,4 34-1,-1-37-17,1-1 0,1 0 0,1-1-1,1 1 1,15 33 0,-17-46-45,0 0 0,0 0 0,0-1 0,1 1-1,0-1 1,1 0 0,10 9 0,-12-11-35,1-1 0,-1-1 0,1 1 1,-1 0-1,1-1 0,0 0 0,0 0 0,0-1 0,0 1 0,1-1 1,-1 0-1,10 0 0,-6-1-245,-1 0 1,1-1-1,0 0 1,-1-1 0,1 0-1,-1 0 1,12-5-1,54-29-3375,-73 35 3587,62-31-2207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1097 5056,'-14'7'4864,"26"-6"-2459,-5-2-1962,1 0 0,-1-1 0,0 1 0,0-2 0,1 1 0,-1-1 0,-1 0 0,1 0 1,0-1-1,-1 0 0,0 0 0,9-8 0,-2 1-158,0 0 1,-1-1 0,0-1-1,-1 0 1,0-1 0,10-17-1,4-4 78,22-29 656,79-82 0,-71 93-415,3 2 1,111-74-1,-83 69 863,-84 55-1429,0 0 0,0-1 0,1 1 0,-1 0 0,0 0 0,0 0 0,0 0 0,1 0 0,-1 0 0,1 1 0,-1-1 0,0 1 0,1 0 0,-1-1 0,4 1 0,-5 5 186,-2 6-122,-1-1 1,0 0 0,-1 0 0,0-1 0,0 1 0,-6 9-1,1 0 5,-49 114 91,25-58-316,-11 9 279,2-1 89,40-83-249,1 0 0,0 0 0,0 0 0,0 0 0,0 0 0,0 0 0,0 0 1,0 1-1,0-1 0,0 0 0,-1 0 0,1 0 0,0 0 0,0 0 0,0 0 0,0 0 0,0 1 0,0-1 1,0 0-1,0 0 0,0 0 0,0 0 0,0 0 0,0 0 0,0 1 0,0-1 0,0 0 0,0 0 0,0 0 1,0 0-1,0 0 0,0 0 0,0 1 0,0-1 0,0 0 0,0 0 0,1 0 0,-1 0 0,0 0 0,0 0 1,0 0-1,0 0 0,0 1 0,0-1 0,0 0 0,0 0 0,0 0 0,1 0 0,-1 0 0,0 0 0,0 0 1,0 0-1,0 0 0,0 0 0,0 0 0,1 0 0,7-5 33,74-95 156,-36 40-162,-35 47-59,24-31 49,2 2-1,67-61 1,-100 101-10,-1-1 0,1 0 0,0 1 0,5-3 1,-8 5-5,-1 0 0,0-1 0,1 1 0,-1 0 1,1 0-1,-1-1 0,1 1 0,0 0 1,-1 0-1,1 0 0,-1 0 0,1 0 0,-1 0 1,1 0-1,-1 0 0,1 0 0,-1 0 0,1 0 1,-1 0-1,1 0 0,0 0 0,-1 0 1,1 0-1,-1 1 0,1-1 0,-1 0 0,1 0 1,-1 1-1,0-1 0,1 0 0,-1 1 0,1-1 1,-1 1-1,0-1 0,1 0 0,-1 1 1,0-1-1,1 1 0,-1-1 0,0 1 0,1-1 1,-1 1-1,0-1 0,0 1 0,0 0 0,1 3 22,-1 0 0,0 0 0,0 0 0,-1 8 0,-1 1 36,-21 214 397,23-206-515,0-21 56,0 0-1,0 1 1,0-1 0,0 0-1,0 0 1,0 0 0,0 0-1,0 0 1,0 0 0,0 0-1,0 1 1,0-1 0,1 0-1,-1 0 1,0 0 0,0 0-1,0 0 1,0 0 0,0 0-1,0 0 1,0 0 0,1 0-1,-1 0 1,0 0 0,0 0-1,0 0 1,0 0 0,0 0-1,0 1 1,1-1 0,-1 0-1,0 0 1,0-1 0,0 1-1,0 0 1,0 0 0,0 0-1,1 0 1,-1 0 0,0 0-1,0 0 1,0 0 0,0 0-1,0 0 1,0 0 0,0 0-1,1 0 1,-1 0 0,0 0-1,0-1 1,0 1 0,0 0-1,0 0 1,0 0 0,0 0-1,0 0 1,0 0 0,0-1-1,20-29 29,-11 14-1,2-1-38,1 1 0,1 1 1,0 0-1,1 0 0,27-20 1,-17 17-6,1 1 0,0 1 0,32-15 0,-51 28 5,0 1 0,0-1 0,1 1-1,-1 0 1,0 0 0,1 1 0,10-1 0,-16 2 6,0 0 0,1 0 0,-1 0 0,0 0 0,1 0 0,-1 1-1,0-1 1,1 0 0,-1 1 0,0 0 0,1-1 0,-1 1 0,0 0 0,0-1 0,0 1-1,0 0 1,2 1 0,-2 0 6,0 0 0,0 0 0,0-1 0,0 1 0,0 0 0,0 0 0,-1 0 0,1 0 0,0 0 0,-1 1 0,0-1 0,0 0 0,1 0 0,-2 4 0,0 17 92,-2 0 0,-8 38 0,-4 23 156,13-64-197,1-12-44,0 0 1,0 0-1,1 0 1,0 0-1,0 0 1,1 0-1,0 0 1,4 13-1,-5-19-9,1-1 0,0 1-1,0 0 1,0-1 0,0 0-1,0 1 1,0-1-1,0 0 1,0 1 0,1-1-1,-1 0 1,0 0-1,1 0 1,-1 0 0,1 0-1,-1 0 1,1 0 0,0-1-1,-1 1 1,1-1-1,0 1 1,-1-1 0,1 0-1,0 1 1,-1-1-1,1 0 1,0 0 0,0 0-1,-1 0 1,1 0 0,0-1-1,2 0 1,2 0-16,1-1 0,-1 0 0,1 0 0,-1-1 0,0 1 0,0-1 0,8-6 0,2-2-12,-1-2 0,0 1 0,-1-2-1,15-18 1,45-66-141,-23 29 118,-41 57 52,1-1 0,-1 0 0,15-26 0,-40 76 89,2 1-1,2 0 1,1 1-1,-4 42 1,12-70-95,0 0 1,1 0 0,0 0-1,1 0 1,0 0 0,1 0-1,4 20 1,-5-30 11,0 0 0,1 1-1,-1-1 1,1 0 0,-1 1 0,1-1-1,0 0 1,0 0 0,-1 0 0,1 0-1,0 1 1,0-1 0,0 0 0,0-1-1,2 3 1,-2-3 1,0 0-1,0 1 1,0-1 0,-1 0-1,1 0 1,0 0 0,0 1-1,0-1 1,-1 0 0,1 0-1,0 0 1,0-1 0,0 1-1,0 0 1,-1 0 0,1 0-1,0-1 1,0 1 0,-1 0-1,2-1 1,1-1 5,0 0-1,-1 0 1,1 0 0,-1 0 0,1-1-1,-1 1 1,0-1 0,0 1-1,0-1 1,0 0 0,-1 0-1,3-4 1,3-12 19,-1 0 1,0-1-1,-2 0 0,0 1 0,-2-2 1,1-24-1,-3 31-71,0 0 1,-1 0 0,-1 0-1,-6-24 1,5 32 7,1-1 0,-1 0 0,0 1 0,0 0 0,0-1 0,-1 1 0,0 1 0,-1-1 0,1 1-1,-11-10 1,14 14 2,0 0 0,0 1 0,1-1 0,-1 0-1,0 0 1,0 1 0,1-1 0,-1 0 0,0 0-1,1 0 1,-1 0 0,1 0 0,-1 0-1,1 0 1,-1-2 0,1 3 19,0-1 0,0 1 0,1 0 0,-1-1 0,0 1 0,0 0 0,0-1 0,0 1 0,1 0 0,-1 0 0,0-1 0,0 1 0,1 0 0,-1-1-1,0 1 1,1 0 0,-1 0 0,0 0 0,1-1 0,-1 1 0,0 0 0,1 0 0,-1 0 0,1 0 0,-1 0 0,0 0 0,1 0 0,0 0 0,7-1-63,-1 0 0,1 1 0,11 2 0,-3-1 27,70-1-22,239 4 436,-263-4-515,-38-1 188,35 3-1,-58-2-18,-1 0-1,1 0 1,0 0 0,-1 0-1,1 0 1,0 1 0,-1-1 0,1 0-1,0 0 1,-1 0 0,1 0-1,-1 1 1,1-1 0,-1 0-1,1 1 1,0-1 0,-1 0-1,1 1 1,-1-1 0,0 1-1,1-1 1,-1 1 0,1-1-1,-1 1 1,0-1 0,1 1-1,0 0 1,-1 0-2,-1 0 0,1 0 0,0 0 0,0 0 0,0 0 0,-1 0-1,1 0 1,0 0 0,-1 0 0,1 0 0,-1 0 0,1 0 0,-1-1 0,1 1 0,-1 0 0,0 0 0,-7 7 50,1-1 0,-15 12 1,16-15-48,5-3-22,-106 91 109,79-66-84,-40 50 1,54-58-75,0-1-58,-17 28 0,28-41 87,0 1-1,1-1 1,0 1-1,0 0 1,0-1 0,1 1-1,0 0 1,-1 0-1,2 0 1,-1 0 0,1 0-1,-1 6 1,2-9 18,-1 1-1,1 0 1,0 0 0,0-1 0,0 1 0,0-1 0,0 1 0,0-1-1,1 0 1,-1 1 0,1-1 0,0 0 0,0 0 0,0 0-1,0 0 1,0 0 0,0 0 0,0-1 0,0 1 0,1-1 0,4 3-1,-1-1 7,1-1-1,-1 1 0,1-1 0,0-1 1,0 1-1,0-1 0,10 1 0,-10-2 12,1 0-1,-1-1 0,0 1 0,0-1 1,1-1-1,-1 1 0,0-1 0,-1-1 0,1 1 1,0-1-1,9-5 0,-6 1-6,-1 0 1,1 0-1,-2-1 1,1 0-1,-1-1 0,13-16 1,13-26 52,53-110 0,20-88 83,-86 189-145,-4 0 0,-1-1 0,-4 0 0,6-71 0,-18 126-7,1 1 1,-1-1-1,0 0 0,0 1 0,-1-1 1,0 1-1,0-1 0,0 1 0,0-1 1,-4-6-1,5 11 1,-1 0 0,1 0 1,0 0-1,-1 0 1,1 0-1,-1 1 0,1-1 1,-1 0-1,1 0 0,-1 1 1,0-1-1,1 0 1,-1 1-1,0-1 0,1 1 1,-1-1-1,0 1 0,0-1 1,0 1-1,1-1 0,-1 1 1,0 0-1,0-1 1,0 1-1,0 0 0,0 0 1,0 0-1,0 0 0,0 0 1,0 0-1,1 0 0,-3 0 1,1 1-14,0 0 0,0 0 1,0 0-1,0 0 0,0 1 1,0-1-1,0 1 0,0-1 1,0 1-1,1 0 0,-1-1 1,-2 5-1,-3 5-40,0-1 0,1 2 0,-8 19 0,-12 42 49,18-48 49,-10 29-34,4 1 1,1 0 0,-6 71-1,15-84 62,3 1 0,1-1-1,2 1 1,14 80-1,-14-112-26,1 0-1,1 0 0,0 0 0,0-1 0,11 20 0,-12-25-27,1 0 0,-1 0 0,1 0 0,0-1 1,0 0-1,0 1 0,1-2 0,0 1 0,-1 0 0,1-1 0,0 0 0,1 0 0,6 2 0,-6-3-6,1 0 0,0 0-1,-1-1 1,1 0 0,0-1-1,0 0 1,0 0 0,0 0-1,7-2 1,5-1 52,-1-1 1,20-7-1,-16 3-6,0-1-1,0-1 1,-1-1 0,-1 0-1,1-2 1,31-26-1,-38 28-47,-1-2-1,0 0 1,-1 0-1,0-1 1,-1-1-1,-1 0 0,0-1 1,-1 1-1,9-22 1,-16 30-4,0 1 1,-1-1-1,1 1 1,0-9 0,-1 8 18,-1 6-26,0-1 1,0 1 0,1-1-1,-1 0 1,0 1-1,0-1 1,-1 1 0,1-1-1,0 1 1,0-1 0,-1 1-1,1-1 1,-1 1-1,0-1 1,1 1 0,-1-1-1,0 1 1,0 0 0,0-1-1,0 1 1,0 0-1,0 0 1,0 0 0,0 0-1,0 0 1,0 0-1,-1 0 1,1 0 0,0 0-1,-1 1 1,-2-2 0,2 1-5,-1 1 1,0-1-1,1 1 1,-1 0 0,0 0-1,1 0 1,-1 0-1,0 0 1,1 0 0,-1 1-1,0 0 1,1-1-1,-1 1 1,1 0 0,-1 0-1,1 0 1,0 1 0,-1-1-1,-3 3 1,-1 2 33,-1 1-1,1 0 1,1 0 0,0 1 0,0-1-1,0 1 1,1 0 0,0 1 0,0 0-1,-3 9 1,0 3-12,2-1-1,0 1 1,-5 32-1,9-38-2,0 0 0,1 0-1,1 0 1,1-1 0,0 1-1,1 0 1,0 0 0,1-1 0,9 25-1,-10-33 34,1 1 0,-1-1 0,2 0-1,-1 1 1,1-2 0,0 1 0,0 0-1,0-1 1,1 0 0,0 0-1,0 0 1,0 0 0,1-1 0,0 0-1,-1 0 1,1 0 0,1-1 0,-1 0-1,0 0 1,1-1 0,0 0 0,10 2-1,-12-3-12,0 0 1,0-1-1,0 0 0,1 0 0,-1 0 0,0 0 0,0-1 0,1 0 0,-1 0 0,0-1 0,0 0 1,0 1-1,-1-1 0,8-4 0,-1-2-17,0 1 1,-1-1-1,0-1 1,14-15-1,89-104 84,-68 75-38,2 2 0,68-58-1,34-14-33,-145 120-56,11-9-107,-15 12 141,0 0 0,0 0 0,0 0 0,0 0 0,0 0 1,1 0-1,-1 0 0,0 0 0,0 0 0,0 0 0,0 0 0,0 0 1,1 0-1,-1 0 0,0 0 0,0 0 0,0 0 0,0 0 1,0 0-1,0 0 0,1 0 0,-1 0 0,0 0 0,0 0 1,0 0-1,0 0 0,0 0 0,0 1 0,1-1 0,-1 0 1,0 0-1,0 0 0,0 0 0,0 0 0,0 0 0,0 0 0,0 0 1,0 1-1,-1 11 131,-13 49-147,-4 10 109,-3-1-1,-54 119 1,65-169-117,-1 1 0,-1-1 0,-1-1 0,0 0 0,-2-1 0,0 0 0,0-2 0,-2 1 0,-32 23 0,47-38-8,-1 0 0,0-1 1,1 1-1,-1-1 0,0 0 1,0 0-1,1 0 0,-1 0 1,0 0-1,0 0 0,0-1 1,-6 1-1,8-1 24,-1-1 0,1 1 0,0 0 1,0-1-1,-1 1 0,1-1 0,0 1 0,0-1 0,0 0 0,0 1 0,0-1 0,0 0 1,0 0-1,0 0 0,0 0 0,0 1 0,0-2 0,0 1 0,1 0 0,-1 0 1,0 0-1,1 0 0,-1 0 0,1 0 0,-1-1 0,1 1 0,0 0 0,-1 0 0,1-1 1,0-1-1,-1 1 32,1 0 0,0 0 1,-1 0-1,1 0 0,0 0 1,0 0-1,0 0 0,0 0 1,1 1-1,-1-1 1,0 0-1,1 0 0,-1 0 1,1 0-1,0 0 0,0 0 1,1-2-1,0 2 3,-1 1 1,0 0-1,1 0 0,-1 0 1,0 0-1,1 1 1,-1-1-1,1 0 0,0 0 1,-1 1-1,1-1 1,-1 1-1,1 0 0,0-1 1,0 1-1,-1 0 0,1 0 1,0 0-1,-1 0 1,3 1-1,30 3 141,54 14 0,-60-11-503,0-1 0,0-1 1,39 1-1,-4-9-3001,-21-4-1733,-12-2 2045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234 136 2816,'4'-7'335,"-4"6"-257,1-1 0,0 1 0,0 0-1,-1-1 1,1 1 0,0 0 0,0 0 0,0 0 0,1-1 0,-1 1-1,2-1 1,92-79 11053,-94 80-10811,0 0 0,0 0 1,0 1-1,-1-1 0,1 0 1,0 0-1,-1 0 0,1 0 1,-1 0-1,1 0 0,-1 0 1,1 0-1,-1 0 0,1-3 1,-1 4-74,1-1 0,-1 0 0,1 0 1,-1 0-1,1 0 0,0 1 0,0-1 1,-1 0-1,1 0 0,0 1 0,0-1 0,0 1 1,1-2-1,-1 2 73,2-4 719,-3 4-1033,0 0 1,0 1 0,0-1-1,0 0 1,0 0-1,0 0 1,0 0-1,0 0 1,0 0 0,0 0-1,0 0 1,0 0-1,0 0 1,0 0-1,0 0 1,0 0 0,0 0-1,1 0 1,-1 0-1,0 0 1,0 1-1,0-1 1,0 0-1,0 0 1,0 0 0,0 0-1,0 0 1,0 0-1,0 0 1,0 0-1,0 0 1,0 0 0,0 0-1,0 0 1,1 0-1,-1 0 1,0 0-1,0 0 1,0 0 0,0 0-1,0 0 1,0 0-1,0 0 1,0 0-1,0 0 1,0 0 0,0-1-1,0 1 1,0 0-1,0 0 1,0 0-1,1 0 1,-1 0-1,0 0 1,0 0 0,0 0-1,0 0 1,0 0-1,0 0 1,0 0-1,0 0 1,0 0 0,0 0-1,0 0 1,0 0-1,0-1 1,0 1-1,0 0 1,0 0 0,0 1 142,-1 23 592,-23 143 59,21-147-700,1-6-105,0-1 0,1 0 0,1 0 0,1 18 0,-1-26 27,0 1 0,1-1 0,-2 1 0,1 0 0,-1-1 0,1 1 0,-4 9 0,3-8-124,2 4 519,-4-10-457,-1 1 42,6-1 9,-13 23 31,11-24-40,0 0-1,0 1 1,0-1-1,0 0 0,-1 0 1,1 0-1,0 0 1,0 1-1,0-1 0,0 0 1,0 0-1,0 0 0,0 0 1,1 1-1,-1-1 1,0 0-1,0 0 0,0 0 1,0 0-1,0 1 0,0-1 1,0 0-1,0 0 1,0 0-1,0 0 0,0 0 1,1 0-1,-1 1 1,0-1-1,0 0 0,0 0 1,0 0-1,0 0 0,1 0 1,-1 0-1,0 0 1,0 0-1,0 0 0,0 0 1,0 1-1,1-1 0,-1 0 1,0 0-1,0 0 1,0 0 0,-1 1 3,1-1 0,-5 3-34,5-3 26,1 0 0,-1 0 1,0 0-1,0 0 0,0 0 0,0 0 1,0 0-1,0 0 0,0 0 1,0 0-1,0 0 0,0 0 0,0 0 1,0 0-1,0 0 0,0 0 1,0 0-1,0 0 0,0 1 0,0-1 1,0 0-1,0 0 0,0 0 1,0 0-1,0 0 0,0 0 1,0 0-1,0 0 0,0 0 0,0 0 1,0 0-1,0 0 0,0 0 1,0 0-1,0 0 0,0 0 0,0 0 1,0 0-1,0 0 0,0 0 1,0 0-1,0 0 0,0 1 1,0-1-1,0 0 0,0 0 0,0 0 1,0 0-1,0 0 0,0 0 1,0 0-1,0 0 0,0 0 0,0 0 1,0 0-1,0 0 0,0 0 1,0 0-1,0 0 0,0 0 1,0 0-1,0 0 280,-7 5-480,-42 61 609,39-53-352,-18 16 1,19-20-19,1 0 1,-1 1 0,-11 17 0,-46 96 391,56-101-357,2 0 1,0 0 0,-9 44-1,-4 26 79,20-76-144,1-13-15,0-1 1,0 0 0,0 0-1,0 0 1,0 0-1,-1 1 1,1-1-1,-1 0 1,1 0 0,-1 0-1,0 0 1,0 0-1,-1 2 1,-1 29 114,-4-15-125,-1 6 44,-2-3 119,9-21-134,0 1 0,0 0 1,0-1-1,0 1 0,0-1 0,0 1 1,0-1-1,0 0 0,0 1 0,-1-1 1,2 0-53,14-2-35,64-10 72,27-2 122,28-2-176,53-4 97,-99 15-993,-83 3-1138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12224,'3'0'5535,"15"8"-4831,-8-8 1664,4 4-1440,17 1 416,9 1-800,13-1 224,7 3-448,3-4-160,-5-1-96,-9 2-288,-3-2 128,-16-3-2784,-2 0 1600,-10 0-3007,-1 5 2431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97 6816,'-8'-6'1273,"0"-1"1933,8 7-3138,0 0 0,1-1 0,-1 1 0,0 0 0,0 0 0,0-1 0,0 1 0,0 0 0,1 0 0,-1-1 0,0 1 0,0 0 0,1 0 0,-1 0 0,0 0 0,0-1 0,0 1 0,1 0 0,-1 0 0,0 0 0,1 0 0,-1 0 0,0 0 0,0 0 0,1 0-1,-1 0 1,0 0 0,0 0 0,1 0 0,-1 0 0,0 0 0,1 0 0,-1 0 0,1 0 0,62-15 5228,140 9-1276,-141 7-3691,111-12-1,-148 8-382,9-2-1891,-15-2-2685,-17 6 3659,3-1-267,-16-16-8888,2 6 7523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15 162 9568,'-11'-16'3066,"11"15"-2980,0 1 0,-1 0-1,1 0 1,0-1 0,0 1 0,-1 0-1,1-1 1,0 1 0,0 0 0,0-1-1,-1 1 1,1-1 0,0 1-1,0 0 1,0-1 0,0 1 0,0-1-1,0 1 1,0 0 0,0-1 0,0 1-1,0-1 1,0 1 0,0 0-1,0-1 1,0 1 0,0-1 0,1 1-1,-1 0 1,0-1 0,0 1 0,0 0-1,1-1 1,-1 1 0,0 0-1,0-1 1,1 1 0,-1 0 0,1-1-1,13-3 1591,-11 3-1325,224-39 5736,114-27-6062,-327 63-776,36-7-1497,-14 8-2177,-10 5 1759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165 421 8736,'-2'0'401,"0"0"0,1 0 1,-1-1-1,0 1 0,1 0 1,-1 0-1,0-1 0,1 1 1,-1-1-1,1 0 0,-3 0 1,3 0-2,0 1 0,0 0 0,-1 0 0,1 0 0,0 0 0,0 0 1,-1 0-1,1 0 0,0 0 0,-1 0 0,1 0 0,0 1 1,0-1-1,-1 0 0,1 1 0,0-1 0,0 1 0,0 0 0,0-1 1,-1 1-1,0 1 0,-26 20 2071,22-17-2150,-7 7 423,1 0-1,-17 20 1,26-28-682,0 0 0,0 0 0,0 1 0,1 0 0,0-1 1,0 1-1,0 0 0,0 0 0,1 0 0,-1 0 0,2 1 1,-2 9-1,2-12-117,1 0 0,-1 0 0,1 0 0,0 0 0,0 0 0,0 0 0,0 0 0,0-1 0,0 1 0,1 0 0,0-1 0,-1 1 1,1-1-1,0 0 0,0 0 0,0 1 0,1-1 0,-1-1 0,0 1 0,1 0 0,-1 0 0,1-1 0,-1 1 0,7 1 0,1 1-841,0 0-1,0-1 1,1 0 0,-1-1-1,20 2 1,2-5-2843,4 0 1212</inkml:trace>
  <inkml:trace contextRef="#ctx0" brushRef="#br0" timeOffset="1">430 20 10048,'-13'-8'4544,"8"5"-3936,5-1 384,5 4-673,-2-5-1406,7 5 575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9632,'1'0'251,"-1"-1"0,0 0 0,0 1 1,0-1-1,1 0 0,-1 1 0,0-1 0,0 1 1,1-1-1,-1 0 0,1 1 0,-1-1 1,1 1-1,-1-1 0,1 1 0,-1-1 0,1 1 1,-1 0-1,1-1 0,-1 1 0,1-1 1,0 1-1,-1 0 0,2-1 0,21-6 2223,-12 5-978,7-3 278,30-5 0,57 1-1114,-56 5-559,147-7-1418,-160 9-2843,-31 3 731,-4 2 1104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13056,'10'0'5887,"17"0"-5087,-14 0 1664,5 0-1504,9 0 160,0 0-672,14-4-352,-1 4-96,10-8-64,-5 3 0,0-2-2272,-6 2 1280,-7-3-3648,-4 8 2625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10 3808,'15'-9'14579,"-12"20"-11996,-4 4-1835,-1 1 0,0-1 0,-6 21 0,-1 1-193,-7 49 238,-36 175 707,50-253-1442,-65 280 1389,23 1-910,41-263-266,1-21-225,2 0 1,-1 1-1,0-1 0,1 0 1,0 0-1,1 1 1,-1-1-1,3 9 0,1-1 44,-2-11-78,0-1-18,-1 0-84,3-5-38,1 1 126,-1 1 1,1-1 0,-1 1-1,0-1 1,0-1 0,0 1-1,0 0 1,0-1 0,-1 0-1,6-8 1,4-8 5,12-22 0,-5 7-61,0 5-5,1 0 1,1 1 0,27-26-1,-32 39 27,0 1-1,1 0 1,0 2-1,1 0 1,39-20-1,-50 30 37,12-7 27,24-8 0,-38 16-19,-1 1 0,1-1 0,0 1 1,-1 0-1,1 0 0,0 1 1,0 0-1,-1 0 0,12 1 0,-15 0 3,0-1 0,-1 1 0,1 0 0,-1-1 0,1 1 0,-1 0 0,0 0 0,1 0 0,-1 0 0,0 0 0,1 0 0,-1 0 0,0 1 0,0-1 0,0 0 0,0 1 0,0-1 0,-1 0 0,1 1 0,0-1 0,-1 1 0,1 0 0,0-1 0,-1 1 0,0-1 0,0 1 0,1 2 0,0 5 39,-1 0-1,0 0 1,-2 16-1,1-18-44,-3 32 123,-3 0-1,-13 44 1,-30 73 186,27-91-402,11-35-1158,8-20-1888,23-44-15667,-3 10 15136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874 12 4064,'4'-10'10122,"-14"9"-7771,-2 1-670,-57 4 1946,-112 24 314,-22 16-2235,95-19-1351,-100 26-806,176-42 81,21-7-499,0 1 1,-14 6 0,18-4-1181,10-2 79,16 1-1246,-16-3 2819,31 3-1896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97 6240,'-4'-8'11475,"4"8"-11309,-8 4 800,-1 0-509,1 1-1,0 0 0,1 1 0,-1-1 0,1 1 0,0 1 1,1-1-1,0 1 0,-7 9 0,5-7-143,-1 3-111,-1 0 1,2 0-1,0 1 0,0 0 1,1 0-1,1 1 0,0 0 1,1 0-1,1 0 0,0 1 1,1-1-1,0 1 0,1 0 1,1 0-1,1 26 0,0-37-163,0 0 0,1 0-1,0-1 1,0 1 0,0 0-1,1 0 1,-1 0 0,4 5-1,-4-7-26,0 0 0,1 0 1,-1 0-1,1-1 0,-1 1 0,1 0 0,0-1 0,-1 0 0,1 1 0,0-1 0,0 0 0,0 0 0,0 0 0,0 0 0,0 0 0,0 0 0,3 0 1,1 0 24,0 0 1,1-1-1,-1 0 1,0 0-1,0-1 1,1 0-1,-1 0 1,10-3-1,5-2 20,22-11 1,-35 13-47,62-30-5,129-85 0,-132 76 361,-55 37-302,-12 6-65,0 0 1,0 0 0,0 0 0,0 0 0,0 0-1,0 0 1,0 0 0,0 0 0,1 0-1,-1 0 1,0 0 0,0 0 0,0 0 0,0 0-1,0 0 1,0 0 0,0 0 0,0 0 0,0 0-1,0 0 1,1 0 0,-1 0 0,0 0 0,0 0-1,0 0 1,0 0 0,0 1 0,0-1-1,0 0 1,0 0 0,0 0 0,0 0 0,0 0-1,0 0 1,0 0 0,1 0 0,-1 0 0,0 0-1,0 0 1,0 1 0,0-1 0,0 0 0,0 0-1,0 0 1,0 0 0,0 0 0,0 0 0,0 0-1,0 0 1,0 0 0,0 1 0,-9 18 87,3-9-10,1 0-29,1 0 0,0 0-1,1 1 1,0 0 0,0-1 0,1 1-1,1 0 1,0 0 0,0 19 0,2-20-5,0 0 1,0-1 0,1 1-1,0-1 1,1 0 0,-1 1 0,2-1-1,0 0 1,0-1 0,0 1-1,10 12 1,-12-18-8,-1-1-1,1 1 1,1-1-1,-1 0 0,0 0 1,0 0-1,1 0 1,-1 0-1,1-1 1,0 1-1,-1-1 1,1 1-1,0-1 1,0 0-1,0 0 1,0-1-1,0 1 1,0 0-1,0-1 1,0 0-1,0 0 1,0 0-1,0 0 1,6-1-1,-3-1 12,0 0 0,0-1 0,0 1 0,-1-1 0,0 0 0,1-1 0,6-5 0,33-32 186,-34 30-164,39-38 11,-2-2 1,-2-2-1,42-65 0,-83 111-156,-1 0 0,0-1 0,0 1 0,-1-1 0,0 0 0,0 0 0,-1 0 0,3-15 0,-5 18-101,1 0 0,-1-1 0,-1 1 1,1 0-1,-1 0 0,1 0 0,-2 0 1,1 0-1,0 0 0,-1 1 0,0-1 1,0 0-1,0 1 0,-1-1 0,-4-5 0,4 7-206,0 0 0,0 0-1,0 0 1,-1 0 0,1 0-1,-1 1 1,0-1-1,0 1 1,0 0 0,0 0-1,0 1 1,0-1-1,-1 1 1,1 0 0,0 0-1,-1 0 1,1 1-1,-1 0 1,-8 0 0,-3 4-2658,6 6 987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7456,'2'7'2530,"-2"-6"-2192,1 0 0,-1 0-1,0 0 1,0-1 0,1 1 0,-1 0 0,0 0 0,0 0 0,0 0 0,0 0 0,0-1 0,0 1 0,0 0 0,0 0 0,0 0 0,0 0 0,-1 1 0,-29 20 6762,-19 9-3592,31-22-2710,5-3-423,1 1 1,0 0-1,0 0 1,0 2-1,1-1 1,1 1 0,-12 12-1,21-19-360,-1-1 0,1 1 0,0 0 1,-1 0-1,1 0 0,0 0 0,0 0 0,0 0 0,1 0 0,-1 0 1,0 0-1,1 0 0,-1 0 0,1 1 0,0-1 0,0 0 0,0 0 1,0 0-1,0 1 0,0-1 0,1 0 0,-1 0 0,1 0 0,-1 0 0,1 1 1,0-1-1,0 0 0,0 0 0,0 0 0,0-1 0,0 1 0,1 0 1,2 2-1,1 2-237,1-1 1,0 0 0,1 0-1,-1 0 1,1-1 0,0 0-1,0-1 1,10 5 0,-6-4-911,1-1 0,-1 1 0,1-2 0,0 0 0,21 2 0,-1-5-4191,-2-5-3911,-18 3 5197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11552,'-14'-8'9599,"14"3"-10911,9 5 736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29 7968,'4'-20'2565,"-4"20"-2501,1-1 0,-1 1 0,0-1 0,1 1 0,-1-1 0,0 1 0,1-1 0,-1 1 0,0 0 0,1-1 0,-1 1 0,1 0-1,-1-1 1,1 1 0,-1 0 0,1 0 0,-1-1 0,1 1 0,-1 0 0,1 0 0,-1 0 0,1 0 0,-1 0 0,1 0 0,-1 0 0,2 0 193,-2-1-81,1 1 0,-1 0 0,1 0 0,-1 0 0,0 0 0,1 0-1,-1-1 1,1 1 0,-1 0 0,1 0 0,-1 0 0,1 0 0,-1 0 0,0 0 0,1 0 0,-1 1 0,1-1 0,-1 0 0,1 0-1,-1 0 1,0 0 0,1 0 0,-1 1 0,1-1 0,-1 0 0,0 0 0,1 1 0,0 0 0,0 0 104,-1 0 1,1 0-1,0 0 1,0 1-1,-1-1 0,1 0 1,-1 1-1,1-1 1,0 3-1,0 1 155,-1 1 0,1 0-1,-1-1 1,0 9 0,-1 1 11,-2 0 0,0-1 1,0 0-1,-1 1 0,-1-2 0,0 1 1,-10 17-1,-7 7 435,-33 44 1,29-47-783,2 1 0,2 2 0,2 0 0,1 1 0,2 1 0,-16 52 0,23-53-178,-23 79-1650,29-102-3763,17-29-1485,3-3 3703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85 4480,'-7'0'14938,"-3"1"-13256,0-1 0,-1 1 0,-11 3 0,18-3-1506,0 0 0,1 0 0,-1 0-1,1 0 1,0 1 0,-1-1 0,1 1-1,0 0 1,0 0 0,0 0 0,0 1-1,-5 4 1,8-7-155,-1 1 0,1-1-1,-1 1 1,1-1 0,0 1 0,-1-1-1,1 1 1,-1-1 0,1 1 0,0-1-1,-1 1 1,1 0 0,0-1 0,0 1-1,0 0 1,-1-1 0,1 1 0,0-1-1,0 1 1,0 0 0,0-1 0,0 1-1,0 0 1,0-1 0,0 1 0,1 0-1,0 0-1,-1-1-1,1 1 0,0-1 0,0 1 1,0-1-1,0 0 0,0 1 0,0-1 0,0 0 1,0 0-1,0 0 0,0 0 0,0 0 1,0 0-1,0 0 0,0 0 0,0 0 1,1-1-1,9 0-106,-1-1-1,1 0 1,0-1 0,16-6 0,-21 6-619,0 0 0,-1 0 0,1 0 0,-1-1 0,8-5 0,-9 4-665,0 1-1,0-1 0,0 0 1,-1 0-1,1 0 0,4-11 1,-2 5-1137,16-26-3373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43.0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161 72 2720,'5'-5'504,"-1"0"0,1-1 0,0 2 0,0-1 0,1 0 0,7-4 0,32-19 6990,-37 23-2741,-34 45-4029,2 0 0,1 2-1,3 0 1,1 1-1,-23 82 1,13-18-396,-26 116-80,44-175-680,11-48 376,0 1 0,0-1 0,0 0 0,0 0 0,0 0 1,0 0-1,0 0 0,0 0 0,0 1 0,0-1 1,0 0-1,0 0 0,0 0 0,0 0 0,0 0 0,0 0 1,0 0-1,-1 1 0,1-1 0,0 0 0,0 0 0,0 0 1,0 0-1,0 0 0,0 0 0,0 0 0,0 0 0,0 0 1,0 1-1,-1-1 0,1 0 0,0 0 0,0 0 0,0 0 1,0 0-1,0 0 0,0 0 0,0 0 0,-1 0 1,1 0-1,0 0 0,0 0 0,0 0 0,0 0 0,0 0 1,0 0-1,-1 0 0,1 0 0,0 0 0,0 0 0,0 0 1,0 0-1,0 0 0,0 0 0,0 0 0,-1 0 0,1-1 1,0 1-1,0 0 0,-3-6-2887,7-2 879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43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7 210 8320,'-1'-1'120,"1"0"104,-1 0 0,1 0 0,-1 1 1,1-1-1,-1 0 0,1 0 0,-1 0 0,1 0 0,0 1 0,-1-1 0,1 0 0,0 0 1,0 0-1,0 0 0,0 0 0,0 0 0,0 0 0,0 0 0,0-1 0,1 0 264,1 1 0,-1-1-1,0 1 1,0-1 0,1 1 0,-1-1-1,1 1 1,0 0 0,-1 0-1,1 0 1,0 0 0,-1 0 0,3-1-1,36-14 674,146-30 573,-69 20-1510,110-40-91,-212 61-116,-10 2-89,1 1 0,-1 0 0,1 1-1,0 0 1,10-2 0,-15 3 20,-1 0 1,0 0-1,1 0 1,-1 0-1,0 0 1,1 0-1,-1 0 1,0 1-1,1-1 1,-1 0-1,0 0 1,1 0-1,-1 0 1,0 0-1,1 1 0,-1-1 1,0 0-1,0 0 1,1 0-1,-1 1 1,0-1-1,0 0 1,0 0-1,1 1 1,-1-1-1,0 0 1,0 1-1,0-1 1,0 0-1,0 1 1,1-1-1,-1 1 0,-1 14-1792,-10 12-2504,2-11 2327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43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27 117 5888,'-18'6'1898,"17"-5"-1852,1-1-1,-1 0 1,1 0-1,0 0 1,-1 1-1,1-1 1,-1 0-1,1 0 1,0 1-1,-1-1 1,1 0-1,0 1 1,-1-1-1,1 0 1,0 1-1,-1-1 1,1 1-1,0-1 1,0 0-1,0 1 1,-1-1-1,1 1 1,0-1-1,0 1 1,0 0-1,-1 1 314,16-3 7723,31-6-5578,4-7-1331,283-73 651,-293 76-1847,3-1-826,-14 9-3799,-27 3 4295,-1 0-1,0 0 0,1 0 0,-1 0 1,0 0-1,1 1 0,-1-1 0,0 0 1,0 1-1,1-1 0,-1 1 0,0-1 1,0 1-1,0 0 0,1-1 0,-1 1 0,0 0 1,0 0-1,0 0 0,0 0 0,0-1 1,-1 2-1,1-1 0,0 0 0,0 0 1,-1 0-1,1 0 0,0 0 0,0 2 0,8 16-2296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44.2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74 4224,'-6'-2'9787,"-1"12"-6684,-10 21-3833,14-25 1700,-13 25-5,1 1 1,2 0-1,-13 48 0,25-77-915,1 0 1,-1 1-1,1-1 0,0 0 0,0 0 0,0 1 0,0-1 0,1 0 0,-1 0 0,1 0 0,0 1 1,0-1-1,0 0 0,3 5 0,-4-7-15,1 0 0,0 0 0,0 0-1,0 0 1,0 0 0,0 0 0,0 0 0,0 0 0,0 0 0,0 0 0,0-1 0,0 1 0,0 0 0,1-1-1,-1 1 1,0-1 0,0 1 0,1-1 0,-1 0 0,0 1 0,1-1 0,-1 0 0,0 0 0,1 0 0,-1 0-1,1 0 1,-1 0 0,0-1 0,1 1 0,-1 0 0,0-1 0,0 1 0,1-1 0,1 0 0,0-1 16,0 0 1,0 0-1,-1 0 1,1 0-1,0-1 1,-1 1-1,1-1 1,-1 0-1,0 1 1,0-1-1,0 0 1,0 0-1,-1-1 1,1 1-1,-1 0 1,0 0-1,1-4 1,1-3 7,-1 0 0,0 1-1,0-1 1,-1-20 0,0 18-75,-1-1 0,-1 1 0,-1-1 0,1 0 0,-2 1 0,0 0 0,0 0 0,-1 0 0,-6-12 0,9 22-11,0 1-1,0-1 1,0 0 0,1 0 0,-1 1-1,0-1 1,1 0 0,0 0 0,-1 0-1,1 1 1,0-1 0,0 0 0,0 0-1,0 0 1,0 0 0,0 0 0,1 1-1,-1-1 1,1 0 0,-1 0-1,1 0 1,0 1 0,-1-1 0,1 0-1,0 1 1,0-1 0,0 1 0,2-3-1,1 1 29,0-1-1,1 1 0,-1 0 0,1 0 0,0 0 0,0 1 0,0-1 0,7-1 1,0-1 73,0 1-1,1 1 1,-1 0 0,1 1 0,0 0 0,0 1 0,-1 0 0,21 2 0,-25-1-6,-1 2 0,0-1 0,0 1 0,0 0 1,0 0-1,0 1 0,0 0 0,0 0 0,-1 1 0,0 0 1,0 0-1,0 0 0,0 1 0,0 0 0,-1 0 0,7 8 1,-5-4 88,-1 1 0,0 0 1,0 0-1,-1 0 1,7 20-1,13 58 535,-14-44-344,-9-39-304,0 0 0,-1 0 0,2 0 1,-1 0-1,0 0 0,1 0 0,0 0 1,0-1-1,1 0 0,-1 1 0,1-1 1,7 6-1,-7-7-15,0-1 1,-1 1-1,1-1 0,0 0 1,1-1-1,-1 1 0,0-1 1,0 1-1,1-1 1,-1 0-1,1-1 0,-1 1 1,0-1-1,1 0 0,7-1 1,-4 0-463,1 0 1,-1-1-1,14-5 0,23-13-4706,-26 12 2169,17-5-784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47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1324 4320,'-9'5'799,"-2"2"437,10-4 1374,14-3-978,-7 0-1138,0 0 0,1 0-1,-1 0 1,0-1 0,0 0-1,7-2 1,4-3 254,0-1 0,0 0-1,0-2 1,19-12 0,57-47 542,-45 28-917,43-47 1,-16 5 236,128-179 1,-127 147-281,-61 86-223,0-1 0,13-37 0,-15 25 123,11-57-1,0-47 325,-22 129-490,7-60 138,-8 67-187,-1 0 0,0-1 1,0 1-1,-1 0 0,-4-16 0,5 25-22,0-1-1,0 1 1,0-1-1,0 1 1,0-1-1,0 1 0,-1 0 1,1-1-1,0 1 1,0 0-1,0-1 1,-1 1-1,1 0 1,0-1-1,0 1 0,-1 0 1,1-1-1,0 1 1,-1 0-1,1-1 1,0 1-1,-1 0 1,1 0-1,0 0 0,-1-1 1,1 1-1,-1 0 1,1 0-1,0 0 1,-1 0-1,1 0 1,-1 0-1,1 0 0,0 0 1,-1 0-1,1 0 1,-1 0-1,1 0 1,-1 0-1,1 0 1,0 0-1,-1 0 0,1 0 1,-1 1-1,1-1 1,0 0-1,-1 0 1,1 0-1,0 1 1,-1-1-1,1 0 0,0 1 1,-1-1-1,1 1 1,-3 1-8,1 0 1,0 0 0,0 0 0,0 1-1,-3 4 1,-11 25-37,1 0 1,-12 39-1,-5 14 91,14-46-18,-60 154 116,54-119-55,3 2 0,3 0 1,4 1-1,-7 99 0,21-163 26,-1 0 0,2 0 0,0 0-1,4 25 1,-4-35-67,0 0 0,0 0 1,0-1-1,0 1 0,1 0 0,-1-1 0,1 1 0,-1 0 0,1-1 0,0 0 0,4 4 0,-4-4-17,-1-1-1,1 0 1,0 0-1,0 0 1,0 0 0,0-1-1,0 1 1,0 0-1,0-1 1,0 1 0,0-1-1,0 0 1,0 0 0,0 0-1,0 0 1,0 0-1,0 0 1,0 0 0,2-1-1,2-1-2,-1 1-1,0-1 0,0 0 1,0 0-1,0-1 0,0 0 1,0 1-1,-1-2 0,6-3 1,3-4 26,17-21 0,-9 6-34,-1-2 0,-2 0 1,-1-1-1,14-31 1,-5 10-13,-19 35-2,11-29 0,-18 44-2,0 0-1,0 0 1,0 0-1,0 0 1,0 0-1,0 0 1,0 0-1,0 0 1,0 0-1,0 0 1,0 0-1,0 0 1,0 0-1,0 0 1,0 0-1,0 0 1,0 0-1,0 0 1,0 0-1,0 1 1,1-1-1,-1 0 1,0 0-1,0 0 0,0 0 1,0 0-1,0 0 1,0 0-1,0 0 1,0 0-1,0 0 1,0 0-1,0 0 1,0 0-1,0 0 1,0 0-1,0 0 1,0 0-1,0 0 1,0 0-1,0 0 1,0 0-1,0 0 1,1 0-1,-1 0 1,0 0-1,0 0 1,0 0-1,0 0 1,0 0-1,1 10-129,0 16-29,-1 20 11,1 65 87,0-95 98,1 1 0,1-1 0,0 0 0,10 27 1,-11-39-26,0 1 1,0-1 0,0 0-1,0 0 1,1 0 0,0-1-1,0 1 1,0-1 0,0 1-1,0-1 1,1 0-1,-1 0 1,6 2 0,-3-1 5,1-1-1,0 1 1,0-2 0,0 1 0,0-1-1,1 0 1,10 1 0,3-1 13,1-1 0,0-1 0,-1-1 1,39-7-1,-28 2-16,54-16 0,-69 16-6,-1 0-1,0-2 1,0 0-1,28-19 1,-28 15 57,0-1 1,-1-1 0,0 0-1,-1-1 1,-1 0 0,0-1-1,11-20 1,-16 24 7,-1-1-1,8-19 1,-13 28-41,0-1 0,-1 1 0,0-1 0,0 0-1,0 0 1,0 1 0,-1-1 0,0 0 0,0 0 0,-1-9 0,1 14-42,0-1 0,0 1 1,0-1-1,0 1 0,0-1 1,-1 1-1,1 0 1,0-1-1,0 1 0,0-1 1,0 1-1,-1 0 1,1-1-1,0 1 0,0 0 1,-1-1-1,1 1 1,0 0-1,-1-1 0,1 1 1,0 0-1,-1 0 1,1-1-1,0 1 0,-1 0 1,1 0-1,-1 0 0,1-1 1,0 1-1,-1 0 1,1 0-1,-1 0 0,1 0 1,0 0-1,-1 0 1,1 0-1,-1 0 0,1 0 1,-1 0-1,1 0 1,0 0-1,-1 0 0,0 1 1,-1 0-43,-1 0 1,0 0 0,1 1-1,0-1 1,-1 1 0,1 0 0,-3 2-1,-90 88-122,-7 5 180,93-89-16,-46 43-16,47-43 27,1 1 0,0-1 0,0 1 0,-8 15 0,15-23 7,-1-1-1,1 1 1,-1 0-1,1 0 1,-1 0-1,1 0 1,0 0-1,-1 0 1,1 0-1,0 0 1,0 0-1,0 0 0,0 0 1,0 0-1,0 0 1,0 0-1,0 0 1,0 0-1,0 0 1,1 0-1,-1 0 1,0 0-1,1 0 1,-1 0-1,1 0 1,-1 0-1,1 0 1,-1-1-1,1 1 1,-1 0-1,1 0 1,0-1-1,0 1 1,-1 0-1,1-1 0,0 1 1,0 0-1,0-1 1,0 0-1,0 1 1,0-1-1,1 1 1,2 0 28,-1 0 0,0 0 0,0 0 1,1-1-1,-1 0 0,0 1 0,1-1 0,-1-1 0,0 1 1,1 0-1,-1-1 0,6-1 0,0-1 35,0-1-1,0 0 0,0-1 1,0 0-1,-1 0 0,1-1 1,-1 0-1,-1 0 0,1-1 1,-1 0-1,-1 0 0,12-15 1,4-17 2,29-68 1,-22 43 6,-25 54-134,0 0-32,-3 10 33,1 6-6,-1 14-26,0 0 1,-1 0-1,-1 0 1,-6 31-1,4-33 146,-2 13-39,-1-1 0,-2 0 0,-14 35-1,-42 82 24,44-103-27,-50 94 69,57-116-10,-2-1 0,0 0-1,-35 36 1,46-54-34,0 1-1,0-1 1,0 1 0,0-1-1,0-1 1,-1 1 0,1 0-1,-1-1 1,0 0 0,0 0-1,0-1 1,0 1 0,0-1-1,0 0 1,-7 0 0,10-1-32,-1 0 1,1-1 0,-1 1 0,1-1-1,-1 0 1,1 0 0,0 0 0,-1 0-1,1 0 1,0 0 0,0-1 0,0 1-1,0-1 1,0 0 0,0 1 0,0-1-1,0 0 1,1 0 0,-1 0 0,-1-3-1,-3-4-39,1 0-1,0 0 0,-4-13 0,4 11-6,1-1-1,1 0 0,0 0 1,1 0-1,0 0 1,0 0-1,2 0 1,-1-1-1,2 1 0,0 0 1,0 0-1,1 0 1,5-19-1,-5 27 23,0 0 0,0 0 0,0 0 0,0 1-1,1-1 1,-1 1 0,1 0 0,0-1 0,0 1 0,1 1 0,-1-1-1,0 0 1,8-3 0,3-2-54,0 2 1,20-8-1,-25 11 27,107-34-72,-70 24 188,66-28 0,44-36-38,-128 61-4,0-2 0,27-23 0,-44 33-14,30-25 17,-2-1 0,-1-1 0,38-47 0,85-121 198,-143 179-212,-2-1-1,0 0 0,-2-2 1,-1 1-1,0-2 0,9-34 1,42-213 12,-46 188 44,-15 71-49,0 2-18,0 1 1,-1 0-1,0-16 0,-4 23-111,2 6 94,0 0 1,0 1-1,0-1 1,0 0-1,0 0 0,0 0 1,0 0-1,0 0 0,0 0 1,0 0-1,0 0 1,0 0-1,0 0 0,0 0 1,0 1-1,0-1 1,0 0-1,0 0 0,0 0 1,0 0-1,0 0 0,0 0 1,-1 0-1,1 0 1,0 0-1,0 0 0,0 0 1,0 0-1,0 0 0,0 0 1,0 0-1,0 0 1,0 0-1,0 0 0,0 0 1,-1 0-1,1 0 0,0 0 1,0 0-1,0 0 1,0 0-1,0 0 0,0 0 1,0 0-1,0 0 0,0 0 1,0 0-1,0 0 1,-1 0-1,1 0 0,0 0 1,0 0-1,0 0 1,0 0-1,0 0 0,0 0 1,0 0-1,0 0 0,0 0 1,-19 71-107,4-5 218,-74 302-175,77-321 83,-60 204 233,46-176-170,-27 82 257,50-147-263,1-7-43,1 0 0,1-1 0,-1 1 0,0 0 0,1 0 1,-1-1-1,1 1 0,0 0 0,0 5 0,0-8-21,0 0 1,0 0-1,0 0 0,0 1 1,0-1-1,1 0 0,-1 0 0,0 1 1,0-1-1,0 0 0,0 0 0,1 0 1,-1 0-1,0 1 0,0-1 1,0 0-1,1 0 0,-1 0 0,0 0 1,0 0-1,1 0 0,-1 1 0,0-1 1,0 0-1,1 0 0,-1 0 1,0 0-1,0 0 0,1 0 0,-1 0 1,0 0-1,0 0 0,1 0 1,-1 0-1,0-1 0,0 1 0,1 0 1,-1 0-1,10-5 56,3-11-43,-1-1 0,0 0 0,-2-1 0,10-20 0,-16 31-19,18-37-48,-5 9-87,31-45 0,-47 78 123,0 1-1,0-1 0,0 1 1,1 0-1,-1-1 0,0 1 1,1 0-1,-1 0 0,1 0 0,-1 0 1,1 0-1,3-1 0,-4 2 5,0 0 1,-1-1-1,1 1 0,0 0 0,0 0 0,0 0 1,-1 1-1,1-1 0,0 0 0,0 0 0,0 0 0,-1 1 1,1-1-1,0 0 0,0 1 0,-1-1 0,1 0 1,0 1-1,-1-1 0,1 1 0,0-1 0,-1 1 0,1-1 1,-1 1-1,1 0 0,-1-1 0,1 1 0,-1 0 1,1-1-1,-1 1 0,0 0 0,1 0 0,-1 0 0,8 19 34,-1 0-1,9 40 0,-12-37 51,2 0 0,13 31 0,-17-51-74,-1 1 0,1-1 0,0 1 0,0-1 1,1 0-1,-1 0 0,1 0 0,4 4 0,-6-6 5,0 0-1,1 0 1,-1 0-1,0-1 0,0 1 1,1 0-1,-1-1 1,1 1-1,-1-1 1,0 1-1,1-1 1,-1 0-1,1 0 0,-1 1 1,1-1-1,-1 0 1,1 0-1,-1-1 1,1 1-1,-1 0 1,1 0-1,-1-1 0,1 1 1,-1-1-1,0 1 1,3-2-1,7-6 57,0 0 0,0-1 0,0 0 0,-1-1 0,-1 0 0,14-18 0,-12 14-16,121-154 301,-119 151-335,-1 1-6,109-160 53,-91 116-97,41-119 0,-68 170 39,16-51-201,-15 50 75,-3 13 8,-3 19-29,1-16 137,-29 152-252,18-105 372,2 0 0,-4 63 0,12-68-165,3-1-1,1 1 1,2 0-1,3-1 1,12 51-1,-7-60-267,4 21-3717,-15-56 3432,-1 0 1,1 0-1,-1 0 0,0 1 0,1-1 0,-2 0 0,1 0 1,-1 5-1,1-7 357,0 0 0,-1-1 0,1 1 0,0 0 0,-1 0 0,1 0 0,-1 0 0,1-1 0,-1 1 0,1 0 0,-1 0 0,1-1 0,-1 1 0,0 0 0,0-1 0,1 1 0,-1-1 0,0 1 0,0-1 0,0 1 0,1-1 1,-1 0-1,0 1 0,0-1 0,0 0 0,0 0 0,0 0 0,0 1 0,0-1 0,0 0 0,1 0 0,-1 0 0,0-1 0,-2 1 0,-2-1-383,0 0 1,0 0-1,0-1 1,1 0-1,-1 1 0,0-2 1,1 1-1,-7-5 0,-29-24-1261,39 30 1786,-65-65 1673,-19-39 5171,50 60-4974,9 12 265,-32-52 0,55 78-1768,-1 1-1,1 0 1,0-1-1,1 0 1,-3-10 0,5 15-179,-1 0 0,1-1 1,0 1-1,0-1 0,0 0 1,0 1-1,0-1 0,0 1 1,1-1-1,0 1 0,-1 0 1,1-1-1,0 1 1,0 0-1,0-1 0,0 1 1,1 0-1,-1 0 0,2-2 1,1-1-4,1 2 0,-1-1 0,1 0 0,0 1 0,0 0 0,0 0 0,0 0 1,1 1-1,-1-1 0,1 2 0,-1-1 0,10-2 0,12 0-81,38-3 1,-55 6 0,22-1-241,45 2 0,-60 2-845,21 4-1,-27-3-767,-1 0 0,20 9 0,-7-1-1014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47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40 10048,'-76'-28'4544,"27"28"-3936,34 0-480,12 0-192,16-4-1376,9 4 800,23-5-3904,10 2 2528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0.4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1067 5728,'-12'0'7274,"16"3"-6883,0-2-1,0 1 0,0 0 1,0-1-1,0 0 1,0 1-1,0-2 0,0 1 1,0 0-1,1-1 1,7 0-1,-5-1-64,1 0 0,-1 0 1,0-1-1,0 0 0,0 0 0,9-5 0,1-2-45,0-1 0,-1-1 0,0 0 0,22-21 0,-19 13-113,-1 0 0,-1-2 0,18-26 0,-28 36-94,-1 0 0,0-1-1,0 1 1,4-17-1,-9 25-52,1-1-1,-1 0 0,-1 0 0,1 0 0,0 1 0,-1-1 1,0 0-1,0 0 0,0 0 0,0 0 0,-1 0 1,0 0-1,-1-6 0,1 7-39,0 1-1,0-1 1,0 0-1,0 0 1,0 1-1,-1-1 1,1 1 0,-1-1-1,1 1 1,-1-1-1,0 1 1,0 0-1,0 0 1,0 0 0,-1 0-1,1 1 1,0-1-1,-1 0 1,1 1-1,-1 0 1,0-1 0,1 1-1,-1 0 1,0 1-1,0-1 1,0 0-1,1 1 1,-1-1 0,0 1-1,0 0 1,0 0-1,0 0 1,0 1-1,0-1 1,0 1 0,0-1-1,1 1 1,-1 0-1,0 0 1,0 0-1,-3 3 1,-2 0 11,1 1 0,0 0 0,0 0 1,1 1-1,-1 0 0,1 0 0,1 0 0,-1 1 0,1 0 0,0 0 0,0 0 1,1 1-1,-5 10 0,-4 13 189,2 1-1,-9 33 1,15-45-70,1-1 0,-3 36-1,6-47-42,1 1 0,0-1-1,0 0 1,1 1-1,1-1 1,-1 0-1,1 1 1,0-1-1,5 10 1,-5-14-22,1 0 1,-1 0-1,1-1 0,0 1 0,0-1 1,0 0-1,0 1 0,0-1 1,1-1-1,0 1 0,-1 0 0,1-1 1,0 0-1,0 0 0,0 0 1,7 2-1,6 1 103,-1-1 0,34 3 0,-44-6-130,17 2 22,0-1-1,0-1 1,0-2-1,0 0 1,-1-1-1,1-1 1,-1-1 0,1-2-1,-1 0 1,0-1-1,-1-1 1,0-1-1,0 0 1,33-23-1,11-18 150,104-104-1,-12-4-93,-133 133-32,-1-1 0,-2 0 0,0-2 0,-2-1 0,-1 0 0,23-51 0,-25 44-72,-2 0 0,-2-2 1,-1 1-1,-1-2 0,-3 1 1,-1-1-1,-2 0 0,-1-55 1,-3 87-55,0 0 1,-1 0 0,0 0-1,0 0 1,0 0 0,-1 1-1,0-1 1,-1 0 0,-4-8-1,6 13 27,0 0-1,0 0 0,-1 0 1,1 0-1,-1 0 0,1 0 1,-1 1-1,0-1 1,0 0-1,1 1 0,-1 0 1,0-1-1,-1 1 0,1 0 1,0 0-1,0 0 1,0 0-1,-1 1 0,1-1 1,0 0-1,-1 1 1,1 0-1,0-1 0,-1 1 1,1 0-1,0 0 0,-5 1 1,1 0-9,0 1 0,0 0 1,0 0-1,1 0 0,-1 1 0,1-1 1,-1 1-1,1 0 0,-6 6 1,-5 4 16,2 0 1,-1 2-1,2 0 1,0 0-1,0 1 1,2 1 0,-14 24-1,-54 134-14,74-164 38,-16 43 180,2 2 1,-15 71 0,26-78-107,1 0 1,3 0-1,2 0 1,4 63-1,-1-97 4,1 0 0,1 0-1,0 0 1,9 26 0,-10-36-37,1 1 1,-1-1-1,1 0 1,0-1 0,0 1-1,0-1 1,0 1-1,1-1 1,0 0-1,0 0 1,0 0 0,1-1-1,-1 1 1,1-1-1,0 0 1,8 3 0,-7-3 22,1-1 1,-1-1 0,1 1 0,0-1-1,0 0 1,0 0 0,9-1 0,1-1 27,32-6 0,-34 4-62,-1-1 0,1-1 0,-1 0 0,0-1 0,-1 0 0,0-1 0,0 0 1,0-1-1,22-19 0,-20 13 17,0 0 0,-1-1 1,-1-1-1,-1 0 0,0-1 1,16-32-1,-16 28-18,18-40 151,-27 53-167,0 0 0,0-1-1,-1 1 1,0 0 0,1-13-1,-2 19-31,-1 0 0,0 0 0,0 0-1,0 0 1,0 0 0,0-1 0,-1 1-1,1 0 1,-1 0 0,1 1 0,-1-1 0,0 0-1,0 0 1,0 0 0,0 0 0,0 1 0,0-1-1,0 0 1,-2-1 0,1 2-3,1 0 0,-1 0 1,1 0-1,-1 0 0,0 1 0,0-1 1,1 1-1,-1-1 0,0 1 0,0 0 1,1-1-1,-1 1 0,0 0 1,0 0-1,0 0 0,0 1 0,1-1 1,-1 0-1,0 1 0,0-1 0,1 1 1,-4 1-1,-5 2-18,0 1 0,0 0 0,0 1 0,1 0 0,0 0 0,0 1 0,1 1-1,0-1 1,-14 17 0,11-9 44,0 0 0,0 1-1,2 0 1,0 0 0,-8 22-1,13-28 11,0 1 0,1 0-1,0 0 1,1 0 0,0 0-1,0 0 1,1 19-1,1-25 14,1 0-1,-1 0 1,1 0-1,0 0 0,0-1 1,1 1-1,0-1 0,-1 1 1,1-1-1,1 1 1,-1-1-1,1 0 0,0 0 1,-1 0-1,2 0 0,-1-1 1,0 1-1,1-1 0,0 0 1,4 3-1,-3-2 11,1-1 0,-1 0-1,1-1 1,-1 1 0,1-1-1,0-1 1,0 1 0,0-1-1,0 0 1,0 0 0,0 0 0,0-1-1,1 0 1,-1 0 0,0-1-1,0 0 1,0 0 0,0 0-1,0-1 1,0 1 0,9-6 0,-3 0 7,-1 0 1,1-1 0,-2 0 0,1-1 0,15-18 0,44-59 196,-30 36-226,-10 15-100,1 2 0,2 2 0,39-30 0,-72 61 88,0 0 0,0-1 0,1 1 0,-1 0 0,0 0 0,0-1 0,1 1-1,-1 0 1,0 0 0,1 0 0,-1 0 0,0-1 0,1 1 0,-1 0 0,1 0 0,-1 0 0,0 0 0,1 0 0,-1 0 0,0 0 0,1 0 0,-1 0 0,0 0 0,1 0 0,-1 0 0,1 1 0,0-1-1,-1 1 0,0-1 0,0 1 0,1-1 0,-1 1 0,0-1 0,0 1 0,1-1 0,-1 1 0,0 0 0,0-1 0,0 1 0,0-1 0,0 1 0,0 0 0,0-1 0,0 1 0,0-1 0,-1 2 0,-4 27 214,-2-1 0,-19 52 0,-7 3-46,-10 32-8,43-114-165,-4 15 157,4-15-148,0-1 0,0 0 0,0 0 0,0 0 0,0 1 0,0-1 0,0 0 0,0 0 0,0 1 0,0-1 0,0 0 0,1 0 0,-1 0-1,0 1 1,0-1 0,0 0 0,0 0 0,0 1 0,0-1 0,0 0 0,1 0 0,-1 0 0,0 0 0,0 1 0,0-1 0,1 0 0,-1 0 0,0 0 0,0 0 0,0 0 0,1 0 0,-1 0 0,0 0-1,0 1 1,0-1 0,1 0 0,-1 0 0,0 0 0,0 0 0,1 0 0,-1 0 0,0 0 0,0 0 0,1 0 0,-1 0 0,0 0 0,0-1 0,0 1 0,1 0 0,-1 0 0,0 0 0,0 0 0,0 0-1,1 0 1,-1 0 0,0-1 0,0 1 0,0 0 0,0 0 0,1-1 0,2-1-7,0 0 0,0-1 0,0 1-1,0-1 1,4-5 0,3-3 34,38-42 250,-12 12-306,2 1 1,52-41-1,-82 75-17,-1 1 0,1-1 0,1 2 0,12-7 0,-19 10 19,0 1 0,0-1 0,0 1 0,0-1 0,0 1 0,0 0 0,1-1 0,-1 1 0,0 0 0,4 1 0,-4-1 14,-1 1 1,0-1 0,0 1-1,0-1 1,1 1 0,-1-1-1,0 1 1,0 0-1,0 0 1,0 0 0,0-1-1,0 1 1,0 0 0,-1 0-1,1 0 1,0 0 0,0 1-1,-1-1 1,2 2-1,0 2 13,0 0 0,-1 1-1,1-1 1,-1 1 0,0-1-1,-1 1 1,1 0 0,-1-1-1,-1 7 1,0 4 90,-7 30 1,7-42-86,0 1-1,1-1 1,-1 0 0,1 1-1,0-1 1,1 1 0,-1-1-1,3 9 1,-3-13-7,0 0-1,0 1 1,0-1 0,0 0 0,0 0-1,0 0 1,0 0 0,0 1-1,0-1 1,0 0 0,1 0-1,-1 0 1,0 0 0,0 1-1,0-1 1,0 0 0,0 0-1,0 0 1,1 0 0,-1 0-1,0 0 1,0 1 0,0-1-1,0 0 1,1 0 0,-1 0-1,0 0 1,0 0 0,0 0-1,1 0 1,-1 0 0,0 0-1,0 0 1,0 0 0,1 0-1,-1 0 1,0 0 0,0 0-1,0 0 1,0 0 0,1 0-1,10-7 55,11-14-53,-11 7-25,0-1 0,11-18 0,-14 20-11,1 0-1,0 0 0,12-12 0,-21 25 34,0 0 0,0 0 0,0 0 0,0 0 0,0 0 0,0-1 0,0 1-1,0 0 1,1 0 0,-1 0 0,0 0 0,0 0 0,0 0 0,0 0 0,0 0 0,1 0-1,-1 0 1,0 0 0,0 0 0,0 0 0,0 0 0,0 0 0,1 0 0,-1 0-1,0 0 1,0 0 0,0 0 0,0 0 0,0 0 0,1 0 0,-1 0 0,0 0-1,0 0 1,0 0 0,0 0 0,0 0 0,0 0 0,1 0 0,-1 1 0,0-1 0,0 0-1,0 0 1,0 0 0,0 0 0,0 0 0,0 0 0,4 11-80,0 14-1,-4-24 84,2 77-2,-1-41 155,6 45-1,-7-81-146,0 0 0,0 0-1,0 0 1,0 0-1,1 0 1,-1 0-1,0 0 1,1 0-1,-1 0 1,0 0 0,1 0-1,0 0 1,-1 0-1,1 0 1,-1-1-1,1 1 1,0 0-1,0 0 1,-1-1 0,1 1-1,0 0 1,0-1-1,0 1 1,0-1-1,0 1 1,0-1-1,0 0 1,0 1 0,0-1-1,0 0 1,0 0-1,0 0 1,0 0-1,0 1 1,0-1-1,0-1 1,0 1 0,0 0-1,0 0 1,0 0-1,0 0 1,0-1-1,2 0 1,1 0-2,1-1 1,-1 0-1,1 0 1,-1-1-1,1 1 1,-1-1-1,7-6 0,5-7-10,-1 0 0,0-1 0,-1 0 0,-1-2 0,-1 1 0,0-2 0,-2 1 0,0-2 0,-1 1 0,-1-1 0,6-26 0,-13 44-13,0-1-14,0 1 1,0 0-1,-1-1 0,1 1 1,-1 0-1,0-1 0,1 1 1,-2-7-1,1 9 25,0 1-1,-1-1 0,1 0 1,0 1-1,0-1 0,-1 0 1,1 1-1,0-1 0,-1 0 1,1 1-1,-1-1 1,1 1-1,0-1 0,-1 1 1,1-1-1,-1 1 0,0-1 1,1 1-1,-1-1 0,1 1 1,-1 0-1,0-1 1,1 1-1,-1 0 0,0 0 1,1-1-1,-1 1 0,0 0 1,0 0-1,1 0 0,-1 0 1,0 0-1,1 0 1,-1 0-1,0 0 0,0 0 1,1 0-1,-1 1 0,0-1 1,-2 1-18,0-1 1,0 1 0,1 0 0,-1 0-1,1 1 1,-1-1 0,1 0 0,-4 4-1,1 0-3,0 0 0,1 0 0,-1 1 0,1 0 0,-6 12 0,7-13 19,-8 15 4,1 0 1,0 1-1,2 0 1,0 1-1,-5 28 0,12-45 42,0 1 0,0-1 0,1 0 0,-1 0 0,1 0 0,1 0 0,-1 0 0,2 6 0,-2-10-31,1 1 0,-1-1 1,1 0-1,0 1 0,0-1 0,0 0 0,0 1 0,0-1 0,0 0 0,0 0 0,0 0 0,0 0 0,0 0 0,1 0 0,-1 0 0,0-1 0,1 1 0,-1 0 0,0-1 0,1 1 0,-1 0 0,1-1 0,-1 0 0,1 1 0,-1-1 0,1 0 0,-1 0 0,1 0 0,0 0 0,1 0 0,11-2-26,-1 0 0,1-1 0,-1 0 0,0-1-1,25-10 1,-23 8 33,25-11 24,-1-2 1,-1-1-1,-1-2 0,-1-2 0,47-40 0,-78 60-50,23-17-9,-26 20 19,0-1-1,1 1 0,-1 0 0,0 0 0,0 0 1,1 0-1,-1 0 0,1 1 0,-1-1 0,4 0 0,-5 1-3,-1 0-1,1 0 1,0 0-1,0 0 0,-1 1 1,1-1-1,0 0 0,0 0 1,-1 0-1,1 1 0,0-1 1,-1 0-1,1 1 0,0-1 1,-1 1-1,1-1 0,-1 1 1,1-1-1,-1 1 0,1-1 1,-1 1-1,1-1 1,-1 1-1,1 0 0,-1-1 1,0 1-1,1 0 0,-1-1 1,1 3-1,1 20-66,-2-20 57,-1 19 60,-2-1-1,0 1 0,-1-1 1,-1 1-1,-1-2 0,0 1 0,-2-1 1,-15 29-1,22-46-7,-1 1 1,1 0-1,0 0 0,0 0 1,0 0-1,0 8 0,1-12-29,0 1 0,-1-1-1,1 1 1,0-1 0,0 0-1,0 1 1,1-1 0,-1 1-1,0-1 1,0 1 0,0-1-1,0 0 1,0 1 0,0-1-1,1 0 1,-1 1 0,0-1-1,0 1 1,1-1 0,-1 0-1,0 1 1,0-1 0,1 0-1,-1 0 1,0 1-1,1-1 1,0 1 0,0-2-1,0 1 0,0 0 0,0 0 0,0 0 0,0 0 0,0-1 0,0 1 0,0-1 0,0 1 0,0-1 0,0 1 0,0-1 0,0 1 0,-1-1 0,1 0 0,0 1 0,1-2 0,12-12-7,-1-1-1,-1 0 1,19-30-1,-7 11-120,-21 30 109,0-1-12,0 0-1,0 1 1,1-1 0,0 1-1,0 0 1,0 0 0,1 0-1,-1 0 1,10-5-1,-14 9 18,1 0 0,-1 0 0,0 0 0,1-1-1,-1 1 1,1 0 0,-1 0 0,1 0-1,-1 0 1,1 0 0,-1 0 0,1 1 0,-1-1-1,1 0 1,-1 0 0,1 0 0,-1 0-1,1 0 1,-1 1 0,1-1 0,-1 0 0,0 0-1,1 1 1,-1-1 0,0 0 0,1 1-1,-1-1 1,0 1 0,1-1 0,-1 0 0,0 1-1,1-1 1,-1 1 0,6 15 3,-6-14 1,3 10-43,1 27-1,-4-30 90,0 0 1,1 0 0,1 0-1,-1-1 1,1 1-1,7 16 1,-9-24-38,1 0 0,-1 0 0,0-1 0,1 1 1,-1 0-1,1 0 0,-1-1 0,1 1 0,-1 0 0,1-1 0,-1 1 0,1-1 0,0 1 0,-1 0 1,1-1-1,0 0 0,0 1 0,-1-1 0,1 1 0,0-1 0,0 0 0,0 1 0,-1-1 0,1 0 0,0 0 1,0 0-1,0 0 0,0 0 0,0 0 0,-1 0 0,1 0 0,0 0 0,0 0 0,0 0 0,0-1 0,1 1 1,2-2 25,0-1 1,0 1 0,0-1 0,-1 1-1,7-7 1,-3 3-102,21-20 250,-1-1-1,37-48 0,-39 44-130,16-17 3,120-144-120,-133 159 96,-1-1 0,35-59-1,-48 67 11,-1 0 0,-1-1 0,-1 0-1,11-46 1,-20 63-114,-4 9-140,-10 17-185,-71 103-90,51-77 536,2 2-1,-44 83 0,59-93 74,-17 60-1,27-75-66,1 0 0,1 0-1,0 0 1,1 0 0,2 21-1,0-36-6,0 0 0,0 1 0,1-1 1,0 0-1,0 1 0,0-1 0,0 0 0,1 0 0,0 0 0,2 4 0,-3-6-28,0-1 1,0 0-1,0 1 0,1-1 0,-1 0 0,0 0 1,1 0-1,-1 0 0,1 0 0,0 0 0,-1 0 1,1 0-1,0-1 0,-1 1 0,1-1 0,0 1 1,0-1-1,-1 1 0,1-1 0,0 0 1,0 0-1,0 0 0,-1 0 0,1 0 0,0-1 1,3 0-1,4-1 22,0-1-1,0 0 1,-1-1 0,1 0 0,-1 0 0,0 0-1,15-12 1,49-45 65,-38 26-186,14-13-43,-42 42 83,1 1 1,0 0-1,0 0 1,1 0 0,10-4-1,-17 9 37,0-1 0,0 1 1,0 0-1,0 0 0,-1 0 0,1 0 0,0 0 1,0 0-1,0 0 0,0 0 0,0 0 0,0 0 0,0 1 1,0-1-1,0 0 0,0 1 0,0-1 0,0 0 1,0 1-1,-1-1 0,1 1 0,0 0 0,0-1 0,1 2 1,0 0-6,-1 0 1,1 0-1,0 0 1,-1 0-1,1 1 1,-1-1-1,1 0 1,0 4-1,1 4 12,0 0 0,-1 0 1,-1 0-1,0 0 0,0 0 0,-1 0 1,0 1-1,-2 12 0,-2 5 71,-13 50 0,13-65-61,0 0 0,-1 0 0,-1 0 0,0 0 0,0-1 0,-2 0 1,1-1-1,-1 1 0,-1-2 0,0 1 0,-17 14 0,21-21 1,0 0-1,-1 0 1,1 0-1,-1-1 1,0 0-1,0 0 1,0-1-1,-1 0 1,1 0-1,-1 0 1,-11 1-1,13-2 0,1-1 0,-1 0 0,0-1 0,0 1 0,0-1 0,1 0 0,-1 0 0,0 0 0,1-1 0,-1 1 0,1-1 0,0 0 0,0-1 0,-1 1 0,1-1 0,-6-5 0,8 6-7,0 0-1,0 0 0,0 0 0,0 0 0,0-1 1,1 1-1,-1-1 0,1 1 0,-1-1 1,1 1-1,0-1 0,0 0 0,0 0 0,1 1 1,-1-1-1,1 0 0,-1 0 0,1 0 0,0 0 1,0 0-1,0 0 0,1 0 0,-1 0 1,1 1-1,-1-1 0,1 0 0,0 0 0,0 1 1,0-1-1,1 0 0,1-2 0,0-1-9,0 1-1,1 0 1,0 0-1,-1 0 0,2 1 1,-1-1-1,0 1 1,1 0-1,0 0 0,0 1 1,0-1-1,1 1 1,9-4-1,-8 4 3,1 1 1,-1 1-1,0-1 1,1 1-1,0 1 0,-1-1 1,1 1-1,-1 1 1,1-1-1,0 1 0,-1 1 1,12 2-1,5 5 24,0 0 0,32 18-1,0 0 22,-39-21-266,1-1 0,32 6-1,-14-4-879,6-1-3092,-24-4-6021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0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64 12640,'-18'-12'5727,"45"1"-4991,-4 7 1504,-2 8-1376,48-8 704,7 4-896,27-5-320,0 2-224,-3-5-256,-11 8 64,-4-9-32,-12 6 32,-6-5-5440,-13 8 3008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2.0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437 19 5888,'3'-3'623,"-2"2"-487,-1 0 0,1 1-1,0-1 1,-1 0 0,1 1 0,-1-1 0,1 0 0,-1 0 0,1 0 0,-1 1 0,0-1-1,1 0 1,-1 0 0,0-1 0,0 2-75,0 0 0,0 0 1,0 0-1,0-1 0,0 1 0,0 0 0,0 0 0,0 0 0,0 0 1,0 0-1,0 0 0,0 0 0,-1-1 551,1 1-551,0 0 0,0 0 0,0 0 0,0 0 0,0 0 1,0 0-1,0 0 0,0 0 0,0 0 0,0 0 0,-1 0 0,1 0 1,0 0-1,0 0 0,0 0 0,0 0 0,0 0 0,0 0 1,0 0-1,0 0 0,0 0 0,-1 0 0,1 0 0,0 0 0,0 0 1,0 0-1,0 0 428,0 0-428,-1 0 0,1 1 0,0-1 1,0 0-1,0 0 0,-9 9 1747,-9 13-501,-2 8-365,1 2 1,-26 61-1,9-17-382,-38 59 596,26-48-312,19-29-299,3 1 1,-28 90 0,36-92-86,-20 111 0,34-143-373,2 0 1,0 1 0,2-1-1,1 0 1,1 1 0,0-1 0,9 30-1,-7-41 37,1 0 0,1 0 0,0-1-1,1 0 1,0 0 0,1-1 0,0 0 0,11 12 0,-12-16-59,0 0 0,0-1 0,0 0 1,1-1-1,0 0 0,1 0 0,-1 0 1,1-1-1,0-1 0,0 1 0,1-1 1,12 3-1,-17-6-182,-1-1 1,1 1 0,-1-1-1,1 0 1,-1 0-1,1-1 1,-1 1-1,1-1 1,-1 0-1,0 0 1,1-1-1,-1 1 1,0-1 0,0 0-1,0 0 1,0 0-1,0-1 1,0 1-1,-1-1 1,6-5-1,4-6-3080,0 1 0,-1-2 0,16-26 0,-24 35 1818,17-23-2210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25 9984,'-1'-1'136,"-2"-8"2905,2 13 368,0 12-998,-5 11-1036,-1-1 0,-1 0 0,-13 28 0,12-33-1000,1 0 1,0 0 0,2 1 0,1-1-1,-5 43 1,9-47-117,1 1 1,1-1-1,4 22 0,-3-31-99,0 1 0,0-2-1,1 1 1,-1 0 0,2 0 0,-1-1-1,1 0 1,9 13 0,-12-18-132,0-1 1,1 1-1,-1-1 1,0 1-1,1-1 1,0 0-1,-1 0 1,1 0-1,0 0 1,-1 0-1,1 0 1,0 0-1,0-1 1,0 1 0,0 0-1,0-1 1,0 0-1,0 1 1,0-1-1,0 0 1,0 0-1,0 0 1,0 0-1,0-1 1,0 1-1,0 0 1,0-1-1,3-1 1,4-2 25,0 0 0,-1-1 0,1 0 0,12-10 0,-6 5-5,28-20-82,25-14 52,98-85 1,-158 121-109,0-1 1,0 0 0,-1 0 0,0-1-1,-1 0 1,0 0 0,0 0-1,-1-1 1,0 0 0,4-17-1,-7 22 19,-1 0 1,0 0-1,0 0 0,-1 0 0,0 0 0,0 0 0,0 0 0,-1 0 0,-2-9 0,2 10-1,0 1-1,-1 0 0,0-1 0,0 1 0,0 0 0,0 0 0,-1 0 0,0 1 0,0-1 0,0 1 0,0-1 0,0 1 0,-7-5 0,4 4-16,0 1 0,0 0 0,0 0 0,0 0 0,-1 1 0,1 0 0,-1 0 0,1 1 0,-1-1 0,0 2 0,0-1 0,0 1 0,0 0 0,1 0 0,-12 2 0,5 0-224,1 1 0,0 0 0,0 0 0,0 1 0,0 1 0,1 0 1,-17 10-1,20-10-261,1 0 1,0 0 0,0 1 0,-6 6-1,11-10 242,1-1-1,0 0 0,0 0 0,0 1 0,0-1 0,0 1 0,0-1 0,0 1 0,0-1 0,0 1 1,1-1-1,-1 1 0,1 0 0,-1 0 0,1-1 0,0 1 0,-1 0 0,1-1 0,0 1 1,0 0-1,0 0 0,0-1 0,1 1 0,-1 0 0,0 0 0,1-1 0,0 3 0,11 15-2750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3.5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1135 7040,'0'0'101,"0"0"-1,0 1 1,0-1 0,0 0 0,1 1 0,-1-1 0,0 0-1,0 1 1,0-1 0,0 0 0,0 0 0,0 1-1,0-1 1,1 0 0,-1 1 0,0-1 0,0 0 0,0 0-1,1 1 1,-1-1 0,0 0 0,0 0 0,1 0 0,-1 1-1,0-1 1,0 0 0,1 0 0,-1 0 0,13 1 1448,19-9 253,-27 6-1379,28-8 508,76-27 803,-90 29-1521,0-1-1,-1 0 0,32-23 1,-22 10-19,-1-2 0,32-37 0,45-61 290,-103 121-478,64-78 235,72-93 195,-95 113-228,51-99 0,-77 126 7,-1-1 0,-1-1 1,-2 0-1,-2-1 0,7-40 0,-16 70-197,0 0 1,-1 1 0,0-1-1,0 0 1,0 0 0,-1 0-1,1 0 1,-1 0 0,0 0 0,-3-5-1,4 9-24,-1 0 1,1 0-1,-1 0 0,1 0 0,-1 0 0,0 0 0,1 0 0,-1 0 1,0 1-1,0-1 0,0 0 0,1 0 0,-1 1 0,0-1 0,0 1 1,0-1-1,0 1 0,0-1 0,-2 0 0,1 1-9,0 0 0,0 0 1,0 0-1,0 0 0,0 1 0,0-1 0,0 0 0,0 1 0,0 0 1,0-1-1,0 1 0,1 0 0,-1 0 0,0 0 0,-2 2 0,-4 3-16,0 0 0,0 1 0,1 0-1,0 1 1,0 0 0,-9 13 0,-31 58 356,-45 124 1024,75-160-1193,3 2 0,1 0 0,3 1 0,1 0 0,3 0 0,1 1 0,4 81 0,1-116-46,1 1 0,1-1 0,2 12 0,-2-19-35,-1 0 0,1 0 0,0 0 0,1 0 0,-1 0 0,1-1 0,0 0 0,0 1 0,4 4 0,-6-8-52,1 0 0,-1 1 0,0-1 0,1 0 0,-1 0 0,0 0 0,1 0 0,-1-1 0,1 1 1,0 0-1,-1-1 0,1 1 0,0-1 0,-1 1 0,1-1 0,0 0 0,-1 1 0,3-1 0,-1-1 0,0 1 0,0 0 0,1-1 0,-1 0 0,0 0-1,0 0 1,0 0 0,0 0 0,3-3 0,4-2 27,0-1 1,0-1-1,17-16 1,125-137 274,-98 104-342,50-48-387,-95 96 229,-19 24-23,-16 39 246,2 1 0,-33 116 0,55-162-32,-1 0 0,2 1 0,-1-1 0,1 1 1,0 0-1,1-1 0,2 17 0,-2-22 1,1-1 0,0 1 1,0 0-1,0-1 0,0 1 0,1-1 0,-1 0 0,1 1 0,0-1 0,0 0 0,0 0 0,0 0 0,0 0 0,1 0 1,0 0-1,-1-1 0,1 0 0,0 1 0,0-1 0,0 0 0,1 0 0,6 3 0,-3-3 44,0-1-1,0 1 1,0-1-1,0 0 0,1-1 1,-1 0-1,0 0 1,1 0-1,-1-1 1,0 0-1,8-3 1,-10 3-46,0 0 1,0-1 0,0 0 0,0-1-1,0 1 1,-1-1 0,1 0 0,-1 0-1,1 0 1,-1 0 0,0-1 0,6-7-1,-5 6-6,9-10 1,-1 0 0,0-1-1,14-24 1,26-54-14,-25 43 6,86-142 89,-75 127-115,34-79 0,-50 87 63,-2 0 0,15-76 0,-34 127-89,0-1 0,-1 1-1,0-1 1,-1 0 0,0 1-1,0-9 1,0 15 28,0 0 0,0 0-1,0 0 1,0 0 0,-1 0 0,1 0-1,0 1 1,0-1 0,-1 0-1,1 0 1,0 0 0,-1 0 0,1 1-1,-1-1 1,1 0 0,-1 0 0,1 1-1,-1-1 1,1 0 0,-1 1 0,-1-1-1,1 1 0,0 0-1,0 0 0,0 0 1,0 0-1,0 0 1,0 1-1,0-1 1,0 0-1,0 1 0,0-1 1,0 1-1,1-1 1,-1 1-1,0-1 0,0 1 1,0-1-1,1 1 1,-1 0-1,0 0 1,0-1-1,1 1 0,-1 0 1,0 1-1,-8 9-50,1 0 0,0 1 0,1-1 0,-11 25 0,-19 59 38,22-50 37,-6 9 32,-41 120 163,-25 132 155,69-237-206,-5 36 439,18-83-314,3-14 89,1-9-119,2-11-50,43-146-137,-38 136-86,2 0-1,0 1 0,1 0 1,1 1-1,1 0 1,26-36-1,-30 48 4,-1 0 0,2 0 1,-1 1-1,1 0 0,0 0 0,1 1 1,0 0-1,0 0 0,0 1 0,0 1 0,1-1 1,0 1-1,0 1 0,0 0 0,0 0 1,21-2-1,-29 5 23,0 0 0,0-1 0,0 1-1,0 0 1,0 0 0,1 0 0,-1 1 0,0-1 0,0 1 0,0-1 0,0 1 0,0 0-1,0-1 1,0 1 0,0 0 0,0 0 0,0 0 0,0 1 0,2 1 0,-3-1 7,0 0 1,0-1-1,0 1 0,0 0 1,-1 0-1,1 0 1,0 0-1,-1 0 0,1 0 1,-1 0-1,0 0 1,0 0-1,0 0 0,0 0 1,0 0-1,0 0 1,0 0-1,-1 0 0,1 0 1,-1 0-1,0 2 1,-6 17 34,-1-1 0,0 0 1,-16 25-1,-38 54 48,-4-16-54,41-54 32,23-27-69,0 1 0,1-1 0,-1 0 0,0 1 0,1-1 0,-1 1 0,1-1 0,-1 4 0,2-5 5,0 0-1,0 0 1,0 0-1,0 0 1,0 0-1,0 0 1,0 0-1,0 0 1,0 0-1,1 0 1,-1 0 0,0 0-1,1 0 1,-1 0-1,1-1 1,-1 1-1,1 0 1,-1 0-1,1 0 1,0 0 0,-1-1-1,1 1 1,0 0-1,-1-1 1,1 1-1,2 1 1,5 3 2,-1 0 0,2-1 0,-1 0 1,1 0-1,-1-1 0,1 0 0,0 0 0,11 2 0,8-1 101,40 1 0,-45-4 22,0-1 0,-1-1 0,1-1 0,39-9 0,-52 9-86,-1-1-1,0 0 1,1-1 0,-1 0-1,0 0 1,0-1 0,-1 0-1,0-1 1,0 1 0,0-2-1,0 1 1,-1-1-1,9-12 1,-8 8-4,0-1 0,-1-1 0,-1 0-1,0 0 1,-1 0 0,5-16 0,0-9 64,4-38 1,-13 73-121,-1-1 0,1 0 0,-1 1 0,0-1 0,0 0 0,0 1 0,-1-1 0,1 0 0,-1 1 0,0-1 0,-2-4 0,3 6 11,0 1 0,-1 0 0,1 0 1,-1 0-1,1 0 0,-1 0 0,1 0 0,-1 0 0,0 0 0,1 0 0,-1 1 0,0-1 1,0 0-1,0 0 0,0 1 0,0-1 0,0 0 0,-1 0 0,2 1 11,-1 0 1,0 0-1,0-1 0,0 1 0,0 0 1,1 0-1,-1 0 0,0 1 1,0-1-1,0 0 0,0 0 0,0 0 1,1 0-1,-1 1 0,0-1 0,0 0 1,1 1-1,-3 0 0,0 2 20,0-1 1,1 1-1,-1-1 0,0 1 0,1 0 0,-1 0 1,1 0-1,0 0 0,-3 7 0,1 1 44,0-1-1,1 1 1,0 0-1,1 1 1,0-1 0,1 0-1,0 22 1,2-15 15,0 0 1,1 0-1,1 0 1,7 23-1,-7-29-69,1-1-1,1 1 1,0-2 0,0 1-1,1 0 1,1-1-1,0 0 1,0-1 0,1 1-1,0-1 1,0-1 0,1 0-1,11 9 1,-15-15-364,-1 0 0,0 0 0,0-1 0,1 1 0,-1-1 0,1 0 0,0 0 0,-1 0 0,1-1 0,0 0 0,-1 0 0,1 0 0,0 0 0,5-2 0,-7 2-69,24-1-2125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4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141 256 5216,'-2'-5'608,"1"1"641,-1-1-1,0 1 1,0 0 0,0 0 0,-5-6-1,6 9-1098,0 1 0,0-1 0,0 0 0,0 0 0,0 1 0,0-1 0,0 0 0,0 1 0,0-1 0,0 1-1,0-1 1,0 1 0,0 0 0,0-1 0,-1 1 0,1 0 0,0 0 0,0 0 0,0 0 0,-1 0 0,1 0 0,0 0 0,0 0-1,0 0 1,0 1 0,-1-1 0,0 1 0,-2 1-20,0 0 0,0 0 0,1 0 0,0 1 0,-1-1 0,1 1-1,0 0 1,0 0 0,0 0 0,1 0 0,-1 0 0,1 0 0,0 1 0,-4 6 0,-1 6 216,0 1 1,-6 19 0,10-27-205,1 0-58,-1 1 1,1-1 0,0 1 0,1-1 0,0 1-1,1 0 1,1 16 0,-1-22-38,0-1 1,1 1-1,0-1 1,0 1 0,0-1-1,0 0 1,0 1-1,0-1 1,1 0-1,0 0 1,0 0-1,0 0 1,0 0-1,0 0 1,0-1-1,1 1 1,-1-1 0,1 0-1,0 1 1,0-1-1,0 0 1,0-1-1,0 1 1,4 1-1,8 2 65,0-2-1,0 0 1,0-1 0,0 0-1,0-1 1,1-1-1,-1 0 1,0-1 0,0-1-1,0 0 1,0-2-1,18-5 1,-25 6-48,1 0-1,-1-1 1,0 0-1,0 0 1,-1-1-1,1 0 1,-1 0 0,0-1-1,0 0 1,-1 0-1,0-1 1,9-11 0,-10 11-45,0 1 1,-1-1 0,0-1 0,0 1 0,0-1-1,-1 1 1,0-1 0,-1 0 0,0 0 0,0 0-1,0-1 1,-1 1 0,0-15 0,-1 13-51,-1 1 0,0-1 0,0 1 0,-1 0 0,0 0 0,-1 0 0,-6-17 0,6 21-20,0-1 1,0 0-1,-1 1 0,1 0 1,-1 0-1,0 0 0,-1 0 1,1 1-1,-1 0 0,0-1 1,0 2-1,-9-7 0,5 6-22,0 0-1,0 0 0,0 0 1,-1 1-1,1 1 1,-1 0-1,0 0 1,-16 0-1,22 1 73,-1 1 0,1 0 0,-1 1 0,1-1 0,-1 1 0,1 0 0,-1 0 0,1 0 0,0 1 0,0 0 0,0-1 0,-1 2 0,2-1 0,-1 0 0,0 1 0,0-1 1,1 1-1,-1 0 0,1 0 0,-4 6 0,6-8 0,0 1 1,0-1-1,0 1 1,0-1-1,0 1 1,1 0-1,-1-1 1,0 1-1,1 0 1,0 0-1,-1-1 1,1 1-1,0 0 1,0 0-1,0 0 1,0-1-1,0 1 1,0 0-1,1 0 1,-1-1-1,0 1 1,1 0-1,0 0 1,-1-1-1,1 1 1,0-1-1,1 3 1,0-2 35,0 1 0,0-1 0,0 0 0,0 0 0,0 0 0,1 0 0,-1 0 0,1 0 0,-1-1 0,1 1 0,0-1 0,0 1 0,0-1 0,-1 0 0,1 0 0,4 0 0,11 1 54,0 0 0,1-1 1,-1-1-1,1-1 0,-1 0 0,0-1 0,34-9 1,-18 1 2,-2-1 0,1-2 0,38-21 1,86-63 135,-85 50 136,-52 36 36,-21 11-399,1 1 0,-1 0 0,0 0 0,1 0 0,-1 0 1,1 0-1,-1 0 0,1 0 0,-1 0 0,1 0 0,-1 2 0,-1 3 23,-12 26 53,1 0 0,2 1 0,1 0 0,2 1 0,1 0 0,-3 34 0,9-55-30,-3 36 175,4-46-194,0 0 1,0 0-1,0 0 1,1 0-1,-1 0 1,1 0-1,0 0 1,0 0-1,0 0 1,0 0-1,0-1 1,2 4 0,-2-5-8,-1 0 0,1-1 0,0 1 0,-1-1 1,1 1-1,0 0 0,-1-1 0,1 1 0,0-1 1,0 0-1,0 1 0,-1-1 0,1 0 0,0 1 1,0-1-1,0 0 0,0 0 0,0 0 0,-1 0 1,1 0-1,0 0 0,0 0 0,1 0 1,18-7 129,-14 5-113,6-4-3,1-1 0,-1 0 0,0 0 0,14-13 0,40-38 2,-51 44-36,188-178 127,-195 186-156,-6 5-8,0-1 1,0 1-1,0-1 0,0 0 0,0 0 0,0 0 1,1-3-1,-4 12 27,0 0 1,0 0-1,-1 0 1,-3 7-1,-1 7 9,5-16 2,-6 22 88,-6 49 0,12-68-45,1 1 0,0-1 0,0 1 0,1 0 0,0-1 0,1 1 0,0-1 0,0 0 0,1 0 0,4 11 0,-6-17-27,0 0-1,0 0 0,0 0 0,1 0 0,-1 0 0,1-1 0,0 1 0,-1 0 0,1-1 0,0 1 0,0-1 0,0 1 0,0-1 0,0 0 0,0 0 0,0 0 0,0 0 0,1 0 0,-1 0 0,0-1 0,1 1 0,-1-1 0,0 0 0,1 1 0,-1-1 1,0 0-1,1 0 0,-1-1 0,0 1 0,1 0 0,-1-1 0,0 0 0,1 1 0,-1-1 0,0 0 0,0 0 0,0 0 0,0-1 0,0 1 0,3-2 0,4-5 8,0 1 0,0-1 0,-1-1 0,0 0 0,-1 0 0,10-14 1,1-2-26,8-10 37,-5 6-103,1 1 1,48-47-1,-69 73 56,1 1-1,-1-1 1,1 1 0,-1 0-1,1 0 1,0 0-1,0 0 1,0 0 0,-1 0-1,1 0 1,0 1 0,0-1-1,0 1 1,0-1-1,4 1 1,-5 0 12,0 0 0,1 1 0,-1-1-1,0 1 1,0-1 0,0 1 0,1-1 0,-1 1-1,0 0 1,0 0 0,0-1 0,0 1 0,0 0-1,-1 0 1,1 0 0,0 0 0,0 0 0,0 0-1,-1 1 1,1-1 0,-1 0 0,1 0 0,0 3-1,8 20 155,10 42 0,-13-40-125,14 36 0,-16-53-91,0 0 0,0 0 0,1-1 0,0 0 0,1 1 0,0-2 0,0 1 0,0-1 0,1 0 0,0 0 0,1-1 1,-1 0-1,1 0 0,0 0 0,1-1 0,0-1 0,-1 0 0,1 0 0,0 0 0,12 2 0,-12-3-1205,1-1 0,0 0-1,0-1 1,1 1 0,-1-2-1,0 0 1,11-1 0,10-2-2116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6.1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109 118 8064,'19'-40'2592,"-19"39"-2524,1 1 0,-1-1 0,0 0 1,1 0-1,-1 1 0,0-1 1,1 0-1,-1 1 0,1-1 0,-1 1 1,1-1-1,-1 0 0,1 1 0,1-1 1,0-1-105,0 0 315,0 1 1,0-1 0,1 1 0,-1 0 0,0 0-1,0 0 1,1 0 0,3-1 0,-5 2-148,0 0 0,0 0 0,0 0 1,0 0-1,0 0 0,0 1 0,0-1 0,0 0 1,0 1-1,0-1 0,0 1 0,0-1 0,0 1 0,-1-1 1,1 1-1,0-1 0,0 1 0,-1 0 0,1-1 1,0 1-1,-1 0 0,1 0 0,0 0 0,-1 0 1,1-1-1,-1 1 0,0 0 0,1 0 0,0 2 0,2 6 231,0 0-1,0 1 0,-1-1 0,0 1 0,-1-1 0,0 1 0,0 13 1,-7 69 934,6-88-1209,-54 291 2189,9-62-1727,34-149-289,-12 71-133,22-146-11,-1 2 464,1-21-68,2-4-459,0-1 1,4-13-1,3-23 145,3-51 52,37-155-1,-28 171-173,41-136-83,-52 197-39,1 2 0,1-1 0,0 1 0,2 1-1,1 0 1,29-34 0,-37 49 35,1 1-1,0 0 1,0 0 0,0 0-1,1 1 1,-1 0-1,1 1 1,13-5 0,-18 7 5,1 0 0,0 1 1,0 0-1,0 0 0,0 0 1,-1 1-1,1-1 0,0 1 0,0 0 1,0 0-1,0 0 0,0 0 1,0 1-1,0 0 0,0 0 1,0 0-1,0 0 0,0 0 1,-1 1-1,7 3 0,-6-1 5,0-1 0,0 1 0,-1-1 0,0 1 0,0 0 0,0 0 0,0 0 0,0 1 0,-1-1 0,0 1 0,3 9 0,1 4 0,5 34 0,-10-47 0,2 10 22,-1 0 0,-1 0 0,0 1 0,-1-1 0,0 0 0,-2 1 0,-5 27 0,3-29 1,0 1-1,-1-1 1,0-1-1,-1 1 1,-1-1-1,0 0 1,-1-1-1,0 1 1,-1-1-1,0-1 1,-1 0-1,-1 0 1,1-1-1,-1 0 1,-1-1-1,0-1 1,-16 9-1,25-15-25,0 0-29,0 0-1,0 0 0,0 0 1,0 0-1,-4 4 0,6-5 26,1-1-1,-1 1 0,1-1 1,0 1-1,-1-1 0,1 1 1,0 0-1,0-1 1,-1 1-1,1-1 0,0 1 1,0 0-1,0-1 0,0 1 1,0-1-1,0 1 1,0 0-1,0-1 0,0 1 1,0 0-1,0-1 0,0 1 1,0-1-1,1 1 1,-1 0-1,0-1 0,0 1 1,1-1-1,-1 1 0,0-1 1,1 1-1,-1-1 0,0 1 1,1-1-1,-1 1 1,1-1-1,-1 1 0,1-1 1,-1 0-1,2 1 0,21 17 1,-15-12-7,0 0 0,-1 0 0,1 0 0,-1 1 0,-1 1 0,1-1 0,-1 1 0,8 12 0,-11-12 34,1 0 0,-1 0 0,-1 1 0,1-1 0,-1 1 1,-1-1-1,0 1 0,0-1 0,0 17 0,-2-19 18,1 1 0,-1-1-1,0 1 1,0-1 0,-1 1 0,1-1 0,-2 0 0,1 0 0,-1 0-1,0 0 1,0 0 0,0 0 0,-8 8 0,3-5-16,-2 0 1,1-1-1,-1-1 1,-1 1-1,1-1 0,-1-1 1,0 0-1,0-1 1,-1 0-1,-22 6 1,3-3 48,1-2 1,-1-2 0,-36 2-1,52-6-38,0 1-1,-19-4 0,28 3-217,0-1 0,0-1 0,0 1 0,1-1 0,-1 0 0,0-1 0,1 1 0,-6-4 0,9 5-5,1 0 0,0 0 0,-1 0 0,1 0 0,0 0 0,0 0 0,-1 0 0,1 0 0,0 0 0,0-1 0,0 1 0,0 0 0,1-1 0,-1 1 0,0-1 0,1 1 0,-1-1 0,1 0 0,-1 1 0,1-1 0,0 1 0,-1-1 0,1-2 0,1 2-208,-1 0-1,0 0 1,1 0-1,0 0 1,-1 0-1,1 0 1,0 0-1,0 0 1,0 1-1,0-1 1,1 0-1,-1 0 1,0 1-1,1-1 1,-1 1-1,1 0 1,2-2-1,21-13-2795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6.6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78 7392,'-6'-4'2096,"11"6"-219,11 8 1163,-7-3-2424,0-1 0,1-1 0,0 0 1,0 0-1,0-1 0,0 0 0,1 0 0,0-1 0,20 2 1,-9-2-234,-1-1 1,1-1-1,0-1 1,23-4 0,-38 3-272,1 0 0,-1-1 0,1 0-1,-1 0 1,0-1 0,11-5 0,-15 7-55,0-1 0,-1 1 1,0-1-1,1 0 0,-1 1 0,0-1 0,1 0 0,-1 0 0,-1 0 0,1-1 0,0 1 0,0 0 0,-1-1 0,1 1 1,-1-1-1,0 0 0,0 1 0,0-1 0,1-4 0,-2 5-44,0 1 0,0-1 0,0 0 0,0 0 0,0 0 0,-1 1 0,1-1 0,-1 0 0,1 1 0,-1-1 0,0 0 0,0 1 0,0-1 0,0 0 0,0 1 0,0-1 0,0 1 0,0 0 0,0-1 0,-1 1 0,1 0 0,0 0 0,-1 0 0,1 0 0,-4-1 0,-2-2-44,-1 0-1,1 0 1,-17-3 0,15 4 35,-1 1-1,0 0 1,1 0 0,-1 1-1,0 1 1,0 0-1,1 0 1,-1 1 0,0 0-1,-18 5 1,22-4 71,-1 0 0,1 0-1,-1 1 1,1 0 0,0 0 0,0 1 0,0 0 0,1 0-1,-1 0 1,1 1 0,0-1 0,0 1 0,1 1 0,-1-1 0,1 1-1,-3 6 1,1-2 52,1 0 0,1 1-1,0-1 1,1 1 0,0 0 0,0 0-1,2 0 1,-2 22 0,2-26-83,1 0-1,1 0 1,-1-1 0,1 1-1,0 0 1,1 0-1,-1-1 1,2 1 0,-1-1-1,1 0 1,-1 1 0,2-1-1,-1 0 1,1-1 0,0 1-1,5 6 1,0-4 22,1 0 1,-1-1-1,2 0 1,-1 0-1,1-1 1,-1 0-1,2-1 1,-1-1-1,20 6 1,3-1-42,0-2 1,40 2-1,32-2-956,-91-7-350,0-1 1,25-5-1,-8-1-682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7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274 68 6656,'-4'-13'1224,"2"7"-327,0 0-1,0-1 0,-1 1 1,-3-7-1,5 12-679,0 0 1,-1 0-1,1 0 0,0-1 0,-1 1 0,1 0 1,-1 1-1,1-1 0,-1 0 0,1 0 0,-1 1 0,0-1 1,1 1-1,-1-1 0,0 1 0,1 0 0,-1-1 1,-3 1-1,-30 2 1277,27 0-1251,0 0-1,-1 0 0,1 1 1,1 0-1,-1 0 0,0 1 1,1 0-1,0 0 0,-10 8 1,12-9-137,1 1 0,0 0 0,0 0 0,0 0 1,0 0-1,0 0 0,1 1 0,0 0 0,0-1 0,0 1 1,1 1-1,0-1 0,0 0 0,-3 9 0,5-10-70,0-1 0,-1 0 0,1 0 0,0 1 1,1-1-1,-1 0 0,1 0 0,-1 1 0,1-1 0,0 0 0,0 0 0,0 0 0,1 0 0,-1 0 0,1 0 0,0-1 0,-1 1 0,1 0 0,1-1 0,-1 0 0,0 1 0,0-1 0,1 0 0,-1 0 0,1 0 0,5 3 0,-1-1 46,1-1 0,-1 1 0,1-1 0,0 0 0,0-1 0,0 0 0,0 0-1,1-1 1,10 1 0,-5-2 43,0-1 1,0 0-1,-1-1 0,1 0 0,-1-1 1,0-1-1,26-10 0,-23 6 51,1 0 0,-1-1 0,-1-1 1,0 0-1,21-19 0,-33 25-105,1 0 0,0 0 0,-1 0-1,0 0 1,0-1 0,0 1 0,0-1 0,-1 0 0,4-8 0,-6 11-73,1 1-1,-1-1 1,1 0 0,-1 1 0,0-1 0,0 0 0,0 0 0,1 1 0,-2-1 0,1 0-1,0 0 1,0 1 0,0-1 0,-1 0 0,1 1 0,-1-1 0,0 0 0,1 1-1,-1-1 1,0 1 0,0-1 0,0 1 0,0-1 0,0 1 0,0 0 0,0-1-1,-1 1 1,1 0 0,0 0 0,-1 0 0,1 0 0,-1 0 0,1 0 0,-3 0 0,-5-3-57,-2 0 0,1 1 0,0 0 0,-1 1 0,1 0 0,-1 1 0,1 0 1,-19 1-1,3 2-104,0 1 0,-40 9 0,53-9-67,-1 1 1,1 0-1,-22 10 0,30-11-35,1-1 0,-1 1-1,1 0 1,-1 1 0,1-1-1,0 1 1,0-1 0,1 1-1,-1 1 1,1-1 0,0 0-1,-5 10 1,2 0-119,1 0 1,1 0-1,0 1 1,-2 24-1,-2 5 147,-4 14 217,-20 117 531,31-171-307,1 1 1,0-1-1,0 1 0,0-1 0,1 1 1,-1-1-1,1 0 0,0 1 0,3 7 1,-3-9-99,1-1-1,-1 0 1,1 0 0,-1 0 0,1 0 0,0 0-1,0 0 1,-1 0 0,1 0 0,1-1 0,-1 1 0,0-1-1,0 0 1,0 1 0,1-1 0,-1 0 0,1 0-1,3 0 1,4 2 96,-1-2 0,1 1 0,0-2 0,0 1-1,-1-1 1,18-2 0,57-14 1025,-69 12-977,1-1-1,-1 0 0,16-9 1,-24 10-146,0 0 0,0 0 0,0 0 0,0-1-1,-1-1 1,0 1 0,9-11 0,-12 13-85,-1 0 0,0 1 0,-1-1 0,1 0 0,-1 0 0,1-1-1,-1 1 1,0 0 0,0 0 0,0-1 0,0 1 0,-1-1-1,0 1 1,1 0 0,-1-1 0,0 1 0,-1-1 0,0-5-1,0 5-43,0 0-1,-1 0 0,1 0 1,-1 0-1,0 0 0,0 0 0,-1 1 1,1-1-1,-1 1 0,1-1 1,-1 1-1,0 0 0,0 0 1,0 1-1,-6-5 0,4 4-217,0 0-1,-1 0 1,1 0-1,-1 1 0,0-1 1,0 1-1,0 1 1,0-1-1,0 1 1,0 0-1,0 0 1,0 1-1,0 0 0,-1 0 1,1 0-1,-9 3 1,9-2-450,1 0 0,0 1 1,0 0-1,0 0 0,0 0 1,0 1-1,0 0 0,1 0 1,-1 0-1,1 0 0,0 1 1,0-1-1,0 1 0,1 0 0,-1 0 1,1 1-1,0-1 0,0 1 1,-3 6-1,-5 17-3296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8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5 261 4064,'0'0'60,"0"0"0,0 0 0,-1 0 1,1 1-1,0-1 0,0 0 0,-1 0 0,1 0 0,0 0 1,0 1-1,0-1 0,-1 0 0,1 0 0,0 0 0,0 1 1,0-1-1,0 0 0,-1 0 0,1 1 0,0-1 0,0 0 1,0 0-1,0 1 0,0-1 0,0 0 0,0 1 1,0-1-1,0 0 0,0 0 0,0 1 0,0-1 0,0 0 1,0 1-1,0-1 0,0 0 0,8 13 2924,-5-9-2329,0-1-1,0 0 1,1 0-1,-1 0 0,6 3 1,0-2-22,1 1 1,0-1-1,1-1 0,-1 0 0,1 0 1,17 1-1,-1-2 257,41-1 0,-52-1-736,0-1-1,1-1 1,-1 0-1,0-2 0,0 1 1,0-2-1,-1 0 1,17-8-1,-16 5 8,-2-1-1,1-1 1,-1 0-1,-1 0 0,0-1 1,-1-1-1,16-19 0,-22 24-65,0 0 0,-1-1 0,0 0 0,0 0-1,-1 0 1,0-1 0,0 1 0,-1-1 0,0 0-1,-1 0 1,0 0 0,0 0 0,-1-1 0,0 1-1,-1-13 1,0 19-89,0 0-1,-1 0 1,1 1-1,-1-1 1,0 0-1,0 0 1,0 1-1,0-1 1,-1 1-1,-1-4 1,2 5-22,0 0 0,0 0 1,0-1-1,0 1 0,0 1 1,0-1-1,0 0 0,-1 0 1,1 0-1,0 1 1,0-1-1,-1 0 0,1 1 1,0-1-1,-1 1 0,1 0 1,0-1-1,-1 1 0,1 0 1,-1 0-1,1 0 0,-1 0 1,1 0-1,0 0 0,-2 1 1,-5 1 2,0 0-1,0 1 1,1 0 0,0 1 0,-1-1 0,1 2 0,1-1 0,-1 1 0,0 0 0,1 0 0,0 0 0,-8 11 0,-6 8 90,-31 49 0,38-54 36,0 1-1,2 1 1,1-1 0,0 2 0,-10 35 0,19-52-78,0 0-1,0 0 1,0 1 0,1-1-1,0 0 1,0 0 0,0 1 0,1-1-1,0 0 1,0 0 0,0 0-1,1 0 1,-1 0 0,4 7-1,-1-6 42,-1-1-1,1 1 0,0-1 0,1 1 1,-1-1-1,1 0 0,0-1 1,0 1-1,0-1 0,7 4 0,-1-2 16,0 0 0,0 0 0,1-1-1,-1-1 1,1 0 0,0-1 0,0 0-1,0-1 1,1 0 0,-1-1-1,24 0 1,-15-4-2,0 0 1,-1-1-1,1-2 0,-1 0 1,30-13-1,92-53 56,-129 65-116,40-22 13,109-63-319,-157 89 257,0-1-3,1 1 0,-1 0 1,1 0-1,8-3 1,-13 5 25,0 1 1,0 0-1,1 0 1,-1-1-1,0 1 1,0 0-1,0 0 1,0 0-1,0 0 1,0 0-1,0 0 1,0 0-1,0 0 1,0 1-1,0-1 1,0 0-1,0 1 1,0-1-1,0 1 1,0-1-1,0 1 1,0-1-1,0 1 1,0 0-1,0-1 1,0 1-1,-1 0 1,1 0-1,0 0 1,-1-1-1,2 3 1,2 6 57,0 0 0,-1 1 1,1-1-1,2 17 1,5 17 132,-3-24-56,1 0-1,1-1 1,0-1 0,2 1 0,19 22-1,-26-34-55,0-1-1,0 1 0,1-1 0,11 8 0,-14-11-204,0 1-1,1-2 0,-1 1 1,1 0-1,-1-1 1,1 1-1,0-1 1,0 0-1,-1 0 0,1-1 1,5 1-1,-8-1-381,0 0 1,-1 0-1,1 0 0,0 0 1,0 0-1,0-1 0,0 1 0,0 0 1,0-1-1,0 1 0,-1-1 1,1 1-1,0-1 0,0 1 1,-1-1-1,1 0 0,0 1 0,-1-1 1,1 0-1,0 1 0,0-2 1,4-3-2296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9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707 8 8896,'-33'-7'2869,"32"7"-2830,1 0 0,-1 0-1,1 0 1,-1 0 0,1 0 0,0 0 0,-1 0-1,1 0 1,-1 0 0,1 0 0,-1 0 0,1 0-1,-1 0 1,1 0 0,-1 0 0,1 0 0,-1 0-1,1 0 1,0 1 0,-1-1 0,1 0 0,-1 0-1,1 1 1,0-1 0,-1 0 0,1 1 0,0-1-1,-1 1 1,-9 6 667,1 2 0,0-1 0,1 1-1,-1 0 1,-11 19 0,17-23-432,-11 15 785,0 0-1,-20 21 1,6-12-361,-2-1-1,-1-1 0,-58 38 1,-7-8-153,-87 54-776,170-102-1018,0 0 0,1 1-1,-16 15 1,21-13-730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01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414 894 5216,'-3'-14'914,"3"10"-235,-1 0-1,0 1 1,0-1 0,0 0-1,0 1 1,-2-5 0,2 7-427,0-1 1,0 1-1,-1-1 0,1 1 1,0 0-1,0-1 0,-1 1 1,1 0-1,-1 0 1,1 0-1,-1 0 0,0 0 1,1 0-1,-1 1 0,0-1 1,1 0-1,-4 0 1,1 0 14,-1 0-11,0 0 0,0-1 0,0 2 0,-1-1 0,1 1-1,0 0 1,-1 0 0,-7 1 0,-2 2 45,0 0 0,1 1 1,-1 1-1,1 1 0,0 0 0,0 1 0,0 0 0,1 1 1,-17 13-1,12-7 3,1 1 0,0 1 1,2 1-1,-1 0 0,-21 34 0,30-40-186,0-1-1,-7 21 0,12-27-58,1 0 0,-1 0 0,1 0 1,0 0-1,0 0 0,1 0 0,0 1 0,-1-1 0,1 0 0,0 0 0,2 7 1,-2-9-32,1-1 1,-1 1-1,1-1 1,0 1-1,0 0 1,0-1-1,0 0 1,0 1-1,0-1 1,0 0-1,0 1 1,0-1-1,1 0 1,-1 0-1,0 0 1,1 0-1,-1 0 1,1 0-1,-1-1 1,1 1-1,0 0 1,-1-1-1,1 1 1,0-1 0,-1 0-1,3 1 1,5 0 59,0 0 0,0-1 0,15-1 0,-18 1-69,14-1 40,-1 0 1,0-2 0,1 0-1,-1-1 1,33-11-1,-35 7-71,1-1 1,-1-1-1,0-1 0,-1 0 1,0-1-1,-1 0 0,-1-1 0,0-1 1,0-1-1,-1 0 0,-1 0 0,-1-1 1,0-1-1,16-34 0,-26 48 10,1 1-27,-1-1 0,0 1 0,0-1 1,0 1-1,0-1 0,0 0 0,-1 0 1,1-4-1,-1 7 25,0 0 0,0-1 1,0 1-1,0 0 0,0 0 0,0 0 0,0 0 1,0 0-1,0 0 0,0 0 0,0 0 0,0 0 1,0-1-1,-1 1 0,1 0 0,0 0 0,0 0 1,0 0-1,0 0 0,0 0 0,0 0 0,0 0 1,-1 0-1,1 0 0,0 0 0,0 0 1,0 0-1,0 0 0,0 0 0,0 0 0,-1 0 1,1 0-1,0 0 0,0 0 0,0 0 0,0 0 1,0 0-1,0 0 0,0 0 0,-1 0 0,1 0 1,0 0-1,0 0 0,0 0 0,0 1 0,0-1 1,0 0-1,0 0 0,0 0 0,0 0 0,0 0 1,-1 0-1,1 0 0,0 0 0,0 1 1,0-1-1,0 0 0,0 0 0,0 0 0,0 0 1,-7 8-65,-51 85 384,44-68-109,-13 28 42,25-47-163,-1 0 1,1 0-1,0 1 0,1-1 1,0 1-1,-1 10 0,2-16-55,0 1 0,0 0-1,1-1 1,-1 1 0,1 0 0,-1-1-1,1 1 1,0-1 0,-1 1 0,1-1-1,0 1 1,0-1 0,0 0 0,0 1-1,0-1 1,0 0 0,1 0 0,-1 0 0,0 0-1,1 0 1,-1 0 0,1 0 0,-1 0-1,1 0 1,-1-1 0,1 1 0,2 0-1,1 1 56,1-1 0,0 1 0,0-1-1,-1-1 1,1 1 0,10-1-1,-7-1-53,-1 0-1,1-1 0,-1 0 0,0 0 1,0-1-1,0 0 0,0 0 0,0-1 1,-1 0-1,0-1 0,0 1 0,0-1 1,0-1-1,-1 1 0,8-9 0,6-9-19,0-1 1,29-49-1,-30 43 11,37-44 57,-45 64-126,-5 8 52,-6 3-4,0-1-1,1 0 1,-1 1-1,0-1 0,0 0 1,1 1-1,-1-1 1,0 0-1,0 1 0,0-1 1,0 1-1,0-1 1,0 0-1,1 1 0,-1-1 1,0 1-1,0-1 1,0 0-1,0 1 0,-1 0 1,0 25 85,-2 0 1,-1 1-1,-9 29 1,0 7-1,-1-11 56,9-36 9,0 1-1,-1 17 0,4-25-27,1-2-79,1-6-41,0-1 0,0 0 0,1 0-1,-1 0 1,0 0 0,1 0 0,-1 0 0,0 0-1,1 0 1,-1 0 0,0 0 0,1 0 0,-1 0 0,0 0-1,0 0 1,1 0 0,-1 0 0,0 0 0,1 0 0,-1 0-1,0 0 1,1 0 0,-1-1 0,0 1 0,0 0 0,1 0-1,15-8 69,28-16-1,-6 2-16,12-5-39,82-40-288,-128 65 286,1-1-1,0 2 1,-1-1 0,1 1 0,0-1 0,8 0-1,-12 2-13,0 0-1,0 0 0,0 0 1,0 0-1,0 0 0,0 0 1,0 1-1,0-1 1,0 0-1,0 1 0,0-1 1,-1 0-1,1 1 0,0-1 1,0 1-1,0 0 0,-1-1 1,1 1-1,0-1 0,-1 1 1,1 0-1,0 0 0,-1-1 1,1 1-1,-1 0 0,1 0 1,-1 0-1,1 0 1,-1-1-1,0 1 0,1 0 1,-1 0-1,0 0 0,0 0 1,0 0-1,0 0 0,0 0 1,0 0-1,0 0 0,0 0 1,0 1-1,-1 5 28,0-1 0,0 1 0,-1-1-1,1 1 1,-1-1 0,-1 0 0,1 0 0,-1 0 0,0 0-1,-5 7 1,-5 10 35,12-22-58,1-1 0,0 1 0,-1-1-1,1 1 1,0-1 0,0 1-1,0-1 1,-1 1 0,1-1 0,0 1-1,0 0 1,0-1 0,0 1-1,0-1 1,0 1 0,0 0 0,0-1-1,0 1 1,0-1 0,0 1-1,0 0 1,1-1 0,-1 1 0,0-1-1,0 1 1,1 0 0,0-1 8,-1 1 0,1-1 1,0 1-1,-1-1 1,1 1-1,0-1 0,0 0 1,0 0-1,-1 1 0,1-1 1,0 0-1,0 0 1,0 0-1,-1 0 0,1 0 1,1 0-1,4 0 49,0-1-1,0 0 1,0 0-1,7-3 1,70-27-138,-49 17 1,38-10-1,-69 23 61,0 0-1,-1 1 0,1-1 0,0 1 0,-1 0 1,1 0-1,0 0 0,-1 0 0,1 0 0,0 0 1,0 1-1,-1-1 0,1 1 0,3 1 0,-4-1 8,-1 0-1,0 0 1,1 0-1,-1 0 0,0 1 1,1-1-1,-1 0 0,0 0 1,0 1-1,0-1 0,0 1 1,0-1-1,-1 1 1,1-1-1,0 1 0,-1 0 1,1-1-1,-1 1 0,1 0 1,-1-1-1,0 4 0,0-4 22,0 1 0,1 0 0,-1 0 0,0-1-1,1 1 1,-1 0 0,1-1 0,-1 1-1,1 0 1,0-1 0,0 1 0,0-1 0,-1 1-1,2-1 1,-1 0 0,0 1 0,2 1-1,-2-3 3,1 1-1,-1 0 0,1-1 0,-1 1 1,1-1-1,0 0 0,-1 0 1,1 1-1,0-1 0,-1 0 0,1 0 1,0 0-1,-1-1 0,1 1 0,0 0 1,-1-1-1,1 1 0,2-2 0,59-24 49,-50 20-106,-1 1 0,1-1 0,0 2 1,0 0-1,0 0 0,20-1 0,-32 4 35,1 1-1,-1 0 1,1 0-1,0 0 1,-1 0 0,1 0-1,0 0 1,-1 0-1,1 0 1,0 1-1,-1-1 1,1 1-1,-1-1 1,1 1 0,-1 0-1,1-1 1,-1 1-1,0 0 1,1 0-1,-1 0 1,2 2 0,-2-2 7,-1 1 1,1 0 0,0 0 0,-1 0 0,1 0-1,-1 0 1,0 0 0,0 0 0,0 0-1,0 0 1,0 0 0,0 0 0,0 0 0,-1 0-1,1 0 1,-1 0 0,-1 3 0,-53 150 230,14-5-117,-13 41 107,46-164-192,5-15 66,-1 0-1,-7 14 0,9-22 51,4-10-112,7-18-40,-2-1 29,23-61 24,-5 34-115,2 2 1,2 1-1,37-48 0,129-145-323,-157 191 360,19-23 28,-47 62-4,0 1 0,1 1 0,21-17 0,-31 26-2,0 0-1,1 0 1,-1 1 0,0-1 0,0 0 0,1 1-1,-1-1 1,0 1 0,0-1 0,1 1 0,-1 0 0,1 0-1,-1-1 1,0 1 0,3 0 0,-3 1 7,0-1 1,0 0 0,0 1-1,0-1 1,0 0 0,0 1-1,0-1 1,0 1 0,-1-1-1,1 1 1,0 0 0,0-1-1,-1 1 1,1 0 0,0 0-1,-1-1 1,1 2-1,1 1 8,0 1 1,-1-1-1,1 1 0,-1-1 0,0 1 0,-1-1 0,1 1 0,0 0 0,-1-1 0,0 6 0,0 1 9,-1 0 0,0 0 1,-1-1-1,0 1 0,0 0 0,-1-1 1,0 0-1,-1 1 0,-7 12 0,4-12 7,0 0 0,-1 0 0,0 0 0,0-1 0,-1 0 0,0-1 0,-1 0 0,1 0 0,-2-1-1,-15 9 1,18-11-62,-1-1-1,0 0 0,0 0 0,0-1 1,0 0-1,0 0 0,-1-1 1,1 0-1,-14 0 0,22-2 23,0 0 0,1 0 0,-1 0-1,0 0 1,0 0 0,0 0 0,0 0 0,0 0 0,0-1-1,0 1 1,0 0 0,0-1 0,0 1 0,0-1-1,0 1 1,0-1 0,1 1 0,-1-1 0,0 0 0,0 1-1,0-2 1,1 2 9,0-1-1,0 0 0,0 1 1,0-1-1,0 1 0,0-1 1,0 0-1,0 1 0,0-1 1,0 1-1,1-1 0,-1 0 1,0 1-1,0-1 0,1 1 1,-1-1-1,0 1 1,1-1-1,-1 1 0,0-1 1,1 1-1,-1-1 0,1 1 1,-1 0-1,1-1 0,-1 1 1,1 0-1,-1-1 0,1 1 1,0 0-1,-1 0 0,1-1 1,0 1-1,9-4-19,0 0 0,0 1 1,0 1-1,0 0 0,0 0 0,1 0 0,18 1 0,25-4 31,118-31 117,-138 25-13,-1-1 0,0-1 0,33-19 0,-19 4-35,0-3 0,-3-2 0,56-53 0,-59 49-73,-3-3-1,-1-1 1,47-70 0,86-181 95,-163 278-96,29-52-10,-3-1 1,27-82-1,-58 140-7,5-16-152,-7 24 148,0-1 0,0 1-1,0 0 1,0-1 0,0 1-1,0 0 1,0-1 0,-1 1-1,1 0 1,-1-1-1,1 1 1,-1 0 0,1 0-1,-2-3 1,1 4 19,1 0 0,0-1-1,0 1 1,-1-1 0,1 1 0,0 0 0,-1-1-1,1 1 1,0 0 0,-1-1 0,1 1 0,-1 0-1,1 0 1,-1-1 0,1 1 0,0 0-1,-1 0 1,1 0 0,-1 0 0,1-1 0,-1 1-1,1 0 1,-1 0 0,1 0 0,-1 0 0,1 0-1,-1 0 1,1 0 0,-1 1 0,1-1-1,-1 0 1,1 0 0,-1 0 0,1 0 0,0 1-1,-2-1 1,-2 3-27,-1 0-1,1 0 1,-1 0 0,1 1-1,0-1 1,-5 7 0,-27 37-65,-69 137 286,71-120-78,-10 18 93,-40 105 0,69-147-115,2 0 0,2 1 0,2 1 0,-8 80 0,16-108-28,1-1 0,1 1 0,0 0 0,1 0 0,0-1 0,1 1 0,0-1 1,1 0-1,9 20 0,-11-29-37,1 1 0,-1-1 1,0 0-1,1 0 1,0 0-1,0-1 0,0 1 1,0-1-1,1 0 0,-1 1 1,1-1-1,0-1 0,0 1 1,0-1-1,0 1 0,1-1 1,-1 0-1,1-1 0,-1 1 1,1-1-1,-1 0 0,1 0 1,0 0-1,-1-1 0,1 1 1,0-1-1,0-1 0,-1 1 1,1 0-1,7-3 0,-3 1-12,-1-1-1,-1 1 0,1-2 0,0 1 0,-1-1 0,1 0 0,7-6 0,2-3-54,26-26 1,-25 22 17,-2-2 0,0 0 0,-1-1 0,0 0 0,-2-2 1,-1 1-1,0-1 0,10-31 0,-19 47-11,-1 0 1,0 0-1,0 0 0,0-1 0,-1 1 0,0 0 1,0-1-1,-1 1 0,0-1 0,0-6 0,-1 11 17,1-1-1,-1 1 0,1 0 1,-1 0-1,0-1 0,0 1 0,0 0 1,0 0-1,0 0 0,0 0 1,-1 0-1,1 1 0,-1-1 0,1 0 1,-1 0-1,0 1 0,1-1 1,-1 1-1,0 0 0,0 0 1,0-1-1,0 1 0,0 0 0,-1 1 1,1-1-1,0 0 0,0 1 1,-3-1-1,1 0 17,1 1 0,-1 0 1,1-1-1,-1 2 0,1-1 0,-1 0 1,1 1-1,-1-1 0,1 1 0,0 0 1,-1 0-1,1 1 0,0-1 0,0 1 0,0-1 1,0 1-1,0 0 0,-4 3 0,0 2 66,1 0 0,0 1-1,1-1 1,-1 1-1,1 0 1,1 0-1,0 1 1,0-1 0,0 1-1,-3 14 1,2-1 25,0 1 1,2-1-1,-2 29 1,5-37-30,-1 0 0,2 0 0,0 0 0,1-1 0,5 22 0,-5-29-33,0 0 1,0 0-1,0 0 0,1-1 0,0 1 0,0-1 0,0 0 0,1 0 0,0 0 0,0 0 0,0 0 0,1-1 0,-1 0 0,10 7 0,-5-6-23,0 0 1,1-1-1,-1 0 0,1 0 0,0-1 0,0-1 0,0 1 0,0-1 0,11 0 0,3-1-757,1-1-1,40-6 0,-54 5-3,1 0 0,-1-2 0,0 1 0,0-1 0,-1-1 0,1 0 0,-1 0 0,1-1 0,17-12 0,-15 6-1045,0-1-1,-1-1 1,0 1-1,-1-2 1,-1 0 0,18-29-1,0-10-1318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01.5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37 116 5408,'0'-38'1728,"0"38"-1697,0-1 0,0 1 0,0-1 0,0 1 0,0 0 0,0-1 0,0 1 0,0-1 0,0 1 0,0-1 0,0 1 0,0-1 0,1 1 0,-1-1 0,0 1 0,0-1 0,0 1 0,1-1 0,-1 1 0,0 0 0,1-1 0,5-6 603,0 0-1,1 0 1,0 1-1,0 0 1,0 1-1,11-6 1,-13 8-358,0 0 0,0 1 1,0 0-1,1 0 0,-1 0 1,1 1-1,0 0 0,-1 0 1,1 0-1,0 0 0,-1 1 1,9 1-1,-2 1 24,0 0 0,0 0 1,-1 2-1,0-1 0,1 1 1,-2 1-1,1 0 0,0 1 0,-1 0 1,0 0-1,0 1 0,17 16 1,-11-6 44,0 1 1,-1 0 0,-1 1 0,-1 0 0,18 34-1,-13-16 135,-2 1 0,-1 1 0,17 68 0,-23-65 30,-2 1-1,-1 0 0,-1 77 1,-5-80-105,-6 50 0,-2-45-220,-3 0 0,-1 0 1,-3-1-1,-1-1 0,-2-1 0,-30 52 0,-71 105-408,59-100-540,57-94 624,-76 121-3094,60-99 480,-1-1-1,-34 35 1,-6-4-1732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27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8 4992,'-2'-1'303,"2"1"-262,0 0 1,-1 0 0,1 0-1,0 0 1,0 0 0,0 0-1,0 0 1,0 0 0,-1 0 0,1 0-1,0 0 1,0 0 0,0 0-1,0 0 1,0 0 0,-1 0-1,1 0 1,0 0 0,0 0-1,0 0 1,0-1 0,0 1 0,0 0-1,-1 0 1,1 0 0,0 0-1,0 0 1,0 0 0,0 0-1,0 0 1,0-1 0,0 1-1,0 0 1,0 0 0,0 0 0,1-4 3327,10 4 1607,-9 0-4626,0 0 0,-1 0 0,1 0 0,0 0 0,0 1 0,-1-1 0,1 0 0,0 1 0,-1-1 0,1 1 0,0 0 0,2 1 0,-3-1-232,0 0 0,-1 0 0,1 0 1,0 0-1,0 0 0,-1 0 0,1 0 1,-1 0-1,1 0 0,-1 0 0,1 0 0,-1 0 1,0 1-1,0-1 0,1 0 0,-1 0 1,0 0-1,0 1 0,0-1 0,0 0 1,0 0-1,-1 2 0,0 3 74,-1 0 0,1 0 0,-1 0 0,-1 0 1,1 0-1,-1-1 0,-5 10 0,-28 35 756,-10 4-514,-16 23 60,55-66-759,0 0 0,-1-1 1,0 0-1,-1 0 0,-18 15 0,26-25 82,0 1-1,0 0 1,0-1 0,0 1 0,0-1-1,0 1 1,-1-1 0,1 1 0,0-1-1,0 0 1,0 0 0,0 1-1,-1-1 1,1 0 0,0 0 0,0 0-1,0 0 1,-1 0 0,1-1 0,0 1-1,-2-1 1,-2 1-1716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20 9152,'-11'4'8269,"-1"6"-4701,-9 15-2814,12-15 510,-6 8-750,1 0 0,0 1 0,2 0 0,0 1 0,1 0 0,-12 31 0,18-36-315,0 0 0,1 0 0,1 1 0,0-1 0,1 1 0,0 0 0,2-1 0,-1 1 0,2 0 0,3 17 0,-4-28-132,1-1 0,0 0 0,0 1 0,0-1 0,1 0 0,-1 0 0,1 0 0,0 0 1,0 0-1,0 0 0,1-1 0,-1 1 0,1-1 0,0 0 0,0 1 0,0-1 0,0-1 0,6 5 0,-7-6-48,0 0-1,0 0 0,0-1 1,0 1-1,0-1 0,0 1 1,0-1-1,0 0 0,0 1 1,0-1-1,0 0 0,1-1 1,-1 1-1,0 0 0,0 0 1,0-1-1,0 0 0,0 1 1,0-1-1,0 0 0,0 0 1,0 0-1,-1 0 0,3-1 1,7-5 12,-1-1 1,18-15-1,-21 17-8,135-128 55,-96 89-22,21-25-278,-60 62 131,-1-1 0,0 0 0,0 0 0,-1 0 0,0-1 0,6-17 0,-10 24 48,0 1 0,-1-1 0,1 0 1,-1 0-1,1 1 0,-1-1 0,0 0 0,0 0 0,0 0 0,-1 1 0,1-1 0,-1 0 1,0 0-1,1 1 0,-1-1 0,0 0 0,-3-4 0,2 4-51,-1-1 1,0 1-1,0 0 0,0 0 0,0 0 0,0 0 1,0 0-1,-1 1 0,0-1 0,-6-2 0,-2 0-198,0 0 0,-1 0-1,1 2 1,-1-1-1,0 2 1,-24-3 0,31 5-195,-1 0 0,1 0 1,0 0-1,-1 1 1,1 0-1,0 0 1,-1 0-1,1 1 1,0 0-1,-7 4 1,9-4-416,0 0 0,0 1 1,0-1-1,1 1 1,-1 0-1,1 0 1,0 0-1,0 1 1,-4 5-1,-3 7-2095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30.0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1056 4736,'-1'0'103,"1"0"1,0 0-1,0 0 1,0 0 0,-1 0-1,1 0 1,0 0-1,0 0 1,0 0-1,-1-1 1,1 1-1,0 0 1,0 0 0,0 0-1,0 0 1,0 0-1,-1 0 1,1 0-1,0-1 1,0 1-1,0 0 1,0 0-1,0 0 1,0 0 0,-1-1-1,1 1 1,0 0-1,0 0 1,0 0-1,0 0 1,0-1-1,0 1 1,0 0-1,6-5 4512,1-1-4446,28-23 1305,2 2 1,39-23 0,-40 28-818,0-2-1,51-46 1,-71 54-464,0 0 0,-1-1 0,0 0 0,-1-1-1,17-31 1,-13 11 65,-1-2-1,17-56 0,13-88 3,3-6 223,-18 71-211,-32 118-295,0 0 1,0 0-1,1 1 1,-1-1-1,0 0 1,0 0-1,0 0 0,0 0 1,0 0-1,0 0 1,0 0-1,0 0 1,0 1-1,0-1 1,0 0-1,-1 0 0,1 0 1,-1-1-1,-4 3-540,-4 9 222,1 3 286,1 1 0,0 0 0,1 1 0,-5 18 0,-12 63-199,15-58 223,2-13 6,-70 264 295,-90 147 775,126-352-737,-5-2 0,-2-2 0,-64 79 0,53-82 508,58-76-810,-1 0-1,0 0 0,0 0 1,0 0-1,0 0 1,0 0-1,0 0 1,0 0-1,0 0 0,0 0 1,0-1-1,-1 1 1,1 0-1,0-1 0,0 1 1,-1-1-1,1 0 1,0 1-1,-1-1 0,1 0 1,0 0-1,-1 1 1,1-1-1,-1 0 0,1-1 1,0 1-1,-1 0 1,1 0-1,0 0 1,-1-1-1,1 1 0,0-1 1,-3 0-1,3-1-32,-1 1 0,0-1 0,1 1 0,-1-1 0,1 0 0,0 1 0,-1-1 0,1 0 0,0 0 0,0 0 0,0 0 0,0 0 0,1 0 0,-1 0 0,0 0 0,1 0-1,0-1 1,-1 1 0,1 0 0,0-3 0,0 0-1,0-1 0,1 1 0,0-1 0,0 1 0,0 0-1,0 0 1,1-1 0,0 1 0,3-5 0,-1 1-25,2 1 1,-1 1-1,1-1 1,10-10-1,-8 11 31,0 0-1,0 0 1,1 0-1,0 1 1,0 0 0,18-7-1,65-21-84,-65 25 67,97-38 104,-103 37 48,-1-1 0,0 0 0,32-27 0,-15 5 92,54-63 1,-79 82-166,12-14 99,1 0 121,34-31 0,-51 51-273,7-5 84,27-29 0,-39 38-39,0 1-1,0-1 0,0 0 0,-1-1 1,1 1-1,-1 0 0,0-1 0,0 1 0,-1-1 1,1 0-1,-1 1 0,0-1 0,0-8 1,-1 12-38,0 0 1,0 0 0,0-1-1,0 1 1,0 0 0,-1 0-1,1 0 1,-1 0 0,1 0-1,-1 0 1,1 0 0,-1 0 0,1 0-1,-1 0 1,0 0 0,0 0-1,1 0 1,-1 1 0,0-1-1,0 0 1,0 1 0,0-1-1,0 0 1,0 1 0,0-1 0,0 1-1,0-1 1,0 1 0,0 0-1,0-1 1,0 1 0,-1 0-1,0 0 1,-1 0-32,-1-1 0,1 1 0,0 0 0,0 0-1,0 1 1,0-1 0,0 1 0,0 0 0,-1-1 0,1 1 0,-5 3 0,2-1 24,0 1 0,0 0 0,1 0 1,-1 0-1,1 1 0,0 0 0,0 0 1,0 0-1,1 0 0,-5 9 0,4-6 39,1 0 0,0 1 0,1 0 0,0 0 0,0 0 0,1 0 0,-1 12 0,1-8 26,1 0 0,0 1 0,2-1 0,2 22 0,15 52 483,-17-82-494,1 1 1,0 0 0,0-1-1,0 1 1,1-1-1,0 0 1,5 8 0,-6-10 11,1-1 0,-1 0 0,0 0 0,1 1 0,-1-1 0,1-1 0,0 1 0,-1 0 0,1-1 0,0 1 0,0-1 0,0 0 0,0 0 0,0 0 0,6 0 0,1 0 20,0-1-1,0 0 0,0-1 1,0 0-1,-1 0 1,1-1-1,0 0 0,-1-1 1,1 0-1,-1-1 0,0 0 1,10-6-1,13-9 5,54-40-1,-83 56-71,181-151 305,-144 121-602,-39 32 373,-1 22-139,-10 71 43,10-65 102,-1-8-62,1-1 0,1 0 0,5 27 0,-6-44-18,0-1 1,0 0-1,0 1 1,0-1 0,0 0-1,0 1 1,0-1 0,0 0-1,0 1 1,0-1 0,1 0-1,-1 1 1,0-1 0,0 0-1,0 1 1,0-1 0,1 0-1,-1 1 1,0-1 0,0 0-1,1 0 1,-1 1 0,0-1-1,0 0 1,1 0 0,-1 1-1,0-1 1,1 0 0,-1 0-1,0 0 1,1 0 0,-1 0-1,0 0 1,1 1 0,-1-1-1,1 0 1,-1 0 0,0 0-1,1 0 1,-1 0-1,0 0 1,1 0 0,-1-1-1,0 1 1,1 0 0,-1 0-1,1 0 1,-1 0 0,0 0-1,0 0 1,1-1 0,-1 1-1,0 0 1,1 0 0,-1-1-1,0 1 1,0 0 0,1 0-1,-1-1 1,0 1 0,0 0-1,1-1 1,1-2 37,1 0 0,-1 0 0,1 0-1,-1 0 1,2-5 0,-4 8-43,49-94-25,-41 81-29,1 1 0,0 0 0,1 1 0,0 0 0,14-12 0,-18 17 110,-3 4-58,0-1-1,0 0 1,0 1-1,1 0 1,-1 0-1,4-2 1,-7 4 0,1 0 1,-1-1-1,1 1 0,-1 0 1,0 0-1,1 0 1,-1 0-1,0 0 1,1 0-1,-1 0 0,0 0 1,1 0-1,-1 0 1,1 0-1,-1 0 1,0 1-1,1-1 0,-1 0 1,0 0-1,1 0 1,-1 0-1,0 0 1,1 1-1,-1-1 0,0 0 1,1 1-1,0 0 7,-1 0-1,1 0 0,-1 0 1,1 0-1,-1 1 0,0-1 1,0 0-1,1 0 1,-1 0-1,0 0 0,0 1 1,0-1-1,0 1 1,0 16-67,2 0 0,0-1 0,4 20 0,-3-26 88,0 0 0,0-1 0,1 0 1,1 1-1,-1-2 0,9 14 0,-12-22-7,0 1 0,0-1 0,1 1 0,-1-1 0,0 1 0,1-1 0,-1 1 1,1-1-1,-1 0 0,1 0 0,3 2 0,-4-3-7,0 0 0,0 0 0,0 1 0,0-1 0,0 0 0,0 0 0,0 0 0,1-1 0,-1 1 0,0 0 0,0 0 0,0 0 0,0-1 0,0 1 0,0-1 0,0 1 0,0-1 0,0 1 0,0-1 0,-1 1-1,1-1 1,0 0 0,0 0 0,0 0 0,26-25 81,27-35 0,8-10-250,-45 55 139,0 0 0,0 1-1,28-18 1,-42 31 36,1 1-1,0-1 1,0 0 0,0 1-1,0 0 1,0 0 0,0 0-1,0 0 1,0 1-1,0-1 1,1 1 0,-1 0-1,6 1 1,6 2 144,0 0 0,20 7 1,-23-5-95,0-2 1,0 0 0,16 2-1,175-7-3355,-70-7-7710,-98 5 6474,-10-1-1414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36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1112 3552,'0'2'356,"0"0"1,1 0-1,-1 1 1,0-1-1,1 0 1,-1 0-1,1 0 1,0 0-1,0 0 1,0 0-1,0 0 1,0-1-1,0 1 1,0 0-1,0 0 1,1-1-1,-1 1 1,1-1-1,-1 1 1,1-1-1,0 0 1,-1 0-1,1 1 1,4 0-1,-4 0-178,1-1 1,-1-1-1,1 1 0,0 0 0,-1-1 0,1 1 0,0-1 0,-1 0 0,1 0 0,0 0 0,0 0 0,-1 0 1,1-1-1,0 1 0,-1-1 0,1 0 0,0 0 0,-1 0 0,3-1 0,28-19 251,-1-1-1,-1-1 0,47-47 1,-58 52-346,147-146 151,-110 107-132,-17 15 10,-1-2-1,44-64 1,-59 71 100,-1-1 1,-2-2-1,26-67 0,40-179 1036,-86 285-1245,0-4-17,1 0 0,-1 1 1,0-1-1,0 0 0,0 0 1,-1 1-1,0-1 0,0 0 0,0 0 1,0 0-1,-1 0 0,-1-5 0,2 10 5,0-1 0,0 1 0,0-1 0,0 1 0,0-1 0,-1 1 0,1-1-1,0 1 1,0 0 0,-1-1 0,1 1 0,0-1 0,-1 1 0,1 0 0,0-1 0,-1 1-1,1 0 1,-1-1 0,1 1 0,0 0 0,-1 0 0,1-1 0,-1 1 0,1 0-1,-1 0 1,1 0 0,-1-1 0,1 1 0,-1 0 0,1 0 0,-1 0 0,1 0 0,-1 0-1,1 0 1,-1 0 0,1 0 0,-1 1 0,1-1 0,-1 0 0,1 0 0,-1 0 0,1 0-1,-1 1 1,1-1 0,-1 0 0,1 0 0,0 1 0,-1-1 0,1 0 0,-1 1 0,1-1-1,0 0 1,-1 1 0,1 0 0,-4 2-18,1 1 1,0-1-1,0 1 0,-5 7 1,-7 19 54,0 1 0,-19 61 0,23-59 138,-90 214 604,86-214-628,10-22-57,0 0 0,1 1-1,1-1 1,0 1 0,0 0 0,1 0-1,0 0 1,1 0 0,1 0-1,0 0 1,1 1 0,0-1-1,0 0 1,1 0 0,1 0 0,7 20-1,-6-21 2,1-1-1,0 0 0,0 0 1,0-1-1,2 0 0,-1 0 1,1 0-1,0-1 0,1 0 1,0 0-1,16 12 0,-22-18-63,0-1 0,1 0 0,-1 0-1,0 0 1,1 0 0,-1 0 0,0 0-1,1-1 1,-1 1 0,1-1 0,-1 0-1,1 0 1,0 0 0,-1 0 0,1 0-1,2-1 1,-2 1-22,1-2 0,-1 1 1,1 0-1,-1-1 0,0 1 0,0-1 0,0 0 0,0 0 1,0 0-1,3-4 0,4-4-74,-1 0-1,0-1 1,-1-1 0,12-20-1,-10 15 99,0 0-1,-1 0 1,-1-1-1,9-28 1,-17 45-36,0 0 1,0 0-1,0 0 1,0 0-1,0 1 1,0-1-1,0 0 1,0 0-1,0 0 1,0 1-1,0-1 1,0 0-1,-1 0 1,1 0-1,0 1 1,-1-1-1,1 0 1,0 0-1,-1 1 1,1-1-1,-1 0 1,1 1-1,-1-1 1,1 1-1,-1-1 1,0 0-1,1 1 1,-1-1-1,0 1 1,1 0-1,-1-1 1,0 1-1,0 0 1,1-1-1,-1 1 1,0 0-1,0 0 1,0 0-1,1-1 1,-1 1-1,0 0 1,0 0-1,0 0 1,0 0-1,1 1 1,-1-1-1,0 0 1,0 0-1,0 0 1,1 1-1,-1-1 1,0 0-1,0 1 1,1-1-1,-1 0 1,0 1-1,0 0 1,-3 3 21,1 1-1,-1-1 1,1 1-1,0-1 1,1 1 0,-1 0-1,1 0 1,0 0-1,0 0 1,-1 6-1,-1 9 129,-3 29-1,4-25-117,-4 59 362,7-70-256,0 0 0,1 0 1,0-1-1,5 20 0,-6-30-77,1 1 1,0 0-1,0-1 0,0 1 0,0-1 1,0 1-1,0-1 0,1 0 0,-1 1 1,1-1-1,0 0 0,0 0 0,0 0 1,0 0-1,0 0 0,3 2 0,-2-3-15,0 0 0,0 0 0,0 0-1,0 0 1,0-1 0,0 1 0,0-1 0,0 0-1,0 1 1,0-1 0,0-1 0,0 1 0,0 0-1,4-2 1,16-5 61,-1 0 0,-1-2-1,0 0 1,0-1 0,21-15-1,-40 24-86,168-117 155,-120 81-272,-39 28 112,-10 8-11,1-1 0,-1 1 0,0 0 0,1 0-1,0-1 1,-1 1 0,1 0 0,0 1 0,0-1 0,0 0 0,-1 0 0,1 1 0,0-1 0,3 0 0,-4 2 12,-1-1-1,0 1 1,1 0-1,-1-1 0,0 1 1,0 0-1,0-1 1,0 1-1,0 0 1,0-1-1,0 1 1,0 0-1,0-1 1,0 1-1,0-1 0,0 1 1,-1 1-1,1-2-1,-7 45-94,-10 73 210,14-94-128,2 0-1,4 47 1,-3-69 27,0-1 1,0 1-1,1-1 1,-1 1-1,0-1 1,0 0 0,1 1-1,-1-1 1,1 1-1,0-1 1,-1 0-1,1 0 1,0 1-1,0-1 1,0 0-1,0 0 1,0 0-1,0 0 1,0 0-1,0 0 1,0 0-1,0 0 1,0 0 0,1-1-1,-1 1 1,0 0-1,1-1 1,1 1-1,-1 0-8,0-1-1,1 0 0,-1 0 1,0 0-1,0-1 0,0 1 1,0-1-1,1 1 0,-1-1 1,0 1-1,0-1 0,0 0 1,0 0-1,0 0 0,-1 0 1,1-1-1,0 1 0,2-2 1,3-4-56,0 0 1,-1 0-1,0-1 1,10-15-1,17-40-88,-19 35 119,37-72-342,-42 89 417,-8 10-38,-1 3-63,4 12 62,1-1 0,10 21 0,-12-29 30,-1 0-1,1 0 1,1 0-1,-1 0 0,1-1 1,0 0-1,0 1 0,0-1 1,8 5-1,-9-7-36,1 0-1,0-1 1,0 0 0,0 0-1,0 0 1,-1 0-1,1 0 1,0-1-1,0 0 1,1 0 0,-1 0-1,0 0 1,0 0-1,0-1 1,4-1 0,7-2 40,0 0 1,22-10 0,-16 4-22,0 0 1,-1-2-1,-1 0 1,0-1-1,-1-1 1,0-1-1,-1 0 1,0-2-1,-2 0 1,15-20-1,-28 34-104,0 0-1,0 0 1,-1 0 0,1 0-1,-1 0 1,2-5-1,-3 7 49,0 1 0,0-1-1,0 1 1,0-1-1,0 1 1,0-1-1,0 1 1,0-1 0,0 1-1,0-1 1,0 0-1,0 1 1,0-1-1,0 1 1,-1-1 0,1 1-1,0 0 1,0-1-1,0 1 1,-1-1-1,0 0-4,1 1 0,-1 0 0,1-1-1,-1 1 1,0 0 0,1 0-1,-1 0 1,1-1 0,-1 1 0,0 0-1,1 0 1,-1 0 0,0 0-1,1 0 1,-1 0 0,0 0 0,1 0-1,-1 1 1,0-1 0,1 0-1,-2 1 1,-6 2-36,-1 0 0,1 1 0,0 0 0,0 0 0,0 1-1,0 0 1,1 1 0,0-1 0,0 1 0,-12 14 0,3 0 35,0 0 1,-20 37-1,30-48 22,2 0 1,-1 0-1,1 1 1,1 0-1,0-1 1,0 1-1,1 1 1,-1 9-1,2-17 32,1 1 0,0-1 1,0 1-1,0-1 0,0 0 0,0 1 0,1-1 0,0 0 0,0 1 1,0-1-1,0 0 0,0 0 0,1 0 0,-1 0 0,1 0 0,0 0 0,0 0 1,0 0-1,0-1 0,0 1 0,1-1 0,-1 1 0,1-1 0,-1 0 0,1 0 1,0 0-1,4 1 0,4 2 21,0-1 0,0-1 0,1 0 1,0-1-1,-1 0 0,1 0 0,0-1 0,0-1 1,0 0-1,0-1 0,-1 0 0,1-1 0,0 0 1,-1-1-1,1 0 0,-1-1 0,0 0 0,13-7 1,-15 5-55,0 0 1,-1 0 0,1-1-1,-1-1 1,-1 1 0,13-16-1,34-57-47,-40 57 112,101-141 166,36-61 73,-144 212-318,-4 10-7,-1-1 1,0 1-1,0-1 0,0 0 1,0 0-1,-1 1 0,0-1 1,1 0-1,0-7 0,-2 10 19,0 1 0,0 0 0,0 0 0,0 0 0,0-1 0,0 1-1,0 0 1,0 0 0,0 0 0,0-1 0,0 1 0,0 0 0,0 0 0,0 0 0,-1-1 0,1 1-1,0 0 1,0 0 0,0 0 0,0-1 0,0 1 0,0 0 0,-1 0 0,1 0 0,0 0 0,0 0 0,0-1-1,0 1 1,-1 0 0,1 0 0,0 0 0,0 0 0,0 0 0,0 0 0,-1 0 0,-8 3-344,-11 11-37,18-13 386,-12 11-26,0 1-1,1 0 1,0 0-1,2 1 1,-1 1 0,2 0-1,0 0 1,0 1-1,2 1 1,0-1-1,-7 22 1,-10 46 224,3 1 0,-13 101 0,35-183-180,-2 7 156,1 1 1,0-1-1,1 0 0,0 1 1,2 12-1,-2-21-126,0-1 1,1 1-1,-1 0 0,1-1 0,-1 1 0,1-1 0,0 1 1,0-1-1,0 1 0,0-1 0,0 1 0,0-1 1,0 0-1,0 0 0,0 1 0,2 0 0,-1-1-11,0 0-1,0 0 1,0-1 0,-1 1-1,1-1 1,0 0-1,0 1 1,0-1-1,0 0 1,0 0-1,0 0 1,0 0 0,0-1-1,-1 1 1,1 0-1,0-1 1,0 1-1,2-2 1,95-40 205,-20 6-350,-69 33 104,39-15-42,-45 17 25,1 0-1,-1 0 1,0 0 0,0 1-1,1 0 1,-1-1 0,0 1-1,1 1 1,5 0-1,-9-1 18,0 1 0,0-1-1,1 0 1,-1 1-1,0-1 1,0 1 0,0 0-1,0-1 1,1 1-1,-1 0 1,0 0-1,0-1 1,0 1 0,-1 0-1,1 0 1,0 0-1,0 0 1,0 0-1,-1 1 1,1-1 0,-1 0-1,1 0 1,-1 0-1,1 0 1,-1 1-1,1-1 1,-1 0 0,0 1-1,0-1 1,0 0-1,0 1 1,0-1-1,0 0 1,0 0 0,0 1-1,0-1 1,-1 0-1,1 1 1,-1-1-1,0 2 1,-1 2-16,0 1 0,-1-1 0,1 0 0,-1-1 0,0 1 0,0 0 0,-1-1 0,-4 5 0,-12 8 14,0-1 0,-1-1 1,-1-1-1,-45 21 0,3-1 498,58-31-319,0 0 484,15 0-280,121 1 520,-46-4-779,109 11-1171,-95 1-1968,-3 6-3330,-84-15 4256,1 1 0,13 5 0,20 15-2235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38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184 436 4224,'1'-13'5602,"0"12"-5186,-1 0 1,0 1-1,0-1 0,0 0 1,0 0-1,1 0 0,-1 1 1,0-1-1,0 0 0,-1 0 0,1 0 1,0 1-1,0-1 0,0 0 1,0 0-1,-1 1 0,1-1 1,-1-1-1,0 1-311,1 1 0,-1-1 0,0 1 0,0-1 0,0 1-1,0-1 1,0 1 0,0-1 0,0 1 0,1 0 0,-1 0 0,0-1 0,-2 1 0,-1 0 45,0 1 0,0-1 0,0 1 0,0-1 0,0 1 0,0 1 0,0-1 0,0 0 0,0 1 0,0 0 0,-3 2 0,-1 0-105,0 0 0,0 1 1,1 0-1,-1 0 0,1 0 0,0 1 1,1 0-1,0 0 0,0 1 1,0-1-1,0 1 0,1 1 0,1-1 1,-7 13-1,8-14-14,1-1 0,0 1 0,0-1 0,0 1 0,1 0 0,0 0 0,0 0 0,0 0 0,1 0 0,0 0 0,0 0 0,0 0 0,1 0 0,0 0 0,0 0 0,1 0 0,-1 0 0,1 0 0,1-1 0,3 8 0,-6-12-6,1 0 0,0 1 0,-1-1-1,1 0 1,0 0 0,0 0-1,0 1 1,0-1 0,0 0 0,0 0-1,1-1 1,-1 1 0,0 0 0,0 0-1,1-1 1,-1 1 0,0 0-1,1-1 1,-1 1 0,1-1 0,1 1-1,-1-1 18,0-1-1,0 1 1,0 0-1,0-1 1,1 1-1,-2-1 1,1 1-1,0-1 1,0 0-1,0 0 1,0 0-1,0 0 1,2-2 0,2-3 71,1 1 1,-1-1-1,-1 0 1,1-1-1,-1 1 1,6-11-1,3-7 87,-1 0 0,-1-1 0,-1-1 0,-1 0 0,11-47 0,-18 51-30,-3 15-232,-3 12-334,3-1 376,-2 0 20,1 1 0,0 0 0,0 0 0,0-1-1,1 1 1,-1 0 0,1 0 0,0 0 0,1 0 0,-1-1 0,2 6 0,4 16 135,-4-13 70,8 23 1,-8-32-136,-1 0 1,1 0-1,0-1 0,0 1 0,1 0 0,-1-1 0,1 0 1,-1 1-1,7 4 0,-7-7-33,0 1 0,1-1-1,-1 0 1,1 0 0,-1 0 0,1 0 0,-1 0-1,1-1 1,0 1 0,0-1 0,-1 1 0,1-1 0,0 0-1,-1 0 1,1 0 0,3-1 0,3-1 68,-1 1 0,0-1 0,0-1 1,10-3-1,65-29 293,98-44-380,-94 42-24,-86 37 18,0-1 0,0 1 0,1 0-1,-1 0 1,0-1 0,0 1-1,0 0 1,0 0 0,0 0-1,1 0 1,-1 1 0,0-1-1,0 0 1,0 0 0,0 1-1,0-1 1,1 0 0,-1 1-1,0-1 1,0 1 0,0 0-1,0-1 1,-1 1 0,1 0-1,0 0 1,2 1 0,-2 0 1,0-1 0,1 1 0,-1 0 0,0 0 0,0-1 0,0 1 1,0 0-1,0 0 0,-1 0 0,1 0 0,-1 0 0,1 0 0,-1 0 0,1 4 0,-3 17 86,0 0-1,-9 35 1,3-19-5,1-11-201,20-44 683,0-5-346,-9 14-232,0 1 1,0 0-1,1 0 0,0 0 1,0 0-1,9-7 1,0 1-56,1 1 1,1 1-1,20-10 1,-32 17 48,1 1 1,0 0 0,0 0 0,0 0 0,0 1 0,0 0 0,1 0 0,-1 0 0,0 0 0,0 1 0,1 0 0,-1 0-1,0 1 1,1-1 0,-1 1 0,6 2 0,-8-2 16,0 0-1,-1 0 0,1 0 1,-1 1-1,1-1 1,-1 1-1,0 0 0,0 0 1,1 0-1,-1 0 1,-1 0-1,1 0 0,0 0 1,0 0-1,1 4 1,0 1-5,0 0 0,0 1 1,-1-1-1,2 9 0,-2-7 47,0 0 0,7 17 0,-8-25-54,0 1-1,0-1 1,0 1-1,0-1 1,0 1-1,0-1 1,1 0-1,-1 1 1,0-1-1,1 0 0,-1 0 1,1 0-1,-1 0 1,1 0-1,0 0 1,-1-1-1,1 1 1,0-1-1,0 1 1,-1-1-1,1 1 0,0-1 1,0 0-1,0 0 1,0 0-1,-1 0 1,1 0-1,0 0 1,3-1-1,5-1-21,1-1 0,-1 0 0,19-9 0,-14 6 66,6-2-98,13-5-72,0-1 1,52-31-1,-49 22-49,-9 7 179,-1-2 0,29-24-1,-51 37-8,0 1-1,1 0 0,11-6 0,-13 8-4,-22 28-717,4-4 612,-1 0 125,0 1-1,-20 44 0,30-56 3,1-1 1,1 1-1,0 0 0,0 0 1,1 1-1,0-1 0,1 0 1,1 1-1,0 15 0,0-23-16,1 0 0,-1-1-1,1 1 1,0-1 0,0 1-1,0-1 1,1 1-1,-1-1 1,1 0 0,0 0-1,2 4 1,-3-6 17,0 0 0,0-1-1,-1 1 1,1 0 0,0 0 0,0 0 0,1-1 0,-1 1-1,0-1 1,0 1 0,0-1 0,0 1 0,1-1 0,-1 0 0,0 1-1,0-1 1,0 0 0,1 0 0,-1 0 0,0 0 0,0 0-1,1 0 1,-1 0 0,0-1 0,0 1 0,1 0 0,-1-1 0,0 1-1,0-1 1,0 1 0,0-1 0,0 1 0,0-1 0,2-1-1,2-2 15,-1 0 0,0 1 0,0-2 0,0 1-1,-1 0 1,1-1 0,-1 1 0,0-1 0,0 0-1,3-9 1,6-8 8,31-51-72,-2 5-95,63-139 0,-55 57 295,-27 78-176,-20 66-8,6-25 82,-7 30-52,-1-1 0,0 1 0,0 0 1,0 0-1,0-1 0,0 1 1,0 0-1,0 0 0,0-1 1,0 1-1,0 0 0,-1 0 0,1-1 1,-1 1-1,1 0 0,-1 0 1,1 0-1,-1 0 0,1 0 0,-2-2 1,2 3-14,-1 0 0,1 0-1,0 0 1,0 0 0,0-1 0,-1 1 0,1 0 0,0 0 0,0 0 0,0 0 0,-1 0-1,1 0 1,0 0 0,0 0 0,-1 0 0,1 0 0,0 0 0,0 0 0,0 0 0,-1 0-1,1 0 1,0 0 0,0 0 0,0 0 0,-1 0 0,1 1 0,0-1 0,0 0 0,0 0-1,-1 0 1,1 0 0,0 0 0,0 0 0,0 1 0,0-1 0,-1 0 0,1 0 0,0 0-1,0 0 1,0 1 0,0-1 0,-3 5-29,0 1 1,0-1-1,1 1 0,-1 0 0,2 0 0,-3 8 1,-1 5 34,-30 106 73,27-92 36,-6 64 0,14-90-94,0-1-1,0 1 0,0-1 0,1 0 1,0 1-1,0-1 0,1 0 0,3 11 1,-3-13-18,0 0 0,0 0 0,0-1 0,1 1 0,-1-1 0,1 1 0,0-1 0,0 0 0,0 0 0,1 0 0,-1 0 0,1-1 0,6 4 0,3 0-75,-1-1-1,1 0 1,0-1-1,0 0 0,1-1 1,-1-1-1,24 2 0,-1-3-2257,63-7 0,-68 3 405,0-2 1,0-1-1,0-2 1,0-1-1,33-15 1,-37 10-1140,32-20 1,-59 33 3035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39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88 3392,'0'0'154,"-1"0"0,1 0 1,0 0-1,0-1 0,-1 1 1,1 0-1,0 0 0,0-1 0,0 1 1,-1 0-1,1 0 0,0-1 1,0 1-1,0 0 0,0-1 0,0 1 1,-1 0-1,1-1 0,0 1 1,0 0-1,0-1 0,0 1 0,0 0 1,0-1-1,0 1 0,0 0 1,0-1-1,0 1 0,0 0 0,0 0 1,1-1-1,-1 1 0,0 0 1,0-1-1,0 1 0,0 0 0,1-1 1,-1 1 39,0-1 0,0 1 1,0 0-1,1-1 0,-1 1 0,0-1 1,0 1-1,0-1 0,0 1 0,0-1 1,0 1-1,0 0 0,0-1 0,0 1 1,0-1-1,0 1 0,0-1 0,0 1 1,0-1-1,-1 1 0,1 0 0,0-1 1,0 1-1,0-1 0,-1 1 0,1 0 1,0-1-1,-1 1 0,1 0 1,0-1-1,0 1 0,-1 0 0,1-1 1,-1 1-1,1 0 0,0 0 0,-1-1 1,1 1-1,-1 0 0,1 0 0,0 0 1,-1 0-1,0-1 0,-8-1 440,1-1 0,-1 1 0,-14-2-1,15 3-555,-11 1-201,17 0-224,-1 1-1,1-1 1,-1 0 0,1-1 0,-1 1 0,1 0-1,-3-1 1,26-10-9423,-15 9 8330,39-13-2000,4-5 1472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41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1 868 6048,'0'0'135,"0"0"-1,0-1 1,0 1 0,0-1 0,0 1-1,0 0 1,1-1 0,-1 1 0,0 0 0,0-1-1,0 1 1,0 0 0,1-1 0,-1 1-1,0 0 1,0-1 0,1 1 0,-1 0 0,0 0-1,0-1 1,1 1 0,-1 0 0,0 0 0,1 0-1,-1-1 1,1 1 0,-1 0 0,8-6 2373,15-19-470,0 1 0,42-33 0,28-27-1128,24-60-292,-9-11-270,-44 61-93,36-78 772,-82 139-811,10-28 808,-26 56-1197,-5 10-56,-11 26-414,-62 142 95,8-18 546,27-80 347,-61 79-1,-23 39 482,25 13-491,64-129 263,32-68-500,-7 15 309,10-23-370,0 0 1,1 1-1,-1-1 1,0 0-1,0 0 1,1 0-1,-1 0 1,0 0-1,0 0 1,0 0-1,-1-1 0,1 1 1,0 0-1,-2 0 1,3-1-36,0 1 1,-1-1-1,1 0 0,0 0 0,-1 0 1,1 0-1,-1 0 0,1 0 1,0 0-1,-1 0 0,1-1 0,-1 1 1,1 0-1,0 0 0,-1 0 1,1 0-1,0 0 0,-1-1 1,1 1-1,0 0 0,-1 0 0,1-1 1,0 1-1,-1 0 0,1 0 1,0-1-1,0 1 0,-1-1 1,-4-14-25,2-15-71,4 19 74,-1 1 0,2 0 0,-1-1 1,1 1-1,1 0 0,5-14 0,-6 18-16,1 0 1,-1 0-1,2 0 0,-1 0 0,1 1 0,0 0 1,0 0-1,0 0 0,1 0 0,-1 0 0,9-5 1,4-1 6,0 1 0,1 1 1,0 1-1,20-7 1,80-18-46,-22 6 113,93-43 178,-155 55-153,-2-2 1,0-1-1,44-34 1,-65 44 3,-1-1 0,-1 0 0,0 0 1,0-1-1,-1 0 0,15-23 0,-19 25-15,0 1 1,-1-1-1,0 0 0,0-1 1,-1 1-1,0 0 0,0-1 1,-1 1-1,0-1 0,0 0 1,-1-14-1,-1 13-56,0 0 0,-1 0 0,-5-18 0,6 25-32,1 1-1,-2-1 0,1 1 0,0-1 0,0 1 0,-1-1 1,1 1-1,-1 0 0,1 0 0,-1 0 0,0 0 1,0 0-1,0 0 0,0 1 0,0-1 0,-1 1 0,1-1 1,0 1-1,-5-2 0,5 3 8,1-1 1,0 1-1,-1 0 0,1 0 1,0 0-1,0 0 0,-1 0 1,1 1-1,0-1 0,-1 0 1,1 0-1,0 1 1,0-1-1,0 1 0,-1-1 1,1 1-1,0 0 0,0-1 1,0 1-1,0 0 0,0 0 1,0 0-1,0 0 0,0 0 1,0 0-1,1 0 1,-2 1-1,-2 5 27,-1-1 1,1 1-1,-3 10 1,4-12 44,-5 15 1,0-1 0,1 1-1,1 0 1,1 0-1,0 1 1,2 0 0,0-1-1,1 37 1,3-47 25,0-1 0,0 1 0,1 0 0,6 18 0,-7-26-24,0 1 0,0 0 1,0-1-1,0 1 0,1-1 0,-1 1 0,1-1 0,-1 0 1,1 0-1,0 0 0,0 0 0,0 0 0,0 0 0,0 0 1,1-1-1,-1 1 0,0-1 0,1 1 0,-1-1 0,1 0 1,0 0-1,3 1 0,4-1 46,1-1 0,-1 0 0,0 0-1,0-1 1,18-3 0,53-17 150,-60 14-219,0 0 1,-1-2-1,0-1 1,0 0-1,-1-1 1,0-2-1,-1 1 0,-1-2 1,0-1-1,-1 0 1,17-20-1,-30 32-36,22-26-86,23-34 0,-43 56 127,0 1 0,10-10 0,5-7 50,-18 25-85,0 10-82,0 0-1,-1 1 1,-1-1 0,-1 23-1,1-6 3,-4 34 116,2-42 70,1 0 1,4 42-1,-2-58-23,0 0 1,0 0-1,5 9 1,-4-8 49,-1-5-117,-1-1 0,0 0-1,0 1 1,1-1 0,-1 0-1,0 0 1,1 1 0,-1-1-1,0 0 1,1 0 0,-1 1-1,0-1 1,1 0 0,-1 0-1,0 0 1,1 0 0,-1 0-1,1 1 1,-1-1 0,0 0-1,1 0 1,-1 0 0,1 0-1,-1 0 1,1 0 0,-1 0-1,0-1 1,1 1 0,-1 0-1,1 0 1,-1 0 0,0 0-1,1 0 1,-1-1 0,0 1-1,1 0 1,-1 0 0,1-1-1,14-9 142,-15 10-140,7-7 39,-1 1 1,0-1-1,0-1 0,-1 1 1,0-1-1,0 0 0,6-15 1,14-22-150,-7 14 6,-14 22 41,1 0 1,0 0 0,11-13-1,-16 22 45,1-1-1,-1 1 1,1-1-1,-1 1 1,1-1-1,-1 1 1,1 0-1,-1-1 1,1 1 0,-1 0-1,1-1 1,-1 1-1,1 0 1,0 0-1,-1-1 1,1 1-1,-1 0 1,1 0-1,1 0 1,-2 0-2,1 0-1,-1 0 1,1 0 0,-1 1 0,0-1-1,1 0 1,-1 0 0,0 1-1,1-1 1,-1 0 0,0 1 0,1-1-1,-1 0 1,0 1 0,0-1-1,1 0 1,-1 1 0,0-1 0,0 1-1,0-1 1,1 1 0,0 3-48,0 0 0,0 1 0,0-1 0,0 6 1,-1-6 59,2 9 13,1 0 0,0 0 0,1-1 0,1 0 0,-1 1-1,2-1 1,7 11 0,-11-19-1,0-1-1,0 0 1,1 1-1,-1-1 1,1 0-1,0-1 1,0 1-1,0 0 1,0-1-1,0 0 1,1 0-1,-1 0 1,1 0-1,-1 0 1,1-1-1,0 1 1,-1-1-1,1 0 1,0 0-1,0 0 1,0-1-1,0 0 1,0 1-1,0-1 1,6-1-1,-4 0-1,1 0-1,0-1 0,-1 0 0,0 0 0,1-1 1,-1 1-1,0-1 0,0 0 0,0-1 0,-1 0 1,1 0-1,-1 0 0,0 0 0,7-9 0,3-4-4,-1-1-1,20-36 0,17-46-32,-7 12-137,-41 83 131,0 0 0,0 0 0,1 0 0,0 0-1,6-6 1,-9 10 34,0 0-1,1 0 0,-1 0 1,0 0-1,0 0 1,0 1-1,1-1 0,-1 0 1,0 1-1,1-1 0,-1 1 1,1-1-1,-1 1 1,1 0-1,-1-1 0,1 1 1,-1 0-1,1 0 0,-1 0 1,0 0-1,1 0 1,-1 1-1,1-1 0,-1 0 1,1 1-1,2 0 0,25 15 238,-14-8-104,21 9 1,-31-15-160,0 0 1,1 0-1,-1-1 1,1 0-1,-1 0 0,1-1 1,-1 1-1,8-2 1,34-5-1225,23-9-5799,17-2-2207,-45 13 3413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45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13 464 4064,'-1'1'160,"0"0"0,0 0 0,0 0 0,0 0 0,0 0 1,0 0-1,1 0 0,-1 0 0,0 0 0,1 0 0,-1 1 0,0-1 0,1 0 1,-1 1-1,1-1 0,0 0 0,0 0 0,-1 1 0,1-1 0,0 1 0,0-1 1,0 0-1,0 1 0,0-1 0,1 0 0,-1 1 0,0-1 0,1 0 0,-1 1 1,1-1-1,-1 0 0,1 0 0,0 0 0,-1 1 0,1-1 0,0 0 0,0 0 1,0 0-1,0 0 0,0 0 0,1 1 0,0-1 44,-1 0 0,1-1 0,0 1 0,-1-1 0,1 1 0,0-1 0,-1 1 0,1-1 0,0 0 0,0 0 0,0 0 0,-1 0 0,1 0 0,0 0 0,0 0 0,2-1 0,2-1 317,-1 0 0,1 1 0,10-7 0,8-6 733,31-24 0,14-8-72,-7 8-417,78-61-1,-106 71-529,-2-1 0,-1-2 0,43-54 1,-49 50 204,-14 19-92,1 0-1,14-14 0,-26 30-345,0 0 0,0 0 0,0 0-1,0 0 1,0 0 0,1 0 0,-1 0 0,0 0-1,0 0 1,0 0 0,0 0 0,0 0 0,0-1-1,0 1 1,0 0 0,0 0 0,0 0 0,0 0-1,0 0 1,0 0 0,0 0 0,0 0 0,1 0-1,-1 0 1,0 0 0,0 0 0,0 0 0,0 0-1,0 0 1,0 0 0,0 0 0,0 0 0,0 0-1,0 0 1,0 0 0,0 0 0,1 0 0,-1 0-1,0 0 1,0 0 0,0 0 0,0 1 0,0-1-1,0 0 1,0 0 0,0 0 0,0 0 0,0 0-1,0 0 1,0 0 0,0 0 0,0 0 0,0 0 0,0 0-1,0 0 1,0 0 0,0 0 0,0 0 0,1 1-1,-1 7 21,-2 16-77,1-20 50,1-1 5,-7 53 162,0 72 1,7-111-125,1 0-1,0-1 1,2 1 0,0-1 0,0 0 0,2 1 0,0-2 0,1 1 0,8 16 0,-10-25 29,0-1 0,1 0 0,0 0 0,0 0 0,0-1 0,1 0 0,-1 0 0,1 0 1,1-1-1,-1 0 0,7 4 0,-10-7-23,-1-1 0,0 1 0,1 0 0,-1-1-1,0 0 1,1 1 0,-1-1 0,1 0 0,-1 0 0,0 0 0,1-1 0,-1 1 0,1-1 0,2 0 0,33-15 175,-28 11-190,11-6 97,-1 0 0,36-26 0,-46 29-94,0 0 0,-1-1 0,0 1 0,-1-2 0,0 1 0,0-1 0,6-12 0,-11 16-65,0 1-1,-1-1 0,1 0 1,-1-1-1,0 1 1,-1 0-1,0-1 0,0 1 1,0 0-1,-1-1 1,0 1-1,0-1 0,0 1 1,-1-1-1,0 1 1,0-1-1,-1 1 0,0 0 1,-4-10-1,6 15 4,-1 0 1,1 0-1,-1 0 0,1 0 0,-1 0 0,0 0 1,1 1-1,-1-1 0,0 0 0,0 0 0,0 1 1,1-1-1,-1 0 0,0 1 0,0-1 0,0 1 1,0-1-1,0 1 0,0-1 0,0 1 0,0 0 1,0-1-1,-1 1 0,1 0 0,0 0 0,0 0 1,0 0-1,0 0 0,0 0 0,0 0 0,0 0 1,0 1-1,-1-1 0,1 0 0,0 1 0,0-1 1,0 0-1,0 1 0,-1 0 0,-2 2-26,1-1-1,-1 1 0,0 0 1,1 0-1,-1 0 1,1 0-1,0 0 0,-3 6 1,-2 3 3,0 0-1,1 0 1,1 1-1,-5 14 1,8-18 83,0-1-1,1 1 1,0-1 0,0 1-1,1-1 1,1 1 0,-1 0-1,2 8 1,-1-13-13,1 0 0,-1-1 0,1 1 1,0-1-1,1 0 0,-1 1 0,0-1 0,1 0 1,0 1-1,0-1 0,0 0 0,0 0 0,0-1 1,4 5-1,-1-3 41,-1 0 1,1-1 0,1 1 0,-1-1-1,0 0 1,1 0 0,10 4-1,-3-3 55,1-1-1,0 0 1,0 0-1,0-1 1,0-1-1,23-1 1,-7-1 92,0-2 1,0-1-1,55-15 1,-71 14-155,-1 0-1,1-1 1,-1 0 0,0-1 0,0 0 0,0-1 0,-1-1-1,-1 0 1,0 0 0,11-12 0,-7 5-30,20-30 0,-29 37-24,0 0-1,-1 0 1,-1-1-1,0 1 1,6-19-1,-9 23-32,1 0 0,0 0-1,1 0 1,2-5 0,-4 31-544,-1-11 472,0 0 74,-2 129-92,-1-106 94,-1-1 0,-9 40 0,10-55 89,-3 13 106,6-28-143,-1-1-1,1 0 0,-1 0 1,1 1-1,-1-1 0,1 0 1,-1 0-1,0 0 0,1 0 1,-1 0-1,0 0 0,0 0 1,0 0-1,0 0 0,0 0 1,-2 1-1,2-2-6,0 0 1,0 1-1,0-1 0,0 0 0,0-1 0,0 1 0,0 0 1,0 0-1,0 0 0,0-1 0,0 1 0,0 0 1,0-1-1,0 1 0,0-1 0,0 1 0,0-1 0,0 0 1,0 1-1,1-1 0,-2-1 0,-18-17-196,15 12 119,0 2-31,0-1 0,0 1 0,1-1 0,0 0-1,-7-14 1,9 17 111,-5-12-517,7 15 482,0-1 0,0 1 0,0 0 1,-1 0-1,1-1 0,0 1 1,0 0-1,0-1 0,0 1 0,0 0 1,0 0-1,0-1 0,0 1 1,0 0-1,0 0 0,0-1 0,0 1 1,0 0-1,0 0 0,1-1 1,-1 1-1,0 0 0,0 0 0,0-1 1,0 1-1,0 0 0,0 0 1,1-1-1,-1 1 0,0 0 0,0 0 1,0 0-1,1-1 0,-1 1 1,0 0-1,0 0 0,1 0 1,-1 0-1,0 0 0,0 0 0,1-1 1,-1 1-1,0 0 0,0 0 1,1 0-1,-1 0 0,0 0 0,0 0 1,1 0-1,-1 0 0,339-28 115,-292 23-31,0-3 0,-1-2 0,0-1 0,55-23 1,-90 29 76,0-1 1,20-14 0,-15 8-385,-17 13 170,0 1-1,0-1 1,-1 0-1,1 1 0,0-1 1,1 0-1,-1 1 1,-1 2-1,-3 4 22,-14 16-9,13-16 45,-1 0-1,1 0 1,0 1 0,-4 9 0,9-16 28,0 0-1,0 1 1,0-1-1,1 1 1,-1-1-1,0 1 1,1-1-1,0 1 1,0-1-1,0 1 1,0-1-1,0 1 1,0-1-1,1 1 1,-1-1-1,1 1 0,-1-1 1,1 0-1,0 1 1,0-1-1,2 3 1,-2-2 19,1-1-1,-1 1 1,1-1-1,0 0 1,0 1 0,0-1-1,0 0 1,0 0-1,1 0 1,-1 0 0,1-1-1,-1 1 1,1-1 0,0 1-1,-1-1 1,5 1-1,-4-1 37,1-1-1,-1 1 1,1-1-1,-1 0 1,1 0-1,-1 0 1,1-1-1,-1 1 1,1-1-1,-1 0 1,1 0 0,-1 0-1,5-2 1,-4 1-55,0-1 1,0 1-1,0-1 1,0 0 0,-1 0-1,1-1 1,-1 1 0,0-1-1,0 1 1,0-1 0,0 0-1,3-8 1,-2 5-4,0-1 1,-1 1-1,0-1 1,0 0-1,-1 0 1,2-12-1,-4 15-32,0 1 0,0-1 0,-1 0-1,1 0 1,-1 1 0,0-1 0,-1 1-1,1-1 1,-1 1 0,0-1 0,0 1 0,0 0-1,-1 0 1,1 0 0,-1 0 0,0 0-1,0 1 1,0-1 0,-1 1 0,1 0 0,-1 0-1,0 0 1,0 0 0,0 1 0,0-1-1,0 1 1,-1 0 0,1 1 0,-8-3 0,1 1-88,3 2-22,0-1-1,0 1 0,-14 0 1,46-1 127,-1-1 0,46-10 0,-39 6 132,37-4 1,-25 9-57,0 0 0,0 3 1,0 2-1,72 13 1,-105-14-19,0 1 0,-1 0-1,1 0 1,-1 0 0,1 1 0,-1 1 0,0-1 0,0 1 0,10 10-1,-15-13-24,-1 0-1,0 0 0,0 0 0,0 1 0,0 0 0,0-1 1,0 1-1,0 0 0,-1 0 0,1 0 0,-1 0 1,0 0-1,0 0 0,0 0 0,-1 0 0,1 0 0,-1 0 1,1 1-1,-1-1 0,0 0 0,0 0 0,0 1 1,-1-1-1,1 0 0,-1 0 0,0 0 0,0 0 0,0 0 1,-3 5-1,-1 2 63,-1-1 0,-1-1 0,0 1 0,0-1 0,0 0 0,-1-1 0,0 0 0,-17 11 0,5-8 164,13-10-279,7-1 13,1 1-1,-1-1 0,0 0 0,0 1 0,0-1 0,1 0 1,-1 1-1,0-1 0,0 1 0,1-1 0,-1 1 0,1-1 0,-1 1 1,1-1-1,-1 1 0,1-1 0,6-6-42,0 1 0,0 0 0,1 1 0,10-7 0,6-3 31,5-5-223,0 2 0,60-28 0,-86 45 244,0 0-1,1 0 1,-1 0 0,0 0-1,1 0 1,-1 1-1,1-1 1,-1 1 0,0 0-1,6 0 1,-8 1 17,1-1 0,-1 1-1,1-1 1,0 1 0,-1-1 0,1 1 0,-1 0 0,0-1 0,1 1-1,-1 0 1,0 0 0,1 0 0,-1 1 0,0-1 0,0 0 0,0 0 0,0 0-1,0 1 1,0-1 0,0 1 0,0-1 0,-1 1 0,1-1 0,0 2-1,2 8 73,-1-1 0,0 0 0,0 1 0,-1-1 0,-1 1-1,0 12 1,0-22-79,0 0-7,0 0 0,0 0 0,0-1 0,0 1 0,0 0 0,0 0 0,0-1 0,1 1 0,-1 0 0,0 0 0,0-1 0,1 1 0,-1 0 0,1 0 0,-1-1 0,0 1 0,1 0 0,-1-1 0,1 1 0,0-1 0,-1 1 0,1-1 0,-1 1 0,1-1 0,0 1 0,-1-1 0,1 1 0,0-1 0,-1 0 0,1 0 0,0 1 0,0-1 0,0 0 0,-1 0 0,1 0 0,0 0 0,0 0 0,-1 1 0,1-2 0,0 1 0,0 0 0,0 0 0,-1 0 0,2-1 0,6 0 17,0-1 0,-1 0-1,14-7 1,-8 4-41,115-33-213,8-3 149,-87 24 181,87-33-90,-123 46-65,-8 4 35,-6 1 52,-61 29-322,17-7 242,-7 0-140,-39 20 51,77-35 143,1 0-1,0 0 0,1 2 1,-17 15-1,28-25 1,0 1 0,0 0 0,1-1-1,-1 1 1,1 0 0,-1-1 0,1 1-1,-1 0 1,1 0 0,-1 0 0,1-1 0,-1 1-1,1 0 1,0 0 0,0 0 0,-1 1-1,1-1 6,0-1 0,1 0-1,-1 1 1,0-1-1,0 0 1,0 1-1,0-1 1,1 0 0,-1 1-1,0-1 1,0 0-1,1 0 1,-1 1-1,0-1 1,0 0-1,1 0 1,-1 1 0,0-1-1,1 0 1,-1 0-1,0 0 1,1 0-1,-1 1 1,1-1 0,-1 0-1,1 0 1,2 0 28,0 1 1,0-1-1,0 0 1,0 0-1,0 0 1,0-1-1,0 1 1,5-2-1,32-12-70,-2-2 0,0-1 0,57-36 0,-28 15-194,-65 37 232,0-1-1,0 1 1,1 0-1,-1 0 0,0 0 1,1 1-1,-1-1 1,0 1-1,1-1 1,-1 1-1,1 0 1,-1 0-1,1 0 1,-1 0-1,1 0 0,-1 0 1,0 1-1,1-1 1,2 2-1,-2 0 42,0-1 1,0 1-1,0 0 0,0 0 0,-1 1 0,1-1 0,-1 0 1,1 1-1,-1 0 0,0-1 0,0 1 0,0 0 0,1 4 0,37 69 461,-36-67-433,-3-7-45,0 0-1,0 0 0,0 0 0,0 0 1,0-1-1,1 1 0,-1 0 1,3 2-1,-3-4-11,0 1 0,0-1 0,0 1 0,-1-1 0,1 0 0,1 1 0,-1-1 0,0 0 0,0 0 0,0 0 0,0 0 0,0 0 0,0 0 0,0 0 0,0 0 0,0 0 0,0 0 0,0-1-1,0 1 1,0 0 0,0-1 0,1 0 0,8-4-40,0 0 1,-1-1-1,0 0 0,15-12 0,13-10-67,-23 20 84,1 0 0,0 0 1,0 2-1,0 0 0,0 0 1,1 2-1,27-6 0,-42 10 19,-1 0-1,1 0 0,0 0 1,0-1-1,0 1 0,-1 0 0,1 0 1,0 0-1,0 0 0,0 0 1,0 1-1,-1-1 0,1 0 1,0 0-1,0 0 0,-1 1 0,1-1 1,0 0-1,0 1 0,-1-1 1,1 1-1,0-1 0,-1 1 0,1-1 1,1 2-1,-2-1 6,0 0 1,0 0-1,0 0 1,0 0-1,0 0 1,0-1-1,0 1 1,0 0-1,0 0 1,0 0-1,0 0 1,-1 0-1,1 0 1,0 0-1,-1 0 1,1 0-1,-1 0 1,0 0-1,-3 6 60,0-1 0,-1 1 0,1-2 0,-10 9 0,-16 18 50,29-31-139,11-5 106,113-37-1200,-96 34 1053,1 1 1,44-3-1,-68 8 69,-1 1-1,0 0 0,1 0 0,-1 0 0,0 0 1,1 1-1,-1 0 0,0-1 0,1 1 0,-1 0 0,0 0 1,0 1-1,0-1 0,0 1 0,0-1 0,0 1 1,0 0-1,-1 0 0,1 1 0,-1-1 0,1 0 0,-1 1 1,0-1-1,0 1 0,0 0 0,0 0 0,0 0 1,-1 0-1,1 0 0,1 5 0,-1 0 96,-1-2-28,1 1 0,0-1 0,0 0 0,0 1 0,5 5 0,-7-11-73,1 0-1,-1 0 0,1 0 1,0 0-1,0 0 0,0 0 1,-1 0-1,1 0 0,0 0 1,0-1-1,0 1 0,0 0 1,0-1-1,0 1 0,0-1 1,1 1-1,-1-1 0,0 0 1,0 1-1,0-1 0,0 0 1,1 0-1,-1 0 0,0 0 1,0 0-1,1 0 0,-1 0 1,0 0-1,0 0 0,0 0 1,1-1-1,-1 1 0,0-1 1,2 0-1,26-13-293,36-23 0,-46 27 301,1 1 1,0 0-1,28-7 0,13 1-167,-74 29 516,5-8-338,0 0 0,1 1 0,0 0-1,1 0 1,-1 0 0,1 1 0,1 0-1,-1 0 1,2 0 0,-1 1-1,1 0 1,0-1 0,1 2 0,0-1-1,0 0 1,1 1 0,0-1 0,1 1-1,-1 14 1,2-22-23,0 1 0,0-1 0,0 0-1,1 0 1,-1 0 0,1 0 0,-1 0 0,1 0 0,0 0-1,-1 0 1,1 0 0,0 0 0,0 0 0,1 0-1,-1 0 1,0-1 0,0 1 0,1 0 0,-1-1 0,3 2-1,-1-1-3,0 0 0,1 0 0,-1-1 0,1 1 0,-1-1 0,1 0-1,-1 0 1,1 0 0,0 0 0,5 0 0,8-1-12,-1 0 0,0-1 1,0 0-1,18-6 0,5-1-48,0-1 0,0-3-1,-1-1 1,-1-2-1,-1-1 1,0-2 0,-1-2-1,60-44 1,-93 62 66,0 0 0,0 0 0,0 0 1,0 0-1,-1 0 0,1 0 0,-1-1 1,1 1-1,-1-1 0,0 1 0,0-1 1,0 1-1,1-5 0,-1 3 0,-1 4-2,0 0 0,1-1 0,-1 1-1,0 0 1,0-1 0,0 1 0,0 0 0,0-1 0,0 1 0,0 0 0,0-1 0,0 1 0,0 0 0,0-1 0,0 1-1,0 0 1,0-1 0,0 1 0,0 0 0,0-1 0,0 1 0,-1 0 0,1-1 0,0 1 0,0 0 0,0 0 0,0-1-1,-1 1 1,1 0 0,0 0 0,0-1 0,-1 1 0,-12-1-128,10 1 101,0 1-1,-1 0 1,1 0-1,0 0 0,-6 3 1,3 1 53,0-1 0,0 1 0,1 0-1,-1 0 1,1 1 0,1 0 0,-1 0 0,-3 7 0,5-9-6,1 1 0,0-1-1,0 1 1,0 0 0,1 0 0,0 0-1,0 0 1,0 0 0,0 0 0,1 0-1,0 0 1,1 9 0,-1-10 6,1-1 1,0 1-1,0-1 1,0 0-1,0 1 1,0-1-1,1 0 1,-1 0-1,1 0 1,0 0-1,0 0 1,0 0-1,0 0 1,1-1-1,-1 1 1,6 4-1,-6-6-16,1 1 0,-1-1 0,0 0-1,1 0 1,-1 0 0,0 0 0,1 0-1,0 0 1,-1-1 0,1 1 0,-1-1-1,1 0 1,0 1 0,-1-1-1,1 0 1,-1-1 0,1 1 0,0 0-1,-1-1 1,1 0 0,-1 1 0,4-3-1,119-65 194,-16 6-253,136-46 44,-242 106 26,22-8 45,-24 10-73,0-1 0,0 1 0,1 0 0,-1 0 0,0-1 0,0 1 0,1 0 0,-1 0 0,0 0 0,1 1 0,-1-1 0,0 0 0,0 0 0,1 1 0,-1-1 0,2 1 0,-2 0 14,-1-1 1,0 1 0,1-1-1,-1 1 1,1 0 0,-1-1-1,0 1 1,0 0 0,1-1-1,-1 1 1,0-1 0,0 1-1,0 0 1,0 0-1,0-1 1,0 1 0,0 0-1,0-1 1,0 1 0,0 0-1,0-1 1,0 1 0,0 0-1,0-1 1,-1 1 0,1 0-1,-9 20 117,0-5-138,0-1 0,-2 0 0,1-1 0,-2 0-1,-21 20 1,16-18-4,-15 14 83,-39 28 0,60-51-113,1 0 0,-1 0 0,-1-1 0,1 0 0,-1-1 0,0-1 0,-1 0 0,-16 4 0,23-7 28,1-1-1,-1 1 1,1-1-1,-1 0 1,0-1-1,1 1 1,-1-1 0,1 0-1,-1-1 1,1 1-1,-11-5 1,16 5 14,-1 1 0,0 0-1,1 0 1,-1-1 0,1 1 0,-1-1 0,0 1 0,1 0 0,-1-1 0,1 1 0,-1-1-1,1 1 1,-1-1 0,1 0 0,-1 1 0,1-1 0,0 1 0,-1-1 0,1 0 0,0 1 0,0-1-1,-1 0 1,1 0 0,0 1 0,0-1 0,0 0 0,0 1 0,0-1 0,0 0 0,0 0-1,0 1 1,0-1 0,0 0 0,0 1 0,1-1 0,-1 0 0,0 1 0,0-1 0,1-1 0,0 0 4,0 1 1,1-1-1,-1 1 1,0-1-1,0 1 1,1 0-1,-1-1 1,1 1-1,-1 0 1,1 0-1,0 0 1,-1 0-1,1 0 1,2 0-1,2-1 3,1 0-1,0 1 1,0 0-1,0 1 1,0-1-1,11 2 1,44 7 88,-54-6-65,102 21 76,23 3-789,-107-22-2915,36-1 0,-49-3 836,-10 0 1604,1-1 0,0 1 0,-1 0 0,1 1 0,0-1 0,-1 1 1,1-1-1,-1 1 0,1 0 0,-1 0 0,7 4 0,1 6-2196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45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0 16863,'-21'8'6240,"11"1"-4832,6 2 320,4-2-1600,0-6 192,-5 2-1344,0-2 576,10-19-8351,4-13-577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5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15 4992,'4'-14'7171,"-6"28"-832,0-4-7690,-48 249 5644,23-114-3583,20-108-593,-3 0-1,0-1 1,-3 0 0,-1 0 0,-1-2-1,-3 0 1,0-1 0,-26 35 0,41-64-293,0 0 1,0 0 0,-1 0 0,1-1 0,-1 0 0,0 1 0,-4 2-1,6-5-182,0 0 0,0 0 0,1-1 0,-1 1 0,0 0 0,0-1 0,0 1 0,0-1-1,0 1 1,0-1 0,0 0 0,0 0 0,0 0 0,0 0 0,0 0 0,0-1-1,0 1 1,1 0 0,-1-1 0,0 0 0,-2 0 0,-5-3-2106,-1-1-1669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5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29 122 8320,'-10'-6'1045,"0"-1"179,2 0 3104,23 7-1843,311-27 1284,-291 22-3575,325-51-200,-335 50-702,-12 2-1614,0 1-4786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5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 6816,'0'-1'134,"-1"1"1,0-1-1,1 1 1,-1 0-1,0-1 0,1 1 1,-1 0-1,0-1 1,0 1-1,1 0 0,-1 0 1,0 0-1,0-1 1,0 1-1,1 0 1,-1 0-1,0 0 0,0 0 1,-1 1-1,2-1-55,-1 1 0,0-1 0,1 1 0,-1 0 0,1-1 0,-1 1 0,0 0 0,1 0 0,0-1 0,-1 1 0,1 0 0,0 0 0,-1 0 0,1 0 0,0 0 0,0-1 0,0 1-1,-1 0 1,1 0 0,0 1 0,-6 32 2374,-2 0 0,-20 50 0,-1 5-884,-6 77 352,21-91-1234,-35 210 694,43-249-1169,4-27-14,0 0 0,-1 17 0,3-24 154,8-15-118,22-55-404,-18 38 70,0 2 0,25-39 1,-17 38 35,40-45 0,-57 71 55,0 0 0,0 0 0,0 1 0,0-1 1,0 1-1,0 0 0,1 0 0,-1 0 0,1 0 0,6-1 0,-8 2 1,-1 1 0,1 0 0,0-1 0,0 1 0,-1 0 0,1 0 0,0 0 0,-1 1 0,1-1 0,0 0 0,0 1 0,-1-1 0,1 1 0,-1-1 0,1 1 0,0 0 0,-1 0 0,1 0 0,-1-1 0,0 2-1,1-1 1,-1 0 0,0 0 0,0 0 0,1 0 0,0 3 0,7 9 41,-2-1 0,0 1 0,0 0 0,-1 1 0,7 22 0,15 75 552,-24-95-509,16 105 601,-20-119-660,1 1-1,-1-1 0,1 0 1,0 1-1,0-1 0,0 0 1,0 0-1,0 1 0,1-1 1,-1 0-1,1 0 0,-1 0 0,1-1 1,0 1-1,-1 0 0,1-1 1,0 1-1,0-1 0,0 1 1,1-1-1,-1 0 0,0 0 1,3 1-1,0 0-13,0 0 0,0-1 1,0 0-1,0 0 0,0 0 0,0-1 0,0 1 0,0-1 1,1 0-1,7-2 0,-4 1 14,0-1 1,0 0 0,-1 0-1,1-1 1,-1 0-1,1-1 1,-1 0 0,0 0-1,9-7 1,-9 6 24,-1 0-1,0-1 1,0 0 0,-1-1-1,1 1 1,-1-1 0,-1 0-1,0 0 1,0-1 0,0 0-1,-1 0 1,0 0-1,0 0 1,-1-1 0,3-10 0,-6 15-34,1-1 0,-1 1 1,0-1-1,0 1 0,-1-1 1,1 1-1,-1 0 1,0-1-1,0 1 0,0 0 1,-1-1-1,0 1 0,-3-6 1,5 10-22,0-1 0,-1 1 1,1 0-1,0-1 0,-1 1 0,1 0 1,0 0-1,0-1 0,-1 1 0,1 0 0,-1 0 1,1 0-1,0 0 0,-1-1 0,1 1 1,0 0-1,-1 0 0,1 0 0,-1 0 1,1 0-1,0 0 0,-1 0 0,1 0 1,0 0-1,-1 0 0,1 0 0,-1 1 1,-11 7-239,-5 15 43,13-14 292,0-1 1,1 1-1,1 0 1,-1 0-1,1 0 1,1 0-1,0 1 1,0-1-1,1 0 1,0 1-1,1-1 1,2 13-1,-2-15-46,0 0 0,1-1-1,0 0 1,1 1-1,-1-1 1,1 0-1,0 0 1,1 0-1,0-1 1,0 1 0,0-1-1,0 0 1,1 0-1,0 0 1,0-1-1,0 0 1,0 0-1,1 0 1,-1 0 0,1-1-1,0 0 1,0 0-1,11 3 1,2-1-27,0-1 0,0-1-1,0-1 1,1-1 0,37-1 0,-26-3-1101,0-1 0,58-16 0,-69 14-431,1 0 1,30-15-1,-42 15 704,1 1-1,-1-1 0,0-1 0,0 0 0,-1 0 1,1-1-1,8-11 0,41-58-6915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3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122 743 3328,'5'-2'465,"8"-1"1806,-13 3-2241,0 0-1,0 0 1,0 0 0,0 0-1,0 0 1,0 0 0,0 0 0,0 0-1,0 0 1,0-1 0,0 1-1,0 0 1,0 0 0,0 0 0,0 0-1,0 0 1,0 0 0,0 0-1,0 0 1,0 0 0,0 0 0,0 0-1,0-1 1,0 1 0,0 0-1,0 0 1,0 0 0,0 0 0,0 0-1,0 0 1,0 0 0,0 0-1,0 0 1,0 0 0,0 0 0,0 0-1,1 0 1,-1 0 0,0 0-1,0 0 1,0 0 0,0-1-1,0 1 1,0 0 0,0 0 0,0 0-1,0 0 1,0 0 0,0 0-1,0 0 1,1 0 0,-1 0 0,0 0-1,0 0 1,0 0 0,1 0 126,0 0 1,0 0-1,0-1 1,0 1-1,0-1 0,0 1 1,0-1-1,-1 1 1,1-1-1,0 1 1,0-1-1,0 0 1,-1 0-1,1 1 0,0-1 1,-1 0-1,1 0 1,-1 0-1,1 0 1,-1 0-1,1 0 1,-1 1-1,1-1 1,-1-2-1,0 3-97,0-1-1,0 0 1,-1 0-1,1 0 1,0 0 0,0 0-1,-1 1 1,1-1-1,-1 0 1,1 0 0,-1 1-1,1-1 1,-1 0-1,1 0 1,-1 1 0,0-1-1,1 1 1,-1-1-1,0 1 1,0-1 0,1 1-1,-1-1 1,0 1-1,0-1 1,0 1 0,0 0-1,1 0 1,-1-1-1,0 1 1,-1 0 0,-1 0-68,1 0 1,0-1 0,0 1 0,0 1 0,0-1 0,-1 0 0,1 0-1,0 1 1,0-1 0,0 1 0,0 0 0,0-1 0,0 1 0,0 0-1,0 0 1,0 1 0,0-1 0,-2 3 0,-5 3 21,0 1 0,-10 12 0,8-9 17,5-5 8,1 0 0,-1 1 0,1-1 0,0 1-1,1 0 1,0 1 0,-7 13 0,10-18 11,0-1 0,1 1 0,-1-1 0,0 1 0,1-1 0,0 1 0,-1-1 0,1 1 0,0 0-1,1-1 1,-1 1 0,0-1 0,1 1 0,-1-1 0,1 1 0,0-1 0,0 1 0,0-1 0,0 1 0,0-1 0,0 0 0,1 0 0,-1 0 0,1 0 0,-1 0 0,1 0 0,0 0 0,4 3 0,-3-3 20,0 0 1,0 0 0,0-1-1,0 1 1,1-1-1,-1 0 1,1 0 0,-1 0-1,1 0 1,-1-1-1,1 0 1,6 1 0,4-2 322,26-3 0,-32 3-305,36-7 361,0-2 0,66-23 0,81-46 149,-145 61-912,-46 18 306,0 0 0,0 0 0,0 0 0,0 0-1,0 0 1,0 0 0,1 0 0,-1 0 0,0 0-1,0 0 1,0 0 0,0 0 0,0 0-1,0 0 1,1 0 0,-1 0 0,0 0 0,0 0-1,0 0 1,0 0 0,0 0 0,0 0 0,0 0-1,1 0 1,-1 0 0,0 0 0,0 0 0,0 1-1,0-1 1,0 0 0,0 0 0,0 0-1,0 0 1,0 0 0,0 0 0,0 0 0,1 0-1,-1 1 1,0-1 0,0 0 0,0 0 0,0 0-1,0 0 1,0 10-120,-4 11 180,3-18-64,-2 13-52,0-8 46,1 1 0,1-1 0,0 1 0,-1 14 1,3-21 25,-1 1 0,0 0 0,1-1 0,-1 1 0,1 0 1,0-1-1,0 1 0,0-1 0,0 1 0,1-1 1,-1 0-1,0 1 0,1-1 0,0 0 0,0 0 1,-1 0-1,1 0 0,0 0 0,3 1 0,-1 0 64,-1-1-1,1 0 0,0 0 1,0 0-1,0-1 0,0 1 0,0-1 1,0 0-1,0 0 0,0-1 1,0 1-1,0-1 0,0 0 0,1 0 1,-1 0-1,0 0 0,0-1 1,0 0-1,0 0 0,1 0 0,6-3 1,4-3 103,1-1 1,-1 0 0,27-21 0,51-44 31,-87 67-199,31-27 104,61-71 0,18-45 51,-70 86-149,-3-3 0,-2-2-1,-4-1 1,38-95 0,-72 155-2,0 0-1,-1 0 1,0 0 0,0-1-1,-1 1 1,0-14 0,-1 23-18,0 0 1,0 0 0,0 0-1,0 0 1,0 0 0,0 0-1,0 0 1,0 0-1,0 0 1,0 0 0,0 0-1,0 0 1,0 0 0,0 0-1,0 0 1,-1 1 0,1-1-1,0 0 1,0 0 0,0 0-1,0 0 1,0 0 0,0 0-1,0 0 1,0 0-1,0 0 1,0 0 0,0 0-1,0 0 1,0 0 0,0 0-1,-1-1 1,1 1 0,0 0-1,0 0 1,0 0 0,0 0-1,0 0 1,0 0-1,0 0 1,0 0 0,0 0-1,0 0 1,0 0 0,0 0-1,0 0 1,0 0 0,0 0-1,0 0 1,0 0 0,0 0-1,0 0 1,0-1 0,0 1-1,0 0 1,0 0-1,0 0 1,0 0 0,-8 11-235,-9 22-2,11-21 168,-23 47-114,-40 117-1,3 70 201,64-234-30,-20 105 14,19-100 39,2 1 0,0 0-1,1-1 1,4 29-1,-3-37 3,2 0-1,-1-1 1,1 1-1,0-1 0,1 1 1,0-1-1,0 0 1,1-1-1,0 1 1,1-1-1,-1 0 0,1 0 1,0 0-1,1-1 1,0 0-1,0-1 0,0 1 1,1-1-1,-1-1 1,1 1-1,0-1 0,1-1 1,-1 1-1,10 1 1,-11-4 3,0 0 1,0-1 0,0 0 0,0 0 0,0-1-1,0 0 1,-1 0 0,1-1 0,0 0-1,0 0 1,-1 0 0,12-7 0,2-1 43,-1-1 1,30-23 0,-37 23 4,0 0 1,-1-1 0,-1 0-1,0-1 1,0 0 0,-2-1-1,9-15 1,-16 27-86,0 0 0,0-1 0,0 1 0,0-1 1,-1 1-1,1-1 0,-1 1 0,1-1 0,-1 1 0,0-1 0,0 0 0,0 1 1,-1-5-1,1 7-7,0-1 1,0 1-1,0-1 1,0 1-1,0-1 1,-1 1-1,1-1 1,0 1-1,0-1 1,-1 1-1,1-1 1,0 1-1,-1-1 1,1 1-1,-1 0 1,1-1-1,0 1 0,-1-1 1,1 1-1,-1 0 1,1 0-1,-1-1 1,0 1-1,0 0-3,0 0 0,-1 0 0,1 0 0,0 0-1,0 0 1,0 0 0,0 1 0,0-1-1,0 0 1,0 1 0,0-1 0,0 1-1,0-1 1,0 1 0,0 0 0,1-1 0,-2 2-1,-7 5-64,1 0-1,1 1 1,0 0 0,0 0-1,0 0 1,1 1-1,0 0 1,1 1-1,0-1 1,0 1-1,-4 15 1,8-21 72,1 0 1,-1 0-1,1 0 1,0 1-1,0-1 1,1 0-1,-1 0 1,1 0-1,0 0 1,0 0-1,3 7 1,-3-9 22,-1-1 0,1 0 1,0 1-1,-1-1 0,1 0 0,0 0 1,0 0-1,0 0 0,0 1 1,0-1-1,0 0 0,0 0 0,0-1 1,1 1-1,-1 0 0,0 0 1,0-1-1,1 1 0,-1 0 0,1-1 1,-1 0-1,0 1 0,1-1 1,-1 0-1,1 1 0,-1-1 0,1 0 1,-1 0-1,1 0 0,-1-1 1,0 1-1,1 0 0,-1 0 0,1-1 1,-1 1-1,1-1 0,1 0 1,79-39 311,105-66 1,-134 73-357,-47 30-32,0-1 1,0 1-1,0 0 0,0 1 0,1 0 0,12-3 0,-17 4 50,-1 1 0,1 0 0,-1 0 0,1 0 0,-1 0 0,1 0 0,-1 0-1,0 0 1,1 1 0,-1-1 0,1 0 0,-1 1 0,0-1 0,1 1 0,-1 0 0,0-1 0,0 1 0,1 0-1,-1 0 1,0 0 0,0 0 0,0 0 0,0 0 0,0 0 0,0 0 0,0 0 0,0 0 0,-1 1 0,1-1-1,0 0 1,-1 1 0,1-1 0,-1 0 0,1 1 0,-1-1 0,0 0 0,0 1 0,1 1 0,-1 2 10,1-1 1,-1 1-1,0 0 1,0 0-1,-1-1 1,0 1-1,1 0 1,-1-1-1,-1 1 1,1 0-1,-1-1 0,0 0 1,0 1-1,0-1 1,0 0-1,-1 0 1,-3 4-1,2-3 28,0 0-1,0-1 0,-1 0 1,1 0-1,-1 0 1,0 0-1,0-1 0,0 0 1,-1 0-1,1 0 0,-1 0 1,-11 2-1,-7 4 37,22-7-49,-1-1-1,1 0 1,-1 0 0,0 0 0,1-1 0,-1 1-1,-4 0 1,6-1-11,6 0-123,106 2 194,-39 0-13,130-12-1,-143 2-94,48-7 670,-36 3-3433,-61 9 160,-6 2 815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3 108 11808,'-1'-5'1055,"1"3"-467,-1 1 0,1-1 0,-1 0 0,1 1 0,0-1 0,0 0 0,0 0 0,0 1 1,1-4-1,-1 4-337,1 1 1,-1-1 0,1 0 0,-1 0-1,1 1 1,0-1 0,-1 0 0,1 1-1,0-1 1,-1 1 0,1-1 0,0 1-1,0-1 1,0 1 0,0-1 0,-1 1-1,1 0 1,0 0 0,0-1-1,0 1 1,1 0 0,38-10 2686,68-16-372,-67 19-2490,-18 4-1026,0-1 0,28-10 1,-43 11-1083,1-1-3502,7 10-6649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0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12 885 6656,'-1'0'106,"0"-1"0,0 0 0,0 0 0,1 0 0,-1 0 0,0 0 0,0 0 0,1-1 0,-1 1 0,0 0 0,1 0 0,0 0 0,-1-1 0,1 1 0,0 0 0,-1 0 0,1-1 0,0 1 0,0 0 1,0-1-1,0 1 0,0 0 0,0-1 0,1 1 0,-1 0 0,0 0 0,1-1 0,-1 1 0,1 0 0,-1 0 0,1 0 0,-1-1 0,2 0 0,10-17 1968,25-28 0,5-10-985,59-124 735,-18 29-949,-73 135-730,0 1 0,2 0 0,0 1 0,1 0 0,0 1 0,1 0 0,0 1 0,2 1 0,18-12 0,-32 23-85,-1 0 0,1 0 0,0 0 0,0 0-1,0 0 1,0 0 0,0 0 0,0 1 0,0-1-1,0 1 1,0 0 0,0 0 0,0 0 0,0 0-1,3 0 1,-4 1-19,0-1 0,1 1-1,-1 0 1,0 0 0,0-1 0,0 1-1,-1 0 1,1 0 0,0 0 0,0 0-1,0 0 1,-1 0 0,1 1 0,-1-1-1,1 0 1,-1 0 0,1 0-1,-1 1 1,0-1 0,1 0 0,-1 1-1,0-1 1,0 0 0,0 0 0,0 3-1,1 19 130,-2 1 0,0-1 0,-1 0-1,-7 28 1,-28 92 153,23-93-220,-40 114 601,46-138-325,8-25-363,0-1 0,0 0 0,1 0 0,-1 0 0,0 0 1,0 0-1,1 1 0,-1-1 0,0 0 0,0 0 0,1 0 0,-1 0 1,0 0-1,0 0 0,0 0 0,1 0 0,-1 0 0,0 0 1,0 0-1,1 0 0,-1 0 0,0 0 0,0 0 0,1 0 0,-1 0 1,0 0-1,0-1 0,1 1 0,-1 0 0,0 0 0,0 0 1,0 0-1,1-1 0,5-3 29,-1-1 0,1 0 0,-1 0 1,7-9-1,5-5-36,260-250-137,-198 193 63,-60 57 23,-17 17 34,-1 0 0,1 0 0,0 1 0,0-1 0,0 0 0,0 1 0,1 0 0,-1 0 0,0-1 0,0 1 0,1 0 0,-1 1 0,1-1 0,2 0 0,-3 1 4,-1 0 0,0 0-1,0 1 1,1-1 0,-1 0-1,0 1 1,0-1-1,0 1 1,1-1 0,-1 1-1,0 0 1,0 0 0,0-1-1,0 1 1,0 0-1,0 0 1,-1 0 0,1 0-1,0 0 1,0 0 0,-1 0-1,1 0 1,0 0-1,-1 1 1,1-1 0,-1 0-1,1 0 1,-1 0 0,0 3-1,3 6-4,-1 1-1,-1 0 1,0-1-1,0 1 1,-1 0-1,0 0 1,-3 14-1,1 7 76,-12 111 270,1-51-96,13-89-233,0 1 0,0-1 0,0 1 1,0-1-1,1 1 0,-1-1 0,1 1 1,0-1-1,0 0 0,0 1 0,1-1 1,2 5-1,-3-7 7,-1 0 0,1 0 0,0 0 1,-1 0-1,1 0 0,0-1 0,0 1 1,0 0-1,-1 0 0,1-1 0,0 1 0,0 0 1,0-1-1,0 1 0,0-1 0,1 1 1,-1-1-1,0 0 0,0 0 0,0 1 0,0-1 1,0 0-1,0 0 0,0 0 0,1 0 1,-1 0-1,0 0 0,0 0 0,0-1 0,0 1 1,0 0-1,0-1 0,1 1 0,-1-1 1,0 1-1,0-1 0,0 1 0,0-1 0,-1 0 1,3 0-1,7-7 48,-1 0 1,0-1 0,0 0-1,-1 0 1,0-1-1,0 0 1,-1 0-1,8-17 1,3-9-89,17-50 1,-3 6-140,12-16 261,-41 90-64,6-14-144,-5 18-25,-4 11-30,-16 105-271,2-18 370,-1 11 19,14-93 87,0-9-20,1 1 0,-1-1 0,1 1 0,1-1 1,-1 1-1,2 9 0,-1-14-10,-1 0 0,1 0 0,0 0 0,-1 1 0,1-1 1,0 0-1,0 0 0,0 0 0,-1 0 0,1 0 0,0 0 0,0-1 0,1 1 0,-1 0 0,0 0 0,0-1 0,0 1 1,0-1-1,1 1 0,-1-1 0,0 1 0,0-1 0,1 0 0,-1 1 0,0-1 0,1 0 0,-1 0 0,0 0 1,1 0-1,-1 0 0,0-1 0,3 0 0,6 0 23,0-1 1,0 0-1,0-1 0,-1 0 1,15-7-1,45-28 37,-36 18 81,-12 8-172,-1 0-1,-1-2 1,0 0-1,32-33 1,-27 24 82,-34 54-206,3-8 141,-6 26 1,12-41-4,0-1-1,0 0 0,1 1 0,0-1 0,0 1 1,1-1-1,-1 1 0,3 6 0,-2-11 14,0-1-1,0 1 0,0-1 0,1 1 1,-1-1-1,1 0 0,-1 0 1,1 0-1,0 0 0,0 0 0,0 0 1,0 0-1,0-1 0,0 1 1,0-1-1,0 1 0,1-1 1,-1 0-1,1 0 0,-1 0 0,1 0 1,-1 0-1,1 0 0,-1-1 1,1 0-1,4 1 0,0 0 57,1-1-1,0 0 1,-1-1-1,1 1 0,0-1 1,-1-1-1,1 1 1,10-5-1,-13 5-46,0-1-1,0-1 0,0 1 0,-1-1 1,1 0-1,-1 0 0,1 0 1,-1-1-1,0 1 0,0-1 1,0 0-1,4-6 0,15-15 111,-16 19-155,-1-1 0,12-14 0,-8 6-20,1 1 1,20-20-1,-31 34 50,0 0-1,1-1 1,-1 1 0,0 0-1,0 0 1,0 0 0,0-1-1,1 1 1,-1 0 0,0 0-1,0 0 1,0 0 0,1-1-1,-1 1 1,0 0-1,0 0 1,1 0 0,-1 0-1,0 0 1,0 0 0,1 0-1,-1 0 1,0 0 0,0 0-1,1 0 1,-1 0-1,0 0 1,0 0 0,1 0-1,-1 0 1,0 0 0,1 0-1,-1 0 1,0 0 0,0 0-1,1 0 1,-1 0-1,0 1 1,1-1 0,3 13 44,-4 29 213,0-32-180,-1 24 141,-7 55 0,2-68 31,4-17-124,7-13-94,0-2-38,1 1 0,0-1-1,0 1 1,1 0-1,0 1 1,1 0-1,0 0 1,1 1-1,0 0 1,0 0-1,0 1 1,1 0-1,0 1 1,1 0-1,-1 0 1,1 1-1,17-5 1,-25 9-6,-1 0 0,1 1 0,-1-1-1,1 1 1,0-1 0,-1 1 0,1 0 0,-1 0 0,1 0 0,0 0 0,-1 1 0,1-1-1,-1 1 1,1 0 0,-1-1 0,1 1 0,-1 0 0,4 2 0,-4-1 26,0-1 1,-1 1 0,1 0-1,-1 0 1,1-1 0,-1 1-1,0 0 1,1 0 0,-1 0-1,0 1 1,0-1-1,-1 0 1,1 0 0,0 0-1,-1 1 1,1-1 0,-1 0-1,0 1 1,0-1 0,0 4-1,0 4-9,-2 0 0,1-1 0,-1 1 0,-1-1 0,1 0 0,-2 0 0,-5 12 0,3-5-39,5-15 128,6-5 90,5-4-326,0 1-1,10-10 1,-12 9 73,0 1-1,1 0 1,12-7 0,-14 10 11,4-3-5,0 1 1,21-8-1,-29 13 56,-1 0 1,1 1 0,-1-1-1,0 0 1,1 1 0,-1 0-1,1-1 1,-1 1 0,1 0 0,0 0-1,-1 1 1,1-1 0,-1 0-1,1 1 1,-1 0 0,0-1-1,1 1 1,-1 0 0,0 0-1,3 2 1,-1 0 10,-1 0 0,0 1-1,0-1 1,0 1 0,0 0 0,-1 0-1,1 0 1,-1 0 0,0 0-1,0 0 1,-1 0 0,2 6 0,8 17-11,-10-26 9,-1 0 0,1 0-1,-1 0 1,1 0 0,0-1 0,-1 1-1,1 0 1,0 0 0,0-1 0,0 1-1,-1 0 1,1-1 0,0 1 0,0-1-1,0 1 1,0-1 0,0 1 0,0-1-1,0 0 1,0 1 0,0-1-1,0 0 1,0 0 0,1 0 0,-1 0-1,0 0 1,0 0 0,0 0 0,0 0-1,0 0 1,0-1 0,0 1 0,0 0-1,0-1 1,2 0 0,1-1 7,0 0-1,0 0 1,0-1 0,0 1-1,0-1 1,5-5 0,-1 1-38,0-1 29,0 1-1,0-1 0,0 0 1,-1-1-1,-1 0 1,1 0-1,-1-1 0,4-10 1,41-135 284,-7 14-413,-13 71 104,3 3-1,43-65 0,-6 9-34,-65 112-104,-10 15 66,-10 17 44,-6 14 129,2 0 1,2 2-1,1 0 1,-17 65-1,-20 160 386,40-190-452,10-65-16,-6 38 199,-4 82 0,21-130-39,3-7-326,0 0 1,-1-1 0,17-22 0,2-1-79,-16 18 175,-10 10-5,1 0 0,0 1 0,1-1 0,9-7 0,-14 12 65,0 0 0,1 1 0,-1-1 0,0 0 0,0 1 0,1-1 0,-1 1 0,1-1 0,-1 1 0,1-1 0,-1 1 0,0 0 0,1 0 0,-1 0 0,1 0 0,-1 0 0,1 0 0,-1 0 0,1 0-1,-1 1 1,1-1 0,-1 1 0,1-1 0,-1 1 0,0-1 0,1 1 0,-1 0 0,2 1 0,8 7-5,-1 0-1,12 14 0,-14-14 90,1 0 0,0 0 0,0-1 0,12 7 0,-7-6 52,1-1-1,0 0 1,0-1 0,1-1-1,29 7 1,-36-11-80,0 0 0,1-1 0,-1 0-1,0 0 1,1-1 0,-1 0 0,0-1 0,0 0-1,1-1 1,-1 0 0,0 0 0,11-5 0,-14 4-2,0 0 0,0-1 1,0 0-1,-1 0 1,1 0-1,-1-1 1,0 0-1,0 0 1,-1 0-1,0-1 1,0 1-1,0-1 1,0 0-1,-1 0 1,3-7-1,-1 2-30,-1-1 0,0 0 0,-1 0 0,-1 0 0,1 0 0,-2 0 0,1-19 1,-2 27-25,0-12-76,0 16 92,0 0 1,0 0-1,0-1 1,0 1 0,0 0-1,0 0 1,0 0-1,0-1 1,0 1 0,0 0-1,0 0 1,-1 0-1,1-1 1,0 1-1,0 0 1,0 0 0,0 0-1,0 0 1,0-1-1,0 1 1,-1 0 0,1 0-1,0 0 1,0 0-1,0 0 1,0 0 0,-1-1-1,1 1 1,0 0-1,0 0 1,0 0 0,-1 0-1,1 0 1,0 0-1,0 0 1,0 0-1,-1 0 1,1 0 0,0 0-1,0 0 1,0 0-1,-1 0 1,1 0 0,0 0-1,0 0 1,0 0-1,-1 0 1,1 0 0,0 0-1,0 0 1,0 1-1,0-1 1,-1 0 0,1 0-1,0 0 1,0 0-1,0 0 1,-1 1 0,-2 3-8,-1 0 1,1 1 0,-1-1 0,1 1 0,1 0 0,-1 0 0,1 0 0,0 0 0,-2 7 0,-7 13-55,-2 1 110,1 0 0,-10 36 1,20-57-37,1-1 0,0 1 0,0 0 1,1 0-1,-1-1 0,1 1 0,0 0 1,1 0-1,0 5 0,-1-9-5,0 0 0,1 0 0,-1 1 0,0-1 0,1 0 0,-1 0-1,1 0 1,-1 0 0,1 0 0,0 0 0,-1 0 0,1 0 0,0 0 0,0 0 0,0 0 0,0 0-1,0 0 1,0-1 0,0 1 0,0 0 0,0-1 0,0 1 0,0-1 0,0 1 0,0-1 0,0 0-1,1 1 1,-1-1 0,0 0 0,0 0 0,0 0 0,1 1 0,-1-2 0,0 1 0,0 0 0,0 0-1,1 0 1,-1 0 0,2-1 0,1-1 4,0 1 1,0-1-1,-1 0 0,1 0 0,0 0 1,5-5-1,5-1 17,2-2-13,0 1 0,1 2 1,0-1-1,1 2 0,-1 0 1,1 1-1,0 1 0,1 1 1,-1 0-1,1 2 0,-1 0 1,1 1-1,0 0 0,-1 2 1,1 0-1,-1 2 0,0-1 1,0 2-1,33 13 0,15 15 172,-43-20-683,1-2 0,-1 0 0,31 8 0,-48-17-651,1-1 0,0 0 0,-1 0 0,1-1 0,0 0 0,7 0 0,21-5-7245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0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36 708 3072,'2'-1'275,"0"0"1,0-1-1,1 1 0,-1 0 0,1 1 1,-1-1-1,0 0 0,1 1 1,3-1-1,16-5 3398,-21 6-3460,0-1 0,0 1 0,-1 0-1,1-1 1,0 1 0,-1 0 0,1-1-1,0 1 1,-1-1 0,1 1 0,0-1-1,-1 0 1,1 1 0,-1-1 0,1 0-1,-1 1 1,0-1 0,1-1 0,-1 2-40,0-1 0,0 1 1,0-1-1,0 1 0,0-1 1,0 1-1,0 0 0,0-1 1,0 1-1,0-1 0,0 1 1,-1-1-1,1 1 0,0 0 1,0-1-1,0 1 0,-1 0 1,1-1-1,0 1 0,-1 0 1,1-1-1,0 1 1,-1 0-1,1-1 0,-2 0 18,1 0 1,0 1-1,-1-1 0,1 0 1,-1 1-1,1-1 0,-1 1 1,1-1-1,-1 1 0,1 0 0,-1-1 1,1 1-1,-1 0 0,0 0 1,1 0-1,-1 0 0,1 1 0,-3-1 1,1 2-149,0-1 1,0 1-1,-1 0 1,1-1-1,0 2 1,1-1-1,-1 0 1,0 0-1,0 1 1,1-1-1,0 1 1,-1 0-1,1 0 1,0 0-1,-2 5 1,1-3 23,1 1 0,0-1 1,0 1-1,0-1 0,0 1 0,1 0 1,0 0-1,0 10 0,1-14-56,0 0-1,0-1 1,0 1 0,0 0-1,0-1 1,1 1 0,-1 0-1,1-1 1,-1 1 0,1-1-1,-1 1 1,1-1 0,0 1-1,0-1 1,0 1 0,0-1-1,0 0 1,0 1 0,0-1-1,2 2 1,0-2 23,-1 0 0,0 0 0,1 0 0,-1 0 0,0 0 0,1 0 0,-1-1 0,1 1 0,-1-1-1,1 1 1,-1-1 0,4 0 0,4-1 108,0 0-1,0-1 1,0 0 0,0 0-1,15-6 1,-16 4-117,0 0 0,0 0 1,-1-1-1,0 0 0,0 0 1,-1-1-1,1 0 0,-1 0 0,0-1 1,-1 0-1,0 0 0,0 0 1,9-16-1,-9 13-30,-1 0-1,-1-1 0,0 1 1,0-1-1,-1 0 1,0-1-1,-1 1 1,0 0-1,-1-1 0,0-22 1,-2 18-29,0 0 0,-7-27 0,8 38-7,-1 1-1,-1 0 1,1 0 0,0 0 0,-1 0-1,0 0 1,0 0 0,0 1-1,0-1 1,-1 1 0,0-1-1,1 1 1,-1 0 0,0 0 0,-6-4-1,8 6 23,0 1-1,0-1 1,1 1-1,-1 0 1,0-1-1,0 1 1,0 0-1,0 0 1,0-1 0,0 1-1,0 0 1,0 0-1,1 0 1,-1 0-1,0 1 1,0-1-1,0 0 1,0 0-1,0 0 1,0 1-1,0-1 1,1 0-1,-1 1 1,0-1-1,0 1 1,0-1-1,1 1 1,-1-1 0,0 1-1,1 0 1,-1-1-1,0 1 1,1 0-1,-1 0 1,1-1-1,-1 1 1,1 0-1,-1 0 1,1 0-1,0-1 1,-1 2-1,-2 6-111,0-1 1,1 0-1,-3 15 0,5-22 123,-2 6 17,1 0 1,0 0-1,0 0 1,1 0-1,0 0 0,0 0 1,0 0-1,1 0 0,0 0 1,0 0-1,0 0 1,1 0-1,0 0 0,0 0 1,0-1-1,1 1 1,0-1-1,0 0 0,0 0 1,1 0-1,-1 0 0,1 0 1,1-1-1,7 7 1,-4-5 100,0 0 0,1 0 1,0-1-1,0 0 0,1-1 1,-1 0-1,1 0 0,0-1 1,0-1-1,0 1 0,0-2 0,18 2 1,-21-3-33,-1 0 1,1 0-1,-1-1 1,1 0 0,-1 0-1,1 0 1,-1-1-1,0 0 1,0 0-1,0-1 1,0 1 0,0-1-1,0-1 1,-1 1-1,1-1 1,-1 0-1,0 0 1,0-1 0,-1 1-1,1-1 1,4-7-1,3-7 153,0-1 1,14-36-1,12-46-29,-9 23-122,109-237 107,-134 308-169,0-1-282,-3 9 93,-1 6 23,0 4 63,-1 0 1,-4 18 0,2-15 33,-48 295-343,13-67 537,13-80-90,-40 186 230,51-298-198,-2-1 1,-1-1-1,-30 55 0,44-96-82,-16 25 379,18-30-347,0 0 0,0 0-1,0 0 1,0 0 0,0 0 0,0 0-1,0 0 1,-1 0 0,1 0 0,0 0-1,-1 0 1,1-1 0,0 1 0,-1-1-1,1 1 1,-1-1 0,1 1 0,-3-1-1,3 0-25,1 0 0,-1 0 0,1 0 0,-1 0 0,1 0 0,-1 0 0,1 0 0,0 0 0,-1-1 0,1 1 0,-1 0 0,1 0 0,-1 0 0,1-1 0,0 1 0,-1 0 0,1-1 0,-1 1 0,1 0 0,0-1 0,-1 1 0,1 0 0,0-1 0,0 1 0,-1-1 0,1 1 0,0-1 0,-3-15 28,3 14-32,-1-24-32,2 1 0,1 0 0,1 0 1,8-32-1,-6 30 38,2-7-35,2 1-1,19-51 0,-20 66 0,0 0 0,1 0 0,1 1-1,1 0 1,0 1 0,15-16-1,-19 25-33,0 0-1,0 1 1,1 0-1,0 0 1,1 1-1,-1 0 1,1 1-1,0-1 1,0 2-1,14-5 1,8 1-510,58-8 0,-79 14 383,31-4-2289,75 1 0,-93 6 759,-1 0 0,0 1-1,0 1 1,0 1 0,25 9-1,11 8-3973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0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11 635 5312,'-9'-1'1297,"8"1"-1268,1 0 0,0 0-1,0 0 1,0 0 0,0 0 0,0 0 0,0 0 0,0 0 0,0 0 0,0 0 0,0 0 0,0 0 0,0 0 0,0 0 0,0 0-1,0 0 1,0 0 0,0 0 0,0-1 0,0 1 0,0 0 0,0 0 0,0 0 0,0 0 0,0 0 0,0 0 0,0 0 0,0 0-1,0 0 1,0 0 0,0 0 0,0 0 0,0 0 0,0 0 0,0 0 0,0-1 0,0 1 0,0 0 0,0 0 0,0 0 0,0 0-1,0 0 1,0 0 0,0 0 0,0 0 0,0 0 0,0 0 0,0 0 0,0 0 0,0 0 0,0 0 0,1 0 0,-1 0-1,0 0 1,0 0 0,0 0 0,0 0 0,0 0 0,0 0 0,0 0 0,18-8 3282,-4 2-2574,8-5-315,1-1-1,-2-2 1,0 0 0,-1-1 0,0-1 0,-1 0-1,-1-2 1,-1 0 0,0-1 0,-2-1-1,23-35 1,-7-5 212,28-69 1,-12 22 267,-30 68-359,-11 23 431,13-23-1,-18 61-562,-5 175-416,4-151 327,9 79 1,-8-114-264,1-1-1,0 0 1,0 0-1,8 17 1,-9-24-36,1 1-1,0-1 1,0 1 0,0-1-1,0 0 1,1 1 0,-1-1-1,1 0 1,0-1 0,0 1-1,0 0 1,0-1 0,0 0 0,1 0-1,4 3 1,4-1 60,1 0 0,0 0-1,0-1 1,0 0 0,0-1 0,22 0-1,-10-2-17,-1-1 0,43-8-1,-54 6-21,1 0 0,-1 0 0,0-2-1,0 1 1,-1-2 0,0 0 0,0 0 0,22-16-1,-26 15-24,0 0 0,-1 0 0,1 0 0,-2-1 0,1 0 0,-1-1 0,0 0 0,-1 1 0,0-2 0,0 1 0,-1 0 0,4-15 0,-4 10-6,0-1 1,-2 0 0,1 0-1,-2 0 1,0-1 0,-1 1-1,0 0 1,-1 0-1,-1 0 1,-4-17 0,5 30-55,1 0 1,-1 0 0,0 0 0,1 1-1,-1-1 1,0 0 0,0 1 0,0-1 0,0 0-1,0 1 1,0-1 0,-1 1 0,1 0-1,-1 0 1,1-1 0,-1 1 0,-1-1 0,1 1 7,1 1 1,0 0 0,0-1 0,0 1-1,-1 0 1,1 0 0,0 0-1,0 0 1,0 0 0,-1 0 0,1 0-1,0 0 1,0 1 0,0-1 0,0 0-1,-1 1 1,1-1 0,0 1 0,0-1-1,0 1 1,0 0 0,0-1 0,0 1-1,0 0 1,0 0 0,1 0-1,-1 0 1,-1 1 0,-6 7-41,1 1 0,1-1 0,-1 2 0,2-1 0,-7 15 0,-18 58 70,27-72 16,0 0-1,1 0 1,0 1 0,1-1-1,0 1 1,1-1 0,0 0 0,2 13-1,-1-17 20,1 1-1,0-1 1,0 0 0,0 0-1,1 0 1,0 0-1,0 0 1,1 0-1,0-1 1,0 0 0,1 0-1,-1 0 1,8 6-1,-4-3 78,1-1-1,0-1 0,1 1 0,0-2 0,11 7 1,-17-11-68,1 0 0,0 0 0,0 0 0,-1-1-1,1 0 1,0 0 0,0 0 0,0 0 0,1-1 0,-1 0 0,0 0 0,0 0 0,0-1 0,7-1 0,-4-1 31,0 1 0,-1-2 0,1 1 1,-1-1-1,0 0 0,0-1 0,0 1 0,-1-2 1,1 1-1,-1-1 0,-1 1 0,11-14 0,3-8 70,30-54-1,-45 75-125,62-124 100,5-9-294,-61 119 188,11-16-407,-21 36 392,0 0-1,0 0 1,0 0 0,1 0 0,-1 0-1,0 0 1,0 1 0,0-1 0,0 0-1,0 0 1,0 0 0,0 0-1,0 0 1,0 0 0,0 0 0,0 0-1,0 0 1,0 0 0,0 0 0,0 0-1,0 0 1,0 0 0,0 0 0,0 0-1,0 0 1,0 0 0,0 0 0,1 0-1,-1 0 1,0 0 0,0 0 0,0 0-1,0 0 1,0 0 0,0 0-1,0 0 1,0 0 0,0 0 0,0 0-1,0 0 1,0 0 0,0 0 0,0 0-1,1 0 1,-1 0 0,2 28-209,0-1 0,-3 32 0,0-15 145,1-38 85,-3 136 64,0-118 4,0 0 0,-1-1 1,-14 45-1,15-61-21,0 1 0,0-1 0,-1 1 0,-9 12 0,12-18-41,0 0-1,-1-1 1,1 1-1,-1 0 1,1-1 0,-1 1-1,0-1 1,0 1-1,0-1 1,0 0 0,0 0-1,0 1 1,0-2-1,0 1 1,0 0 0,0 0-1,0-1 1,-1 1-1,1-1 1,0 0 0,-1 1-1,-1-1 1,-3-1 33,1-1 1,-1 0 0,1 1-1,0-2 1,0 1 0,0-1-1,0 0 1,-11-7 0,13 7-82,0 0 0,1 0 0,-1 0 1,0-1-1,1 1 0,0-1 0,0 0 1,0 0-1,0 0 0,0 0 0,1 0 1,-4-9-1,6 12 6,0 0 0,0-1 0,0 1 1,0 0-1,0 0 0,0 0 0,0-1 0,0 1 0,0 0 0,1 0 1,-1-1-1,0 1 0,1 0 0,-1 0 0,1 0 0,-1 0 1,1 0-1,0 0 0,-1 0 0,1 0 0,0 0 0,0 0 1,0 0-1,0 0 0,0 1 0,0-1 0,0 0 0,0 0 0,0 1 1,0-1-1,0 1 0,3-1 0,4-3-39,0 1 0,1 0 0,12-1 1,-18 3 63,173-27-242,-114 20 331,-1-3 1,91-26 0,31-32-128,-138 51 191,23-10-24,-72 31-197,0-1 0,0 1-1,0 1 1,-4 3 0,2-2-10,-11 13 7,1 0-1,1 0 0,1 2 0,-19 33 1,21-34 96,9-15-38,-8 14 94,0 0-1,-11 28 1,20-42-68,1 1 1,-1-1-1,1 1 0,0 0 0,0-1 1,0 1-1,0 0 0,1 0 0,0 0 1,0-1-1,0 1 0,1 0 1,-1 0-1,1-1 0,0 1 0,3 7 1,-3-11-2,0 0 0,0 1 0,1-1 0,-1 0 1,0 0-1,0 1 0,1-1 0,-1 0 0,1 0 1,-1-1-1,1 1 0,-1 0 0,1 0 0,-1-1 1,1 1-1,0-1 0,-1 1 0,1-1 0,0 0 1,0 0-1,-1 0 0,1 0 0,0 0 1,-1 0-1,1 0 0,2-1 0,7 0 129,0-1-1,19-7 1,-26 8-115,12-3 21,0-2 0,-1 0 0,0 0 0,0-2 0,-1 1 1,0-2-1,0 0 0,-1-1 0,0 0 0,-1-1 0,14-14 0,-24 22-43,0 0 0,0 1 0,-1-1 0,1 0 0,-1 0 0,1 0 0,-1 0 0,0 0-1,0 0 1,0 0 0,0-1 0,-1 1 0,1 0 0,-1 0 0,0-1 0,0 1 0,0 0 0,0-1 0,-1 1 0,1 0-1,-1 0 1,-2-7 0,1 6-30,0 0 0,0 0 0,-1 0 0,1 0 0,-1 0 0,0 1 0,0-1 0,0 1 0,-1-1 0,1 1 0,-1 0 0,1 1 0,-1-1 0,0 1 0,-8-4 0,4 2-15,-1 1 1,0 0-1,0 0 1,0 1-1,0 0 1,0 0-1,0 1 1,0 0 0,0 1-1,-1 0 1,-17 3-1,14-2 11,13-1-92,2-1 44,88-18 55,113-9 0,-182 26 24,0 0-1,0 2 1,1 0-1,36 6 1,-51-5 3,0 1 1,0 0-1,0 0 0,0 1 1,0 0-1,0 0 1,0 0-1,-1 1 0,0 0 1,1 0-1,-2 1 1,1 0-1,0 0 0,-1 0 1,0 1-1,8 10 1,-6-5 140,-1 0 1,0 0 0,0 0 0,6 18 0,-11-22-109,1-1 0,-1 1 0,0-1 0,0 1 0,0-1 0,-1 1 0,0 0 0,-1-1 0,0 1 0,-1 7 0,-3 10 122,-3 12 276,52-112 62,-32 58-569,-1 0 0,25-26 0,-30 38 65,0 0 0,1 0 0,-1 0 0,1 1 0,1 0 0,-1 0 0,1 1 0,-1 0 0,12-4 0,-17 7-14,1 1 0,-1-1 1,1 1-1,-1-1 0,1 1 0,0 0 1,-1 0-1,1 0 0,-1 0 1,1 0-1,0 0 0,-1 1 0,1 0 1,-1-1-1,1 1 0,-1 0 1,1 0-1,-1 0 0,0 1 0,0-1 1,1 0-1,2 3 0,2 3 2,0 0 0,0 1 0,-1 0 0,9 13 0,8 11 64,-11-18 2,1-1-1,0-1 1,19 15 0,-26-23-16,1 0 1,0 0-1,0-1 0,0 0 1,0 0-1,0-1 1,1 0-1,-1 0 0,1 0 1,9 0-1,-10-2-12,1 0 0,-1 0 0,0-1 1,1 1-1,-1-2 0,0 1 0,0-1 0,0 0 0,0-1 0,0 1 0,0-1 0,0-1 0,-1 1 0,0-1 1,1-1-1,-2 1 0,1-1 0,9-9 0,4-7-35,-1-1 0,-1-1 0,22-39 0,-17 25 5,26-33-124,-42 62 88,1 1-1,-1 0 0,1 0 0,1 0 0,-1 1 1,14-8-1,-19 12 35,0 1 0,1 0 0,-1 0 0,1 0 0,-1 0 0,1 0 0,-1 1 0,1-1 0,0 1 0,-1-1 0,1 1 0,0 0 0,-1 0 0,1 1 0,0-1 0,-1 0 0,1 1 0,-1-1 0,1 1 0,-1 0 0,1 0 0,-1 0 0,1 0 0,-1 1 0,0-1 0,0 1 0,4 2 0,3 5-21,0 0 0,-1 0 0,0 1-1,12 19 1,-2-3-202,-2-5 616,25 44 0,-40-64-229,-2-1-147,0-1 0,0 0 1,0 1-1,0-1 0,0 0 0,0 0 1,0 0-1,0 0 0,0 0 0,-1-2 0,1 2 14,-44-67-70,26 41-55,8 11 39,-22-26 0,29 39 6,1-1 0,-1 1 0,0-1 0,0 1 0,0 0 0,0 1-1,-1-1 1,1 1 0,-1 0 0,0 0 0,-7-2 0,9 3 26,0 1 1,0 0-1,0 0 0,0 0 1,0 0-1,0 0 0,0 0 1,0 1-1,0 0 1,0-1-1,0 1 0,1 0 1,-1 1-1,0-1 1,1 0-1,-1 1 0,1-1 1,-1 1-1,1 0 0,-1 0 1,1 0-1,-3 4 1,-4 4 5,1 2 0,-1-1 0,-9 21 0,6-12 36,4-8-65,-33 59 15,36-60 72,0-1-1,1 0 1,0 1 0,-4 22 0,7-31-15,1 0 0,0 0 0,0 0 0,0 0 0,0 0 0,1 0 0,-1 0 0,0 0 0,1 0 1,0-1-1,-1 1 0,1 0 0,0 0 0,1 2 0,-1-3 20,-1-1-23,1 0 1,0 0-1,0 0 1,0 0 0,0 0-1,0 0 1,0 0-1,-1 0 1,1-1-1,0 1 1,0 0-1,0 0 1,0-1-1,0 0 1,0 1 2,5-4 45,1 0 0,-1 0 0,0-1 0,0 0 0,0 0 0,-1-1 1,0 1-1,6-9 0,-1 3-46,52-74-97,-47 62 46,1 0-1,2 1 0,23-23 0,-41 45 25,0-1-1,0 1 1,1 0-1,-1-1 1,0 1-1,0 0 0,1 0 1,-1 0-1,0-1 1,1 1-1,-1 0 0,0 0 1,1 0-1,-1 0 1,1 0-1,-1 0 0,0-1 1,1 1-1,-1 0 1,0 0-1,1 0 0,-1 0 1,1 0-1,-1 1 1,0-1-1,1 0 0,-1 0 1,1 0-1,6 10-154,-1 16 18,-4 31-23,-2-34 209,1-1 1,5 27-1,-4-42 1,0 1-1,0 0 1,0-1-1,1 1 1,0-1-1,1 0 1,0 0-1,0 0 1,0-1-1,7 8 1,-9-11-18,1-1 1,0 1 0,0 0-1,0-1 1,1 1 0,-1-1-1,0 0 1,1 0 0,0 0-1,-1-1 1,1 1-1,0-1 1,5 1 0,-3-1 17,0 0 1,0-1-1,1 1 1,-1-1-1,0-1 1,0 1-1,12-4 0,-5 1-11,0-1-1,-1-1 0,0 0 1,1-1-1,-2 0 0,1-1 1,13-10-1,-14 8-49,0-1 0,-1 0 0,0 0 0,16-22 0,26-51-24,-36 54 25,36-46 1,-30 53-171,-21 21 191,0 1 0,-1-1 0,1 0-1,0 1 1,0-1 0,0 1 0,-1-1-1,1 1 1,0-1 0,0 1 0,0 0 0,0 0-1,0-1 1,0 1 0,0 0 0,0 0-1,0 0 1,0 0 0,0 0 0,0 0-1,0 0 1,0 0 0,0 0 0,-1 1-1,1-1 1,0 0 0,0 0 0,2 2-1,-1 1 8,0 0 0,0 0 0,0 0-1,0 0 1,-1 1 0,1-1-1,-1 1 1,0-1 0,0 1 0,1 5-1,-2-8-5,3 18 57,-1 0 0,-1 0 0,-1 0-1,0 0 1,-2 0 0,-4 27 0,-2 19 550,5-47-620,2-16 19,1-1 0,-1 1 0,1 0 0,-1-1 0,1 1 0,0 0 1,0 0-1,0-1 0,0 1 0,0 0 0,0-1 0,0 1 0,1 0 1,-1 0-1,2 2 0,7-11 30,79-84-474,-73 78 356,1 0 0,0 0 0,1 2 0,19-11-1,-33 21 78,-1-1 0,0 1-1,1 0 1,-1 0-1,1 0 1,-1 0 0,1 1-1,0-1 1,-1 1-1,1-1 1,0 1-1,-1 0 1,1 0 0,0 0-1,-1 1 1,1-1-1,0 0 1,4 2-1,-5 0-1,0-1-1,1 1 0,-1-1 0,0 1 0,0 0 0,0 0 0,0 0 0,-1 0 0,1 0 1,0 0-1,-1 1 0,1-1 0,-1 0 0,0 1 0,0-1 0,0 1 0,1 5 0,0 1 35,-1 0 0,1 0-1,-2 1 1,0 9-1,0-9 7,0 0 0,0 0 1,1-1-1,1 1 0,3 13 0,-4-20-22,0-1 0,0 0-1,0 0 1,0 0 0,0 0 0,0 0 0,1 0 0,-1 0 0,1 0 0,0 0 0,-1-1 0,1 1 0,0-1 0,0 1 0,0-1 0,0 0 0,0 0 0,0 0 0,0 0 0,1 0 0,-1 0 0,0 0 0,0-1 0,1 1 0,-1-1 0,1 0 0,1 0 0,8 1-6,-1-2 0,1 0 0,-1 0-1,1-1 1,-1 0 0,0-1 0,0 0 0,0-1 0,17-8 0,7-7-25,47-31 0,-78 47 19,44-32-26,47-44 0,-86 71 19,-4 2-142,-9 8 54,-9 7-2,-3 6 78,1 1 0,1 1 0,1 0-1,-15 24 1,17-23-39,1-5 75,-11 24 0,19-33 10,0 0 1,0 0 0,1 0 0,0 0 0,0 0 0,0 0-1,0 0 1,1 0 0,0 0 0,0 0 0,0 7-1,0-11-21,1 1 0,-1 0-1,0 0 1,1 0 0,-1 0-1,1 0 1,-1 0 0,1 0 0,-1 0-1,1 0 1,-1-1 0,1 1-1,0 0 1,0-1 0,-1 1-1,1 0 1,0-1 0,0 1-1,0-1 1,0 1 0,0-1-1,0 1 1,0-1 0,0 0-1,0 0 1,1 1 0,31 2 5,-31-3-10,54-2 13,-1-2 0,0-3 0,0-1 1,-1-4-1,82-27 0,-118 32-34,0 0 0,0-2-1,-1 0 1,26-18 0,-34 20 26,0 0 0,-1-1-1,1 0 1,-1 0 0,-1 0 0,0-1 0,0 0 0,0-1 0,5-12-1,-11 21-10,0 0 0,-1-1 0,1 1-1,-1 0 1,0 0 0,1 0 0,-1-1-1,0 1 1,0 0 0,0 0 0,1-1-1,-2-1 1,1 3 1,0 0 0,0 0 0,0 0 1,0 0-1,0 0 0,0 0 0,0 0 0,0 0 0,0 0 1,0-1-1,0 1 0,0 0 0,-1 0 0,1 0 1,0 0-1,0 0 0,0 0 0,0 0 0,0 0 0,0 0 1,0 0-1,0 0 0,-1 0 0,1 0 0,0 0 0,0 0 1,0 0-1,0 0 0,0 0 0,0 0 0,0 0 0,-1 0 1,1 0-1,0 0 0,0 0 0,0 0 0,0 0 0,0 0 1,0 0-1,0 0 0,-9 7-117,-77 74-150,-10 13 264,92-90 28,0 1-1,0 0 0,0 1 1,1-1-1,0 1 0,0-1 1,1 1-1,0 0 0,0 0 0,-2 10 1,3-14-3,1 0-1,0 0 1,0 0 0,0 0 0,0 0 0,0 0 0,1 0-1,-1 0 1,1 0 0,-1 0 0,1 0 0,0-1 0,-1 1-1,1 0 1,2 2 0,-2-2 5,1-1 0,-1 1 0,1 0 0,0-1-1,0 0 1,0 1 0,0-1 0,0 0 0,0 0 0,0 0 0,0 0 0,0 0-1,0-1 1,1 1 0,3 0 0,2 0 25,0-1 1,0 0-1,0 0 0,0-1 1,0 0-1,0 0 1,0-1-1,-1 0 0,1-1 1,-1 1-1,15-8 0,-3 0-10,0-1-1,-1-1 1,20-17 0,90-92-336,-67 59 201,-12 13 115,68-60-20,-116 108-2,-1 1 1,1-1-1,-1 1 0,1-1 0,-1 1 1,1-1-1,0 1 0,-1-1 0,1 1 1,0 0-1,0 0 0,-1-1 0,1 1 1,0 0-1,0 0 0,-1 0 0,1 0 1,0-1-1,0 1 0,-1 1 0,1-1 1,0 0-1,1 0 0,-1 1 2,-1-1 0,1 1 0,0-1 0,-1 1 0,1 0 1,-1-1-1,1 1 0,-1 0 0,1-1 0,-1 1 0,0 0 0,1 0 0,-1-1 0,0 1 0,1 0 0,-1 0 1,0 0-1,0 0 0,1 7-16,-1-1 0,0 0 1,-1 15-1,-2-4 35,0 1 0,-1 0 0,-2-1 1,1 0-1,-2 0 0,-1-1 0,0 0 0,-12 19 0,-4 0 46,-1 0-1,-44 45 0,57-67-62,8-9 0,-1 0 0,1 1 0,-1-2 0,0 1 0,0 0 0,-1-1 0,1 0 0,-1 0 0,-9 4 0,14-8-7,1 0 0,-1 1 1,0-1-1,1 0 0,-1 0 0,0 0 0,1 0 1,-1 0-1,0 0 0,0 0 0,1 0 0,-1 0 1,0 0-1,1 0 0,-1 0 0,0 0 0,1-1 1,-1 1-1,0 0 0,1-1 0,-1 1 0,0 0 1,1-1-1,-1 1 0,1-1 0,-1 1 0,1-1 0,-1 1 1,1-1-1,-1 1 0,1-1 0,-1 1 0,1-1 1,0 0-1,-1 1 0,1-1 0,0 0 0,0 1 1,-1-1-1,1 0 0,0 1 0,0-1 0,0 0 1,0 1-1,0-1 0,0-1 0,0 0-11,0 0 1,0 0-1,0 0 0,0 0 0,0 0 0,0 1 1,1-1-1,-1 0 0,1 0 0,-1 0 1,1 1-1,0-1 0,0 0 0,-1 0 0,1 1 1,1-1-1,1-2 0,1 2 19,0-1-1,1 1 1,-1-1 0,1 1-1,0 0 1,-1 1-1,1-1 1,0 1 0,0 0-1,6 0 1,10-1-2,22 1 0,74 3-889,2-1-4731,-14 4-4795,-44-2 3659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1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1663 4064,'7'-1'4248,"3"0"-3058,0 0 0,20-5 0,-20 2-589,1 0 0,-1-1-1,-1 0 1,1-1 0,-1 0-1,0-1 1,11-10 0,53-60 2773,-38 38-2109,22-26-394,-4-3 0,-2-1-1,55-103 1,-95 153-775,25-45 509,62-82 1,-76 114-334,-22 32-276,0 0 1,0 0 0,0 0 0,0 0 0,0-1 0,0 1 0,0 0 0,0 0 0,0 0 0,0 0 0,0 0 0,0 0 0,0 0 0,0 0-1,0-1 1,0 1 0,1 0 0,-1 0 0,0 0 0,0 0 0,0 0 0,0 0 0,0 0 0,0 0 0,0 0 0,0 0 0,0 0 0,1 0-1,-1 0 1,0 0 0,0 0 0,0 0 0,0 0 0,0 0 0,0 0 0,0 0 0,1 0 0,-1 0 0,0 0 0,0 0 0,0 0 0,0 0 0,0 0-1,0 0 1,0 0 0,1 0 0,-1 0 0,1 7-135,-2 14-104,-24 163-110,18-152 483,-2 0-1,-1-1 1,-25 53-1,27-70-146,0 0-1,-1-1 0,-1 0 1,0 0-1,-1-1 0,0-1 1,-1 0-1,-1 0 0,1-1 1,-1-1-1,-1 0 0,0-1 1,0 0-1,-1-1 0,-16 6 1,16-9-171,0 0 0,0-1 1,0-1-1,-20 1 0,21-5-56,14 2 241,0-1 1,0 1-1,0 0 0,-1 0 1,1 0-1,0 0 0,0 0 1,0 0-1,0 0 0,-1 0 0,1 0 1,0-1-1,0 1 0,0 0 1,0 0-1,0 0 0,0 0 1,-1 0-1,1-1 0,0 1 1,0 0-1,0 0 0,0 0 1,0 0-1,0-1 0,0 1 1,0 0-1,0 0 0,0 0 1,0-1-1,0 1 0,0 0 1,0 0-1,0 0 0,0-1 1,0 1-1,0 0 0,0 0 1,0 0-1,0-1 0,0 1 1,0 0-1,0 0 0,0 0 1,0 0-1,1-1 0,-1 1 0,0 0 1,0 0-1,0 0 0,0 0 1,0 0-1,1-1 0,-1 1 1,0 0-1,0 0 0,0 0 1,0 0-1,1 0 0,-1 0 1,0 0-1,0 0 0,0 0 1,1 0-1,-1 0 0,0 0 1,0 0-1,6-3 2,1 1 0,-1 0 0,0 0 0,1 0 0,-1 1 0,1 0 0,-1 0 0,8 1 0,12-2-21,58-9-4,60-9 387,-112 13-234,0 0-1,42-17 1,-55 16-82,-1-1 1,1-1 0,-2 0-1,1-2 1,-2 0 0,22-20-1,82-95 296,-64 64 14,14-10-80,56-64 171,-104 111-386,-2-1-1,-1-1 0,24-48 1,-16 12-88,23-82 0,-23 62-26,69-249 922,-91 317-827,-4 13-73,0 0 0,1 0 0,-2 0 0,1 0 0,0 0 0,0 0 1,-1-1-1,0 1 0,0 0 0,0-5 0,0 8 25,0 0-1,0 0 1,0-1 0,0 1 0,0 0 0,0 0 0,-1 0-1,1 0 1,0 0 0,0 0 0,0 0 0,0 0-1,0 0 1,0 0 0,0 0 0,0 0 0,-1 0-1,1 0 1,0 0 0,0 0 0,0 0 0,0 0 0,0 0-1,0 0 1,0 0 0,0 0 0,-1 0 0,1 0-1,0 0 1,0 0 0,0 0 0,0 0 0,0 0-1,0 0 1,0 0 0,0 0 0,-1 0 0,1 0 0,0 0-1,0 0 1,0 0 0,0 0 0,0 0 0,0 0-1,0 1 1,0-1 0,0 0 0,0 0 0,0 0-1,0 0 1,0 0 0,0 0 0,0 0 0,-1 0 0,1 1-1,0-1 1,0 0 0,0 0 0,0 0 0,0 0-1,-5 10-190,4-8 132,-22 52-178,-30 101 0,22-60 222,-110 232 146,82-200 22,-139 313 24,108-231 586,73-158-101,35-64-128,49-40-513,45-39-211,-84 66 114,2 1 1,1 1 0,67-39-1,-95 61 69,0 1 0,0-1 0,0 1 0,0 0 0,1 0 0,-1 0 0,0 0 0,0 1-1,1-1 1,-1 1 0,0 0 0,1 0 0,5 1 0,-7-1-3,0 1 1,0 0 0,0 0-1,0 0 1,0 0-1,0 1 1,0-1 0,0 0-1,0 1 1,-1 0-1,1-1 1,-1 1 0,1 0-1,-1 0 1,0 0-1,1 0 1,-1 0-1,0 0 1,0 0 0,-1 0-1,2 4 1,2 9-11,0 0 1,-1 1 0,-1-1-1,-1 1 1,0 23-1,2 29 93,-2-64-49,0 0 0,-1 0-1,1 0 1,1 0 0,-1 0 0,1 0-1,-1-1 1,1 1 0,0 0-1,3 3 1,-4-6-13,0 0-1,0 0 1,0 1 0,0-1 0,0-1-1,0 1 1,0 0 0,1 0 0,-1 0-1,0-1 1,0 1 0,1 0-1,-1-1 1,1 1 0,-1-1 0,0 0-1,1 1 1,-1-1 0,1 0 0,-1 0-1,1 0 1,-1 0 0,1 0 0,-1 0-1,0-1 1,1 1 0,-1 0 0,1-1-1,-1 1 1,2-1 0,14-8 50,1 0 0,-2 0 0,1-2 1,14-12-1,58-54 102,-63 53-169,59-60-516,-81 78 444,-13 17-131,-20 29 197,-44 85-1,69-118 67,1 0 1,0 0-1,0 1 0,0-1 0,-1 10 0,4-16-39,0 1-1,-1-1 1,1 0-1,0 1 1,0-1-1,0 1 1,0-1-1,0 1 1,0-1-1,1 1 1,-1-1-1,0 1 1,1-1-1,-1 0 1,1 1-1,-1-1 0,1 0 1,0 1-1,0-1 1,-1 0-1,1 0 1,0 0-1,0 0 1,0 0-1,0 0 1,0 0-1,1 0 1,-1 0-1,0 0 1,0 0-1,1-1 0,-1 1 1,0-1-1,1 1 1,-1-1-1,2 1 1,1 0 16,0-1 0,1 1 0,-1-1 0,0 0 1,0-1-1,0 1 0,1-1 0,-1 1 0,7-4 0,2 0 100,22-11 0,-21 8-98,0-1 1,-1 0-1,0-1 0,0 0 0,-1-1 1,16-17-1,-23 22-36,-1-1-1,1 1 1,-1-1 0,0 0-1,-1 0 1,0 0 0,0-1-1,0 1 1,0-1 0,-1 1-1,0-1 1,-1 0-1,1 0 1,-2 0 0,1 0-1,-1-12 1,0 16-7,0 0 0,-1 0 0,1 0 0,-1 0 0,0 0 0,0 0-1,0 0 1,0 0 0,-1 0 0,1 1 0,-1-1 0,1 1 0,-1-1 0,0 1 0,0 0-1,0-1 1,0 1 0,-1 0 0,-4-3 0,5 4-14,0 0 1,-1-1-1,1 1 0,0 1 1,-1-1-1,1 0 0,-1 1 1,1-1-1,-1 1 0,0 0 0,1-1 1,-1 1-1,1 0 0,-1 1 1,1-1-1,-1 0 0,1 1 1,-1 0-1,1-1 0,-1 1 1,1 0-1,-1 0 0,-1 2 0,-3 1 25,0 0 0,1 1-1,-1-1 1,1 1 0,-7 9-1,10-11 6,0 1-1,0-1 1,1 1 0,0 0-1,0-1 1,0 1-1,0 0 1,0 0-1,1 1 1,0-1 0,-1 5-1,1-7 6,1-1 0,0 1 0,0-1 0,0 0 0,0 1 0,0-1 1,0 1-1,0-1 0,1 1 0,-1-1 0,1 0 0,-1 1 0,1-1 0,-1 0 0,1 1 0,0-1 0,-1 0 0,1 0 0,0 1 0,1 0 0,0 0 6,1 0 0,-1-1 0,0 1-1,1-1 1,-1 1 0,1-1 0,-1 0-1,1 0 1,5 2 0,3-1 24,1 0 1,0-1 0,21 0-1,-32-1-34,17 0 31,1-1-1,-1-1 0,-1-1 1,1 0-1,0-2 0,-1 1 1,0-2-1,0-1 0,0 0 1,-1-1-1,0 0 0,0-2 1,-1 0-1,-1 0 0,24-23 1,16-21 2,27-27-223,-80 80 186,-1 1-1,1-1 1,0 0-1,0 0 1,-1 0 0,1 1-1,0-1 1,0 0-1,0 1 1,0-1 0,0 1-1,0-1 1,0 1-1,0 0 1,0-1 0,0 1-1,0 0 1,0 0-1,1 0 1,-1 0-1,0 0 1,0 0 0,0 0-1,2 0 1,-2 1 6,0 0 0,0 0 0,0 0 1,0 1-1,-1-1 0,1 0 0,0 0 0,-1 1 1,1-1-1,0 1 0,-1-1 0,1 0 0,-1 1 1,0-1-1,0 1 0,1-1 0,-1 1 0,0-1 1,-1 2-1,2 18-21,-2 0 0,-1 0 1,-1 0-1,-6 26 0,-3 18-59,6-32 161,4-26-38,0 0 0,1-1 0,0 1 0,0 0 0,0 0 0,2 13 0,-1-19-27,0 0 1,0 0-1,0 0 0,1 0 1,-1 1-1,1-1 1,-1 0-1,1 0 0,-1 0 1,1 0-1,-1 0 1,1 0-1,0 0 0,0 0 1,-1-1-1,1 1 1,0 0-1,0 0 0,0-1 1,0 1-1,0 0 1,0-1-1,0 1 0,0-1 1,0 1-1,0-1 1,0 0-1,1 1 0,-1-1 1,0 0-1,0 0 1,0 0-1,0 0 1,1 0-1,-1 0 0,2 0 1,4-1 19,0-1 0,0 0 0,0 0 0,12-5 1,-11 4-53,154-67-71,-71 30-72,-84 37 107,0 0-1,0 1 0,0 0 1,14-3-1,-20 5 40,1 0-1,-1-1 1,1 1-1,-1 0 1,0 1 0,1-1-1,-1 0 1,1 0-1,-1 0 1,0 1 0,1-1-1,-1 1 1,0-1-1,1 1 1,-1 0-1,0-1 1,0 1 0,1 0-1,-1 0 1,0 0-1,0 0 1,0 0 0,0 0-1,0 0 1,0 0-1,-1 0 1,1 1-1,0-1 1,0 0 0,-1 0-1,1 3 1,1 3 20,0 1 0,-1-1 0,0 1 0,0 0 0,-1-1 0,0 1 0,-2 10 0,1-8 36,1 1 0,2 20 0,-2-28-33,1 0-1,0-1 0,-1 1 0,1-1 1,1 0-1,-1 1 0,0-1 0,0 0 0,1 0 1,-1 0-1,1 0 0,0 0 0,0 0 0,0 0 1,0 0-1,0-1 0,0 1 0,0-1 0,0 1 1,1-1-1,-1 0 0,0 0 0,1 0 1,-1 0-1,4 0 0,-1 0 21,0 0 0,0 0 0,0 0 0,0-1 0,0 0 0,0 0 0,0 0 0,0-1 0,0 0 0,0 0 0,0 0 0,8-4 0,-2 0-14,-2-1 0,1 0 1,0 0-1,-1-1 0,0-1 0,-1 1 0,0-1 0,13-16 0,3-9-92,23-40-1,-27 41 76,173-245-216,-154 221 130,-2-1-1,-3-1 1,-2-2-1,-3-2 1,-2 0-1,24-90 0,-42 120 33,32-138-637,-41 169 652,1 0-1,-1 0 1,0 0-1,0-1 1,0 1-1,0 0 1,0 0-1,0 0 1,-1-1-1,1 1 1,-1-2-1,1 3 26,0-1-1,0 1 0,0 0 0,-1 0 0,1-1 0,0 1 0,0 0 0,-1-1 0,1 1 0,0 0 1,-1 0-1,1-1 0,0 1 0,0 0 0,-1 0 0,1 0 0,-1 0 0,1-1 0,0 1 1,-1 0-1,1 0 0,0 0 0,-1 0 0,1 0 0,-1 0 0,-1 0 3,0 1-1,0-1 0,0 1 1,1 0-1,-1 0 1,0 0-1,0 0 0,1 0 1,-1 0-1,1 0 1,-1 0-1,1 0 0,-1 1 1,1-1-1,-2 3 1,-12 15-39,2 1 1,-17 32 0,9-15-42,-54 77-31,-19 34 146,66-94 38,2 2 0,3 0 1,3 2-1,2 0 0,2 1 0,-10 85 1,23-126-29,2 1 0,0-1 0,2 31 1,0-43-16,0-1 1,0 0 0,0 1 0,0-1 0,1 0 0,-1 0 0,2 0 0,-1 0-1,0 0 1,1-1 0,0 1 0,0 0 0,0-1 0,1 0 0,-1 0 0,8 6-1,-3-5 34,0 0 0,1 0 0,0-1 0,0 0 0,0-1-1,0 1 1,0-2 0,1 0 0,17 3 0,-1-3 38,1-1 1,34-3-1,-42 0-103,-1 0 0,0-2 0,0 0 0,-1-1 0,1 0-1,-1-2 1,27-14 0,2-5-60,54-43 0,-50 34 62,-26 17-69,-13 10 25,-1 0 1,1 1 0,17-8-1,-17 12-28,-11 3 78,0 0-1,0 0 1,0 0 0,0 1-1,0-1 1,1 0-1,-1 0 1,0 0 0,0 0-1,0 0 1,0 0 0,0 0-1,0 0 1,0 0-1,0 1 1,1-1 0,-1 0-1,0 0 1,0 0 0,0 0-1,0 0 1,0 0-1,0 1 1,0-1 0,0 0-1,0 0 1,0 0 0,0 0-1,0 0 1,0 0-1,0 1 1,0-1 0,0 0-1,0 0 1,0 0-1,0 0 1,0 1 0,-9 16-187,6-12 195,-43 71-355,-62 77 1,93-135 396,1 0 0,1 0 1,1 1-1,1 1 0,-11 24 0,21-42-41,1 0 1,-1 0-1,1 0 0,0 0 1,-1 0-1,1 1 0,0-1 1,0 0-1,1 0 0,-1 0 1,0 0-1,1 0 0,-1 0 1,1 0-1,0 2 0,0-3 6,-1 0 0,1-1-1,-1 1 1,0 0 0,1 0 0,0-1-1,-1 1 1,1-1 0,-1 1 0,1 0-1,0-1 1,-1 1 0,1-1-1,0 0 1,0 1 0,-1-1 0,1 0-1,0 1 1,0-1 0,0 0 0,0 0-1,-1 1 1,1-1 0,0 0 0,0 0-1,0 0 1,0 0 0,-1 0-1,1 0 1,0-1 0,0 1 0,0 0-1,0 0 1,-1-1 0,1 1 0,0 0-1,0-1 1,0 1 0,1-2-1,7-3 100,-1-1-1,1 0 1,12-12-1,4-4 3,14-9-160,-2-2 0,-2-2 0,-1-1 0,58-79 0,81-155 42,-150 227 146,32-81 1,-53 119-144,0-1 0,0 1 0,-1-1 1,1 0-1,-1 1 0,0-12 0,-1 16-11,0 0 1,0 0-1,0-1 0,0 1 0,0 0 0,-1 0 1,1 0-1,0 0 0,-1 0 0,1 0 0,-1 0 1,1 0-1,-1 0 0,0 0 0,1 1 1,-1-1-1,-1-1 0,0 1-13,1 0-1,0 0 1,-1 1-1,1-1 1,-1 0-1,0 1 1,1 0-1,-1-1 1,1 1-1,-1 0 1,0 0-1,1 0 1,-1 0-1,1 0 1,-4 1-1,-7 0 13,1 2-1,0-1 1,0 2 0,0-1-1,0 1 1,0 1-1,1 0 1,0 0 0,-10 8-1,6-3 27,1 1 0,0 0 1,1 1-1,0 1 0,-15 20 0,5 1 47,0 1 0,3 1 0,1 0 0,-19 55 0,27-63-10,1 0 0,-11 59 0,18-76-34,1 0 0,0 0-1,1 0 1,0 0 0,1 0 0,0 0 0,1-1 0,0 1 0,1 0 0,0-1 0,7 16-1,-4-15-78,0 0-1,1 0 0,1-1 0,0 0 1,0-1-1,1 0 0,0 0 0,1-1 1,-1 0-1,2 0 0,-1-1 0,21 10 1,-14-9-629,0-1 1,1 0 0,0-1 0,0-1 0,0-1-1,1 0 1,-1-1 0,22 0 0,-17-3-1084,0-1 0,-1-1 0,1-1 0,-1-1 0,30-9 0,39-23-4260,-91 36 6035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1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1 639 4064,'11'4'5114,"-7"-2"-4565,-1-1 0,1 1 0,0-1 0,0 0 0,0 0 0,0 0 0,0-1 0,0 1 0,0-1 0,0 0 0,7-1 0,6-1 863,23-6 0,-40 8-1400,23-6 258,1-1 1,-1 0-1,-1-2 0,0-1 0,0-1 0,-1 0 1,0-2-1,22-16 0,-1-4-130,-17 14-39,-1 0 0,22-24 0,-4-3 145,-2-3 0,-1-1 1,-4-2-1,34-63 1,-63 105-140,14-33 346,-19 40-391,1-1 0,-1 0 1,-1 1-1,1-1 1,0 0-1,-1 1 0,0-1 1,0 0-1,0-7 1,0 11-68,0-1 0,-1 0 0,1 1 1,0-1-1,0 0 0,0 1 0,0-1 1,-1 0-1,1 1 0,0-1 0,0 0 1,-1 1-1,1-1 0,-1 1 0,1-1 1,0 0-1,-1 1 0,1-1 0,-1 1 1,0 0-1,1-1 0,-1 1 0,1-1 1,-1 1-1,1 0 0,-1-1 0,-1 1 1,1 0-17,0 0 1,-1 0-1,1 0 1,0 0 0,0 0-1,-1 1 1,1-1-1,0 1 1,0-1-1,-1 0 1,1 1 0,0 0-1,-2 1 1,-4 3-67,0 0-1,0 1 1,-8 9 0,2 0 115,1 0 0,0 1 0,1 0 0,1 0 0,-13 30 0,-31 95 700,49-127-629,1 0 1,0 0 0,1 1 0,1-1 0,-2 21 0,4-32-77,0 1 1,0 0-1,1 0 1,-1-1-1,1 1 1,0 0-1,0 0 1,0-1-1,0 1 1,0-1-1,1 1 1,0-1-1,0 0 1,0 1-1,0-1 1,0 0-1,0 0 1,1-1 0,0 1-1,-1 0 1,1-1-1,0 0 1,0 1-1,1-1 1,5 2-1,0 0 29,1 0-1,1-1 1,-1 0-1,0-1 1,1-1-1,-1 1 0,1-1 1,15-1-1,4-2 296,51-10 1,-62 8-332,0-2 1,0 0 0,-1-1 0,0-1-1,0 0 1,0-2 0,-1 0 0,-1-1-1,0 0 1,0-2 0,-1 0 0,-1 0-1,18-22 1,-14 12-48,-11 14 7,1 0-1,-1 0 1,13-10 0,-20 19 24,0 0 0,0 0 0,0 0 0,0 0 0,1-1 0,-1 1 0,0 0 0,0 0 0,0 0 0,1 0 0,-1 0 0,0 0 0,0 0 0,0 0 0,1 0 0,-1 0 0,0 0 0,0 0 0,0 0 0,1 0 0,-1 0 0,0 0 0,0 0 0,0 0 0,1 0 0,-1 0 0,0 0 0,0 0 0,0 1 0,0-1 0,1 0 0,-1 0 0,0 0 0,0 0 0,0 0 0,0 0 0,0 1 0,1-1 0,-1 0 0,0 0 0,0 0 0,0 0 0,0 1 0,0-1 0,0 0 0,0 0 0,0 0 0,0 1 0,0-1 0,0 0 0,0 0 0,0 0 0,0 1 0,0-1 0,0 0 0,0 0 0,0 1 0,0-1 0,2 12 14,-2-1 0,1 0 0,-1 1 0,-1-1-1,-2 12 1,0 8 5,-5 37 39,3-26 204,5-40-124,2-3-113,0 0-1,0 0 1,0 0-1,0 0 1,-1 0 0,1 0-1,0 0 1,-1-1-1,1 1 1,-1-1-1,2-1 1,3-3-10,50-39-74,2 1 0,92-52 1,-150 96 55,4-3-5,1 1 0,-1 0 0,0 0 0,1 0 1,7-2-1,-11 4 7,0 0 0,0 0 0,0 0 0,1 0 0,-1 0 0,0 0 0,0 0 0,0 0 0,0 0 0,0 0 0,0 1 0,0-1 0,1 1 0,-1-1 0,0 0 0,0 1 0,0 0 0,-1-1 0,1 1 0,0 0 0,0-1 0,0 1 0,0 0 0,-1 0 0,1 0 0,0 0 0,-1 0 0,1-1 0,0 4 0,3 4 1,-1 1 1,0 1 0,0-1 0,-1 0 0,-1 1 0,2 14 0,-2-10-13,1 1-1,5 15 0,-6-25 20,0-1-1,1 1 1,0-1 0,0 0 0,0 0-1,1 0 1,-1 0 0,1-1 0,0 1-1,6 6 1,-4-6 15,-1-1 1,0 1-1,1-1 0,0 0 0,0 0 0,0 0 0,0-1 1,0 1-1,0-1 0,1-1 0,-1 1 0,1-1 1,-1 0-1,1 0 0,-1-1 0,1 1 0,0-1 1,-1 0-1,1-1 0,0 1 0,-1-1 0,1-1 0,-1 1 1,9-4-1,-6 2-6,0-1 1,0 0-1,0 0 1,0-1 0,-1 0-1,1 0 1,-2-1-1,1 1 1,0-2-1,-1 1 1,0-1-1,-1 0 1,8-12 0,3-9-49,-1-1 1,16-45 0,9-17-166,-37 85 200,0-1-53,1 0 0,0 0 0,1 0 1,-1 1-1,7-7 0,-10 12 35,1-1 0,-1 1 0,1 0 0,-1 0 0,1 0 0,0 0 0,0 0 1,-1 0-1,1 0 0,0 0 0,0 0 0,0 1 0,0-1 0,0 1 0,0 0 0,0 0 1,0-1-1,0 1 0,0 0 0,0 0 0,0 1 0,0-1 0,0 0 0,0 1 0,0-1 0,1 2 1,14 5-32,-2 1 0,24 14 0,-25-13 161,1 0 0,28 11 1,-36-17-54,1 1-65,-8-4 7,0 0 0,0 0 1,0 0-1,0 0 0,0 0 1,1 0-1,-1 0 0,0 0 1,0 0-1,0 0 0,0 0 1,0 0-1,0 0 0,0 0 1,0 0-1,0 0 0,1 0 1,-1 0-1,0 0 0,0 0 1,0 0-1,0-1 0,0 1 1,0 0-1,0 0 0,0 0 1,0 0-1,0 0 0,0 0 1,0 0-1,1 0 0,-1 0 1,0 0-1,0 0 0,0-1 1,0 1-1,0 0 0,0 0 1,0 0-1,0 0 0,0 0 1,0 0-1,0 0 0,0 0 1,0-1-1,0 1 0,0 0 1,0 0-1,0 0 0,0 0 1,0 0-1,0 0 0,0 0 1,0 0-1,-1 0 0,1-1 1,0 1-1,0 0 0,-1-1-20,1 0 1,-1 0-1,0-1 0,0 1 1,0 0-1,0 0 0,-1 0 1,1 0-1,0 0 0,0 1 1,0-1-1,-1 0 0,1 1 0,0-1 1,-1 1-1,1-1 0,-1 1 1,1-1-1,-1 1 0,1 0 1,-3 0-1,-2-1-79,0 0 0,-1 0 0,-12 2 0,9 0 51,0 1 0,0 0 1,0 1-1,0 0 0,0 1 1,1 0-1,-1 0 0,1 1 1,0 0-1,0 1 0,1 0 1,0 0-1,-8 8 0,3-1-42,1 0 0,1 1-1,0 0 1,1 1 0,0 0-1,-13 31 1,21-42 128,0 1 0,0-1 0,1 1 0,-1 0 0,1-1-1,0 1 1,1 0 0,-1 0 0,1 0 0,0-1 0,0 1 0,1 0 0,0 6 0,0-8-30,0-1 0,0 0 0,0 1 1,0-1-1,0 0 0,1 0 0,-1 0 0,1 1 0,-1-1 1,1-1-1,0 1 0,0 0 0,0 0 0,0-1 1,0 1-1,0-1 0,0 1 0,0-1 0,1 0 0,-1 0 1,0 0-1,1 0 0,-1-1 0,1 1 0,-1-1 0,1 1 1,3-1-1,22 2 21,0-2 1,40-5-1,-13 1 11,-1 1 3,-1-1-1,1-3 1,84-23 0,-126 26-25,0-1 0,-1 0 0,1 0 0,-1-2 0,0 1 0,-1-1 0,0-1 0,0 1 0,0-2 0,15-17 0,-10 8 6,-2-1 0,0-1 1,0 0-1,16-40 0,-24 50-33,-1 0 0,0 0 0,0 0-1,-1 0 1,-1 0 0,0-1-1,0 1 1,0-14 0,-2-32 63,0 55-26,2 2-181,12 6 189,-11-6-45,0 0 1,-1 1-1,1-1 0,0 1 1,0 0-1,-1 0 0,1 0 1,-1 0-1,1 0 0,-1 1 1,3 3-1,0 2-16,0 1 0,-1 0 0,0 1-1,0-1 1,-1 1 0,0-1 0,-1 1 0,2 12 0,-1 13-48,0 36-1,1 16 383,-3-82-311,0 1 1,0-1-1,1 0 0,-1 0 1,1 0-1,0 0 0,1-1 1,-1 1-1,1 0 0,0-1 1,0 0-1,0 0 0,1 0 1,0 0-1,-1 0 0,1-1 1,0 1-1,1-1 0,-1 0 1,1-1-1,-1 1 0,1-1 1,0 0-1,7 3 1,10-2 73,0-1 0,-1-1 0,1-1 0,0 0 0,0-2 1,34-7-1,-47 7-72,1 0-1,-1 0 1,0-2 0,0 1 0,0-1-1,0 0 1,-1-1 0,0 0 0,1 0-1,8-9 1,-6 5 11,-2-1 0,1 0 0,-1-1 0,-1 0 0,0 0 0,10-19 0,-5 2-30,-1-1-1,-1 0 1,-1-1-1,-2 0 1,7-52-1,-14 75 48,0-1 0,-1 0 1,0-12-1,0 18-47,0 1 1,-1-1 0,1 1-1,0-1 1,0 1 0,-1-1-1,1 1 1,0-1 0,-1 1 0,0-1-1,1 1 1,-1 0 0,0-1-1,0 1 1,1 0 0,-1 0-1,0-1 1,0 1 0,0 0-1,-1 0 1,1 0 0,0 0-1,0 1 1,-3-3 0,3 3-1,0 0 1,0 0-1,0 0 1,1 0-1,-1 0 1,0 0-1,0 0 1,0 0-1,0 0 1,0 1-1,0-1 0,1 0 1,-1 1-1,0-1 1,0 0-1,0 1 1,1-1-1,-1 1 1,0-1-1,-1 2 1,-12 14-173,11-12 151,-5 7-8,1 1 0,0 0 1,0 0-1,1 1 0,1-1 0,-4 15 1,-17 82-19,23-95 86,2 0 0,-1 0-1,2 18 1,0-26-15,1 0 1,0 0-1,0 0 0,0 0 0,1 0 0,0 0 0,0 0 0,0 0 0,5 8 1,-4-11 16,-1 0 0,1 0 1,0 0-1,0 0 0,0 0 1,0 0-1,0-1 1,1 0-1,-1 0 0,1 0 1,-1 0-1,1 0 1,0-1-1,0 1 0,-1-1 1,1 0-1,0 0 1,0-1-1,0 1 0,0-1 1,0 0-1,7 0 1,9-2 10,-1 0 1,1-1 0,26-9-1,-22 6-43,18-6 25,0-1-1,-1-3 0,-1-1 0,-1-2 0,0-1 0,-2-3 0,0-1 1,-2-1-1,56-52 0,-66 51 162,5-5-286,-21 21 278,-8 9-166,-1 1 0,0 0 0,0-1 0,1 1 0,-1 0 0,0-1 0,0 1 0,0 0-1,0-1 1,1 1 0,-1 0 0,0-1 0,0 1 0,0 0 0,0-1 0,0 1 0,0 0-1,0-1 1,0 1 0,0-1 0,0 1 0,0 0 0,0-1 0,0 1 0,0 0 0,-1-1-1,1 1 1,0 0 0,0-1 0,0 1 0,0 0 0,-1-1 0,1 1 0,0 0 0,-1-1-1,1 1-11,-1 0 1,1 0-1,-1 0 0,0 0 0,1 0 0,-1 0 0,1 0 0,-1 0 0,1 1 0,-1-1 0,1 0 0,-1 0 0,1 0 0,-1 1 0,1-1 0,-1 0 0,1 1 0,0-1 0,-1 0 0,0 1 0,-12 12-133,8-9 126,-68 64 35,-71 61-71,105-97 212,-35 37 0,73-68-160,-1 1 0,0 0 1,1-1-1,-1 1 0,1 0 1,-1 0-1,1 0 0,0 0 1,0 0-1,0 1 0,0-1 1,0 0-1,1 0 0,-1 1 1,0 2-1,2-5 27,0 0 1,0 0-1,0 1 0,0-1 0,0 0 1,0 0-1,0 0 0,0 0 0,0 0 1,0 0-1,0 0 0,1-1 0,-1 1 4,8-1-24,1-1 1,-1 0 0,0 0 0,-1-1-1,1 0 1,0-1 0,-1 0-1,0 0 1,12-8 0,5-7-106,34-32 0,-5 4-185,-53 46 266,1 0-1,-1 0 1,0 0-1,1 0 1,-1 0-1,1 0 1,0 1-1,-1-1 1,1 1 0,3-2-1,-5 2 14,1 0 0,0 0 1,-1 0-1,1 0 0,0 1 0,-1-1 1,1 0-1,-1 0 0,1 0 0,0 0 0,-1 1 1,1-1-1,-1 0 0,1 1 0,-1-1 0,1 0 1,-1 1-1,1-1 0,-1 1 0,2 0 0,0 2-37,-1 0-1,1 1 1,0-1-1,-1 0 1,0 1-1,0 0 1,0-1-1,1 5 0,19 103 125,-19-106-66,-1 0 0,1-1 0,0 1 0,0-1 1,0 1-1,0-1 0,1 0 0,5 7 0,-7-10-4,0 1 0,1-1 0,-1 0-1,0 0 1,0 0 0,1 0 0,-1 0 0,1 0 0,-1 0-1,1 0 1,-1 0 0,1-1 0,-1 1 0,1-1-1,0 1 1,-1-1 0,1 1 0,0-1 0,0 0-1,-1 0 1,1 0 0,0 0 0,-1 0 0,1 0-1,0-1 1,0 1 0,1-1 0,12-6 47,0-1 0,-1 0 0,0-1 0,19-16 0,-17 13-58,17-16 1,-2 0 1,29-34 0,8-9-33,-41 45-36,33-29-180,-60 55 241,0 0-1,0-1 0,0 1 1,0 0-1,0 0 0,1 0 1,-1-1-1,0 1 0,0 0 0,0 0 1,1 0-1,-1-1 0,0 1 1,0 0-1,0 0 0,1 0 1,-1 0-1,0 0 0,0 0 0,1 0 1,-1-1-1,0 1 0,0 0 1,1 0-1,-1 0 0,0 0 0,1 0 1,-1 0-1,0 0 0,0 0 1,1 0-1,-1 0 0,0 1 1,0-1-1,1 0 0,-1 0 0,0 0 1,0 0-1,1 0 0,-1 0 1,0 1-1,0-1 0,0 0 1,1 0-1,-1 0 0,0 0 0,0 1 1,0-1-1,1 0 0,-1 0 1,0 1-1,0-1 0,0 0 0,0 0 1,0 1-1,0-1 0,0 0 1,0 0-1,0 1 0,1-1 1,-1 0-1,0 0 0,0 1 0,0-1 1,0 0-1,-1 1 0,1-1 1,0 0-1,-3 22 45,-5 6-30,-2 0 0,-1-1 1,-1 0-1,-1-1 0,-27 39 1,25-41 84,-1-1 1,-2-1 0,-30 32-1,44-51-53,-20 16-4,23-18-47,-1 0 1,1 0 0,0 0-1,-1-1 1,1 1 0,-1-1-1,1 1 1,-1-1 0,1 0-1,-1 1 1,1-1 0,-1 0-1,1 0 1,-1 0 0,1 0-1,-3-1 1,4 1 8,-1 0 1,1-1-1,-1 1 0,1 0 1,0-1-1,-1 1 0,1-1 1,0 1-1,-1-1 0,1 1 1,0-1-1,-1 1 0,1-1 0,0 0 1,0 1-1,0-1 0,0 1 1,-1-1-1,1 1 0,0-1 1,0 0-1,0 1 0,0-1 1,0 1-1,0-1 0,1 0 1,-1 1-1,0-1 0,0 1 0,0-1 1,0 1-1,1-1 0,-1 0 1,9-20-181,-6 16 174,0 1 1,0 0-1,0-1 0,1 1 1,-1 0-1,1 1 0,0-1 1,1 1-1,6-5 0,-10 8 13,0-1 0,0 1 0,0 0 0,0 0 0,0 0-1,0 0 1,0 0 0,0 0 0,0 0 0,0 0-1,1 0 1,-1 1 0,0-1 0,0 0 0,0 1 0,0-1-1,1 1 1,3 1 21,32 8 9,-17-3 92,0-2 0,0-1 0,0 0-1,32 1 1,-25-5-5,143-4-46,-164 4-73,-1-1 0,0 1 0,1-1 0,-1-1 0,0 1 0,0-1 0,0 0 0,0 0 0,0 0 0,0-1 0,0 0 0,-1 0 0,1 0 0,-1 0 0,0-1 0,0 1 0,0-1 0,-1 0 0,1 0 0,-1-1 0,4-7 0,0-1-2,-1-2-1,0 1 0,-1-1 1,-1 1-1,0-1 0,1-19 0,0 7 65,-2 13-111,0 1-1,-1-1 1,-1 1 0,0-1 0,-1 0 0,-2-19 0,2 32 31,0 0-1,0 1 1,0-1 0,0 0 0,-1 0 0,1 1 0,0-1-1,-1 0 1,1 0 0,0 1 0,-1-1 0,1 0-1,-1 1 1,1-1 0,-1 0 0,1 1 0,-2-2 0,2 2 3,-1 0 1,1 0-1,0 0 1,-1 0-1,1 0 1,-1 0-1,1 0 1,-1 0-1,1 0 1,0 0-1,-1 0 1,1 0-1,-1 0 1,1 0-1,0 0 1,-1 1-1,1-1 1,-1 0 0,1 0-1,0 0 1,-1 1-1,1-1 1,-1 1-1,-1 1-7,-1 1 0,1-1 0,-1 1 0,1 0 0,0 0 0,-3 5-1,-5 12 113,0 0-1,1 1 1,1 1 0,1-1-1,1 1 1,-6 43-1,12-60-68,0 1 0,0 0 0,0 0-1,1 0 1,0 0 0,0 0 0,0-1 0,1 1 0,4 10-1,-4-12-11,0-1-1,0 1 0,0 0 1,1-1-1,0 1 0,-1-1 1,1 0-1,0 0 0,1 0 1,-1 0-1,0 0 0,1-1 1,0 1-1,4 1 0,2 0 0,0-1 1,0-1-1,1 1 0,-1-2 0,14 1 0,-9 0-59,30 2-1086,0-3 1,0-1-1,0-2 1,54-10-1,-86 10-39,1-1 0,-1-1 0,0 0 0,0 0 0,0-2 0,-1 1 0,20-13 1,-13 4-2824,21-20 1,-40 34 3987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1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13 171 12128,'-13'-31'4479,"23"14"-3455,12-6-320,-4 11-1056,0 0 32,1-4-160,2-1 288,6 2-3199,1 2 1855,17-2-5280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2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0 773 2080,'2'-3'135,"0"0"0,0 1 0,0 0-1,0-1 1,0 1 0,1 0 0,-1 0 0,1 0 0,-1 0 0,1 0-1,0 1 1,0-1 0,0 1 0,0 0 0,4-1 0,9-3 1109,29-4-1,-29 6-960,138-34 7882,-102 23-4880,-42 10-2506,-7 3-300,0 0 0,-1 1 0,1-1 1,-1 1-1,1-1 0,3 1 0,-11 9 460,-29 49-594,-38 69 265,61-103-485,1 0 0,0 0 1,-9 40-1,18-59-62,0 1-1,0-1 1,1 1 0,-1-1-1,1 1 1,0-1 0,2 11 0,-2-14-35,1 0 0,-1 0 0,1-1 0,-1 1 0,1 0 0,0-1 0,0 1 1,0-1-1,0 1 0,0-1 0,0 0 0,0 1 0,1-1 0,-1 0 0,0 0 1,1 0-1,-1 0 0,1 0 0,-1 0 0,1 0 0,0 0 0,-1 0 0,1-1 1,0 1-1,-1-1 0,1 1 0,0-1 0,2 0 0,5 1 20,0 0 0,1-1-1,-1-1 1,0 0 0,1 0 0,-1 0-1,0-1 1,0-1 0,0 1 0,0-2-1,0 1 1,-1-1 0,0 0 0,1-1-1,-2 0 1,1 0 0,11-10 0,5-8-37,0-2 1,-1 0 0,27-40 0,-50 77-252,-6 25-83,-6 35 220,12-63 117,-1-1-1,1 0 1,1 1-1,0-1 1,0 0 0,3 14-1,-3-19 15,0 0 0,1 1 0,-1-1 0,0 0 0,1 0 0,0 0 0,0 0 0,0-1 0,0 1 0,0 0 0,0-1 0,1 0 0,-1 1 0,1-1 0,0 0 0,-1 0 0,1 0 0,0-1 0,0 1-1,0-1 1,1 1 0,-1-1 0,0 0 0,0 0 0,1-1 0,-1 1 0,0-1 0,1 0 0,-1 1 0,1-1 0,-1-1 0,0 1 0,1 0 0,-1-1 0,0 0 0,7-2 0,-1 0 14,-1 0 0,1-1 0,0 0 1,-1-1-1,0 0 0,0 0 0,0 0 1,-1-1-1,1 0 0,-1-1 0,7-9 0,-5 5-28,0 0-1,-1 0 0,0-1 0,-1 0 1,-1 0-1,0-1 0,0 0 0,-1 0 0,-1 0 1,0 0-1,-1-1 0,1-15 0,-2 8-4,-1 0 1,-1 0-1,0 0 0,-2 0 0,-1 0 0,0 0 1,-10-29-1,12 45-35,0 1 1,1-1-1,-1 0 0,1-8 1,22 12 51,358-3-26,-334 1-37,-34 4 41,-10 1-9,-2 0-10,1 2 12,0 0 0,0 0 0,0 0 0,-1 0 0,0 0 0,0 0 0,0 0 0,0 0 0,0 0 0,-1 1 0,0-1 0,-1 6-1,-2 11 23,-8 58-11,4-29-63,-3 83 0,11-131 65,-1 0-1,2 0 0,-1 0 0,0 0 1,0 0-1,0 0 0,1 0 1,-1-1-1,1 1 0,0 0 0,-1 0 1,1 0-1,0-1 0,0 1 0,0 0 1,0-1-1,1 1 0,-1-1 0,0 1 1,3 1-1,-2-2 0,-1 0 1,1-1-1,-1 1 1,1-1-1,0 1 1,-1-1-1,1 0 0,0 0 1,0 0-1,-1 0 1,1 0-1,0 0 1,0 0-1,-1 0 1,1-1-1,0 1 1,-1 0-1,1-1 0,0 0 1,-1 1-1,1-1 1,-1 0-1,3-2 1,7-4 6,-1-1 1,0 0 0,-1 0-1,0-1 1,13-16 0,-1 1-16,208-193-47,-196 188 7,-4 3 2,-1 0 0,-2-2 1,0-1-1,-2-1 0,-1-1 1,-2-2-1,22-42 0,53-170 5,-51 119-272,-34 96-917,-28 93 677,-75 354 598,81-354 2,-1 68 0,11-120-23,-1 39 194,2-47-203,0 1 0,1-1 0,-1 0 0,1 1 0,-1-1 0,1 0 0,0 0 1,0 1-1,1-1 0,-1 0 0,3 4 0,-3-6-26,-1-1 0,1 1 1,0-1-1,-1 1 0,1-1 0,-1 0 1,1 1-1,0-1 0,-1 0 0,1 1 1,0-1-1,-1 0 0,1 0 0,0 1 1,-1-1-1,1 0 0,0 0 0,0 0 1,-1 0-1,1 0 0,0 0 0,-1 0 1,1-1-1,0 1 0,0 0 0,-1 0 0,1 0 1,0-1-1,-1 1 0,1 0 0,-1-1 1,1 1-1,0 0 0,-1-1 0,2 0 1,18-19 112,22-33 111,19-21-167,42-18-284,-71 65 270,0-1 0,43-50 0,-43 34-77,-2-2 1,36-76-1,-23 43 377,20-48 54,-59 117-429,-5 14-135,-7 15-28,-53 159 43,45-141 356,-2 0 1,-35 56-1,-2-16-52,26-38-54,-43 79-1,44-56 3,-30 103-1,14-35 71,41-120-86,0-1 1,0 1-1,1 0 0,0 0 1,1 0-1,-1 14 0,3-24-65,-1 0 0,1 0 0,-1 0 0,0 1 0,1-1 0,-1 0 0,1 0 0,-1 0 0,1 0 0,-1 0 0,0 0 0,1 0 0,-1 0 0,1 0 0,-1 0 1,1 0-1,-1 0 0,1 0 0,-1 0 0,0 0 0,1 0 0,-1 0 0,1-1 0,-1 1 0,1 0 0,5-3 28,-1 1 0,0-1 0,0 0 0,0 0 0,-1-1 0,1 0 0,5-5 0,30-35 65,-9 8-127,16-10-98,2 2-1,69-48 0,-111 87 99,1 1 0,0-1 0,12-4-1,-19 8 19,0 0-1,1 1 1,-1-1-1,1 1 0,0-1 1,-1 1-1,1 0 0,-1-1 1,1 1-1,0 0 1,-1 0-1,1 0 0,-1 0 1,1 1-1,0-1 1,-1 0-1,1 1 0,-1-1 1,1 1-1,-1-1 0,1 1 1,-1 0-1,1-1 1,-1 1-1,0 0 0,3 2 1,0 2 8,0 1 0,-1-1 0,0 1 0,0 0 0,0 0 0,3 10 0,10 43-54,-9-31 43,-1-2 132,2 0-1,20 45 1,-24-63-120,0-1-1,0 0 1,1 0-1,0 0 1,0 0-1,0-1 1,1 0-1,0 0 1,1 0-1,-1-1 1,1 0-1,0 0 1,11 5-1,-12-8-197,0 0 0,1 0 0,-1-1 0,1 0 0,-1 0 0,1 0 0,0-1 0,-1 0 0,1 0 0,0-1 0,-1 0 0,1 0 0,-1 0 0,1-1 1,11-5-1,-15 6-197,-1 0 0,1-1 1,-1 1-1,0-1 0,0 0 1,0 0-1,0 1 1,0-1-1,0 0 0,0-1 1,0 1-1,-1 0 1,1 0-1,-1-1 0,0 1 1,0-1-1,0 1 1,0-1-1,0 0 0,0 1 1,-1-1-1,1 0 1,-1 0-1,0 1 0,0-6 1,0-2-674,-1 1 1,0 0-1,0 0 1,-1-1-1,0 1 1,-6-12-1,-13-28-4296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2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10048,'-22'-5'3712,"26"2"-2880,6 3-224,3 0 1855,9 0-1471,14 0 1088,22 3-1216,10-3-256,4 0-384,-4 0-96,-10 5-64,0-5-64,-5 0 32,2 0-1248,-10 0 672,-5 0-3520,-8 3 2273,-14-3-4577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2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80 8896,'-23'-32'3296,"33"24"-2560,3-4-224,6 4-1408,12-3 384,22 2-2944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2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1247 5472,'-4'-5'14364,"12"6"-10969,-5-1-3224,-1 0-1,0-1 1,0 1-1,0-1 0,0 0 1,0 0-1,0 0 1,0 0-1,0 0 1,0 0-1,-1 0 0,4-3 1,20-20 523,-25 24-686,46-56 545,59-91 1,-32 39-589,26-18 158,12-17 77,-88 109-166,0-2 1,22-50-1,49-173-339,-48 121 162,-37 116 51,-7 17-45,0 1 0,0-1 1,0 0-1,-1 0 0,1 0 1,-1 0-1,0 0 0,0-6 1,-1 11-120,0 8 85,0 46 42,-1 92 84,20 151 0,30-16 214,-30-205 242,47 122 1,-55-170-242,1-1-1,1 1 1,1-2 0,26 35-1,-28-44-94,-7-9 39,1-1 0,-1 0-1,1 0 1,1-1 0,6 7 0,-11-12-149,0 1 0,0-1 0,0 0 0,0 0 0,1 0 1,-1 0-1,0 0 0,0 0 0,1-1 0,-1 1 0,0-1 0,1 1 0,-1-1 0,1 0 0,-1 0 0,0 0 1,1 0-1,-1-1 0,1 1 0,-1-1 0,0 1 0,1-1 0,3-2 0,0 1-631,-2 0-213,-1 1-1,1-1 0,-1 0 0,6-4 0,-8 5 428,0 1-1,0-1 0,0 0 1,0 0-1,0 0 1,-1 0-1,1-1 0,0 1 1,-1 0-1,1 0 1,-1 0-1,1 0 0,-1-1 1,0 1-1,1 0 1,-1 0-1,0-1 0,0 1 1,0-2-1,0 3 246,0-1-1,0 0 0,0 1 1,0-1-1,0 0 0,0 1 1,0-1-1,0 1 0,-1-1 0,1 0 1,0 1-1,0-1 0,-1 1 1,1-1-1,0 0 0,-1 0 1,-14-8-4977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 10208,'0'-6'8657,"0"17"-4479,-1-3-4742,-9 44 2854,-28 81-1,11-40-1103,-61 305 57,84-376-2296,-1 48-1,4-63-528,27-44-12158,0 0 10546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2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80 8224,'-32'-37'3040,"27"34"-2368,5-5-160,5 3 1824,4 1-1376,9-4 1919,14 0-1631,17 4 864,18 1-1216,6 3 192,-2 0-608,-12 0-224,-5 0-160,-5 0-224,0 0 64,1 0-3136,3 3 1760,2 6-6975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14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 1408,'-8'0'512,"3"3"-256,0-3-896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16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109 196 1472,'-5'5'4922,"5"0"-4800,0 1 0,-1-1 0,1 0 0,-1 0-1,0 0 1,-1 0 0,1 0 0,-1 0-1,0 0 1,0 0 0,-4 6 0,5-9-100,0 0 0,1 1 0,-1-1 0,1 0 0,-1 1 0,1-1 0,0 1 1,0-1-1,0 4 0,0 0 3127,-4-16-2605,-2-34 160,3 27-481,1 0-1,-1-27 0,0 27-154,3 17-49,0-1-1,0 0 0,-1 0 0,1 1 1,0-1-1,0 0 0,0 1 1,-1-1-1,1 0 0,-1 1 1,1-1-1,0 0 0,-1 1 0,1-1 1,-1 1-1,1-1 0,-1 1 1,0-1-1,0-26 1198,-7 2-768,7 22-396,-1-1 1,1 1-1,0-1 1,0 1-1,-1-7 1,2 9-240,0 1 149,0 0 0,-1 1 0,1-1-1,-1 0 1,1 1 0,0-1 0,-1 0 0,1 1 0,0-1 0,-1 0 0,1 1-1,0-1 1,0 1 0,0-1 0,-1 1 0,1-1 0,0 0 0,0 1 0,0-1 0,0 1-1,0-1 1,0 1 0,0-1 0,0 1 0,0-1 0,0 1 0,0 0 0,0 20-117,0-14 113,0 9 1605,-8-51-1227,8 34-464,8 24-1067,-8-21 2342,0-3-1277,1 0 144,-1 1 0,0-1 0,0 1 0,0-1 1,0 0-1,0 1 0,-1-1 0,1 0 0,0 1 1,0-1-1,0 1 0,0-1 0,-1 0 0,1 1 0,0-1 1,-1 0-1,-2-7 35,3 7-50,0-1-15,0 1 0,0-1 0,0 0 0,-1 0 0,1 1 0,0-1 0,-1 0 0,0 1 0,1-1 0,-1 0 0,0 1 0,-1-3 1,-1-1 98,2 4-98,0 0 1,0-1-1,0 1 1,0-1 0,1 1-1,-1-1 1,1 0-1,-1 1 1,1-1-1,-1 0 1,1 1-1,0-1 1,0 0 0,0-2-1,0 0 5,-3 0 20,1-5-85,2 9 72,0 0 0,0-1 0,1 1 1,-1 0-1,0 0 0,0-1 1,0 1-1,0 0 0,0 0 0,-1-1 1,1 1-1,0 0 0,0 0 0,0 0 1,0-1-1,0 1 0,0 0 1,0 0-1,0-1 0,0 1 0,-1 0 1,1 0-1,0 0 0,0 0 1,0-1-1,0 1 0,-1 0 0,1 0 1,0 0-1,0 0 0,-1-1-119,1 0-49,0-2 86,0 2-43,0 3-404,1 0 364,-1 1-1,0-1 1,0 0-1,0 0 0,0 1 1,-1 3-1,1 6-466,0 6-111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21.7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84 992,'0'0'49,"0"0"0,0 0 0,0 0 0,0 0 0,0 1 1,0-1-1,0 0 0,0 0 0,0 0 0,0 0 0,0 0 0,0 0 0,0 0 0,0 1 1,0-1-1,0 0 0,0 0 0,0 0 0,0 0 0,0 0 0,0 0 0,0 0 0,1 0 0,-1 1 1,0-1-1,0 0 0,0 0 0,0 0 0,0 0 0,0 0 0,0 0 0,0 0 0,0 0 0,1 0 1,-1 0-1,0 0 0,0 0 0,0 0 0,0 0 0,0 0 0,0 0 0,0 0 0,1 0 0,-1 0 1,0 0-1,0 0 0,0 0 0,0 0 0,0 0 0,0 0 0,0 0 0,1 0 0,-1 0 0,0 0 1,0 0-1,0 0 0,0 0 0,0 0 0,0 0 0,0 0 0,0-1 0,0 1 0,1 0 1,-1 0-1,0 0 0,0 0 0,0 0 0,0 0 0,0-1 23,1 1 0,-1-1 1,1 1-1,-1-1 0,1 0 0,-1 1 1,0-1-1,0 1 0,1-1 0,-1 0 1,0 1-1,0-1 0,1 1 0,-1-1 1,0-1-1,0-2-81,0 4 46,0-1 0,1 1 0,-1 0 1,0 0-1,0-1 0,0 1 0,0 0 0,0-1 0,0 1 1,0 0-1,0-1 0,0 1 0,0 0 0,0 0 0,0-1 1,0 1-1,0 0 0,0-1 0,0 1 0,0 0 0,-1 0 0,1-1 1,0 1-1,0 0 0,0-1 0,0 1 0,0 0 0,-1 0 1,1 0-1,0-1 0,0 1 0,-1 0 0,1 0 0,0 0 1,0-1-1,-1 1 0,1 0 0,0 0 0,0 0 0,-1 0 1,1 0-1,-1 0 139,5-13-800,-3 12 874,-1-18-68,0-8 148,0 27-154,-5 1 624,10 53-570,3 23-134,1-14 394,-5 15-340,-8 99 644,0 159-196,8-175-337,-4 374 1088,-4-487-1226,-1 15 21,5-59-171,0 2 34,0 1 1,0 0 0,-1 0-1,-2 10 1,2-10 24,0 0 0,0 0-1,1 0 1,0 0 0,1 11 0,0 6 27,-1 5 53,0 16-810,-9-73-3836,-3 5 364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24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1 320,'5'13'101,"-5"73"-143,-1-81 6,-1-1 0,1 1 0,-1 0 0,0-1 0,0 1 0,-4 6 0,3-6 42,-1 4 74,-8 15 891,11-23-852,1 0 0,-1-1 0,0 1 0,1 0 0,-1 0 0,0-1 1,1 1-1,-1 0 0,0-1 0,0 1 0,0-1 0,1 1 0,-1-1 0,0 1 1,0-1-1,0 0 0,0 1 0,0-1 0,0 0 0,-1 1 0,1-1 228,1 4-262,0 1 1,0 0-1,1 0 0,-1 0 1,1 0-1,0-1 0,0 1 1,3 7-1,-3-11 230,19 10 1012,-19-10-1161,1 0-76,0 0-85,0 1 10,0 0-1,0 0 0,0-1 0,1 1 1,-1-1-1,1 1 0,-1-1 1,4 1-1,27 10 396,-28-9-289,1-1 0,0 1-1,0-1 1,0-1 0,0 1-1,1-1 1,8 1 0,93 6 231,-92-8-308,38 0 147,68 8 0,11 7-100,-22 1 106,-68-10-49,1-2 1,53-3-1,-7 0-49,20 1 9,53 4 126,31-4 205,-102-3-420,-4 0-34,213 10-252,-262-5 315,98 7 346,-75-9-205,26 0-234,-22-6 18,136-4 246,-197 8-238,278-12 412,-149 2-262,146 7 1,-150 4 154,87 3 13,-78 1-347,260 14 48,-346-18 12,60-5 1,-4-1 58,334 2 649,-305-2-566,76 10-223,-21 1 317,-29-1 240,62-4-179,-5-1-346,-166 7-3312,-41-4 847,-13-3 2277,-1 1 0,0-1-1,1 0 1,-1 1 0,0-1-1,0 1 1,1-1 0,-1 1-1,0-1 1,0 0 0,0 1-1,0-1 1,0 1 0,0-1 0,0 1-1,0-1 1,0 1 0,0-1-1,0 2 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38.9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1006 3392,'-5'-1'1224,"5"1"-1199,0 1 0,0 0 0,0-1 0,0 1 0,0-1 0,0 1 0,0-1 0,0 1 0,0 0 0,0-1 0,0 1 0,0-1 0,0 1 0,1-1 0,-1 1 0,0-1 0,0 1 0,1-1 0,-1 1 0,0-1 0,1 1 0,-1-1 0,1 1 0,0 0 1,0 0 1,1 0 0,-1 0-1,0 0 1,0 0 0,0 0-1,0 0 1,1-1 0,-1 1-1,0 0 1,1-1-1,-1 1 1,1-1 0,-1 0-1,0 1 1,1-1 0,1 0-1,27 1 727,-26-1-663,7 0 111,-1-1 0,0 0 0,0 0 0,0-1 0,0 0-1,0-1 1,-1-1 0,1 1 0,-1-1 0,0-1-1,0 0 1,13-9 0,-11 6-83,-1-1 0,0 0 0,-1-1 1,0 0-1,0 0 0,-1-1 0,-1 0 0,1-1 0,5-14 0,25-60 176,28-105-1,-57 160-355,-6 18-66,1-1 0,9-19 1,-11 29 118,-1 1 0,1 0 0,0 0 0,0 1 0,0-1 1,0 0-1,1 0 0,-1 1 0,1 0 0,-1-1 0,1 1 1,0 0-1,0 0 0,0 1 0,4-3 0,3 4-268,3 2 231,-9 2 25,-3-2 19,5 5 28,1-1 0,-1 1 0,-1 1 0,0-1 1,0 1-1,0 0 0,-1 0 0,0 0 0,-1 1 1,1-1-1,-2 1 0,1 0 0,1 13 0,0 10 166,-2 1-1,-2 48 1,-1-32-88,1-41 31,0 3-7,0-1 1,-1 0-1,-1 12 1,1-20-92,1-1 0,0 1 0,-1 0 0,1-1 0,-1 1 0,1 0 0,-1-1 0,0 1 0,1-1 0,-1 1 0,0-1 0,0 1 0,0-1 0,0 0 0,0 1 0,-1-1 0,1 0 0,0 0 0,-1 0 0,1 0 0,0 0 0,-1 0 0,0-1 0,1 1 0,-1 0 0,-1 0 0,-3-2-6,1 1 0,-1-1 0,1 0 0,-1-1 0,1 1 0,-1-1-1,1 0 1,0-1 0,-8-4 0,5 1-107,7 5 54,0 0-1,1 0 1,-1 0-1,0 1 1,0-1-1,0 0 1,1 1-1,-1-1 1,0 1-1,0-1 1,0 1-1,0-1 1,0 1-1,0 0 1,0-1-1,-2 1 1,2 0-17,0-7-77,1 6-103,12 4-802,-11-2 1019,0 0-1,0-1 1,1 1-1,-1-1 1,0 1 0,1-1-1,-1 0 1,0 1-1,3-1 1,0 0 15,0 0-1,0 0 1,0 0-1,0-1 1,0 1-1,0-1 1,0 0-1,-1 0 1,1 0-1,0-1 1,0 1-1,-1-1 1,1 0-1,-1 0 1,0 0-1,1-1 1,-1 1-1,0-1 1,0 0-1,-1 1 1,1-1-1,3-6 1,86-126 462,12 17-300,-4 5 220,-92 103-350,-1 0 1,0 0-1,-1-1 0,0 0 0,-1-1 0,-1 1 0,1-1 1,-2 0-1,0 0 0,3-17 0,-5 9 53,0 1-1,0-1 1,-2 0 0,-1 1-1,-7-35 1,6 39-67,0 1 0,-1 0 0,-1-1 0,-1 2 0,-9-19 1,-3-8-379,15 36 218,2 12-1449,0 68 1336,2 86 511,22-4-405,-15-111 165,-1-20 80,0-1 0,21 47 0,-12-31-137,56 133 55,-68-169 46,0 1 1,0-1 0,8 10 0,4 5 132,-14-19-187,0 1-1,0-1 1,1 0-1,-1 0 1,1 0 0,-1-1-1,1 1 1,-1 0-1,1-1 1,0 0-1,0 0 1,0 0 0,0 0-1,0 0 1,0 0-1,0-1 1,0 1 0,0-1-1,0 0 1,0 0-1,0 0 1,0 0 0,0-1-1,0 1 1,0-1-1,0 0 1,0 0 0,0 0-1,0 0 1,-1 0-1,1-1 1,0 1 0,-1-1-1,1 0 1,-1 0-1,4-2 1,2-7 27,0 0 0,-1 0 0,8-14-1,-1 1-153,-6 8 230,-1 1-1,0-1 1,8-33 0,-2 6 137,-11 35-128,1 0 1,-1-1-1,-1 1 0,1-15 0,-1 20-97,-1 0 0,0 0 0,0 0 0,-1 0 0,1-1 0,0 1-1,-1 0 1,0 0 0,0 0 0,0 0 0,0 1 0,0-1 0,-1 0 0,1 0-1,-1 1 1,-2-4 0,3 5-49,0 1-1,0-1 1,1 1 0,-1-1-1,0 1 1,0 0-1,0-1 1,0 1 0,0 0-1,0-1 1,0 1-1,0 0 1,0 0 0,0 0-1,1 0 1,-1 0-1,0 0 1,0 0 0,0 0-1,0 0 1,0 1-1,0-1 1,0 0 0,0 1-1,0-1 1,0 0-1,0 1 1,0 0 0,-1 0-40,0 0-1,0 0 1,0 1 0,1-1 0,-1 0 0,1 1 0,-1-1 0,1 1 0,-1 0 0,1-1 0,0 1 0,-2 3 0,-3 8-149,4-10 189,1 0 0,-1 0 1,1 0-1,0 0 0,0 0 1,0 0-1,1 0 0,-1 4 1,0 10-166,2 1 1,0 0 0,7 31 0,-1-4 117,-5-31 55,1 0 1,0 0-1,1 0 0,0 0 1,1-1-1,1 0 0,8 15 1,-13-26 28,0-1 1,0 1 0,0 0 0,1 0 0,-1-1 0,1 1-1,-1-1 1,1 1 0,-1-1 0,1 0 0,0 1 0,0-1-1,-1 0 1,1 0 0,0 0 0,0-1 0,0 1 0,0 0-1,0-1 1,0 1 0,0-1 0,1 0 0,-1 1 0,2-1-1,-2-1 23,1 1 0,-1-1-1,0 0 1,0 0-1,1 0 1,-1 0 0,0 0-1,0-1 1,0 1-1,-1-1 1,1 1 0,0-1-1,0 1 1,-1-1-1,1 0 1,-1 0 0,1 0-1,-1 0 1,0 0-1,0 0 1,1-4 0,3-5 53,-2 0 0,1-1 0,-2 1 0,1-1 0,-2 1 0,1-1 0,-2 0 0,1 0 0,-2 0 0,-2-19 0,-2 1-1,-1 1 0,-2 0 0,-11-30 0,17 53-110,-1-1 0,1 1 0,-1 0 0,0 0 0,-1 1 0,-8-11 1,12 15-56,-1 0 1,0 0-1,0 0 1,0-1-1,1 1 1,-1 0 0,1 0-1,-1 0 1,1-1-1,-1 1 1,1 0-1,-1 0 1,1-3 0,0 3-312,2 2-329,0 1 559,0-1 1,0 1 0,0 0-1,0-1 1,2 4 0,12 10-46,-9-11 222,1 0 1,-1-1 0,1 0-1,-1 0 1,1 0-1,0-1 1,0 0-1,0-1 1,0 0-1,0 0 1,17-1-1,2-2 156,-1-2-1,36-8 0,31-5 29,-89 16-215,0 1 0,0-1 0,-1 1-1,1 1 1,0-1 0,-1 0 0,1 1 0,0 0 0,-1 0 0,1 0 0,-1 0-1,7 3 1,-7-2 4,-1 0-1,1 1 0,0-1 0,-1 1 1,1-1-1,-1 1 0,0 0 0,0 0 0,0 0 1,-1 0-1,1 0 0,0 1 0,0 4 1,5 14-1,-1 0 1,-1 1 0,-2 0 0,2 38-1,2 10 55,2 16 31,-1 94-1,-3-118 2203,-7-64-2215,0 0 0,0 0 0,1 0 0,-1-1 0,0 1 0,1-1 0,-1 1 0,1-1 1,-1 0-1,1 1 0,-2-4 0,1 2-44,-7-9-2,1 0-1,1-1 0,0 0 0,0 0 0,1-1 0,1 1 0,0-1 0,1-1 0,-3-21 0,4 15-108,1-1 1,1 1-1,1 0 0,1-1 1,7-40-1,-2 29-106,2-1-1,22-58 1,-28 87 170,4-9-184,11-21 0,-15 31 141,0 1 0,1 0-1,-1-1 1,0 1 0,1 0-1,0 0 1,0 1 0,0-1-1,0 1 1,0-1 0,6-2 0,-8 4 41,1 1 1,-1-1-1,1 1 1,-1 0-1,1-1 1,0 1-1,-1 0 1,1 0-1,-1 0 1,1 0-1,0 0 1,-1 1-1,1-1 1,-1 0-1,1 1 1,-1-1 0,1 1-1,-1-1 1,1 1-1,-1 0 1,0 0-1,1-1 1,-1 1-1,0 0 1,0 0-1,1 0 1,-1 1-1,2 1 1,2 4-37,0 0 1,0 0-1,0 0 1,3 9-1,-5-9 99,5 9 76,-2 0 1,0 1-1,-1-1 1,5 24-1,-3-9 308,-7-28-367,1-1 0,-1 1 1,0-1-1,0 1 1,0-1-1,0 1 1,0-1-1,-1 1 0,1-1 1,-1 1-1,0-1 1,0 1-1,1-1 1,-3 3-1,3-4-33,-1 0 0,0 1 0,1-1 0,-1 0 0,0 0-1,0 1 1,0-1 0,0 0 0,0 0 0,0 0 0,-1 0 0,1 0 0,0-1 0,0 1-1,-1 0 1,1-1 0,-1 1 0,1 0 0,0-1 0,-1 0 0,1 1 0,-1-1 0,-1 0-1,2 0-75,1 0 0,-1 0 0,1 0 0,-1 0 0,0 0-1,1 0 1,-1 0 0,1 0 0,-1 0 0,0 0 0,1 0-1,-1 0 1,1 0 0,-1 0 0,1 0 0,-1 1 0,1-1-1,-1 0 1,1 0 0,-1 1 0,1-1 0,-1 0 0,1 1-1,-1-1 1,1 1 0,-1-1 0,1 0 0,0 1 0,-1 0-1,1 0-24,1 1-1,-1-1 0,1 1 0,-1-1 0,1 0 0,0 1 1,0-1-1,0 0 0,0 0 0,0 1 0,0-1 0,1 1 1,1 1 70,0 0 1,-1 0 0,2-1-1,-1 1 1,0-1 0,0 0 0,1 0-1,-1 0 1,1 0 0,-1-1 0,1 1-1,0-1 1,0 0 0,6 1 0,-4-2 24,1 1 1,-1-1-1,1-1 1,-1 1-1,0-1 1,1 0-1,-1 0 1,8-4 0,5-2 19,-1-1 0,0-1 1,0-1-1,30-22 1,-29 17 143,0 1 1,-1-2 0,-1-1 0,-1 0 0,0-1 0,17-25 0,-31 38-132,1 1-1,-1 0 1,0-1 0,0 0 0,0 1 0,-1-1-1,0 0 1,0 0 0,0 0 0,-1 0 0,1 0-1,-1 1 1,0-1 0,0 0 0,-2-9 0,1 12-62,0-1 1,1 0 0,-1 0 0,0 1 0,-1-1 0,1 0 0,0 1 0,-1-1 0,0 1 0,1 0 0,-1-1 0,0 1 0,0 0 0,0 0 0,0 0 0,-1 0 0,1 1-1,0-1 1,-1 0 0,1 1 0,-1 0 0,0 0 0,1 0 0,-1 0 0,0 0 0,0 0 0,0 1 0,-2-1 0,-1 0-62,0 1-1,0-1 1,1 1 0,-1 0-1,0 1 1,0 0 0,1 0-1,-1 0 1,-8 3 0,10-2 29,1-1 1,-1 1 0,1 0-1,0 0 1,0 1 0,0-1-1,0 1 1,0 0 0,1 0-1,-1-1 1,1 2 0,-1-1-1,1 0 1,0 0 0,-1 4-1,-2 3-82,1-1-1,1 1 0,0 0 1,0 0-1,-2 20 1,1 51-32,4-70 185,1 1-59,-1 1 0,2-1 0,0 1 0,0-1 0,1 0 0,1 0 0,0 0 0,8 17 0,-9-22 72,1 0 0,0 0 1,0-1-1,1 0 0,0 0 0,0 0 0,0 0 0,1-1 0,0 0 1,0 0-1,0 0 0,0-1 0,1 0 0,13 6 0,-5-5 63,0 0 0,1-2 0,-1 0 0,1 0 0,-1-1 0,22-1 0,-9-2 163,-1-1-1,49-10 0,-63 9-244,-1 0-1,0-2 0,0 0 1,0 0-1,0-1 0,-1 0 1,0-1-1,10-8 0,-19 13-231,0 0-1,0 0 1,0 0-1,0 0 1,0 0-1,0 0 1,0-1-1,-1 1 1,3-6-1,-3 5-537,1-1 0,-1 0-1,0 0 1,-1 0 0,1 0 0,-1 0-1,0-5 1,0-20-3964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42.4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80 3488,'0'0'56,"0"0"0,0-1 0,0 1 0,0 0 0,0-1 0,0 1 0,0 0 0,0-1 0,0 1 0,0-1 0,0 1-1,0 0 1,-1-1 0,1 1 0,0 0 0,0-1 0,0 1 0,0 0 0,-1 0 0,1-1 0,0 1 0,0 0 0,-1-1 0,1 1 0,0 0 0,0 0 0,-1 0 0,1-1 0,0 1 0,-1 0 0,1-8 6117,9 6-4305,15 4-2761,-11-1 1450,7-1-457,-1-1 0,0 0 0,0-1 1,20-5-1,-12 0 58,1 2 0,44-2 0,55 5 172,-80 2-121,-11-3 762,-36 3-957,1 0 1,-1 0-1,0 0 1,0 0-1,0 0 1,0 0-1,1 0 1,-1 0-1,0 0 0,0 0 1,0 0-1,1 0 1,-1 0-1,0 0 1,0 0-1,0 0 1,0 0-1,1 0 1,-1 0-1,0 0 0,0-1 1,0 1-1,0 0 1,0 0-1,1 0 1,-1 0-1,0 0 1,0 0-1,0-1 1,0 1-1,0 0 0,0 0 1,0 0-1,0 0 1,1-1-1,-1 1 1,0 0-1,0 0 1,0 0-1,0 0 1,0-1-1,0 1 0,0 0 1,0 0-1,0 0 1,0-1-1,0 1 1,0 0-1,0 0 1,0 0-1,0 0 1,-1-1-1,1 1 1,0 0-1,0 0 0,0 0 1,0 0-1,0-1 1,0 1-1,0 0 1,0 0-1,-1 0 1,1 0-1,0 0 1,-9-9 287,7 7-492,-1 0 0,0 1 0,-1 0-1,1-1 1,0 1 0,0 0 0,0 1-1,-1-1 1,1 0 0,0 1 0,-1 0-1,1 0 1,-1 0 0,1 0 0,0 1-1,-1-1 1,1 1 0,0 0 0,0 0-1,-1 0 1,1 0 0,0 0 0,-3 3-1,-1 0-559,1 0-1,0 0 0,0 1 1,0 0-1,0 0 0,1 1 1,0 0-1,-8 11 0,-2 7-2182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44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46 2400,'0'0'37,"0"-1"0,-1 1 0,1-1 1,0 0-1,0 1 0,-1-1 0,1 1 0,0-1 0,0 0 1,0 1-1,0-1 0,0 1 0,0-1 0,0 0 0,0 1 0,0-1 1,0 0-1,0 1 0,1-1 0,-1 1 0,0-1 0,0 0 1,1 1-1,-1-1 0,0 1 0,1-1 0,-1 1 0,0-1 1,1 1-1,-1-1 0,1 1 0,-1-1 0,1 1 0,-1 0 1,1-1-1,-1 1 0,1 0 0,0-1 0,10-10 599,-12-2 6558,-2 19-6084,1 7-1046,0 0 0,1 1 0,0 13 0,-3 29 176,0-19-152,2 0 0,3 42 0,0-20-37,-1-25 16,8 166 1082,-7-164-936,-1-35 608,-1-9-1525,-7-51-6026,3 43 4970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45.4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9 105 1472,'-9'-8'11920,"31"-4"-11734,2 2-102,0 1 0,1 2 0,0 0 0,0 1 0,0 2-1,29-2 1,4 4 60,92 8 0,-113-2 81,0-3 1,1-1-1,70-8 0,-96 5-82,0 1 0,0-2 1,-1 1-1,1-2 0,14-7 0,-19 6 312,-12 4-2937,3 3 1857,1-1 0,-1 0 0,0 1 0,1-1 1,-1 1-1,1-1 0,-1 1 0,1 0 0,-1 0 0,1 0 1,-2 1-1,-5 7-1220,3 5-822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46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1 162 3328,'0'-1'187,"1"1"-1,-1 0 1,1-1 0,-1 1 0,1-1-1,-1 0 1,1 1 0,-1-1 0,1 1-1,-1-1 1,0 0 0,1 1 0,-1-1-1,0 0 1,1 1 0,-1-1 0,0 0-1,0 0 1,0 1 0,0-1-1,0 0 1,0 0 0,0 1 0,0-2-1,1-25 2839,-1 23-2601,1-1-257,0 0 1,0 1-1,1-1 1,3-8-1,-3 11-141,-1 0-1,1 1 1,-1-1-1,1 0 1,0 1-1,-1-1 0,1 1 1,0-1-1,0 1 1,0 0-1,0 0 1,4-2-1,11-7 316,-11 5-305,0 1 0,1 0 0,-1 0 0,1 1 0,-1 0 1,1 0-1,12-3 0,16-7-85,-31 12 66,-1 0 0,1 0-1,0 0 1,0 0 0,-1 1 0,1-1-1,0 1 1,0 0 0,0 1 0,5 0-1,2 1 17,-1 0 0,17 6 0,-25-7-17,1 0 0,-1 0 1,0 0-1,1 1 0,-1-1 1,0 1-1,0-1 0,0 1 0,0 0 1,0 0-1,0 0 0,-1 0 0,1 0 1,1 3-1,-1-1 1,0 0 1,0 0-1,-1 1 1,1-1-1,-1 0 1,0 0-1,-1 1 1,1 4-1,0 4 76,-2 0-1,1 0 1,-2 0-1,-5 24 1,-3 0 136,-2-1 1,-1-1-1,-19 38 0,26-61-193,-1-1 0,0 0-1,-1 0 1,-16 16 0,-41 35 115,65-61-150,-62 40 447,61-40-410,0-1 1,0 1-1,0 0 0,0 0 1,0-1-1,0 1 1,0-1-1,0 1 0,0-1 1,0 0-1,0 1 1,0-1-1,-1 0 0,1 0 1,0 1-1,0-1 1,0 0-1,-1 0 0,0-1 1,1 1-130,17-4-1235,-11 1 1297,0 2 1,0-1-1,1 0 0,-1 1 0,8-1 1,23 4-48,0 1 1,47 11-1,-59-9 169,53 7 361,-51-8-231,11 3 172,-30-5-302,0 0 0,0 0 0,1-1-1,11 0 1,-17-1 382,-20 0-6255,10 0 4216,-16 0-3673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 10304,'0'5'2243,"0"0"0,-1 1 0,0-1 0,-3 9 0,1-4-1152,-1 0 1,-6 11-1,4-11-893,0 1-1,-1-1 0,0 0 1,-1-1-1,0 0 1,-10 8-1,-11 7 918,-55 32-1,-20 15-68,99-67-987,0 0 1,1 0-1,-1 0 1,1 0 0,-4 7-1,8-11-47,-1 1 1,1-1-1,0 1 0,-1-1 1,1 1-1,0-1 0,0 0 0,-1 1 1,1-1-1,0 1 0,0-1 1,0 1-1,0-1 0,0 1 1,0-1-1,0 1 0,0-1 0,0 1 1,0-1-1,0 1 0,0-1 1,0 1-1,0-1 0,0 1 1,1-1-1,-1 1 0,0-1 0,0 1 1,0-1-1,1 0 0,-1 1 1,0-1-1,1 1 0,-1-1 1,0 0-1,1 1 0,-1-1 0,1 0 1,-1 1-1,0-1 0,1 0 1,0 1-1,23 6 200,-20-6-164,86 14 159,47 12-281,-121-22 87,-1 0 0,0 1 0,0 0 0,0 1 0,-1 1 0,22 15 0,-31-18 38,0 0 0,-1-1 0,1 2 0,-1-1 0,0 0 0,-1 1 0,0 0 0,1-1 1,-2 1-1,1 1 0,-1-1 0,0 0 0,0 0 0,-1 1 0,1-1 0,-2 1 0,1 0 0,-1-1 0,0 1 0,0 0 0,0-1 0,-3 11 0,0-10-40,1 0-1,-2 0 1,1 0 0,-1-1 0,1 1 0,-2-1 0,1 0-1,-1 0 1,0-1 0,0 1 0,0-1 0,-1 0 0,0-1-1,0 1 1,0-1 0,-13 6 0,-4 1-250,0-1-1,0-2 1,-47 11-1,-64 7-2433,104-22 338,-31-1 0,57-3 1657,0 0 0,0 0 0,-1 0 0,1-1 0,0 0 0,0 0 0,0 0 0,-4-2 0,-2-1-1897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0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0 161 2240,'4'-3'11093,"1"3"-12170,220-4 1125,-108 8 170,-62-5-140,63 2-22,-26 14-169,-48-7 172,150 36 251,-157-32 1812,-37-12-2106,0 0 0,0 0 0,0 0-1,0 0 1,0 0 0,0-1 0,0 1 0,0 0-1,0 0 1,0 0 0,0 0 0,1-1 0,-1 1-1,0 0 1,0 0 0,0 0 0,0 0 0,0-1-1,0 1 1,0 0 0,0 0 0,-1 0 0,1 0-1,0-1 1,0 1 0,0 0 0,0 0 0,0 0 0,0 0-1,0-1 1,0 1 0,0 0 0,0 0 0,-1 0-1,1 0 1,0 0 0,0-1 0,-4-5 258,-11-10-175,-1 0 0,-1 1 0,1 1 1,-37-23-1,-83-36 346,133 72-432,-51-23-93,34 14 136,18 8-49,-1 0 0,0 1 1,0-1-1,-1 1 0,1 0 1,-5-2-1,-11-2-74,13 3-533,13 3-791,108 31 424,-68-18 984,-6-2-49,61 27 0,-84-31-17,-5-2 91,-1-1-1,0 1 1,16 12 0,-19-12 55,-8-5-57,0-1 1,1 1 0,-1 0-1,0 0 1,1 0-1,-1 0 1,0 0 0,0 0-1,0 0 1,0 0-1,0 0 1,0 0 0,0 1-1,0-1 1,-1 0 0,1 1-1,0-1 1,-1 0-1,1 1 1,-1-1 0,1 1-1,-1-1 1,0 4 0,0 6 15,-1 1 0,0 0 1,-1-1-1,-1 1 0,0-1 1,0 1-1,-1-1 1,0 0-1,-1-1 0,-1 1 1,1-1-1,-2 0 0,-8 11 1,-2 0 25,7-9-13,0 0 0,0-1-1,-13 11 1,1-5 46,-1 1-160,0 0-1,-40 21 1,47-34-1680,27 2-6315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2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479 83 4064,'-1'-1'113,"1"0"1,0 0-1,-1-1 1,1 1 0,0 0-1,0 0 1,0 0-1,0 0 1,0-1-1,0 1 1,1 0-1,-1 0 1,0 0-1,0 0 1,1 0-1,-1 0 1,1 0-1,-1 0 1,1 0-1,-1 0 1,1 0-1,1-2 1,-1 2 114,0-1 0,0 1 0,0-1 1,-1 1-1,1-1 0,0 1 0,-1-1 0,1 0 1,-1 1-1,0-1 0,1-2 656,-1 4-847,-1-1 0,1 1 0,0 0 1,0 0-1,-1 0 0,1 0 0,0 0 0,-1 0 0,1 0 1,0 0-1,0 0 0,-1 0 0,1 0 0,0 0 0,-1 0 0,1 0 1,0 0-1,0 0 0,-1 0 0,1 0 0,0 0 0,-1 0 1,1 0-1,0 0 0,0 1 0,-1-1 0,1 0 0,0 0 0,0 1 1,-6 6 40,0 1 0,1 0 0,1 0 0,-1 0 1,2 1-1,-5 11 0,-14 58 156,17-58-162,-4 20-132,2-8 147,-1-1 0,-2 0 0,-25 54 0,30-74 23,-1-1 0,0 1 1,-1-1-1,0-1 0,-1 1 0,0-1 0,0-1 1,-1 0-1,0 0 0,-1 0 0,-13 7 1,18-11 23,-1-1 0,0 0 1,0 0-1,0-1 1,-1 0-1,-10 3 1,13-5-57,0 1 0,0-1 0,0 0 0,0-1 0,0 1 1,0-1-1,0 0 0,0 0 0,0 0 0,0 0 1,0-1-1,-3-1 0,0-1-30,0 0 0,1-1 1,0 1-1,0-1 0,0 0 0,1-1 1,0 1-1,0-1 0,0 0 0,0 0 0,1-1 1,0 0-1,1 1 0,-5-13 0,-3-10-83,2 1-1,-8-42 0,14 53 23,-2-1-120,2-1 1,0 1-1,1-1 1,1 0-1,1-20 1,1 17-10,-1 12 12,1 0-1,3-20 0,-3 26 77,0 1 0,1-1 0,-1 1 0,1-1-1,-1 1 1,1 0 0,0 0 0,0-1 0,1 1-1,-1 1 1,6-6 0,-2 3 59,0 1 0,0-1 1,1 2-1,0-1 0,0 1 0,0 0 0,0 0 1,14-3-1,64-9 108,-79 14-182,35-4 156,-1 1 0,0 2 1,1 2-1,54 7 1,-69-2-15,0 1-1,0 2 1,-1 1 0,28 13 0,-38-16 128,-7-3-30,-1-2-1,1 1 1,0-1-1,-1 0 1,1-1-1,12 0 1,-15 0 32,-3 0-149,0-8-4497,-2 7 4190,0 1 1,0-1-1,0 0 0,0 0 0,0 1 0,0-1 0,0 0 1,0 1-1,0-1 0,0 0 0,-1 1 0,1-1 0,0 0 1,-1 1-1,1-1 0,0 1 0,-1-1 0,1 0 0,-1 1 1,1-1-1,-1 1 0,1-1 0,-1 1 0,1 0 0,-1-1 1,0 0-1,-12-7-2947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3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3 256 2976,'0'0'45,"0"0"0,-1-1 0,1 1 0,0 0 0,0 0 0,0 0 0,-1 0 0,1 0 0,0-1 0,0 1 0,0 0 0,0 0 0,0 0 0,0-1 0,-1 1-1,1 0 1,0 0 0,0-1 0,0 1 0,0 0 0,0 0 0,0 0 0,0-1 0,0 1 0,0 0 0,0 0 0,0-1 0,0 1 0,0 0 0,0 0 0,0 0 0,0-1 0,0 1 0,1 0 0,5-9 599,-5 8-338,0 0 0,0 0 0,0 0 0,-1 0 0,1 0 0,0 0-1,-1 0 1,1 0 0,-1 0 0,1 0 0,-1 0 0,1 0 0,-1-2 0,0-5 582,1 5-562,-1 0 0,0 0 1,0 0-1,-1 0 0,1 0 1,-1 0-1,0-4 1,0 5-295,0-1 1,1 1 0,-1-1 0,1 1-1,0 0 1,-1-1 0,1 1 0,1-1 0,-1 1-1,0-1 1,0 1 0,1-1 0,0 1-1,-1 0 1,1-1 0,1-2 0,3-4 190,0 0 0,10-13 0,-3 3-89,-7 12-68,0-1 0,1 1 0,0 0 1,10-9-1,3-4 72,-16 15-114,-2 4-29,-1 1 1,1-1-1,-1 0 1,0 1-1,1-1 1,0 0-1,-1 1 1,1-1-1,-1 1 1,1-1-1,0 1 1,-1-1-1,1 1 0,0-1 1,-1 1-1,1 0 1,0-1-1,0 1 1,-1 0-1,1 0 1,0-1-1,1 1 1,3-1-13,0 0 1,0 0-1,1 1 1,-1 0 0,0 0-1,0 0 1,0 0-1,0 1 1,0 0-1,0 0 1,0 0-1,0 1 1,0-1-1,0 1 1,0 0-1,-1 1 1,1-1 0,-1 1-1,0 0 1,1 0-1,-1 0 1,6 8-1,71 90-164,-5-22 1082,-75-78-832,0-1-1,0 1 0,0 0 1,0 0-1,0-1 0,0 1 1,0-1-1,0 1 0,0 0 1,0-1-1,0 0 0,0 1 1,0-1-1,0 0 0,0 0 1,1 1-1,-1-1 0,0 0 1,0 0-1,0 0 1,0-1-1,0 1 0,1 0 1,-1 0-1,0 0 0,0-1 1,0 1-1,0-1 0,0 1 1,0-1-1,0 1 0,0-1 1,0 0-1,0 1 0,0-1 1,0 0-1,1-1 0,1-3 1,1-1-1,0 1 0,0-1 1,9-7-1,-8 8-16,0-1 0,0 1 1,-1-1-1,8-12 0,-9 12-45,-2 5-47,0 1 0,-1-1-1,1 0 1,-1 0 0,1 0 0,-1 0 0,0 0 0,1 0 0,-1 0 0,0 0 0,0-2-1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4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4384,'0'0'34,"0"0"-1,0 0 1,0 0 0,0 0 0,0 0 0,0 0 0,0 0-1,0 0 1,0 0 0,0 0 0,0 0 0,0 0-1,0 0 1,0 0 0,0 0 0,0 0 0,0 0-1,0-1 1,0 1 0,0 0 0,0 0 0,0 0-1,0 0 1,0 0 0,0 0 0,0 0 0,0 0-1,0 0 1,0 0 0,0 0 0,0 0 0,0 0-1,0 0 1,0 0 0,0 0 0,1 0 0,-1 0-1,0 0 1,0 0 0,0 0 0,0 0 0,0 0 0,0 0-1,0 0 1,0 0 0,0 0 0,0 0 0,0 0-1,0 0 1,0 0 0,0 0 0,0 0 0,0 0-1,0 0 1,1 0 0,-1 0 0,0 0 0,0 0-1,0 0 1,0 0 0,0 0 0,5 5 1101,6 11-212,5 27 213,19 87 1,-24-84-796,16 111 752,-26-139-630,-1 21 0,0-18-221,0-19 206,-1 5-624,-16-18-4693,8 6 1717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4.8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6 193 4896,'0'0'90,"0"0"0,-1 0 0,1-1 0,0 1 0,-1 0 0,1 0 0,0 0 0,-1-1 0,1 1 0,0 0 1,0 0-1,0-1 0,-1 1 0,1 0 0,0 0 0,0-1 0,0 1 0,-1 0 0,1-1 0,0 1 0,0 0 0,0-1 0,0 1 0,0 0 0,0-1 0,0 0 1,8-2 2099,2 1-2183,99-33 1572,-82 26-1407,163-47 1032,76 25-92,-127 18-667,74-2 462,-56 3-417,-144 11-539,-10 2 39,0-1 1,0-1-1,0 1 1,0 0-1,0-1 1,0 0-1,0 1 1,0-1 0,5-3-1,-7 3-1099,-6 2-2656,-8 4 1466,-9 6-2042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6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1 245 4736,'0'0'60,"0"0"0,0-1 0,0 1 0,0 0 1,1 0-1,-1 0 0,0 0 0,0 0 0,0 0 0,1 0 1,-1 0-1,0 0 0,0 0 0,0 0 0,1 0 0,-1 0 1,0 0-1,0 0 0,0 0 0,1 0 0,-1 0 0,0 0 1,0 0-1,1 0 0,-1 0 0,0 0 0,0 0 0,0 0 1,0 1-1,1-1 0,-1 0 0,0 0 0,0 0 0,0 0 0,0 0 1,1 1-1,-1-1-48,0 1 1,1-1-1,-1 0 1,1 1-1,-1-1 1,0 0-1,1 0 1,-1 0-1,1 1 1,-1-1-1,1 0 1,-1 0-1,1 0 1,-1 0-1,1 0 1,-1 1-1,1-1 1,-1 0-1,1 0 1,-1 0-1,1-1 1,-1 1-1,1 0 1,0 0-1,15-4-24,13-2 886,-2-1-1,1-1 1,50-23 0,-24 0-15,-47 26-746,-2 3-103,-2 9-139,44 203-202,-18-79 252,4-20 512,-25-88-226,-1-4 47,1-1 0,11 20 0,-19-38-209,0 0 0,1 1 0,-1-1 0,0 0 0,0 0 0,0 0 0,0 0 0,0 1 0,0-1-1,0 0 1,0 0 0,1 0 0,-1 0 0,0 0 0,0 1 0,0-1 0,0 0 0,1 0 0,-1 0 0,0 0-1,0 0 1,0 0 0,0 0 0,1 0 0,-1 0 0,0 0 0,0 0 0,0 0 0,1 0 0,-1 0 0,0 0 0,0 0-1,0 0 1,1 0 0,-1 0 0,0 0 0,0 0 0,0 0 0,1 0 0,5-8 327,0-12-391,-4-13 178,-2-1 0,-6-53 0,5 75-140,-7-184 386,3 44-896,5 149 460,1-1-1,-1 1 1,1-1-1,0 0 0,-1 1 1,2-1-1,-1 1 1,0 0-1,1-1 1,-1 1-1,1 0 1,0 0-1,0 0 1,1 0-1,-1 0 1,0 1-1,1-1 0,0 1 1,-1-1-1,1 1 1,0 0-1,0 0 1,6-2-1,6-4 21,0 2-1,1 0 0,30-7 1,-38 11-7,76-17 226,168-17 0,-202 34-20,62 7 0,-3-1 727,-106-4-773,12 0-435,-12-3-746,-8-2-891,-13 1-3681,2 0 1590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7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48 3968,'2'-1'140,"-1"-1"1,1 0-1,-1 1 0,1-1 1,0 0-1,0 1 1,-1 0-1,1-1 0,0 1 1,0 0-1,1 0 0,-1 0 1,0 1-1,0-1 1,0 0-1,1 1 0,2-1 1,15-6 1150,-17 5-1007,-1 2 2,0-1 0,0 1 0,-1-1 1,1 0-1,-1 0 0,1 0 0,-1 0 0,1 0 0,-1 0 1,1-1-1,-1 1 0,0 0 0,0-1 0,2-2 1846,-4 17-2500,-34 245 1029,35-256-670,-2 24-60,0-1 1,2 0 0,4 34-1,-2-37 424,0 22 0,0-39-224,0-3-132,-1 8 57,-1-9 232,0 0-295,0-1 0,0 1-1,0-1 1,0 1 0,0-1 0,0 1-1,0-1 1,0 1 0,0-1-1,-1 1 1,1-1 0,0 1 0,0-1-1,-1 1 1,1-1 0,0 1 0,0-1-1,-1 0 1,1 1 0,-1-1-1,0 1 1,-3 4 136,4-5-124,0 0-1,0 0 1,-1 0 0,1 0-1,0 0 1,0 1 0,-1-1-1,1 0 1,0 0 0,0 0 0,0 0-1,-1 1 1,1-1 0,0 0-1,0 0 1,0 1 0,0-1-1,0 0 1,-1 0 0,1 1-1,0-1 1,0 0 0,0 1-1,0-1 1,0 0 0,0 2-7,0-1 2,0-1 0,0 1 0,0-1 1,0 1-1,0-1 0,0 1 0,-1-1 1,1 1-1,0-1 0,0 0 0,0 1 1,-1-1-1,1 1 0,0-1 0,-1 1 1,1-1-1,0 0 0,-1 1 0,1-1 1,0 0-1,-1 1 0,1-1 0,-1 0 1,1 0-1,-1 1 0,1-1 0,0 0 1,-1 0-1,0 0 0,0 1 86,2 0-285,0-1 234,0 1 1,0-1 0,0 1 0,0-1-1,0 0 1,0 1 0,0-1 0,0 0 0,0 0-1,0 0 1,0 0 0,0 1 0,0-1-1,0-1 1,2 1 0,-1-1 33,13-2 507,26-12 0,-37 13-577,0 1 0,0 0 0,0 0-1,0 1 1,9-1 0,-9 0-7,0 1 0,1 0 0,-1-1-1,7-2 1,8-5 173,-18 7 321,-24 13-13664,9-4 10591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7.7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0 188 2976,'0'-1'87,"0"1"0,1 0 1,-1 0-1,0 0 0,0-1 0,0 1 0,0 0 1,0 0-1,1 0 0,-1-1 0,0 1 1,0 0-1,0 0 0,1 0 0,-1 0 0,0 0 1,0-1-1,0 1 0,1 0 0,-1 0 0,0 0 1,0 0-1,1 0 0,-1 0 0,0 0 1,0 0-1,1 0 0,-1 0 0,0 0 0,0 0 1,1 0-1,-1 0 0,0 0 0,1 0 54,-1 0 0,1 0 0,-1 0 0,0 0 0,1 0-1,-1 0 1,1 0 0,-1 0 0,0 0 0,1 0 0,-1 0-1,0 0 1,1 0 0,-1 0 0,1-1 0,-1 1 0,0 0 0,1 0-1,-1 0 1,0-1 0,1 1 0,-1 0 0,0 0 0,0-1-1,1 1 1,-1 0 0,0-1 0,0 1 0,0 0 0,1-1 0,-1 1-1,0 0 1,0-1 0,0 1 0,0-1 0,0 1 0,0 0-1,1-1 1,0-2 6,0 0-1,0-1 0,1 1 0,-1 1 1,1-1-1,2-3 0,-3 5 153,-1-1-150,1 0 1,0 0-1,0 0 0,-1 0 0,1 0 1,1 0-1,-1 0 0,0 0 0,0 0 1,1 1-1,-1-1 0,1 0 1,-1 1-1,4-3 0,11-14 199,-9 9-152,0-1 0,1 1 0,0 0 0,0 1 0,1 0 0,13-10 1,-11 10 179,0 1-242,-9 6-123,-1-1 0,1 1 0,0 0 1,0-1-1,0 1 0,-1-1 1,2-1-1,-2 2 90,-1-1-259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8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84 2720,'-12'-15'3168,"8"1"6624,34 3-8747,-22 7-902,1 0 0,-1 1 1,1 0-1,0 0 0,0 1 1,1 0-1,13 0 0,-3-3 27,-20 4-233,1 1 0,0 0 0,0 0 0,-1-1 0,1 1 0,0-1 0,-1 1 1,1 0-1,0-1 0,-1 1 0,1-1 0,-1 1 0,1-1 0,-1 0 0,1 1 0,-1-1 0,1 0 0,-1 1 0,1-1 0,-1 0 0,-18-3-13392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9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4 139 2656,'-3'-8'11424,"14"-1"-11611,1-4 702,2-3-326,1 0-1,1 2 1,18-15-1,-23 21-138,-6 4-59,-1 0 0,1 1 0,0 0 1,10-5-1,-14 7 0,1 1 0,-1-1 0,0 1 0,0 0 0,1-1 0,-1 1 0,0 0 0,1 0 0,-1 0 0,0 0 0,0 0 0,1 0 0,-1 0 0,0 1 0,1-1 0,-1 0 0,0 1 0,0-1 0,1 1 1,-1 0-1,0-1 0,0 1 0,0 0 0,0-1 0,0 1 0,0 0 0,1 2 0,57 71-258,-50-63 515,2 1 0,-1-2 0,2 0 0,-1 0 0,1-1 0,14 8 0,-21-14-104,0-1 0,0 0-1,0 0 1,0 0-1,0 0 1,0-1 0,1 0-1,-1 0 1,1 0-1,-1-1 1,0 0 0,1 0-1,-1 0 1,1-1-1,-1 1 1,0-1 0,1-1-1,-1 1 1,0-1-1,6-2 1,-2 0-45,0-1-1,0 0 1,-1 0 0,0-1-1,0 1 1,0-2 0,0 1-1,-1-1 1,9-11 0,-14 15-63,0 1 1,0-1-1,0 1 1,1 0 0,-1 0-1,6-4 1,-7 6-185,-1-1-1,1 1 1,-1-1 0,1 0 0,-1 0 0,1 1 0,-1-1 0,1 0 0,-1 0 0,0 0 0,1 1-1,-1-1 1,0 0 0,0 0 0,0 0 0,0 0 0,0 0 0,0-1 0,1 1-208,-1 0 1,0 0-1,0 0 1,-1 0-1,1 1 1,0-1-1,0 0 1,0 0 0,-1 0-1,1 0 1,0 1-1,0-1 1,-1 0-1,1 0 1,-1 1-1,1-1 1,-1 0-1,0 0 1,-8-4-4162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92 8480,'6'-24'2730,"-5"24"-2690,-1 0 0,0 0-1,0-1 1,0 1 0,0 0 0,0 0-1,0-1 1,0 1 0,0 0-1,1 0 1,-1-1 0,0 1-1,0 0 1,0 0 0,0-1 0,0 1-1,0 0 1,-1 0 0,1-1-1,0 1 1,0 0 0,0 0-1,0-1 1,0 1 0,0 0 0,-1-1-1,-1-2-7,2 2 191,-1 1 0,0-1 0,1 0 0,-1 0 0,1 0 0,-1 0 0,1 1 0,0-1 0,-1 0 0,1 0 0,0 0 0,0 0 0,-1 0 0,1 0 0,0 0 0,0 0 0,0 0 0,0 0 0,0 0 0,1-2 0,0-1 1121,-1 3-1084,0-1-1,1 1 0,-1 0 1,0-1-1,1 1 1,-1 0-1,1 0 0,-1-1 1,1 1-1,0 0 0,0 0 1,-1 0-1,1 0 0,0 0 1,0 0-1,0 0 0,0 0 1,0 0-1,0 0 0,0 1 1,0-1-1,1 0 0,-1 1 1,0-1-1,0 1 0,1-1 1,-1 1-1,0-1 1,3 1-1,20-3 633,0 2-1,0 1 1,32 3 0,-50-3-870,50 1 167,-19-1-1488,1 3-4065,-17-1 2926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00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16 3136,'-5'-8'807,"17"0"7942,-11 24-6943,-1 28-3091,0-35 1992,-3 305 919,6-205-1135,7 29-496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00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2 157 5408,'-1'0'2236,"6"1"-1372,14 0-199,142-19 4053,212-38-3345,-163 29-485,375-2-1,-582 29-989,0 0-65,0 0 0,0 0-1,0 0 1,0 0 0,0-1-1,0 1 1,-1-1 0,1 0-1,0 1 1,0-1 0,0 0 0,3-3-1,-6 4 33,0 0 0,1-1-1,-1 1 1,0-1-1,0 1 1,0 0 0,0-1-1,0 1 1,0-1 0,0 1-1,0 0 1,0-1 0,0 1-1,0-1 1,0 1 0,0 0-1,0-1 1,-1 1-1,1-1 1,0 1 0,0 0-1,0-1 1,-1 1 0,1 0-1,-1-1 1,1 0-399,-5-8-1215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01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75 4480,'4'0'1232,"-1"-2"0,0 1 0,1 0 0,-1 0 0,7-5 2570,8 18-3476,-7-2-298,-1 1 1,0 0-1,0 1 1,-1 0 0,13 24-1,10 12-114,4 3 283,43 77 1,-68-107-190,6 11 85,-14-27-38,0 0 0,0 0 0,1 0 0,-1 0 0,1 0 1,0-1-1,1 1 0,8 6 0,-11-9 25,0-1-83,5 4 3092,2-13-1935,-6 5-1064,-1 0 0,1-1-1,-1 1 1,0-1 0,0 1 0,-1-1 0,1 0 0,1-6 0,6-35 282,-7 33-257,14-126 26,-4 29-821,-8 77-88,-4 24-232,1-1 1,0 0 0,0 1-1,1-1 1,0 1-1,0 0 1,1 0 0,0 0-1,7-14 1,10-4-1449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31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3 576,'0'-1'17,"0"1"1,0 0-1,0 0 1,0 0-1,0 0 1,0 0-1,0 0 1,0-1-1,-1 1 1,1 0-1,0 0 1,0 0-1,0 0 0,0 0 1,0 0-1,-1 0 1,1 0-1,0 0 1,0 0-1,0 0 1,0 0-1,0 0 1,-1 0-1,1 0 1,0 0-1,0 0 1,0 0-1,0 0 0,-1 0 1,1 0-1,0 0 1,0 0-1,0 0 1,0 0-1,0 0 1,-1 0-1,1 0 1,0 0-1,0 1 1,0-1-1,0 0 0,0 0 1,0 0-1,-1 0 1,1 0-1,0 0 1,0 1-1,-7 2 2702,3 6-2578,4-8 151,-1-1 0,1 1 0,0 0 0,-1-1 0,1 1 0,-1 0 0,1 0 0,0-1 0,0 1 0,-1 0 0,1 0-1,0-1 1,0 1 0,0 0 0,0 0 0,0 0 0,0-1 0,0 1 0,0 0 0,1 1 0,1 3 407,-1-3-527,0-1-1,0 1 1,1 0 0,-1 0-1,0 0 1,1-1 0,-1 1-1,1-1 1,-1 1-1,1-1 1,0 1 0,0-1-1,0 0 1,-1 0 0,5 2-1,1-1 26,-1 0-1,1 0 1,0-1-1,-1 1 0,9-1 1,17 5 294,28 6 230,-37-8-601,0 1 1,22 9-1,-26-8 22,34 6 0,-18-6 54,37 6-142,-14-4-140,-48-6 133,15 3 298,0-1 1,32 1-1,-25-2 190,3 1-76,-33-4-416,1 0-1,-1 0 1,1-1-1,-1 1 1,1 0-1,-1-1 0,1 1 1,-1-1-1,0 0 1,4-2-1,-5 3-170,0 0 48,-1-1 0,0 1 1,1 0-1,-1 0 0,0 0 0,1 0 0,-1 0 1,0-1-1,1 1 0,-1 0 0,0 0 0,1 0 1,-1-1-1,0 1 0,0 0 0,1-1 0,-1 1 1,0 0-1,0 0 0,1-1 0,-1 1 0,0 0 1,0-1-1,0 0 0,37-14-14932,-23 2 13257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34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1381 3072,'-2'2'4540,"9"-3"-3160,2-4-1112,0 0 1,-1-1 0,1 0 0,-1 0-1,-1 0 1,1-1 0,-1-1 0,-1 1-1,1-1 1,-1 0 0,0 0 0,7-14-1,0-4-186,-2-1-1,0 0 0,8-32 0,26-111 495,-28 107-462,25-78 12,35-118-161,-33 99 134,37-81-29,-78 229 163,-1-1 1,0 0-1,-1 1 1,0-1-1,-1-15 1,0 19-99,0 9-148,0 0 1,0-1-1,0 1 1,0 0 0,0-1-1,0 1 1,0 0 0,0 0-1,0-1 1,0 1 0,0 0-1,-1 0 1,1-1-1,0 1 1,0 0 0,0 0-1,0 0 1,0-1 0,-1 1-1,1 0 1,0 0 0,0 0-1,0-1 1,-1 1-1,1 0 1,0 0 0,0 0-1,0 0 1,-1 0 0,1 0-1,0 0 1,0-1 0,-1 1-1,1 0 1,0 0 0,0 0-1,-1 0 1,1 0-1,0 0 1,-1 0 0,1 0-1,0 0 1,-1 1-7,0-1-1,1 0 1,-1 0 0,1 0 0,-1 1-1,0-1 1,1 0 0,-1 0-1,1 1 1,-1-1 0,1 1 0,-1-1-1,1 0 1,-1 1 0,1-1-1,0 1 1,-1-1 0,1 1 0,-1 0-1,-20 42-5,2 0 0,2 1-1,-16 65 1,-20 178 116,31-155-241,14-84 164,3 1 1,0 54-1,5-91-48,-1 9 55,2 1-1,0 0 1,1-1 0,8 33-1,-3-29-33,-3-9 97,0 0 1,14 31-1,-16-43-71,0 1 0,1-1 0,0 0 0,-1 0 0,1-1 0,1 1 0,-1-1 0,0 1 0,1-1 0,0 0 0,-1 0 0,1-1 0,0 1 0,1-1 0,3 2 0,2 0-3,0-1 0,0 0-1,0-1 1,0 0 0,0-1-1,0 0 1,1-1 0,-1 0 0,0 0-1,0-1 1,0-1 0,0 1-1,0-2 1,0 1 0,0-2-1,0 1 1,10-6 0,-4 0 7,0 0-1,-1 0 1,0-2 0,-1 0 0,0 0-1,-1-1 1,0-1 0,21-28 0,-16 17 75,0-2 1,-2 0 0,-1-1 0,17-42 0,-31 66-79,1-1 0,-1 0 1,0 0-1,0 1 1,-1-1-1,1 0 1,-1 0-1,0 0 1,0 0-1,0 0 1,0 0-1,-1 0 1,-1-5-1,2 8-27,-1 0 0,1 0 0,-1 1 0,0-1 0,1 1 0,-1-1 1,0 1-1,1-1 0,-1 1 0,0-1 0,0 1 0,1-1 0,-1 1 0,0 0 0,0-1 0,0 1 0,0 0 0,0 0 0,1 0 0,-1 0 0,0 0 0,0 0 0,0 0 0,0 0 0,0 0 0,0 0 1,-1 1-1,-2-1-15,1 1 0,-1 0 1,1 0-1,-1 0 1,-4 3-1,-3 3-6,0 0-1,1 1 0,-1 0 1,1 1-1,1 0 1,0 0-1,0 1 0,1 0 1,0 1-1,-8 15 1,8-12-16,1 0-1,0 1 1,1 0 0,1 0 0,0 1 0,1 0 0,1-1-1,-2 18 1,5-27 65,0 1-1,0 0 0,0 0 1,0-1-1,1 1 1,1-1-1,-1 1 1,1-1-1,0 1 0,3 7 1,-3-11 6,-1 0 1,1-1 0,0 1-1,0 0 1,0-1 0,0 1-1,0-1 1,1 1-1,-1-1 1,1 0 0,-1 0-1,1 0 1,0-1 0,0 1-1,0-1 1,0 1-1,0-1 1,0 0 0,0 0-1,0 0 1,1-1 0,3 1-1,-3 0 14,-1-1-1,0 0 1,1 0 0,-1 0-1,1 0 1,-1 0-1,0-1 1,1 0 0,-1 0-1,0 0 1,1 0-1,-1 0 1,0 0 0,0-1-1,0 0 1,0 1-1,0-1 1,-1 0 0,1 0-1,0-1 1,-1 1-1,0-1 1,1 1 0,-1-1-1,0 0 1,-1 0-1,1 1 1,0-1 0,-1-1-1,1 1 1,-1 0-1,0 0 1,0 0 0,0-1-1,-1 1 1,1 0-1,-1-1 1,0-4 0,1-24-124,0 18 131,-1-1 0,-2-20 0,1 30-28,-12-71 252,10 65-248,0 0 1,-1 0 0,0 0-1,-8-15 1,-7-14-78,18 40 39,1 0-1,0-1 1,-1 1-1,1 0 0,0-1 1,0 1-1,-1 0 0,1-1 1,0 1-1,0 0 0,0-1 1,-1 1-1,1-1 0,0 1 1,0 0-1,0-1 0,0 1 1,0-1-1,0 1 0,0-1 1,0 1-1,0 0 0,0-1 1,0 1-1,0-1 0,0 1 1,0-1-1,0 1 0,0 0 1,1-1-1,-1 1 1,0-1-1,0 1 0,0 0 1,1-1-1,-1 1 0,0 0 1,1-1-1,-1 1 0,0 0 1,1-1-1,-1 1 0,0 0 1,1 0-1,-1 0 0,0-1 1,1 1-1,-1 0 0,1 0 1,-1 0-1,0 0 0,1 0 1,-1-1-1,1 1 0,-1 0 1,1 0-1,-1 0 0,0 0 1,1 0-1,-1 0 0,1 1 1,5-1 15,0 0 1,0 1 0,9 1-1,-11-1 72,59 3-169,-54-3 336,0-1 1,15 0-1,-8-1 183,-15 1-428,18 0 65,-17 0-39,1 1 28,0-1 1,-1 0-1,1-1 1,0 1 0,0 0-1,0-1 1,-1 1-1,1-1 1,0 0-1,-1 0 1,1 0 0,2-2-1,2-1 5,6-4 373,-1 0 1,14-13-1,4-5-206,30-38 0,-49 51-189,-1 0 0,0-1 0,-1 0 1,-1-1-1,11-25 0,2-17 71,-2 0 0,-3-1 0,-3-1 0,11-103 0,-24 85-1388,-8 101 545,3 2 635,-3 29 1,3-14 91,-17 178-99,-4 84 25,24-276 106,-2 264 509,5-184-505,2-71 442,-3-35-278,0 0-292,0-1 0,1 1 0,-1 0 0,0-1 0,0 1 1,1-1-1,-1 0 0,0 1 0,1-1 0,-1 1 0,1-1 0,-1 1 0,1-1 0,0 1 0,1-4-451,-1 1-1,1-1 1,0 1 0,-1-1-1,0 0 1,1 1 0,-1-1-1,1-4 1,3-8-1038,12-25-832,4-9-1621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34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 5408,'-16'-1'2353,"9"2"3683,8 0-5444,5 3-365,0 0 1,0-1-1,0 1 0,1-1 1,-1-1-1,1 1 0,10 1 0,54 10 464,-68-13-672,168 12 1167,-39-5-799,-27-4-35,-96-1-310,-8-2-59,0 0 0,1 0 1,-1-1-1,1 1 0,-1-1 0,1 0 1,-1 1-1,1-1 0,-1 0 0,1 0 1,-1 0-1,3 0 0,-2 0-106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40.7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231 584 1248,'-4'0'7025,"-6"0"-4046,-26 1-2317,30 1-611,0 1 1,1-1-1,-1 1 0,1 1 0,0-1 0,0 1 0,-6 5 0,-7 5-6,13-11 38,0 1 1,0 0 0,1 1-1,0-1 1,0 1 0,0-1-1,-6 11 1,2 0 98,-9 23 0,6-12 1,5-10-42,0 1 1,-6 29-1,4-12-224,7-29 141,0 0 1,0 0-1,0 0 0,1 0 0,0 0 1,0 0-1,0 0 0,1 0 1,-1 0-1,1 0 0,0 0 1,3 7-1,-1-6 29,0 0 0,0 0 0,0 0 0,1 0 0,0-1 0,0 0 0,0 0 0,10 9 0,-10-11-47,0 0-1,0 0 1,0 0-1,1-1 0,-1 1 1,1-1-1,-1 0 1,1-1-1,0 1 1,-1-1-1,1 0 1,0 0-1,0-1 0,9 1 1,4-2 82,0 0 0,32-7 0,-42 6-88,7 0 14,-1-2-1,1 0 1,-1-1 0,0 0-1,-1-1 1,16-9 0,-21 10 4,0-1 1,0 0-1,0 0 1,-1 0 0,0-1-1,0 0 1,-1 0-1,0-1 1,0 0 0,7-13-1,-8 11-69,-1-1 0,0 0 0,0 1-1,-1-1 1,3-21 0,-3 5 205,-1-37-1,-2 61-186,0 0 0,0 0-1,-1 0 1,1 0 0,-1-1 0,0 1-1,1 0 1,-2 0 0,1 0 0,0 1-1,-1-1 1,1 0 0,-1 0-1,0 1 1,0-1 0,-2-2 0,0 1-17,0 1 1,0 0 0,0 0 0,-1 0-1,1 0 1,-1 1 0,1 0 0,-1 0-1,-5-2 1,-7 0-45,0 0-1,-1 1 1,1 1-1,-34 0 0,45 2 65,-5 1 37,-1-1 0,0-1 0,0 0-1,-20-5 1,11 5-18,7 1 493,196 0 471,-181 0-545,28 0-1082,-25 1 661,-2-1-25,-1 0 0,1 0 1,-1 1-1,1-1 1,-1 0-1,1 0 0,-1 0 1,1-1-1,-1 1 1,0 0-1,1 0 0,-1-1 1,1 1-1,-1-1 1,3-1-1,-3 2 340,10 1-511,1-1 186,-1 0 1,0-1-1,1 0 1,-1 0-1,18-6 0,53-20 256,-69 25-267,-12 2-29,1-1 1,0 1 0,0 0 0,-1-1 0,1 1-1,0-1 1,-1 0 0,1 1 0,2-3-1,14-5 177,-15 7-116,-1 1 0,0-1-1,0 0 1,0 0 0,0 0 0,0 0-1,0-1 1,0 1 0,0 0-1,0-1 1,-1 1 0,1-1 0,2-3-1,5-4-55,-8 9 33,-1-1 0,1 1 0,0-1 0,-1 1 0,1-1 0,-1 1 0,1-1 0,-1 0 0,1 1 0,-1-1 0,1 0 0,-1 1 0,1-1-1,-1 0 1,0 1 0,1-2 0,-1 0 8,1-1-1,0 1 0,0 0 0,0 0 0,0 0 1,1 0-1,-1 0 0,2-2 0,-1 2-2,0 0 0,-1 0-1,1-1 1,-1 1 0,1-1 0,-1 1 0,1-5-1,6-7-37,-7 13 28,0-1 0,0 0 0,0 1 0,0-1 0,0 0-1,0 1 1,0-1 0,0-3 0,21-67 423,27-207-486,-44 231-10,-4 17-534,-1 30 486,0 43-1777,-3 60 1959,-18 109 0,-30 103 745,31-202-747,-73 320 864,56-272-611,35-150-115,-3 11 198,4-18 66,0-13 336,3-18-899,1 0-1,2 0 0,0 0 1,2 1-1,17-44 0,39-66-429,-46 103 464,-11 23 49,0 1-1,0 0 0,1 0 1,14-14-1,-18 20-30,1 0 0,0 0 0,0 1 0,1-1 0,-1 1 0,1 0-1,-1 1 1,1-1 0,0 1 0,0 0 0,0 0 0,7-2 0,-9 4 31,0 0 0,-1 0 1,1 0-1,0 0 0,0 0 0,0 1 0,0 0 0,-1-1 0,1 1 1,0 0-1,-1 0 0,1 0 0,-1 1 0,3 1 0,5 3 96,0 1 0,9 9-1,4 3 104,-18-16-190,-1 1 1,1-1 0,-1 1-1,1 1 1,-1-1 0,-1 0-1,1 1 1,-1 0 0,1 0-1,3 8 1,-7-11-491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49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1 432 2144,'2'-2'7899,"3"-8"-6431,3-15-1838,47-204 1513,-34 151-899,-18 68-128,-1 1 0,-1-1 0,0 0 1,1-15-1,0 21-70,-2 3-41,0 1 1,1-1 0,-1 1-1,0 0 1,0-1 0,1 1-1,-1-1 1,0 1 0,0-1-1,0 1 1,1-1 0,-1 1-1,0-1 1,0 1 0,0-1-1,0 1 1,0-1 0,0 1 0,0-1-1,0 1 1,0-1 0,0 0 52,0 0 92,0-1-60,0 2-132,3 28-854,2 21 1082,-3-20-85,0 0-1,8 29 1,-1-4 104,-5-35-199,0-1 0,2 1 0,8 21-1,-2-9 132,-11-27-104,1 0 0,0 0 0,-1 0 0,1-1 0,1 1 0,-1-1 0,0 1 0,1-1 1,0 0-1,0 0 0,0 0 0,0 0 0,0-1 0,0 1 0,1-1 0,-1 0 0,8 3 0,-5-3-3,0 0-1,0 0 1,0-1-1,0 0 1,0 0-1,0-1 1,0 0-1,1 0 1,-1 0-1,0-1 1,8-1-1,1-1 28,-1 0 0,0 0 0,0-2 0,0 1 0,-1-2 0,1 0-1,-1 0 1,15-11 0,-6 0 23,-1-1 0,-1-1 0,0 0 0,-1-2 0,-2-1 0,0 0 0,22-39 0,-28 41 20,-2 0 0,0-1 0,8-29 0,-16 44-64,0 0 0,0-1-1,0 1 1,-1-12 0,0 16-74,0-1 1,0 1-1,0-1 1,-1 1-1,1-1 1,-1 1-1,0-1 1,0 1-1,0 0 1,0-1-1,0 1 1,0 0-1,-1 0 1,-1-2-1,-16 19-799,17-12 818,-1 0 1,1 0 0,0 0-1,0 1 1,0-1-1,1 0 1,-1 1-1,1-1 1,-2 6-1,-3 10 60,-3 3-28,2 0 0,0 0 1,-5 33-1,2-8 41,6-21-9,0 1 1,2 0 0,0 0 0,6 53 0,-3-74 13,0-1 0,0 0 0,0 1 0,1-1 0,0 0 0,0 0 0,1 0 0,-1 0 0,1 0-1,0-1 1,0 1 0,1-1 0,-1 0 0,1 0 0,0 0 0,0-1 0,6 5 0,-7-7 17,1 1 0,0-1 0,0 0 0,-1 1-1,1-2 1,0 1 0,0 0 0,0-1 0,0 0 0,0 0-1,5 0 1,-2 0-15,-3 0-42,0-1-1,0 1 1,0-1 0,0 0-1,0 0 1,0 0 0,0 0 0,7-5-1,27-18 187,-30 18-141,-1 0 29,-1 0-1,-1-1 0,1 1 1,-1-1-1,0 0 1,0 0-1,-1-1 1,5-11-1,2-3 57,-10 21-149,13-24 60,0-1 1,17-50 0,-1 0 8,-25 64-72,1 0-1,7-12 0,-13 24-12,1-1 0,-1 0 0,0 1-1,1-1 1,-1 1 0,1-1 0,-1 1-1,1 0 1,-1-1 0,1 1-1,-1-1 1,1 1 0,-1 0 0,1-1-1,-1 1 1,1 0 0,0-1 0,-1 1-1,1 0 1,-1 0 0,1 0-1,0 0 1,-1 0 0,1 0 0,0 0-1,-1 0 1,1 0 0,0 0 0,-1 0-1,1 0 1,0 0 0,-1 0-1,1 1 1,-1-1 0,1 0 0,0 0-1,-1 1 1,1-1 0,-1 0 0,1 1-1,-1-1 1,1 1 0,-1-1-1,1 0 1,0 2 0,1 0-38,0 0 1,0 0-1,0 0 0,-1 1 0,1-1 1,0 1-1,-1-1 0,0 1 1,2 4-1,1 11 18,-1 1-1,-1 0 1,-1 0 0,0-1-1,-3 21 1,1 3-50,2-15 96,-2 0-1,-2 0 1,0 0 0,-12 45-1,9-48 17,4-16 18,0 1 1,-1 0 0,0-1-1,0 0 1,-5 9-1,7-16-15,1-1 0,-1 1-1,1-1 1,-1 1-1,0-1 1,0 1-1,1-1 1,-1 1-1,0-1 1,0 0 0,1 1-1,-1-1 1,0 0-1,0 0 1,0 1-1,0-1 1,1 0-1,-1 0 1,0 0 0,0 0-1,0 0 1,0 0-1,1 0 1,-1-1-1,0 1 1,0 0-1,0 0 1,0-1 0,1 1-1,-2-1 1,-1 0 2,0-1 0,0 1 0,0-1 1,0 0-1,0 0 0,-4-3 0,2 0-86,2 2 71,0 0 1,0-1-1,0 1 0,0-1 0,0 1 1,1-1-1,-4-7 0,-20-25-453,26 31-254,5 7 397,11 8 239,-10-5-79,1-2 172,1-1-1,0 0 0,0 0 0,0 0 0,0-1 0,0-1 0,0 1 0,13-2 0,-20 1-24,11 0 26,1-2 0,-1 1 0,0-2 0,0 0 0,1 0 0,-2-1 0,1 0 0,0-1 0,-1-1 0,0 0 0,11-7-1,0-3-12,0 0 0,-2-2 0,0 0 0,21-24 0,-22 20-23,20-31-1,-32 42-15,1-2-1,-2 1 0,0-1 0,8-23 0,-13 32 34,1 0 0,-1 0-1,1 0 1,0 0-1,3-4 1,-6 3-595,1 5 559,0 0 0,0 0 0,-1 0 0,1 0 0,0 0 0,0 0 0,0 0 0,-1 0 0,1 0 0,0 0 0,0 1 0,0-1 0,0 0 0,-1 0 0,1 0 0,0 0 0,0 0 0,0 0 0,0 1 0,0-1 0,-1 0 0,1 0-1,0 0 1,0 1 0,0-1 0,0 0 0,0 0 0,0 0 0,0 0 0,0 1 0,0-1 0,0 0 0,0 0 0,0 0 0,0 1 0,0-1 0,0 0 0,0 1 0,-4 16-23,0 0 1,1 0-1,1 1 1,1-1-1,0 1 1,1-1-1,1 1 1,6 30-1,-1-28 41,1 0 0,10 20-1,-16-38 30,0 1-1,1-1 0,-1 1 0,1-1 0,0 0 0,-1 0 0,1 0 0,0 0 0,0 0 0,3 2 0,-4-4-5,1 1 1,-1-1-1,0 0 0,0 0 1,1 0-1,-1 0 0,0 0 0,0 0 1,1 0-1,-1 0 0,0-1 0,0 1 1,0 0-1,1-1 0,-1 1 1,0-1-1,0 1 0,0-1 0,0 0 1,0 1-1,0-1 0,1-1 0,2-2 24,0-1 0,0 1 0,-1-1 0,0 0 0,0 0 0,-1 0 0,1 0 0,2-10 0,0 1 91,-1-1-1,2-18 0,-4 21-128,-1 1 0,-1-1-1,0 0 1,-1 0 0,-2-17-1,1 22-40,1-1 0,-2 0-1,1 1 1,-1-1-1,0 1 1,0 0-1,-1 0 1,0 0 0,-5-7-1,7 13-1,1 0 1,0 0-1,0 0 0,-1 0 0,1 0 1,-1 0-1,1 0 0,-1 0 0,1 0 1,-1 1-1,0-1 0,1 1 0,-1-1 0,0 1 1,1 0-1,-1-1 0,0 1 0,0 0 1,1 0-1,-1 0 0,0 0 0,1 1 1,-3-1-1,-11 1-6,14-1 107,3 0-143,3-1 96,0 0 0,-1 0 0,1 0 0,0 0 0,4-3 0,16-4-101,7 0 243,-25 5-160,-1 1-1,1 0 1,0 0 0,0 1 0,0 0-1,0 0 1,0 1 0,14 1-1,-19-1-7,0 1 0,-1 0 0,1-1 0,0 1 0,0 0 0,-1 0 0,1 0-1,0 1 1,-1-1 0,1 0 0,-1 0 0,0 1 0,1-1 0,-1 1-1,0-1 1,0 1 0,0 0 0,0-1 0,0 1 0,0 0 0,-1 0-1,1 0 1,0 0 0,-1-1 0,0 1 0,1 0 0,-1 2 0,1 6 15,0 0 1,-1 0 0,-1 18-1,-3 12 278,-2-1 1,-1 0-1,-19 55 0,22-75-206,4-17-38,-1 1 1,1-1-1,0 1 1,-1-1-1,0 1 1,1-1 0,-1 0-1,0 1 1,0-1-1,-1 0 1,1 0-1,0 0 1,-3 4-1,3-6 99,1-1 198,0 0-322,0 0 1,0 0 0,0 0 0,1 0-1,-1-1 1,0 1 0,1 0 0,-1 0-1,1 0 1,-1 0 0,2-2 0,3-6-9,10-30-141,46-99-366,-47 113 413,20-30-1,-29 48 55,1 0 0,-1 1 0,1 0 1,1 0-1,-1 0 0,1 0 0,0 1 0,13-7 0,-20 11 13,1 1 0,0-1 0,0 1 0,0 0 0,0-1 0,0 1 0,0 0 0,0 0 0,0 0 0,0 0 0,0 0 0,0 0 0,0 0 0,1 0 0,-1 0 0,0 0 0,0 0 0,0 1 0,0-1 0,1 1 0,0 0-4,-1 0 0,1 0 0,-1 0 0,1 1 0,-1-1 0,0 0 0,1 1 0,-1-1 0,0 1 0,1 3 0,1 1 23,0 0 0,0 1-1,-1-1 1,0 1 0,1 9 0,3 30-43,7 36 275,-10-72-186,-1 0 0,1 0-1,1-1 1,0 0 0,10 18 0,-13-25-22,0 0 0,1-1 1,0 1-1,-1 0 0,1-1 0,0 1 1,-1-1-1,1 0 0,0 1 0,0-1 1,0 0-1,0 0 0,0 0 1,1 0-1,-1-1 0,0 1 0,0-1 1,1 1-1,-1-1 0,0 0 0,0 1 1,1-1-1,-1-1 0,0 1 0,1 0 1,-1 0-1,0-1 0,0 1 1,1-1-1,2-1 0,2-1-7,0 0 0,0 0 0,-1-1 1,1 0-1,-1 0 0,1 0 0,10-11 0,-7 5-29,-1-1-1,0-1 1,14-22 0,18-42-208,-5 9 156,-35 65 61,49-78-115,-42 69-30,1 0 0,-1 0 0,2 1 1,19-17-1,-27 26 104,0 0 0,-1 0 1,1-1-1,0 1 0,0 0 1,0 1-1,0-1 0,0 0 0,0 1 1,0-1-1,0 1 0,0-1 1,1 1-1,-1 0 0,0 0 0,0 0 1,4 0-1,-3 1 6,0 0-1,0 0 0,-1 0 1,1 1-1,0-1 1,-1 0-1,1 1 1,-1 0-1,1 0 1,-1 0-1,3 3 0,3 3 9,-1 1 0,-1 0 0,0 1 0,0-1 0,8 19 0,1 10 42,-8-20 333,16 29 1,-23-45 551,0-4-844,-1 1 0,1-1 0,-1 1 0,1 0-1,-1-1 1,0 1 0,0 0 0,0 0-1,-2-2 1,-1-3 15,1 1-35,-6-10-53,-1 1 0,0 0 0,-1 0 1,0 1-1,-21-19 0,31 31-26,-1 0 0,0 0 0,1 0 1,-1 0-1,0 0 0,1 1 0,-1-1 1,0 0-1,0 1 0,0 0 1,0-1-1,0 1 0,1 0 0,-1 0 1,0 0-1,0 0 0,0 0 0,0 0 1,0 1-1,0-1 0,1 1 0,-1-1 1,0 1-1,0 0 0,0-1 0,-1 2 1,0 0 6,1 0 1,0 0-1,-1 0 1,1 0 0,0 0-1,0 0 1,0 0-1,1 1 1,-1-1 0,0 1-1,1-1 1,0 1-1,-1 0 1,1-1 0,0 1-1,0 3 1,-7 36-14,3 1 0,1-1 0,3 54 0,1-91 128,0 0 1,0-1-1,1 1 1,0 0-1,0-1 1,0 1 0,0 0-1,1-1 1,3 8-1,-4-12-50,-1 0-1,0 1 1,1-1 0,-1 0-1,1 0 1,-1 0 0,0 0-1,1 0 1,-1-1-1,1 1 1,-1 0 0,0 0-1,1 0 1,-1 0 0,1 0-1,-1 0 1,0-1 0,1 1-1,-1 0 1,0 0-1,1-1 1,-1 1 0,1-1-1,-1 1 44,5-4 3,0 1 1,0-1-1,-1 0 1,0 0-1,0-1 0,0 1 1,3-6-1,21-39-13,0 2-49,49-65 93,-77 112-140,0-1 0,0 1 0,0 0 1,1 0-1,-1-1 0,0 1 0,0 0 0,1-1 1,-1 1-1,0 0 0,0 0 0,1 0 0,-1-1 1,0 1-1,1 0 0,-1 0 0,0 0 0,1 0 1,-1 0-1,0-1 0,1 1 0,-1 0 0,0 0 1,1 0-1,-1 0 0,0 0 0,1 0 0,-1 0 1,0 0-1,1 0 0,0 1 0,8 8-433,6 25 328,-12-25 53,7 16 117,26 56 149,-30-69-71,1-1 0,0 0 0,1 0 0,16 17 0,-22-26-80,0 0 1,0-1 0,-1 1-1,1-1 1,0 1-1,1-1 1,-1 0 0,0 0-1,0 0 1,1 0-1,-1 0 1,0 0-1,1-1 1,-1 1 0,0-1-1,1 0 1,-1 0-1,1 0 1,-1 0 0,1 0-1,-1 0 1,5-2-1,-1 0 24,1 0-1,0-1 1,-1 0-1,0 0 0,0 0 1,0-1-1,7-5 0,0-2-9,-1 0 0,-1 0 0,1-1 0,17-25 0,33-60 131,-45 69-122,-5 8-89,-5 7-149,1 0 0,11-12-1,-13 17-238,-8 9 36,-11 17 624,-1 0-88,11-15-128,1 0 0,-1 0-1,1 0 1,0 0 0,-3 4 0,-2 11-58,0 0 0,1 0 0,1 1 0,1-1 0,1 1-1,-3 32 1,5-36 65,0-4-10,0 0 0,0 0 1,1 0-1,0 0 0,1 0 0,0 0 0,1 0 1,5 16-1,-4-16 85,1-1 1,1 0 0,-1-1-1,11 16 1,-13-22-73,0 0 0,0-1 1,1 0-1,-1 1 0,0-1 0,1 0 0,-1 0 0,1-1 1,0 1-1,0 0 0,0-1 0,0 0 0,0 1 0,0-1 0,0 0 1,0-1-1,0 1 0,0 0 0,0-1 0,5 0 0,5 0 31,0-1 0,0-1-1,0 0 1,0-1 0,0 0-1,0-1 1,-1-1-1,18-8 1,7-7 83,45-34 0,-68 45-135,2-2 5,-1-1-1,-1 0 1,1-1 0,-2 0-1,0-1 1,-1-1 0,0 0-1,-1 0 1,-1-2 0,0 1-1,-1-1 1,-1 0 0,-1-1-1,0 0 1,5-22 0,-12 37-53,1 1 1,-1-1-1,0 0 1,1 0-1,-1 0 0,0 0 1,-1 0-1,1 0 1,-1 0-1,1 1 1,-1-1-1,0 0 1,0 0-1,0 1 1,0-1-1,0 0 1,-1 1-1,1-1 0,-1 1 1,0 0-1,1-1 1,-1 1-1,0 0 1,-3-2-1,3 2 1,-1 1 0,0-1 0,0 1 0,1-1 0,-1 1 0,0 0-1,0 0 1,0 0 0,0 1 0,0-1 0,0 1 0,-1 0 0,1-1 0,0 1 0,0 1-1,0-1 1,0 0 0,0 1 0,0-1 0,0 1 0,0 0 0,-5 2 0,3 0 11,-1 0 1,1 0 0,0 0 0,0 1-1,0 0 1,0 0 0,1 0 0,-1 1-1,1-1 1,0 1 0,1 0 0,-1 0-1,1 0 1,0 1 0,0-1 0,0 1-1,-2 11 1,-1 0 7,2 2-1,1-1 0,0 0 1,-1 33-1,4-38 29,1 1 1,0-1-1,0 0 0,1 1 1,1-1-1,0 0 1,1 0-1,11 24 0,-11-30 52,0 1 0,0-1 0,0 0 1,1 0-1,0 0 0,1-1 0,-1 0 0,1 0 0,1-1 0,-1 1 0,1-1 0,0 0 0,0-1 0,0 0 0,13 5 0,-14-7 13,-1 0-1,1-1 0,-1 1 0,1-1 1,0-1-1,-1 1 0,1-1 1,0 0-1,0-1 0,0 1 0,-1-1 1,1 0-1,0 0 0,-1-1 0,6-2 1,-4 1-17,-1 0 0,1 0 0,-1-1 0,0 0 0,-1 0 0,1-1-1,-1 0 1,0 1 0,0-2 0,0 1 0,7-12 0,-2 2-51,-2-1-1,0 0 1,0-1-1,5-19 1,16-74 4,-11 37-26,13-33-283,-26 95 103,0-6-307,-5 17 485,0 0 0,0-1 0,0 1 0,0 0 0,0 0 1,0 0-1,0-1 0,-1 1 0,1 0 0,0 0 0,0 0 0,0-1 0,0 1 0,0 0 0,0 0 0,1 0 0,-1-1 0,0 1 0,0 0 0,0 0 0,0 0 0,0-1 0,0 1 0,0 0 0,0 0 0,0 0 0,0 0 0,1-1 0,-1 1 0,0 0 0,0 0 0,0 0 0,0 0 0,1 0 0,-1 0 0,0-1 0,0 1 0,0 0 0,0 0 0,1 0 0,-1 0 1,0 0-1,0 0 0,0 0 0,1 0 0,-1 0 0,0 0 0,0 0 0,0 0 0,1 0 0,-1 0 0,0 0 0,8 8-283,-6-3 266,0 0-1,0 0 1,0 1-1,-1 0 1,0-1-1,1 11 1,0 37-35,-2-43 52,-6 232 18,-2-170 597,8-72-590,0 1-1,0-1 0,0 0 1,0 0-1,0 0 1,0 0-1,-1 0 0,1 0 1,0 0-1,0 1 0,0-1 1,0 0-1,0 0 0,-1 0 1,1 0-1,0 0 0,0 0 1,0 0-1,0 0 1,-1 0-1,1 0 0,0 0 1,0 0-1,0 0 0,0 0 1,-1 0-1,1 0 0,0 0 1,0 0-1,0 0 1,0-1-1,-1 1 0,1 0 1,0 0-1,0 0 0,0 0 1,0 0-1,0 0 0,0 0 1,-1 0-1,1-1 0,0 1 1,-6-4 13,-13-19 97,18 22-128,0 1-1,0-1 1,0 0-1,0 0 1,1 0-1,-1 0 1,0 0-1,1 0 1,-1 0 0,0 0-1,1 0 1,0-1-1,-1 0 1,1 1 11,0 1-1,0 0 1,0-1 0,0 1 0,0-1-1,0 1 1,0 0 0,0-1 0,0 1 0,0 0-1,0-1 1,0 1 0,0 0 0,1-1-1,-1 1 1,0 0 0,0 0 0,0-1-1,0 1 1,1 0 0,-1 0 0,0-1-1,0 1 1,1 0 0,-1 0 0,0-1 0,1 1-1,-1 0 1,0 0 0,1 0 0,-1 0-1,0 0 1,1 0 0,-1-1 0,0 1-1,1 0 1,-1 0 0,0 0 0,1 0 0,-1 0-1,0 0 1,1 0 0,-1 0 0,1 1-1,1-1-16,5-1 65,1 2 0,-1-1 1,1 1-1,10 2 0,-2 0 129,33 3 0,-15-3-51,230 6 1466,-196-10-1392,-58 2-203,0-2-1,-1 1 1,1-2-1,0 1 1,12-5-1,-21 6-79,-1 0-1,1-1 1,-1 1 0,1 0 0,-1-1-1,1 1 1,-1-1 0,0 1 0,1-1-1,-1 1 1,0-1 0,1 1 0,-1-1-1,0 1 1,0-1 0,0 0 0,1 1 0,-1-1-1,0 1 1,0-1 0,0 1 0,0-1-1,0 0 1,0 1 0,0-2 0,-3-16-1900,3 17 1965,-1-3-666,0-1 1,0 1-1,-1-1 1,0 1-1,-4-8 1,-29-39-2149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55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 0 4064,'-13'1'7162,"8"11"-6447,0-6-485,1 1 1,0 0 0,1 1-1,-1-1 1,1 0-1,1 1 1,-1 0-1,-1 13 1,2-15-103,1-1 0,-1 1 0,0-1 0,0 0 0,-1 0 0,-5 9 0,-7 13 640,13-22-719,-1 0 1,0-1 0,0 1-1,0-1 1,0 0 0,-1 0-1,1 0 1,-1 0 0,0-1-1,0 0 1,-1 0 0,1 0-1,-1 0 1,1 0 0,-9 2-1,5-3-1902,23-5-7846,-7 1 9444,21-7-1676,21-5 283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57.1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82 699 1568,'-1'0'6548,"-3"-2"-3590,3 2-2909,0 0 1,0 0-1,0 0 1,0 0 0,0 0-1,-1 0 1,1 0-1,0 0 1,0 1-1,0-1 1,0 0 0,0 1-1,0-1 1,0 1-1,0-1 1,0 1-1,0-1 1,-2 2 0,0 2-3,-1 0 1,1 0 0,0 1-1,0-1 1,0 0 0,1 1-1,0 0 1,-4 8 0,1 2-33,-5 27-1,5-10 128,2 1-1,1-1 0,4 61 1,0-82-26,0 0 1,1 0-1,0 0 1,1-1-1,0 1 1,10 16 0,-12-24-2,0-1 0,0 1 0,0 0 0,1-1 0,-1 0 0,1 1 0,-1-1 0,1 0 1,0 0-1,0-1 0,4 3 0,-6-4-69,0 0 0,1-1 1,-1 1-1,0 0 0,0-1 0,1 1 1,-1 0-1,0-1 0,0 1 0,1-1 1,-1 0-1,0 1 0,0-1 0,0 0 1,0 0-1,0 0 0,0 0 1,0 0-1,0 0 0,1-1 0,0-1 2,7-8 2,0 0 0,-1-1 0,0 0 0,-1-1 0,0 0 0,8-22 0,-5 10-38,161-292-414,-159 296 362,7-13 33,-2-1 0,-2-1 0,-1 0 0,11-46 1,20-154-248,-40 193 163,-1-62 0,-3 98-117,1-5-52,-2 12 247,0 0 1,0 0 0,0-1-1,0 1 1,0 0 0,0 0-1,-1-1 1,1 1-1,0 0 1,0 0 0,0 0-1,0-1 1,0 1 0,0 0-1,0 0 1,-1 0-1,1-1 1,0 1 0,0 0-1,0 0 1,-1 0 0,1 0-1,0 0 1,0-1-1,0 1 1,-1 0 0,1 0-1,0 0 1,0 0 0,-1 0-1,1 0 1,0 0-1,0 0 1,-1 0 0,1 0-1,0 0 1,0 0 0,-2 1-30,1 0 0,0 0 1,-1 0-1,1 0 0,0 0 1,0 1-1,0-1 0,0 0 1,0 1-1,0-1 0,0 1 1,1-1-1,-1 1 1,0-1-1,0 3 0,-1 1-22,-11 24-63,-15 51 0,6-14 50,-81 192 797,94-233-560,-1 1-80,0 1 0,2 0 0,-4 29 0,8-34-36,2 1 1,0 0-1,1-1 0,2 1 0,0 0 0,6 24 1,-3-25 47,-1-10-23,-1-1 0,0 1 0,0 12 0,6 23 176,-8-46-176,3 3 137,-3-4-170,0 0 1,0-1-1,0 1 0,0 0 1,0 0-1,1 0 0,-1 0 1,0 0-1,0 0 0,0-1 1,0 1-1,0 0 0,0 0 0,0 0 1,0 0-1,0 0 0,0 0 1,1 0-1,-1 0 0,0 0 1,0-1-1,0 1 0,0 0 1,0 0-1,0 0 0,0 0 1,1 0-1,-1 0 0,0 0 1,0 0-1,0 0 0,0 0 1,0 0-1,1 0 0,-1 0 0,0 0 1,0 0-1,0 0 0,0 0 1,0 0-1,0 0 0,1 0 1,-1 0-1,0 0 0,0 1 1,0-1-1,0 0 0,0 0 1,0 0-1,0 0 0,1 0 1,-1 0-1,0 0 0,0 0 1,0 0-1,0 1 0,0-1 1,0 0-1,0 0 0,0 0 0,1-4-22,0 0-1,-1 0 0,1 1 0,-1-1 0,0 0 0,0 0 0,-1-6 0,0-4 42,1 2-58,0 1 0,-2-1 0,1 1 0,-1-1 0,-1 1-1,0 0 1,0 0 0,-6-12 0,5 16 21,0-1 0,-1 1 0,1-1 0,-2 1 0,1 0 0,-1 1-1,0 0 1,0 0 0,-1 0 0,0 0 0,-10-5 0,5 3-46,0 2 0,0-1 0,-17-4 0,27 10 49,-25-7 241,25 8-272,1 0-1,-1-1 1,1 1 0,-1 0-1,1 0 1,-1 0 0,0 0-1,1 1 1,-1-1 0,1 0-1,-1 0 1,1 1 0,-1-1-1,1 1 1,-2 0-1,2 1-49,0 0-1,1-1 1,-1 1-1,0 0 1,1 0-1,-1-1 1,1 1-1,0 0 1,-1 0-1,1 0 0,0-1 1,0 1-1,0 0 1,1 0-1,-1 3 1,1 1-396,2 31-3453,2-6-757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12 11648,'-41'4'3733,"39"-4"-3570,0 0 1,0 1 0,0-1-1,0 1 1,0-1-1,1 1 1,-1-1-1,-2 2 1,-5 2-173,1-1 513,0 0 0,0 0 0,0 1 0,1 0 0,0 0 0,0 1 0,0 0 1,0 0-1,1 0 0,-11 12 0,10-7-211,1 0 0,0 1 0,1 0 0,0 0 0,0 0 0,1 0 0,1 1 0,0-1 0,0 1 0,1 0 0,1 0 0,0 0 0,0 0 0,3 18 0,-1-19-160,0 0 0,1 1 0,0-1 0,1 0 0,1 0 0,0-1 0,0 1-1,1-1 1,0 0 0,1 0 0,0 0 0,1-1 0,-1 0 0,2 0 0,12 12 0,-5-9 4,1 1 0,0-2 0,1 0 0,0-1 0,0-1 0,1-1 1,1 0-1,22 6 0,-25-10-95,0 0 0,0-1 0,0-1 0,0-1 0,0 0 0,0-1 0,1-1 0,-1-1 0,0 0 0,27-7 0,-22 2-41,-1-1 0,0 0 0,0-2 0,-1 0 0,0-1-1,30-23 1,-21 11-193,-1-2 0,-1 0 0,28-37-1,-45 52 108,-1-1 0,0 0-1,0-1 1,-1 1 0,-1-2-1,0 1 1,5-16 0,-10 24 21,1 0 1,-1-1-1,0 0 0,0 1 1,-1-1-1,0 1 1,1-1-1,-1 0 1,-1 1-1,1-1 0,-1 0 1,0 1-1,-1-6 1,0 5-39,-1 1-1,1-1 1,-1 1 0,0-1 0,0 1 0,0 0-1,0 0 1,-1 0 0,0 1 0,1-1 0,-2 1-1,-4-4 1,-12-5-396,1 1 1,-2 1-1,0 1 0,0 0 0,-45-9 1,41 12-720,0 1 0,-1 1 0,0 2 0,0 0 0,-43 4 0,-10 9-4654,6 4 1839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0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3 637 4064,'-3'1'5171,"3"-1"-5100,10 8 757,0 0 0,11 14 0,0-2-53,-13-12-274,0 0 1,1-1-1,16 10 0,-23-16-455,-1-1-1,0 1 1,1-1-1,-1 1 1,1-1 0,-1 1-1,1-1 1,0 0-1,-1 1 1,1-1-1,-1 0 1,1 0-1,-1 0 1,1 0 0,0-1-1,-1 1 1,1 0-1,2-2 1,-2 1 28,1 0 0,-1-1 1,1 1-1,-1-1 0,0 1 1,0-1-1,0 0 0,0 0 1,3-4-1,1-3 36,0 0 0,-1 0 1,0 0-1,5-16 0,-2 4-92,-2 0 1,-1-1-1,0 1 0,-2-1 1,0 0-1,-1-33 0,-2 53-43,0 1 0,0-1 1,-1 0-1,1 0 0,0 1 0,-1-1 0,1 1 0,-1-1 0,1 0 0,-1 1 1,0-1-1,0 1 0,1-1 0,-3-1 0,3 3 10,-1-1-1,1 1 1,-1-1 0,1 1 0,-1 0-1,1-1 1,-1 1 0,1 0-1,-1 0 1,0-1 0,1 1-1,-1 0 1,1 0 0,-1 0-1,0 0 1,1 0 0,-1 0 0,0 0-1,1 0 1,-1 0 0,1 0-1,-1 0 1,0 0 0,1 0-1,-1 0 1,0 1 0,1-1 0,-1 0-1,1 0 1,-1 1 0,1-1-1,-1 0 1,1 1 0,-1-1-1,1 1 1,-1-1 0,0 1 0,-1 2-5,0-1 0,0 1 0,1 0 1,-1-1-1,1 1 0,-1 0 1,0 3-1,-3 5 18,-10 22 170,1 0 1,2 1 0,-16 67 0,25-89-60,0 7-101,2-14 1,0 0 1,0 0-1,0 0 0,-1 0 0,-2 6 0,3-9 25,0 1 0,1-1-1,-1 1 1,1-1-1,-1 1 1,1-1-1,0 1 1,0-1-1,0 1 1,0-1 0,0 1-1,1-1 1,-1 1-1,1-1 1,-1 0-1,1 1 1,0-1-1,0 1 1,0-1-1,0 0 1,1 0 0,1 3-1,3 3 100,1 1-1,0-1 0,15 13 1,-19-18-96,0 0 0,1-1 0,0 1 0,0-1 0,0 0 0,0 0 0,0 0 0,0-1 0,0 1 0,0-1 1,1 0-1,-1 0 0,0 0 0,1-1 0,-1 0 0,1 0 0,-1 0 0,0 0 0,9-2 0,6-6 146,0 0 0,-1-1 1,0-1-1,18-14 0,64-55-435,-44 33 9,36-34-61,-92 80 277,0-1 0,1 1 0,-1 0 0,0-1-1,1 1 1,-1 0 0,0-1 0,1 1-1,-1 0 1,0 0 0,1-1 0,-1 1 0,1 0-1,-1 0 1,1 0 0,-1 0 0,0-1 0,1 1-1,-1 0 1,1 0 0,-1 0 0,1 0-1,-1 0 1,1 0 0,-1 0 0,0 0 0,1 0-1,-1 0 1,1 1 0,6 11-586,-5-4 579,-1-1-1,0 0 1,0 1 0,0-1-1,-1 0 1,0 1 0,0-1 0,-2 12-1,-16 58-72,13-60 157,3-13-19,1 0-1,0 0 1,0 0 0,0 0 0,-1 8 714,8-16-419,3-5-484,0 0 0,-1-1 0,1 0 0,9-16 1,23-49-363,-12 22 415,-19 30 125,-8 19-6,-1-1 0,1 1 0,0 0 0,0 0 0,0 0 0,1 0 0,0 0 0,0 0 0,4-3 0,-7 6 216,1 2-268,3 8 16,-1-1 0,0 1 0,0-1 0,-1 1 0,0 0 0,-1 0 0,1 0 0,-2 11 0,1-6 61,1 0 0,0-1 0,4 15 0,1-2 38,-6-20-30,0-1-1,1 1 0,0 0 0,0 0 1,0-1-1,1 1 0,0-1 1,0 1-1,0-1 0,6 7 0,-7-10 98,0-2-93,0 0-1,1 0 0,-1-1 0,0 1 0,0 0 0,0-1 0,1 1 0,-1-1 0,0 0 0,0 0 0,0 0 1,0 0-1,2-1 0,-1-1 6,0 0 0,0 0 0,0 0 0,0-1 0,-1 1 0,3-5 0,15-27 71,-2 0 0,18-48 0,-25 56-204,25-61 189,-31 71-116,-5 15-34,0 0 0,1 0 0,-1 0 0,1 1 0,0-1 0,-1 0 0,1 0 0,0 0 0,0 1 0,2-4 0,1 0-166,-2 4-403,0 6 138,-1-3 437,6 22-118,-1 1 0,-1 0-1,-1 0 1,1 39-1,-3-26 239,-4 59 0,1-90-43,1 0 0,-1 0 0,0 0 0,-1-1-1,0 1 1,0-1 0,-1 1 0,1-1 0,-7 10-1,8-15-4,0 0 0,0 0-1,-1 0 1,1 0 0,0 0-1,-1 0 1,1 0 0,-1 0-1,1-1 1,-1 1 0,0 0-1,1-1 1,-1 0 0,0 1-1,1-1 1,-1 0-1,-3 0 1,2 0 30,0 0 0,0 0 0,-1-1 0,1 1 0,0-1 0,0 0 0,0 0 0,-5-3 0,3 2-71,1 0-1,0 0 1,0-1-1,-1 0 0,2 0 1,-1 0-1,0 0 0,1-1 1,-1 1-1,1-1 0,0 0 1,-4-7-1,-3-3-16,10 13 0,-1 1-1,1-1 1,0 1 0,-1-1-1,1 1 1,-1-1 0,1 0-1,0 1 1,-1-1 0,1 1-1,0-1 1,0 0 0,-1 1-1,1-1 1,0-1 0,1 2 16,-1-1 0,1 1 0,0-1 1,-1 1-1,1 0 0,0-1 0,-1 1 1,1 0-1,0 0 0,0 0 0,-1-1 1,1 1-1,0 0 0,0 0 0,-1 0 0,1 0 1,0 0-1,0 0 0,1 1 0,15-1 108,1 0 0,-1-2 0,1 0 0,-1 0-1,26-9 1,-25 5-25,0-1 0,-1-1 0,0-1 0,0-1-1,-1 0 1,0-1 0,24-21 0,-6 0-48,-2-2 1,29-38-1,-52 53-455,-8 18 156,-1 3-524,6 85 246,7 5 645,-10-78-100,-2-8 54,0 0 0,1 0 0,0-1 1,0 1-1,0-1 0,1 1 0,-1-1 0,1 0 1,1 0-1,-1 0 0,1-1 0,-1 1 1,1-1-1,1 0 0,-1 0 0,6 4 0,-9-7-32,1-1-1,-1 1 0,0-1 0,0 0 1,1 1-1,-1-1 0,0 0 0,0 0 1,1 0-1,-1 0 0,0 0 0,1 0 1,-1 0-1,0 0 0,1-1 0,-1 1 1,0 0-1,0-1 0,0 1 0,1-1 1,-1 1-1,0-1 0,0 0 0,0 1 1,0-1-1,0 0 0,0 0 0,2-1 1,1-2 9,0-1 0,-1 1 0,1 0 0,-1-1 0,5-7 0,4-14-78,-2-1 0,0 0 0,-2 0 0,6-35 0,-2 12-135,60-230-112,-65 255 295,-3-2-1,4-35 1,-4 20 109,1-20-190,-5 25-86,0 37 155,0 0 1,0 0-1,0 0 0,0 0 1,0 0-1,0 0 0,0 0 1,0 0-1,-1 0 1,1 0-1,0 0 0,0 0 1,0 0-1,0 0 1,0 0-1,0 0 0,0 0 1,0 0-1,0 0 1,0 0-1,0 0 0,0 0 1,0 0-1,0 0 0,0 0 1,0 0-1,-1 0 1,1 0-1,0 0 0,0 0 1,0 0-1,0 0 1,0 0-1,0 0 0,0 0 1,0 0-1,0 0 1,0 0-1,0 0 0,0 0 1,0 0-1,0 0 0,0 0 1,0 0-1,0 0 1,-1 0-1,1 0 0,0 0 1,-2 9-278,1 12-34,-7 37 0,4-37 234,-1 36 0,4-1 73,1 41 455,1-70-399,2 23 153,13 82 0,-11-105-272,1 1 209,11 37 0,-15-57-59,1-1-1,0 0 1,1 1-1,0-1 1,0 0-1,0-1 1,1 1-1,0-1 1,9 9-1,-7-10 20,-1 0-1,1-1 0,11 6 1,-2-2 43,-8-4-96,0-1 0,0 0 0,1-1-1,-1 0 1,1 0 0,0-1-1,-1 0 1,1 0 0,0-1 0,12-1-1,-2 0-5,-11 1 21,0 0 0,0-1-1,0 0 1,0-1 0,0 0 0,13-5-1,-18 6-195,0 0 0,0-1 0,0 1 0,0-1-1,0 0 1,0 0 0,0 0 0,-1 0 0,1 0 0,-1-1-1,0 1 1,1-1 0,-1 1 0,0-1 0,0 0-1,-1 0 1,1 0 0,1-5 0,-1 0-596,0 0 1,-1 0-1,0-1 1,0 1 0,-1 0-1,0 0 1,0-1-1,-1 1 1,0 0-1,-4-15 1,-4-4-2484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0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33 5824,'-1'-1'1929,"4"-1"-792,13-6-391,21-6 583,-25 11-923,0 1 0,1 1 0,-1 0 0,0 0 0,1 1 0,17 2 0,14 0 267,116 7-28,-131-6-688,-11-1 293,-5 1-1786,-5-3-4484,-12 0 2628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1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14 165 10464,'-9'-8'3872,"4"-4"-3008,5-5-224,5 6-1152,4-6 160,1-6-1408,3 3 992,0 0 0,0 3 480,6 6-1440,7 3 960,11 8-4192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2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96 175 5312,'0'0'34,"0"0"0,0 0 0,-1 0 0,1 0 0,0 0 0,0 0 0,0 0 0,0 0 0,0 0 0,0 0 0,0 0 0,0 0 0,0 0 0,-1 0 0,1 0-1,0 0 1,0 0 0,0 0 0,0 0 0,0 0 0,0-1 0,0 1 0,0 0 0,0 0 0,0 0 0,0 0 0,-1 0 0,1 0 0,0 0 0,0 0 0,0 0 0,0 0 0,0 0 0,0 0 0,0 0 0,0-1 0,0 1 0,0 0 0,0 0 0,0 0 0,0 0 0,0 0 0,0 0 0,0 0 0,0 0 0,0 0 0,0-1 0,0 1 0,0 0 0,0 0 0,0 0 0,0 0 0,0 0 0,0 0 0,0 0 0,0 0 0,0 0 0,0 0 0,0-1-1,0 1 1,0 0 0,1 0 0,-1 0 0,2-4 496,-2 3-322,2-15 6115,6-9-5534,-1 3-355,-2 4-136,-3 10-161,0 0-1,0 0 1,-1 0 0,1-13-1,0-6 132,-1 22-371,0 17-126,4 103 267,-5-99 121,0 1 0,2-1 1,0 1-1,1-1 0,0 0 0,10 26 0,-13-42-135,0 0 0,0 1-1,0-1 1,0 1-1,0-1 1,0 0 0,1 1-1,-1-1 1,0 0-1,0 1 1,0-1 0,1 0-1,-1 1 1,0-1-1,0 0 1,1 0 0,-1 1-1,0-1 1,1 0-1,-1 0 1,0 1 0,1-1-1,-1 0 1,0 0-1,1 0 1,-1 0 0,0 1-1,1-1 1,-1 0-1,1 0 1,-1 0-1,0 0 1,1 0 0,-1 0-1,1 0 1,-1 0-1,0 0 1,1 0 0,-1-1-1,1 1 1,-1 0-1,0 0 1,1 0 0,-1 0-1,0-1 1,1 1-1,-1 0 1,0 0 0,1 0-1,-1-1 1,0 1-1,1 0 1,-1-1 0,0 1-1,0-1 1,3-1 89,-1-1 0,0 1 0,0-1 0,-1 0 0,3-4 0,28-80 367,-12 30-392,4-5-400,-19 46-193,-3 12-339,1 17 380,1 11 264,-2 0 0,-1 0-1,-2 35 1,0-12 142,0 2 53,-3 0-1,-10 52 0,-30 95-190,11-86 320,27-93-9,-1-1 0,-1-1 0,0 1 0,-16 21 0,21-33-76,1-1 0,-1 0 0,0 0 0,0 0 0,0-1 0,0 1 0,0 0 0,-1-1 0,-4 3 0,6-5-27,1 1-1,-1-1 1,1 1 0,-1-1-1,1 1 1,-1-1 0,1 0-1,-1 0 1,0 0 0,1 0-1,-1 0 1,1 0 0,-1-1-1,1 1 1,-1 0-1,1-1 1,-1 1 0,1-1-1,-1 0 1,1 1 0,-1-1-1,1 0 1,0 0 0,-1 0-1,-1-2 1,-1-1 11,1 0-1,-1 0 1,1 0 0,-1 0-1,2-1 1,-1 0 0,0 0-1,-3-9 1,1-2 43,-6-24 0,9 28-17,0 0 0,1 0 0,0 0 0,1 0 0,0 0 0,4-24 0,-3 29-45,1 0-1,0-1 1,0 1 0,1 0 0,0 0 0,0 0 0,0 1 0,1-1 0,0 1 0,1 0 0,9-11-1,-4 6 40,2 0 0,-1 1 0,1 1 0,1-1 0,16-8 0,-25 16-57,1 0 1,0 0 0,-1 0 0,1 1 0,0-1 0,0 1 0,0 0 0,0 1-1,0-1 1,0 1 0,1 0 0,-1 0 0,0 1 0,0-1 0,0 1 0,0 0-1,0 1 1,0-1 0,7 4 0,35 18-957,-19-4-4310,-24-10-2204,-4-9 7413,0 0 0,0 1 0,0-1 0,0 0 0,0 1 0,0-1 0,0 0 0,0 1 0,0-1 1,1 0-1,-1 0 0,0 1 0,0-1 0,0 0 0,0 0 0,1 1 0,-1-1 0,0 0 0,0 0 0,0 0 0,1 1 0,-1-1 1,0 0-1,0 0 0,1 0 0,-1 0 0,0 0 0,1 1 0,-1-1 0,0 0 0,0 0 0,1 0 0,-1 0 0,0 0 1,1 0-1,16-1-1908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4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122 335 4224,'-4'0'6791,"7"8"-3658,-2-1-4316,8 148 2015,-6 92-214,-1 102 1692,-3-345-1140,-1-6-619,0-12-118,-2-180-59,4-137-726,0 272 282,-1 38 65,2 0 0,3-27-1,-3 40 6,0-1 0,0 1 0,-1 0 0,0 0 0,0 0 0,-2-8 0,1 8-22,1 0 0,0 1 0,2-11 1,1-12-286,-4 25 107,-1 4 61,-5 11 4,-4 17 129,5-11 83,2-2 51,0 0-1,-1-1 1,-1 0-1,-15 25 0,2-9 196,11-16-66,0-1 0,-19 22 0,26-34 223,-1-1 32,2 1-502,-1 0 0,1 0 0,0-1 0,0 1 0,0 0 0,0 0 0,-1 0 0,1 0 0,0 0 0,0 0 0,0 0 0,0 0 0,0-1 0,-1 1 0,1 0 0,0 0 0,0 0 0,0 0 0,0 0 0,0-1 1,0 1-1,0 0 0,0 0 0,0 0 0,0 0 0,-1-1 0,1 1 0,0 0 0,0 0 0,0 0 0,0 0 0,0-1 0,0 1 0,0 0 0,1 0 0,-1 0 0,0-1 0,0 1 0,0 0 0,0 0 0,0 0 0,0 0 0,0-1 0,0 1 0,0 0 1,0 0-1,0 0 0,1 0 0,-1 0 0,0-1 0,14-33-14,-6 15-162,-1-1 0,8-31 0,30-142 268,-39 164-177,2-1 0,1 1 1,12-28-1,-17 43-12,-3 12 53,-1 0 0,0 1 0,1-1-1,0 0 1,-1 0 0,1 1-1,0-1 1,0 0 0,0 1-1,1-3 1,-1 4 7,0 1 1,-1-1-1,1 0 0,0 0 1,-1 1-1,1-1 0,0 1 1,-1-1-1,1 0 0,-1 1 1,1-1-1,-1 1 0,1-1 1,-1 1-1,1 0 0,6 12-71,-1 0 0,0 0-1,0 0 1,4 17 0,1 4 259,37 78 252,-39-95-344,1 0 0,0-1-1,1 0 1,17 18 0,62 65 555,-86-94-734,6 5 936,-10-9-888,0-1 1,1 0 0,-1 0 0,0 0-1,0 0 1,0 1 0,0-1-1,0 0 1,1 0 0,-1 0 0,0 0-1,0 0 1,0 0 0,1 1-1,-1-1 1,0 0 0,0 0-1,0 0 1,1 0 0,-1 0 0,0 0-1,0 0 1,0 0 0,1 0-1,-1 0 1,0 0 0,0 0-1,1 0 1,-1 0 0,0 0 0,0 0-1,0-1 1,1 1 0,-1 0-1,0 0 1,0 0 0,0 0 0,1 0-1,-1 0 1,0 0 0,0-1-1,0 1 1,0 0-120,1-1 0,-1 1 0,0-1 0,0 1 0,0-1-1,0 1 1,0 0 0,0-1 0,0 1 0,0-1 0,-1 1 0,1-1 0,0 1 0,0 0-1,0-1 1,0 1 0,0-1 0,-1 1 0,1 0 0,0-1 0,0 1 0,-1 0 0,1-1-1,-1 1 1,0-2-843,-7-10-1498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7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65 772 4064,'-2'1'9743,"-2"7"-8090,-2 12-2383,-9 40 1082,1 0 39,8-41-93,-4 32 0,7-34-24,-1 17-83,4-32-156,0 0-1,0 0 1,0 0-1,0-1 1,0 1 0,0 0-1,1 0 1,-1 0-1,1 0 1,-1-1-1,1 1 1,0 0 0,2 2-1,-2-2 25,0-1-1,0 0 0,0 0 1,1 0-1,-1 0 0,1 0 1,-1 0-1,1 0 1,-1-1-1,1 1 0,-1 0 1,1-1-1,-1 1 0,1-1 1,0 0-1,0 1 1,-1-1-1,1 0 0,0 0 1,-1 0-1,1 0 0,0-1 1,-1 1-1,1 0 1,2-1-1,3-2 23,0 1 0,0-1 0,0 0 0,7-4 0,-14 6-84,16-8 64,0-1 1,-1 0-1,0-2 0,0 0 1,20-22-1,-17 8-600,-17 24-42,0 4 481,0 0 1,0 0-1,-1-1 0,1 1 1,0 0-1,-1 0 0,0 0 0,1-1 1,-1 1-1,0 3 0,2 8-14,2 2 45,-3-9 84,0-1 0,1 1 0,-1-1-1,1 0 1,0 1 0,1-1 0,-1 0-1,1 0 1,0-1 0,0 1 0,1-1-1,5 7 1,0-3 148,20 13 347,-27-19-449,0-1 1,1 0-1,-1-1 1,0 1-1,1 0 1,-1-1-1,0 1 1,1-1-1,-1 0 1,1 1-1,-1-1 1,5-1-1,-1 0-18,-1 0-1,1 0 1,-1 0 0,0-1-1,0 0 1,0 0 0,0-1-1,0 1 1,0-1 0,0 0-1,-1 0 1,0-1 0,1 1-1,-1-1 1,0 0 0,-1 0-1,1 0 1,-1-1 0,0 1-1,0-1 1,0 0 0,-1 0-1,1 0 1,-1 0 0,0 0-1,-1 0 1,1-1 0,0-8-1,3-30-692,-3 28 728,-3 15-81,1 0-1,0 1 1,0-1 0,0 0 0,0 0 0,0 1 0,0-1 0,0 0-1,0 0 1,1 1 0,-1-1 0,0 0 0,0 0 0,1 1 0,-1-1-1,0 0 1,1 1 0,-1-1 0,1 1 0,-1-1 0,1 0-1,-1 1 1,1-1 0,-1 1 0,1-1 0,-1 1 0,1-1 0,0 1-1,-1 0 1,1-1 0,0 1 0,-1 0 0,1 0 0,0-1-1,-1 1 1,1 0 0,0 0 0,0 0 0,1 0 0,6-2 63,0-1 1,-1 1-1,1-1 0,-1 0 1,1-1-1,-1 0 1,0 0-1,-1-1 1,1 0-1,-1 0 0,0 0 1,0-1-1,6-7 1,2-4-25,0-2 1,-2 0-1,15-29 1,-25 45-72,0-1-1,0 0 1,0 0 0,-1 0 0,0 0 0,0 0 0,0 0 0,0 0 0,0 0 0,-1-1 0,0-4-1,2 0 303,1-12-363,-3 20 213,0-19 609,0 9-710,0 11-134,0 2-810,-1 12 659,0 0 0,-4 14 0,-1 9 164,-1 43 105,-1 15-48,3-34 186,5-55-85,0 0 0,0 0 0,1-1 0,0 1 0,0 0-1,0 0 1,0-1 0,4 8 0,-4-12-24,-1 0 1,1 0 0,0 0-1,-1 0 1,1 0-1,0 0 1,0-1-1,0 1 1,0 0 0,0 0-1,0-1 1,0 1-1,0 0 1,0-1 0,1 1-1,-1-1 1,0 0-1,0 1 1,0-1 0,0 0-1,1 0 1,-1 0-1,0 0 1,0 0-1,2 0 1,4 0 19,0-1 0,0 0 0,10-3 0,-5 0 4,3 0 9,0 0 0,-1-2 0,1 0 0,-1 0 0,-1-2 0,1 1 0,-1-2 0,0 0 0,-1 0 0,0-1 0,-1-1-1,19-21 1,3-11 4,-1-1 0,33-63 0,-51 83-39,4-8-45,-1-1 1,-1 0 0,-2-2 0,-2 0 0,-1 0 0,-1-1-1,-3 0 1,5-48 0,-2-153-1759,-12 263 1331,-8 46 0,4-32 290,-21 264-402,22 0 586,6-263 115,2-1 0,15 76 0,-14-91 139,-4-21-215,0 0 0,1 0 1,-1 0-1,1 0 0,0 0 1,0 0-1,1 0 0,-1 0 0,1 0 1,-1-1-1,1 1 0,0 0 1,1-1-1,-1 0 0,3 4 1,-4-7-47,0 1 1,-1-1-1,1 0 1,0 0-1,-1 1 1,1-1-1,0 0 1,0 0-1,-1 0 0,1 0 1,0 0-1,0 0 1,-1 0-1,1 0 1,0 0-1,0 0 1,-1 0-1,1 0 1,0 0-1,-1 0 1,1-1-1,0 1 1,-1 0-1,1-1 1,0 1-1,-1-1 0,1 1 1,0 0-1,-1-1 1,1 1-1,-1-1 1,1 0-1,-1 1 1,1-1-1,-1 1 1,1-2-1,19-28 161,-19 28-173,7-15-48,0 0 0,-1 0 1,7-30-1,9-59-186,-13 58 145,46-197-180,46-264 684,-99 486-512,-1 9-211,1-22 0,-3 31-77,-2 8 65,-3 15-86,3-8 320,-35 141 129,7 3 0,-15 235 1,40-317 238,-3 100 829,8-170-758,1-3-332,0 1 0,1-1-1,-1 1 1,0-1 0,1 1 0,-1-1 0,0 0 0,0 0 0,0 0 0,0 0 0,1 0 0,-1 0 0,-1 0 0,1 0 0,0 0-1,0 0 1,0 0 0,-1-1 0,2 0 0,-1 0 12,62-108 247,-43 72-422,44-64 1,-62 99 82,0 0 1,1 0-1,-1 0 1,1 1-1,-1-1 1,1 0 0,0 1-1,0 0 1,0 0-1,0 0 1,5-2-1,-7 4 35,0 0-1,-1 0 1,1 0-1,0 0 0,0 0 1,0 0-1,-1 0 1,1 1-1,0-1 0,0 0 1,-1 1-1,1-1 1,0 0-1,-1 1 0,1-1 1,-1 1-1,1-1 1,0 1-1,-1-1 0,1 1 1,0 0-1,12 17-121,-10-14 113,6 11-46,0 0-1,10 26 0,2 5 61,-12-29 121,0 0 0,1-1 0,1 0 0,0-1 0,19 20 0,-13-18-74,-4-4 258,28 22-1,-37-32-317,0 0-1,0 0 0,0-1 1,1 0-1,-1 0 1,0 0-1,1 0 1,0-1-1,-1 0 0,1 0 1,0 0-1,6 0 1,-10-1-107,0 0 0,0-1 0,-1 1 0,1 0 0,0-1 0,0 1 0,0 0 0,-1-1 0,1 1 0,0-1 0,0 1 1,-1-1-1,1 0 0,0 1 0,-1-1 0,1 0 0,-1 1 0,1-1 0,-1 0 0,1 0 0,-1 1 0,0-1 0,1 0 0,-1 0 0,0 0 1,1 0-1,-1 1 0,0-1 0,0 0 0,0 0 0,0 0 0,0-1 0,0-33-3972,0 32 3785,-4-30-1940,-5-5-917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8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51 8640,'0'-1'101,"0"1"-1,0 0 1,-1 0 0,1-1 0,0 1 0,0 0 0,0-1 0,0 1-1,0 0 1,0-1 0,0 1 0,0 0 0,0-1 0,0 1 0,0 0-1,0-1 1,0 1 0,0 0 0,0-1 0,0 1 0,0 0 0,1-1-1,-1 1 1,0 0 0,0 0 0,0-1 0,0 1 0,1 0 0,-1 0-1,0-1 1,0 1 0,0 0 0,1 0 0,-1-1 0,0 1-1,1 0 1,-1 0 0,0 0 0,0 0 0,1-1 0,-1 1 0,15-9-49,-11 7-82,1 0 0,0 1 0,-1-1 1,1 1-1,0 1 0,0-1 1,8 0-1,8 0 28,297-17 2604,-214 23-2232,134 23-1,-140-15-670,78 16-4238,-174-29 4282,2 0-575,1 1 0,0 0 0,-1 0 1,0 0-1,6 2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8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11808,'0'0'6047,"8"8"-9470,16 4 1727,2 0-2784,6 4 2592,4-1 736,9 10 736,18-2-2112,35 14 1408,5-2 352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9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7456,'0'0'3802,"11"4"-2900,-4 20-100,0 1 0,5 33 0,-8-33-643,22 135 487,1 10 308,-9-51-16,-13-74-666,-4-38-123,-1-7-78,0 1 0,1-1 0,-1 1 0,0-1 0,0 1 0,0-1 0,0 1 0,0-1-1,0 1 1,1-1 0,-1 0 0,0 1 0,0-1 0,1 1 0,-1-1 0,0 0 0,1 1 0,0 0-49,0-1 1,0 0 0,0 0-1,-1-1 1,1 1-1,0 0 1,0 0 0,0 0-1,-1-1 1,1 1-1,0 0 1,0-1-1,0 1 1,-1 0 0,2-1-1,15-8 63,56-25 129,-38 23-175,0 1 0,1 1-1,-1 2 1,48-3 0,147 4-2566,-191 6 961,-49-8-4823,-6 1 1440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9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0 132 8544,'2'-1'291,"0"1"1,0-1-1,-1 0 1,1 0-1,-1 1 1,1-1-1,0 0 1,-1 0-1,0-1 1,1 1-1,-1 0 1,0 0-1,1-1 1,0-1-1,15-12 169,-5 10 113,1 0 1,-1 1 0,1 1-1,21-3 1,-9 1-56,109-17 120,-13 4-1004,-53 6-391,20-3-5446,-78 13 1190,-14-1 2192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1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 2304,'8'-12'15077,"10"16"-13985,-16-3-978,1 0 1,-1 0-1,0-1 1,1 1-1,-1-1 1,5 1-1,55-2 749,76 2-206,-107 3-657,-1 1 0,44 13 0,-73-17 575,-5 0-206,-14 0-68,-26 0-175,-175 2 188,146-6-195,0 0-4483,88-3-2302,13-2 474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10.0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77 8320,'-8'0'3072,"11"0"-2400,7-8-160,-1-1-224,4 3-256,5-8 672,14 3-352,13 2 1024,13 3-768,10-2-224,-2 3-225,3 5-222,-6 0 31,-14 5-1792,0-2 960,-8 2-2304,-9 1 1792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19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 1472,'5'-11'4448,"-1"15"-2336,-1 4-1905,0-1 1,0 1 0,-1-1-1,0 1 1,0 0 0,0 0-1,-1 0 1,-1 0 0,0 9-1,4 27 31,0-7-7,-2 58 0,1 12 347,9-28-423,-11-63 117,-1-15 619,4-5-273,7-35-300,-3 9-188,13-54-223,3-10-16,-11 54 119,12-30 27,-21 61-38,0 0 0,1 0 0,0 0 1,0 1-1,10-11 0,-15 19 9,1-1 1,-1 1-1,0-1 0,1 1 0,-1-1 1,1 1-1,-1-1 0,1 1 0,-1-1 0,1 1 1,-1 0-1,1-1 0,0 1 0,-1 0 0,1-1 1,-1 1-1,1 0 0,0 0 0,-1 0 1,1-1-1,0 1 0,-1 0 0,1 0 0,0 0 1,1 0-1,-1 1 27,0 0 0,1 0 0,-1 0 0,0 0-1,0 0 1,0 0 0,0 0 0,0 1 0,2 1 0,0 1 42,0 1 10,1-1-1,-1 1 0,-1 0 0,1 1 1,-1-1-1,0 0 0,0 1 0,2 9 1,5 50 235,-7-42-247,3 18-26,12 168 142,-17-206-294,0 1 0,0-1 0,1 0 0,-1 0 0,1 0 0,1 5 1,-1-8 1,-1 0 1,0 0 0,0 0 0,0 0-1,0 0 1,1 0 0,-1 0 0,0 0 0,0 0-1,0 0 1,1 0 0,-1 0 0,0 0 0,0 0-1,0 0 1,1 0 0,-1 0 0,0 0-1,0 0 1,0 0 0,1 0 0,-1 0 0,0-1-1,0 1 1,0 0 0,0 0 0,0 0 0,1 0-1,-1 0 1,0-1 0,0 1 0,0 0-1,0 0 1,0 0 0,0 0 0,0-1 0,0 1-1,1 0 1,-1 0 0,0 0 0,0-1 0,0 1-1,7-17-4773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26.4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5 788 3552,'10'0'2080,"-7"0"-1959,0 0 1,0-1 0,0 1-1,0-1 1,0 0 0,0 0-1,0 0 1,0 0 0,0 0-1,0-1 1,-1 1-1,1-1 1,0 0 0,-1 0-1,0 0 1,1 0 0,-1 0-1,0 0 1,0-1-1,0 1 1,0-1 0,2-4-1,3-6 348,-1 0-1,0 0 0,6-25 0,-3 10-157,22-76 766,-23 79-752,-2-2 0,-1 1 0,3-49 0,-7-83 102,-2 83-404,0 45 163,0-1 1,-10-48 0,9 68-693,2 9 21,0 4 53,-2 9 233,-18 153-423,13-88 455,-42 424 204,43-435 157,-3-2 0,-17 66 0,21-110-90,3-10 177,0 0-1,-1-1 1,-4 10-1,7-18-259,0 1-1,0-1 0,0 0 1,0 0-1,0 0 0,0 0 1,0 1-1,0-1 0,0 0 1,-1 0-1,1 0 1,0 0-1,0 1 0,0-1 1,0 0-1,0 0 0,0 0 1,-1 0-1,1 0 0,0 0 1,0 1-1,0-1 1,0 0-1,0 0 0,-1 0 1,1 0-1,0 0 0,0 0 1,0 0-1,-1 0 0,1 0 1,0 0-1,0 0 1,0 0-1,0 0 0,-1 0 1,1 0-1,0 0 0,0 0 1,0 0-1,0 0 0,-1 0 1,1 0-1,-5-9 272,-2-13-194,5-2-102,1 1 1,0 0-1,2-1 1,7-46 0,0 31-271,2-1 1,16-39-1,-25 76 219,0 0 0,0 1 0,1-1 0,-1 0 0,1 0 1,0 1-1,-1-1 0,1 1 0,1-1 0,-1 1 0,0 0 0,0 0 0,1 0 0,-1 0 0,1 0 0,0 1 0,0-1 0,-1 1 0,1 0 0,0-1 0,0 1 0,6-1 0,18-5 276,1-2 0,39-19 0,-56 23-111,-1 0-1,-1 0 0,1-2 0,-1 1 0,0-1 0,-1 0 0,0-1 1,0 0-1,11-14 0,-7 5 3,-9 14-72,0-1-1,0 0 0,-1 0 1,1 0-1,-1 0 0,0 0 1,0 0-1,0-1 0,-1 1 1,1-1-1,-1 1 1,1-7-1,-1 5-34,-1-1-1,0 1 1,0-1 0,0 1 0,-1 0 0,1-1-1,-2 1 1,1 0 0,-4-11 0,4 16 32,0-1-128,1 0 1,-1 1-1,0-1 0,0 0 1,0 1-1,0-1 0,0 1 1,0 0-1,-3-3 1,4 4 62,0 0 1,0 0 0,0 0 0,-1 0-1,1 0 1,0 0 0,0 0 0,-1 0 0,1 0-1,0 0 1,0 0 0,-1 0 0,1 0-1,0 0 1,0 0 0,0 0 0,-1 0-1,1 0 1,0 0 0,0 0 0,-1 0 0,1 1-1,0-1 1,0 0 0,0 0 0,-1 0-1,1 0 1,0 0 0,0 1 0,-8 12-490,7-8 480,-1-1 0,1 1 0,1 0 0,-1 0 0,1-1 0,0 1 0,0 0 0,0 0 0,0 0 0,1 0 0,0-1 0,0 1 0,0 0 0,1-1 0,3 9 0,2 3 49,1-1 0,1 0 0,11 15 0,-15-22 6,1 1 17,0-1 1,1 0-1,0 0 0,9 9 0,-14-15 40,1-1 0,-1 1 0,0-1-1,0 1 1,1-1 0,-1 0 0,1 0 0,-1 0 0,1 0-1,-1 0 1,1-1 0,0 1 0,-1-1 0,1 1-1,0-1 1,-1 0 0,1 0 0,0 0 0,-1-1 0,1 1-1,4-2 1,-1 0 3,-1-1-1,1 0 0,0 0 1,-1 0-1,0-1 0,0 1 1,0-1-1,0-1 0,-1 1 1,1-1-1,4-6 0,19-18 115,-19 20-140,0 0-1,-1-1 1,13-19-1,-5 7-294,-16 22 203,0 0 0,0 0 0,0-1 0,0 1 0,0 0 0,0 0 0,1 0 1,-1 0-1,0 0 0,0-1 0,0 1 0,0 0 0,0 0 0,1 0 0,-1 0 0,0 0 0,0 0 0,0 0 1,1 0-1,-1 0 0,0 0 0,0 0 0,0 0 0,1 0 0,-1 0 0,0 0 0,0 0 0,0 0 0,1 0 1,-1 0-1,0 0 0,0 0 0,0 0 0,0 0 0,1 0 0,-1 0 0,0 0 0,0 0 0,0 0 0,0 1 1,1-1-1,-1 0 0,0 0 0,0 0 0,0 0 0,0 1 0,8 12-520,0 16 393,-7-19 142,1 13 92,2 1 1,0-1 0,12 33 0,-14-52 116,-1 1 1,1-1 0,-1 1 0,0 0 0,1 9 0,-2-16-72,1 0 1,-1 0-1,1 1 0,0-1 1,0 0-1,0 0 1,0 1-1,1-3 0,3-4 131,3-9-40,-2-1 1,0 0-1,6-31 0,2-6-477,-13 46-78,1 2-995,4 14 723,4 13 518,-1 2 0,8 22 0,-16-42 109,-1 0 0,1 0-1,0 0 1,0 0 0,0 0-1,0-1 1,2 3 0,4 7 324,-6-10-266,1-1 1,-1 0-1,0 1 0,0-1 1,1 0-1,-1 0 1,0 0-1,0 0 1,1 0-1,-1 0 1,0 0-1,0-1 1,2 1-1,0-1 13,-1-1 0,0 1 0,1 0 0,-1-1 1,0 1-1,0-1 0,0 0 0,0 1 0,2-5 0,17-20 279,-21 26-349,17-24 145,-9 11-231,2 0-1,0 0 1,0 1 0,16-15 0,-24 26 9,0 0 0,0 0 1,-1 0-1,1 0 1,0 0-1,0 0 1,0 0-1,0 1 0,0-1 1,0 1-1,0-1 1,0 1-1,0 0 1,1 0-1,-1 0 0,0 0 1,0 0-1,0 1 1,0-1-1,0 0 1,0 1-1,0 0 0,0-1 1,0 1-1,0 0 1,0 0-1,-1 0 1,1 0-1,0 1 1,3 2-1,10 7-47,-3-1 283,2 0-1,-1-1 1,24 12 0,-32-19-67,-1-1 1,0 1 0,1-1-1,-1 1 1,0-2 0,1 1-1,0 0 1,-1-1-1,1 0 1,-1 0 0,1 0-1,0 0 1,-1-1 0,1 0-1,-1 0 1,1 0 0,6-3-1,-7 2-47,1-1 0,-1 1-1,0-1 1,1 0 0,-1 0-1,-1 0 1,1-1 0,0 1 0,-1-1-1,0 0 1,0 0 0,0 0-1,0 0 1,-1 0 0,1-1-1,-1 0 1,0 1 0,-1-1 0,1 0-1,-1 0 1,0 1 0,0-1-1,-1 0 1,1-9 0,-6-17-1165,0 42-373,3 0 1411,2-1 0,0 0 1,0 0-1,1 0 0,0 0 0,0 1 0,1-1 0,5 12 0,1 4 122,24 46 0,-30-69-2,-1 0 1,1 1-1,0-1 0,0 0 1,0-1-1,0 1 1,1 0-1,-1-1 1,1 1-1,5 3 1,-7-5-1,1 0 1,-1-1-1,1 1 0,0-1 1,-1 1-1,1-1 1,0 1-1,0-1 0,-1 0 1,1 0-1,0 0 1,0 0-1,-1 0 0,1 0 1,0-1-1,0 1 1,-1 0-1,1-1 1,0 0-1,-1 1 0,1-1 1,-1 0-1,4-1 1,0-2 83,1 0 1,-1 0 0,8-9 0,8-6 145,77-57-295,-97 75-6,0 0-1,1 1 0,-1-1 1,0 1-1,1-1 0,-1 1 1,0-1-1,1 1 0,-1 0 1,0 0-1,1 0 1,-1-1-1,1 1 0,-1 1 1,0-1-1,1 0 0,-1 0 1,0 0-1,1 1 0,-1-1 1,0 1-1,1-1 1,1 2-1,3 1 55,0 1 0,0 0 1,8 8-1,1-1-36,-3-2-105,0 0 383,-1-1 0,15 7 0,-22-14-467,0 1 0,0 0 0,-1-1-1,1 0 1,0 0 0,0 0 0,0 0 0,0-1 0,0 0-1,1 0 1,7 0 0,-3-3-1358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31.6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1 349 576,'0'2'110,"0"-1"0,0 0 0,-1 0 1,1 0-1,0 0 0,0 0 0,0 1 0,0-1 0,0 0 1,1 0-1,-1 0 0,0 0 0,0 0 0,1 0 0,-1 0 1,1 0-1,-1 1 0,1-1 0,-1-1 0,1 1 0,0 0 0,-1 0 1,1 0-1,1 1 0,-1-1 45,0 1 1,1 0-1,-1-1 0,0 1 1,0 0-1,-1 0 1,1 0-1,0 0 0,-1 0 1,1 0-1,0 2 1,-1-4-127,0 0 0,0 1 0,0-1 0,0 0 0,0 0 1,0 0-1,0 1 0,1-1 0,-1 0 0,0 0 1,0 0-1,0 0 0,0 1 0,1-1 0,-1 0 0,0 0 1,0 0-1,0 0 0,1 0 0,-1 0 0,0 0 1,0 0-1,0 0 0,1 1 0,-1-1 0,0 0 1,0 0-1,1 0 0,-1 0 0,0 0 0,0 0 0,1 0 1,-1-1-1,0 1 0,0 0 0,0 0 0,1 0 1,-1 0-1,0 0 0,0 0 0,11-5 1260,-6 0-1037,-2 0 0,1-1 0,-1 1 0,1-1 0,-2 0 0,1 0 0,0 0 0,2-13 0,3-3 61,9-23 214,2 0-1,2 2 1,38-60 0,-49 89-305,0-1 0,11-23 0,-20 28-394,-1 16-637,0 20 820,1-1-1,6 33 1,-2-24 60,-3-18-46,1-1-1,0 1 1,1-1-1,0 0 1,11 23 0,-8-25 55,-1-1-1,2-1 1,12 17 0,-18-25-47,1 0 1,-1-1-1,1 1 0,-1-1 0,1 1 0,0-1 1,0 0-1,0 0 0,1 0 0,-1-1 0,0 1 1,1-1-1,-1 0 0,1 0 0,-1 0 1,1 0-1,6 0 0,-2-1 34,0-1 0,-1 0 0,1 0 0,-1-1 1,0 0-1,1 0 0,-1-1 0,0 0 0,0 0 0,0-1 0,-1 0 0,1 0 1,-1 0-1,0-1 0,0 0 0,6-6 0,7-10 38,-1-1 1,-1 0-1,15-26 1,-17 25 11,4-13 59,-17 33-136,-1 0 0,0-1-1,0 1 1,0 0 0,0 0 0,0-1-1,-1 1 1,0-1 0,0 1-1,0-5 1,-1 1-38,-1 0 0,0 0 0,-3-9 0,4 14-55,0-1 0,0 1 0,-1 0 0,1 0-1,0 0 1,-1 0 0,1 0 0,-1 0 0,0 0 0,0 0 0,0 1-1,0-1 1,-4-2 0,5 4 11,0 0 0,-1-1 0,1 1 0,-1 0 0,1 0 0,0 0 0,-1 0 0,1 0 0,-1 0 0,1 0 0,0 1 0,-1-1 0,1 0 0,0 1 0,-1-1 0,1 1 0,0 0 0,-1-1 0,1 1 0,0 0 0,0 0 0,0 0 0,-1 1 0,-1 0 11,1-1-1,0 1 1,0 1-1,0-1 1,0 0-1,0 0 1,1 1-1,-1-1 1,1 1-1,-2 3 1,0 3-4,1 1 0,1 1 0,0-1 1,0 0-1,1 0 0,0 0 1,1 0-1,0 0 0,1 1 1,0-2-1,0 1 0,1 0 0,0 0 1,7 12-1,-4-8 89,1 0 1,1-1-1,0 0 0,1-1 0,1 0 1,-1 0-1,2-1 0,22 20 1,-28-28 8,-1 1 1,1-1-1,0 0 1,-1 0-1,1-1 0,1 1 1,-1-1-1,0 0 1,0-1-1,9 2 1,-11-2-8,1-1 0,0 0 1,-1-1-1,1 1 0,-1 0 1,1-1-1,0 0 0,-1 0 1,1 0-1,-1 0 0,0-1 1,1 1-1,-1-1 0,0 0 1,0 0-1,0 0 0,3-3 1,0-1 53,0 0 1,0 0-1,0-1 1,-1 0-1,0 0 1,0 0 0,6-14-1,20-57 250,-28 72-340,35-118-175,-38 123 117,0 0 1,0 1-1,0-1 1,0 0 0,0 1-1,1-1 1,-1 0-1,0 0 1,0 1-1,1-1 1,-1 0-1,1 1 1,-1-1 0,0 1-1,1-1 1,0 0-1,0 1 1,-1 0-1,0 0 0,1 0 0,-1 0 1,0 0-1,0 0 0,1 0 1,-1 0-1,0 0 0,0 1 0,1-1 1,-1 0-1,0 0 0,0 0 1,0 0-1,1 1 0,-1-1 0,0 0 1,0 0-1,0 0 0,1 1 1,-1-1-1,0 0 0,0 0 0,0 1 1,0-1-1,0 0 0,0 1 1,10 27-670,-5 4 648,0 0 0,-2 0 0,-3 62 0,0-50 252,0-41-185,0 6 156,1-1 0,-2 1 0,1 0 0,-1-1-1,-1 1 1,1-1 0,-2 1 0,-3 11 0,6-20-147,-1 1 1,1-1-1,0 1 1,0-1-1,0 0 1,-1 1 0,1-1-1,0 0 1,0 1-1,-1-1 1,1 0-1,0 1 1,-1-1 0,1 0-1,0 0 1,-1 1-1,1-1 1,0 0-1,-1 0 1,1 0 0,0 1-1,-1-1 1,1 0-1,-1 0 1,1 0-1,-1 0 1,1 0 0,0 0-1,-1 0 1,1 0-1,-1 0 1,1 0-1,-1 0 1,0 0 0,0-1 13,-1 0 1,1 0-1,0 0 1,-1 0 0,1 0-1,0 0 1,-1 0 0,1 0-1,-2-2 1,-2-4 66,1 0 1,-8-14-1,3 1-121,1-1-1,1 0 1,1 0-1,-4-27 1,10 46-27,-1 0 1,1 0-1,0 0 0,0 0 1,0 0-1,1 0 1,-1 0-1,0 0 0,1 0 1,-1 0-1,1 0 1,0 0-1,0 1 0,0-1 1,-1 0-1,2 1 0,-1-1 1,0 0-1,0 1 1,0-1-1,1 1 0,-1 0 1,1-1-1,-1 1 1,1 0-1,1-1 0,6-3-39,0 0-1,0 1 1,0 0 0,10-2-1,-6 1 58,26-7 65,49-10 0,-37 11 83,143-32 582,-173 33-453,-21 10-245,0 0-1,-1 0 0,1 0 1,0 0-1,0 0 0,0 0 1,0 0-1,0 0 0,0 0 1,0 0-1,0 0 0,0 0 1,0-1-1,0 1 0,0 0 1,0 0-1,0 0 0,0 0 1,0 0-1,0 0 0,0 0 1,0 0-1,0 0 0,0 0 1,0 0-1,0 0 0,0 0 1,0 0-1,0 0 0,0 0 1,0 0-1,0 0 1,0 0-1,0 0 0,0-1 1,0 1-1,0 0 0,0 0 1,0 0-1,0 0 0,0 0 1,0 0-1,0 0 0,0 0 1,0 0-1,0 0 0,0 0 1,1 0-1,-1 0 0,0 0 1,-14 4-276,14-3 270,-14 4-158,1 1-1,0 1 1,-19 12 0,28-16 136,1 0-1,0-1 0,0 1 1,0 0-1,0 1 0,0-1 1,-3 6-1,5-7 25,0 1 0,0-1 0,0 0 0,0 0 0,1 0 1,-1 0-1,1 0 0,-1 1 0,1-1 0,0 0 0,0 0 0,0 1 0,0-1 0,0 0 0,2 4 1,-2-5 16,1 1 1,-1-1-1,1 1 1,0-1-1,-1 0 1,1 0-1,0 1 0,0-1 1,0 0-1,0 0 1,0 0-1,0 0 1,0 0-1,1 0 1,-1 0-1,0-1 1,0 1-1,1 0 1,-1-1-1,1 1 1,-1-1-1,0 1 1,1-1-1,-1 1 1,1-1-1,-1 0 1,1 0-1,-1 0 1,1 0-1,1 0 1,2-1 66,0 1-1,0-1 1,0 1 0,-1-1 0,1-1-1,-1 1 1,1-1 0,5-2 0,-1-2 68,0-1 0,-1 0 0,1 0 0,-2 0 0,1-1 0,-1 0-1,12-18 1,-18 23-130,1 1 0,-1-1 0,0 0-1,0 0 1,0 0 0,0 0 0,0 0-1,-1 0 1,1 0 0,-1 0 0,0 0-1,0 0 1,0-1 0,0 1 0,-1 0-1,1 0 1,-1 0 0,0 0 0,0 0-1,-2-4 1,2 3-37,-1 1 1,1 0-1,-1 0 1,0 0-1,0 0 0,0 0 1,0 0-1,-1 0 0,1 1 1,-1-1-1,1 1 1,-1 0-1,0 0 0,0 0 1,0 0-1,0 0 0,-5-1 1,-6-2-157,10 4 48,-1-1-1,0 1 1,1-1-1,-1 2 1,0-1 0,-7 0-1,119 15-565,-13 0 746,-89-13-83,1 0 1,-1 1-1,0 0 0,1-1 0,-1 2 0,0-1 0,6 4 1,-10-5 31,1 0 1,0 1-1,-1-1 1,1 1 0,-1-1-1,0 1 1,1 0-1,-1-1 1,0 1 0,0 0-1,0 0 1,0 0-1,0 0 1,-1 0 0,1 0-1,0 0 1,-1 0-1,0 0 1,1 0 0,-1 0-1,0 3 1,-1 7 76,-1 0 1,0-1 0,0 1-1,-1-1 1,0 0-1,-10 21 1,6-15 127,-7 25 0,6 1 1451,9-50-1640,0 0-1,0 0 1,0 0 0,1 0-1,0 1 1,1-1-1,-1 0 1,7-9-1,1-2-69,21-27-1,-22 34-19,0 1-1,1 1 0,0 0 0,0 0 0,18-11 0,-27 19 57,0 0-1,0 1 1,-1-1-1,1 0 1,0 1-1,0-1 1,0 1-1,0-1 1,0 1-1,0-1 1,-1 1-1,1 0 1,0 0-1,0-1 1,0 1-1,0 0 1,0 0-1,0 0 1,0 0-1,0 0 1,0 0-1,0 0 1,0 0-1,0 1 1,0-1-1,0 0 1,0 1-1,0-1 1,0 0-1,0 1 1,0-1-1,0 1 1,0-1-1,-1 1 1,1 0-1,0-1 1,0 1-1,-1 0 1,1 0-1,0 0 1,-1-1-1,1 1 1,0 2-1,2 3 3,-1 0-1,1 1 0,-2-1 1,1 1-1,1 9 1,-2-10 17,0-2 7,12 55 157,-11-54-106,0 1 1,0-1 0,0 1 0,1-1 0,0 0 0,0 1 0,7 7-1,-9-12-7,0 0 0,0 0 0,0 0 0,-1-1-1,2 1 1,-1 0 0,0-1 0,0 1-1,0-1 1,0 1 0,0-1 0,0 1-1,1-1 1,-1 0 0,0 0 0,0 0-1,0 1 1,2-1 0,0-1 4,0 1 0,0-1 0,0 1 1,0-1-1,-1 0 0,1 0 0,4-2 0,2-2 70,1-1 0,17-13-1,-27 19-119,175-126 29,-170 122-147,0 1 0,1 0 0,0 1 0,0 0 0,-1 0 0,2 0 0,-1 0 0,0 1 0,0 0 0,0 0 0,0 1 0,10 0 0,-12 0 76,1 1-1,-1-1 0,0 1 0,1 0 0,-1 1 0,0-1 0,0 1 0,0 0 0,0 0 0,0 0 0,0 0 0,-1 1 0,1 0 0,-1-1 0,1 1 0,-1 1 0,6 7 1131,-24-15 83,4-3-1213,0 0 0,0 1 0,-1 0 0,0 1 0,0 1 0,-1 0 0,-21-4 0,30 8-30,-1-1-1,1 1 1,0 0 0,-1 0 0,1 0-1,0 1 1,-1 0 0,1 0 0,0 0-1,0 0 1,0 0 0,0 1 0,0 0-1,0 0 1,0 0 0,1 0 0,-1 1-1,1-1 1,-1 1 0,1 0 0,0 0-1,0 0 1,-4 7 0,3-4 21,0 0 1,1 0-1,0 0 0,0 1 1,0-1-1,1 1 0,0 0 1,1 0-1,-1-1 1,1 1-1,0 0 0,1 0 1,0 13-1,1-9 25,1-1-1,0 0 0,0 0 1,1 0-1,5 14 1,-7-22 59,0 1 0,0-1 0,0 1 0,0-1 0,1 1 0,-1-1 0,1 0 0,-1 0 0,1 0 0,0 0 0,0 0 0,0 0 0,0 0 0,0-1 0,1 1 0,-1-1 0,0 1 0,1-1 0,-1 0 0,1 0 0,-1 0 0,1 0 0,-1-1 0,1 1 0,3 0 0,-3-2 19,0 1 0,0-1-1,0 1 1,0-1 0,0 0 0,0 0 0,0 0 0,-1 0 0,1-1-1,0 1 1,-1-1 0,1 0 0,-1 0 0,4-3 0,0 0 31,-1-1 0,0 0 1,0-1-1,6-8 0,5-16 289,26-63-1,-29 61-396,-9 18-78,-3 13-58,-1 0 0,1 0 0,0-1 0,-1 1 0,1 0 0,0 0 0,0 0 0,0 0 0,1 0 0,-1 0 0,3-3 0,1 12-748,0 1 825,0 1 1,-1 0 0,0 0-1,0 0 1,1 10-1,11 52-18,-5-19 209,-6-26 41,6 20 144,-10-43-214,0 0 0,0 1 0,1-1 0,-1 0 1,1 0-1,0 0 0,0 0 0,0 0 0,4 5 0,-5-8-68,-1 0-1,0 0 1,1 1 0,-1-1-1,1 0 1,-1 0 0,0 0-1,1 1 1,-1-1 0,1 0-1,-1 0 1,1 0 0,-1 0-1,1 0 1,-1 0 0,1 0 0,-1 0-1,1 0 1,-1 0 0,0 0-1,1 0 1,-1 0 0,1 0-1,-1 0 1,1-1 0,-1 1-1,1 0 1,-1 0 0,0-1-1,1 1 1,-1 0 0,1 0-1,-1-1 1,0 1 0,1 0-1,-1-1 1,0 1 0,0 0-1,1-1 1,-1 1 0,0-1-1,0 1 1,1-1 0,-1 1-1,0 0 1,0-1 0,0 0-1,11-28 235,-8 21-125,9-27 140,29-53 0,-31 70-283,1 1-1,1 0 1,1 0 0,22-22 0,-28 31 24,24-20-383,-28 26 282,-1 0 1,0 1 0,1 0-1,-1-1 1,1 1 0,0 0-1,-1 0 1,1 0 0,0 1-1,0-1 1,-1 1-1,5-1 1,-6 1 62,0 0 0,0 0 1,0 0-1,0 1 0,0-1 0,-1 0 0,1 0 0,0 1 0,0-1 0,0 1 1,-1-1-1,1 1 0,0-1 0,0 1 0,-1-1 0,1 1 0,0 0 0,-1-1 1,1 1-1,-1 0 0,1-1 0,-1 1 0,1 0 0,-1 0 0,1 0 0,-1-1 1,0 1-1,0 0 0,1 2 0,0 0 0,-1 1 1,1 0-1,-1 0 0,0 0 1,0-1-1,0 5 0,-25 193 811,20-165-474,3-15 279,4-16-126,3-13-146,8-23-18,3 0-1,35-55 1,-39 70-382,0 1-1,0 0 1,1 1 0,1 0-1,1 1 1,28-20 0,-39 31 79,0-1-129,0 1-1,0-1 1,0 1 0,0 0 0,0 0 0,5-1 0,-8 3 107,0 0 0,1 0-1,-1 0 1,0 0 0,0 0 0,0 0-1,1 0 1,-1 0 0,0 0 0,0 1-1,0-1 1,0 0 0,0 1 0,1-1-1,-1 1 1,0-1 0,0 1 0,0 0-1,0-1 1,0 1 0,0 0 0,-1 0-1,1-1 1,0 1 0,0 0 0,-1 0-1,1 0 1,1 2 0,1 4-6,0 1 0,0 0 1,0 0-1,-1 0 0,0 0 1,-1 0-1,2 15 0,0-1-13,1 17-26,-3-24 242,1 0 0,1 0 0,8 28 0,-11-43-145,0 0-1,0 0 1,0 1 0,0-1 0,1 0 0,-1 0-1,0 0 1,0 0 0,1 1 0,-1-1 0,0 0-1,0 0 1,1 0 0,-1 0 0,0 0 0,0 0-1,1 0 1,-1 0 0,0 0 0,0 0 0,1 0-1,-1 0 1,0 0 0,0 0 0,1 0 0,-1 0-1,0 0 1,0 0 0,1 0 0,-1 0 0,0 0-1,0 0 1,1-1 0,-1 1 0,0 0 0,0 0-1,1 0 1,-1 0 0,0-1 0,0 1 0,1 0-1,8-9 327,47-83 426,0-1-851,-19 45-169,-38 50-1168,-3 5 1315,1 0 0,1 0 0,0 1 0,0-1 1,-2 14-1,4-8 58,0 1 1,1-1 0,1 0-1,0 0 1,1-1 0,1 1-1,6 15 1,-5-12 139,2 0 1,0-1-1,13 20 0,-17-31-46,0 0 1,0-1-1,0 1 0,0-1 0,0 1 0,1-1 0,-1 0 1,1-1-1,0 1 0,0-1 0,0 1 0,0-1 0,1 0 0,-1-1 1,0 1-1,1-1 0,5 2 0,-1-3 10,-1 1 1,1-1-1,0 0 0,-1-1 0,1 0 0,0 0 1,-1-1-1,1 0 0,-1 0 0,0-1 1,0 0-1,0-1 0,0 1 0,0-2 1,-1 1-1,0-1 0,0 0 0,0-1 0,0 1 1,-1-1-1,0-1 0,7-9 0,5-10 30,-2 0-1,23-49 0,-16 28 27,-20 40-97,0 1-1,0-1 0,-1 1 1,0-1-1,3-11 0,-5 15-58,0 1-1,1-1 0,-1 0 0,0 1 0,-1-1 1,1 0-1,0 1 0,-1-1 0,1 1 1,-1-1-1,0 1 0,0-1 0,0 1 0,0-1 1,0 1-1,0 0 0,-3-4 0,3 5-20,-1 0 0,1 0 0,0 0 0,0 1 0,-1-1 0,1 0 1,0 1-1,-1-1 0,1 1 0,-1-1 0,1 1 0,-1 0 0,1 0 0,-1-1 0,1 1 0,-1 0 0,1 0 0,-1 1 0,1-1 0,0 0 0,-1 0 0,-2 1 0,0 1-61,0-1-1,-1 0 1,1 1 0,0 0-1,0 0 1,-4 3 0,5-3 81,-1 1 0,1-1 0,0 1 0,0 0 0,1 0 0,-1 0 0,1 0 0,-1 0-1,1 1 1,0-1 0,0 1 0,1 0 0,-1-1 0,-2 8 0,3-5 18,1 0 0,-1 0-1,1 0 1,0 0 0,0 0-1,0 0 1,1 0 0,0-1-1,2 8 1,2 3 69,1-1 0,0 1 0,1-2-1,1 1 1,0-1 0,15 19 0,-14-21 88,0 0 0,1-1 0,0-1 1,19 16-1,-25-23-76,-1-1 0,0 0-1,1 0 1,-1 0 0,1-1 0,0 1 0,0-1 0,0 0 0,6 1 0,-8-1-22,1-1-1,-1 0 1,1 0-1,-1-1 1,1 1 0,0 0-1,-1-1 1,1 0 0,-1 1-1,0-1 1,1 0 0,-1 0-1,0-1 1,1 1-1,-1 0 1,3-3 0,0 0 27,-1 0-1,1-1 1,-1 0 0,1 0 0,-1 0 0,-1 0-1,1-1 1,-1 1 0,0-1 0,3-6 0,1-8 145,8-36 0,-10 35-40,11-31 1,2-5-893,-18 57 684,0 1 1,0-1-1,0 0 0,0 0 1,0 0-1,0 0 1,0 1-1,0-1 1,0 0-1,0 0 1,0 0-1,1 0 1,-1 0-1,0 1 0,0-1 1,0 0-1,0 0 1,0 0-1,0 0 1,1 0-1,-1 0 1,0 0-1,0 0 0,0 1 1,0-1-1,1 0 1,-1 0-1,0 0 1,0 0-1,0 0 1,0 0-1,1 0 0,-1 0 1,0 0-1,0 0 1,0 0-1,0 0 1,1 0-1,-1 0 1,0 0-1,0 0 0,0 0 1,0 0-1,1-1 1,-1 1-1,0 0 1,0 0-1,0 0 1,0 0-1,0 0 0,1 0 1,-1 0-1,0-1 1,0 1-1,0 0 1,0 0-1,0 0 1,0 0-1,0 0 0,0-1 1,0 1-1,1 0 1,-1 0-1,0-1 1,6 19-369,-1-1 279,-2-1 0,0 0 1,0 25-1,-3 52 97,-1-39 38,2-16 60,0-21 308,0 1 1,-5 30-1,4-47-334,0 0 1,0 0-1,0 0 1,0 0-1,0 0 0,0 0 1,-1 0-1,1-1 0,0 1 1,-1 0-1,1 0 0,0 0 1,-1 0-1,1-1 0,-1 1 1,1 0-1,-1-1 0,0 1 1,1 0-1,-1-1 0,-1 2 1,1-2-9,0 0 0,1 0 0,-1 0 0,1 0 0,-1-1 0,0 1 0,1 0 0,-1 0 0,0-1 0,1 1 0,-1 0 0,1-1 0,-1 1 0,1 0 0,-1-1 0,1 1 0,-1-1 0,1 1 0,-1-1 0,1 1 0,-1-1 0,1 0 0,-5-5 198,1-1 1,0 1-1,-5-14 0,5 10-238,0-1-1,0 1 1,1-1 0,1 0-1,-2-15 1,4 25-2,0 0 0,0 0 0,0 0 1,0 0-1,0 0 0,1 0 0,-1 0 0,0 0 1,1 0-1,-1 0 0,1 0 0,-1 0 0,1 0 1,-1 1-1,1-1 0,0 0 0,-1 0 0,1 0 1,0 1-1,0-1 0,0 0 0,0 1 0,-1-1 1,1 1-1,0-1 0,0 1 0,0-1 0,0 1 1,0 0-1,0-1 0,0 1 0,0 0 0,0 0 1,0 0-1,0 0 0,0 0 0,1 0 0,0 0 1,4 0 20,0 1 1,0 0-1,-1 0 0,1 0 1,10 4-1,304 93-911,-241-84-2096,5-11 801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09:16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3488,'15'1'6506,"11"13"-4771,-17-8-1494,0-1 0,0 0-1,0-1 1,18 6 0,-10-6-113,1 1 16,0-2 0,0 1 0,29 0 0,397 24 1061,-353-22-1095,47 8 415,-39-2-404,-31-5 137,-41-5-245,50-2 1,-29-1 113,78-4-79,-99 2 80,-19 2-90,-2-1-12,-1 1-20,4 0-15,-7-1 28,1 0-291,1 2 288,1 1-46,0-1 0,0-1 1,0 1-1,-1-1 0,1 1 1,6-3-1,0-3 176,-9 2 300,-2 3-46,-1-7-75,-4-1-282,-2 0 0,1 0-1,-1 1 1,0 0 0,0 0-1,-1 1 1,0 0 0,-1 1-1,1-1 1,-1 2 0,-1-1-1,1 1 1,-1 1 0,-14-6-1,-17-7-29,24 9 56,-1 1 0,-22-6-1,29 11-63,1-1 1,0-1-1,-14-6 0,19 8-79,7 4-236,12 6-68,20 4 344,-4-2-127,41 19 0,-62-24 160,0 0 0,0 0 0,-1 1 1,0 0-1,0 1 0,-1-1 1,1 1-1,10 14 0,-14-15 55,-2-4-58,0 1-1,0-1 1,0 1 0,-1-1-1,1 1 1,-1-1 0,0 1 0,0 0-1,0 0 1,0-1 0,0 1-1,0 0 1,-1 0 0,1 3-1,-1 0 49,0 1 0,-1-1 0,0 0 0,0 0 0,0 1 0,-1-1 0,0 0 0,0-1 0,-1 1 0,1 0 0,-1 0 0,0-1-1,-1 0 1,1 0 0,-1 0 0,-7 7 0,-1-1 11,0 0 1,-2 0-1,1-1 0,-1-1 0,-30 15 1,25-14-20,-10 6-152,-5 4-1031,-60 24 0,92-43 441,0-1 0,0 1 0,0-1 0,0 1 0,0-1 0,0 0 0,-4 1 0,12-4-2046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09:17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2656,'3'-2'208,"1"0"0,-1 1 0,0 0 0,1 0 0,-1 0 0,7-1 0,-7 2 12,0-1 0,0 1 1,1-1-1,-1 0 0,0 0 0,0 0 0,0-1 0,-1 1 0,1-1 0,5-3 0,-6 4 40,0 0 1,0 0-1,0 0 0,1 0 0,-1 1 1,0-1-1,0 0 0,5 0 0,7-2 582,8-1 4155,-21 4-4996,0-1-1,1 1 0,-1 0 1,0 1-1,0-1 1,1 0-1,-1 0 1,0 0-1,0 1 0,0-1 1,0 1-1,1-1 1,-1 1-1,1 0 1,6 3-2,17 1 119,1-2 1,-1 0 0,34-1 0,-4 0 72,463 11 1153,-10 27-554,-473-36-775,-3 0 59,-6-1 172,29 1 0,-54-4-556,-3-2-1519,1 0 1387,0 1-1,-1 0 0,1 0 1,-1 0-1,1 0 0,0 0 1,-1 1-1,0-1 0,-2-1 1,-1 0-721,-2-1 342,0 0 0,0 1 1,-1-1-1,1 1 0,-1 1 0,0 0 1,1 0-1,-1 0 0,-14 1 0,-27 0-640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09:18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1728,'0'0'6410,"10"0"-2986,30-11-2096,37-10-419,-29 9-335,-39 9-453,8-1 334,-17 4-375,4-4-235,-12 5 114,0 1-1,0-1 1,-1 1-1,1 1 1,0-1-1,1 2 1,-1-1-1,-11 7 1,6 0 266,12-9-171,-1 1 1,0-1 0,1 0-1,-1 0 1,0 0 0,0 0 0,0 0-1,0 0 1,0 0 0,0 0-1,0-1 1,0 1 0,0-1-1,-4 1 1,5-1-29,0 0 0,1 0 0,-1 1 0,1-1 0,-1 0 0,0 1 0,1-1 0,-1 1 0,1-1 0,-1 0 0,1 1 0,-1-1 0,1 1 0,-1 0 0,1-1 0,0 1-1,-1-1 1,0 2 0,1-2-32,0 1 0,0-1 0,-1 1 0,1-1 0,0 1 0,-1-1 0,1 1 0,0-1 0,-1 1 0,1-1 0,-1 0 0,1 1 0,-1-1-1,1 0 1,-1 1 0,1-1 0,-2 0 0,-15 20-452,16-20 388,2 2 80,-1-1 1,1 1-1,0-1 0,0 1 0,0-1 1,0 1-1,0-1 0,0 0 0,0 0 0,0 0 1,0 1-1,1-1 0,-1 0 0,0 0 1,1-1-1,1 2 0,0 0 30,35 29 659,-25-20-502,22 15 0,98 47 411,-84-49-165,68 47-1,-111-66-1091,-28-4-5395,-14-7 1607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11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10 426 2560,'0'0'49,"-1"1"-1,1-1 1,0 0 0,0 0-1,-1 0 1,1 1 0,0-1 0,-1 0-1,-6-2 6223,13-1-4788,-1-1-1138,1 0 1,0 0-1,-1-1 1,0 1-1,7-9 0,1 0 47,-4 4-208,-1 0 0,-1-1 0,1 0 1,9-17-1,19-47 356,-13 25-295,-14 29-182,0-1 0,-2 0 0,-1-1 0,6-30 0,-9 37-52,0 3-342,-3 12 318,0 0 1,0 0-1,0 0 0,0 0 1,0 0-1,0 0 0,0 0 0,0 0 1,0 0-1,0 0 0,0 0 1,0 0-1,0 0 0,0 1 1,0-1-1,0 0 0,0 0 1,0 0-1,0 0 0,0 0 1,0 0-1,0 0 0,0 0 0,1 0 1,-1 0-1,0 0 0,0 0 1,0 0-1,0 0 0,0 0 1,0 0-1,0 0 0,0 0 1,0 0-1,0 0 0,0 0 1,0 0-1,0 0 0,0 0 0,0 0 1,0 0-1,0 0 0,0 0 1,0 0-1,0 0 0,0 0 1,-1 23-507,-2 15 707,2 0 0,1-1-1,2 1 1,10 52 0,-11-83-98,1 0 0,0-1 1,0 1-1,1-1 0,0 0 0,0 0 0,1 0 1,-1 0-1,1-1 0,0 1 0,9 8 1,-11-13-40,0 1 1,0-1-1,0 0 0,0 1 1,0-1-1,0 0 1,0 0-1,0-1 1,0 1-1,0 0 1,0-1-1,0 1 1,1-1-1,-1 0 1,0 1-1,0-1 1,1 0-1,-1-1 1,0 1-1,0 0 1,1-1-1,-1 1 1,0-1-1,0 1 1,0-1-1,0 0 1,0 0-1,2-1 1,3-4 55,0-1 0,0 1 0,-1-1 0,0 0 0,-1-1 0,1 1 0,5-12 0,27-63 210,-26 53-280,-7 18-16,1 0 56,-1-1 0,0-1 0,0 1-1,-1-1 1,-1 0 0,0 1-1,1-19 1,-4 26-88,0 1 0,-1-1 0,1 0 0,-1 1 0,0-1 0,0 1 0,-1-1 0,1 1 0,-1 0 0,0-1 0,0 1 0,-1 0-1,-3-6 1,5 10-6,1 0-1,0-1 0,-1 1 0,1 0 1,-1-1-1,1 1 0,-1 0 1,1-1-1,-1 1 0,1 0 0,-1 0 1,1 0-1,-1 0 0,1-1 0,-1 1 1,1 0-1,-1 0 0,0 0 0,1 0 1,-1 0-1,1 0 0,-1 1 0,1-1 1,-1 0-1,1 0 0,-1 0 1,1 0-1,-1 1 0,1-1 0,-1 0 1,1 0-1,-1 1 0,1-1 0,-1 0 1,1 1-1,0-1 0,-1 0 0,1 1 1,0-1-1,-1 1 0,1-1 0,-1 1 1,-14 20-446,15-20 451,-4 7-79,0 0-1,1 1 1,0-1-1,0 1 1,1 0-1,0 0 1,0 12-1,-2 64-146,4-82 237,0 11 33,1-1-1,0 1 0,1-1 0,1 0 1,0 1-1,0-1 0,2 0 0,9 21 1,-12-29 25,1-1 0,-1 1-1,1-1 1,0 0 0,0 1 0,1-2 0,-1 1 0,1 0 0,0-1-1,0 1 1,0-1 0,0 0 0,1 0 0,-1-1 0,1 0 0,-1 1 0,1-1-1,0-1 1,0 1 0,0-1 0,0 0 0,0 0 0,0 0 0,0-1 0,10 0-1,-6-1 37,1-1 0,-1 0 0,0 0-1,0-1 1,-1-1 0,1 1 0,0-1-1,-1-1 1,0 1 0,0-1 0,0-1-1,-1 0 1,0 0 0,12-12 0,4-8 22,-1-1 1,29-47 0,1-20-174,-24 41-199,-28 53 252,0 0 0,0-1-1,-1 1 1,1 0 0,0 0 0,0 0-1,0 0 1,0 0 0,0 0-1,0 0 1,1-1 0,-1 1-1,0 0 1,0 0 0,0 0-1,0 0 1,0 0 0,0 0 0,0 0-1,0-1 1,0 1 0,0 0-1,0 0 1,0 0 0,0 0-1,0 0 1,0 0 0,1 0 0,-1 0-1,0 0 1,0 0 0,0 0-1,0-1 1,0 1 0,0 0-1,0 0 1,1 0 0,-1 0-1,0 0 1,0 0 0,0 0 0,0 0-1,0 0 1,0 0 0,0 0-1,1 0 1,-1 0 0,0 0-1,0 0 1,0 0 0,0 0-1,0 0 1,0 1 0,0-1 0,1 0-1,-1 0 1,0 0 0,0 0-1,0 0 1,0 0 0,0 0-1,1 12-177,-3 25 66,1-27 101,-1 23 42,-2 0 0,-2 0-1,0 0 1,-2 0 0,-21 52 0,27-80 13,-1 0 1,0-1 0,0 1 0,0-1 0,-1 0-1,1 1 1,-1-2 0,-7 7 0,9-8 19,-1 0 1,1 0-1,-1-1 1,1 1-1,-1-1 1,1 0-1,-1 1 1,0-1-1,0-1 1,1 1-1,-1 0 1,0-1-1,0 1 1,0-1-1,0 0 1,0 0 0,-2 0-1,3-1-50,0 1-1,0 0 1,0-1 0,1 0 0,-1 1-1,0-1 1,1 0 0,-1 0-1,1 0 1,-1 0 0,1 0-1,-1-1 1,1 1 0,-2-3 0,2 4-19,1-1 1,0 1 0,-1-1-1,1 1 1,0-1-1,-1 1 1,1-1 0,0 1-1,0-1 1,0 0 0,0 1-1,0-1 1,0 0 0,0 1-1,0-1 1,0 1-1,0-1 1,0 0 0,0 1-1,0-1 1,0 1 0,0-1-1,1 0 1,-1 1 0,0-1-1,0 1 1,1-1-1,-1 1 1,0-1 0,1 1-1,-1-1 1,1 1 0,-1-1-1,0 1 1,1 0 0,-1-1-1,1 1 1,-1-1-1,1 1 1,0 0 0,-1 0-1,1-1 1,17-7-37,1 0 1,-1 2-1,1 0 1,0 1-1,22-3 1,27-8-7,-52 12-24,-4 1 67,-1-1-1,0 1 1,0-2-1,21-10 1,-24 10 25,-4 2-17,-1 0 1,1 1-1,0 0 1,0 0-1,0 0 1,0 0-1,0 0 1,0 1-1,9-2 1,-13 3-6,1 0-1,-1 0 1,0 0 0,1 0 0,-1 1 0,0-1 0,1 0-1,-1 0 1,0 0 0,1 0 0,-1 0 0,0 1 0,1-1-1,-1 0 1,0 0 0,1 0 0,-1 1 0,0-1 0,0 0-1,1 1 1,-1-1 0,0 0 0,0 1 0,0-1 0,0 0-1,1 1 1,-1-1 0,0 0 0,0 1 0,0-1 0,0 0-1,0 1 1,0-1 0,0 0 0,0 1 0,0 0 0,-2 17-11,1-10 16,-15 98-127,15-96 156,0-1 0,1 1 0,1 0-1,1 14 1,-2-24-10,0 1-1,0-1 1,0 1-1,0-1 1,0 1-1,0-1 1,1 0 0,-1 1-1,0-1 1,0 1-1,0-1 1,1 1-1,-1-1 1,0 1 0,0-1-1,1 1 1,-1-1-1,0 0 1,1 1-1,-1-1 1,0 0-1,1 1 1,-1-1 0,1 0-1,-1 0 1,0 1-1,1-1 1,-1 0-1,1 0 1,-1 0 0,1 1-1,-1-1 1,1 0-1,-1 0 1,1 0-1,-1 0 1,1 0-1,-1 0 1,1 0 0,-1 0-1,1 0 1,-1 0-1,1 0 1,-1-1-1,1 1 1,2-2 91,0 1 0,0-1 1,-1 0-1,1 0 0,3-5 0,0 3-95,-3 0 26,0 1 1,0-1-1,-1 1 0,1-1 0,-1 0 0,1 0 0,-1 0 0,0-1 0,-1 1 0,1 0 0,-1-1 0,0 1 1,0-1-1,0-5 0,1-4-24,-1-1 0,-1 1 1,-2-21-1,2 31-40,-1-1 0,0 0 0,0 0 0,-1 0 0,1 1 0,-1-1 0,-4-6-1,6 10 12,-1-1 0,1 1 1,-1 0-1,0 0 0,0 0 0,1 0 0,-1 0 0,0 0 0,0 0 0,0 0 0,0 1 0,0-1 0,0 0 0,-1 0 0,1 1 0,0-1 0,0 1 0,0-1 0,-1 1 0,1 0 0,0-1 0,0 1 0,-1 0 0,1 0 0,0 0 0,-1 0 0,1 0 0,0 0 0,0 0 0,-1 0 0,-1 1 0,58-21-302,-14 7 305,2 2-1,0 2 0,48-5 1,-85 14 6,0 0-1,0 0 1,1 1 0,-1-1 0,0 1 0,0 0 0,0 1 0,0 0-1,9 4 1,-12-5 5,-1 0 0,0 0 0,1 1 0,-1-1 0,0 1 0,0-1 0,0 1 0,0 0 0,0 0 0,-1 0 1,1 0-1,0 0 0,-1 0 0,0 1 0,1-1 0,-1 0 0,0 1 0,0-1 0,0 1 0,-1-1 0,1 1 0,-1-1 0,1 1 0,-1 5 0,-1 1 24,0 0 0,-1 1 0,0-1 0,0 0 0,-1 0 1,0 0-1,-9 16 0,7-16 208,0 0-1,0 0 1,-1-1 0,-12 15 0,102-104-121,-66 64-278,17-14 20,-32 29 132,0 0 1,1-1 0,-1 1 0,1 0-1,-1 1 1,1-1 0,0 0-1,6 0 1,-9 1 5,0 1-1,0 0 1,0 0-1,0 0 1,0 0 0,0 0-1,0 0 1,0 0-1,0 1 1,0-1 0,0 0-1,0 1 1,0-1-1,0 0 1,0 1 0,0-1-1,0 1 1,0 0-1,1 0 1,0 1-13,-1 0-1,1 0 1,-1-1 0,1 1-1,-1 0 1,0 0 0,0 1-1,1 2 1,1 4 3,0-1 0,-1 1 0,1 14 0,1-7-24,-1-1-1,9 21 1,-8-24 68,-4-11-13,0 0 1,0 0 0,1 0-1,-1 0 1,1 0 0,-1-1-1,1 1 1,-1 0 0,1 0-1,-1 0 1,1 0 0,0 0-1,-1-1 1,1 1 0,0 0-1,0-1 1,0 1 0,-1 0-1,1-1 1,0 1 0,0-1-1,0 1 1,0-1 0,0 0-1,0 1 1,0-1 0,0 0-1,0 0 1,0 0 0,0 0-1,0 0 1,0 0 0,1 0-1,-1 0 1,0 0 0,0 0-1,0 0 1,0-1 0,0 1-1,0 0 1,0-1 0,0 1-1,-1-1 1,1 1 0,2-2-1,2-1 52,0-1 0,0 1 0,-1-1 0,1 0 0,-1 0-1,6-7 1,47-76-18,-25 36-211,-30 48 141,1-2 4,0 0-1,1 0 1,-1 1 0,1 0-1,8-8 1,-11 11 11,0 0 0,1 0 0,-1 1 0,0-1 0,1 1 0,-1-1 0,1 1 0,-1-1 0,0 1 0,1 0 0,-1-1 0,1 1 0,-1 0 0,1 0 0,-1 0 0,1 0 0,-1 1 0,1-1 0,-1 0 0,1 0 0,-1 1 0,0-1 0,1 1 0,-1 0 0,0-1 0,1 1 0,1 1 0,8 6-3,0-1 0,0 1 0,-1 0-1,-1 1 1,1 1 0,-2-1 0,1 1-1,7 13 1,-34-42 295,-1 1 1,-27-20-1,43 36-310,1 0 0,-1 0 0,0 0 0,0 1 0,0 0 0,1-1 0,-1 1 0,-1 0 0,1 1 0,-4-2-1,6 2 21,-1 0-1,1 0 1,-1 0-1,0 0 1,1 1-1,-1-1 1,1 0-1,-1 1 1,0-1-1,1 1 0,-1-1 1,1 1-1,0 0 1,-1 0-1,1 0 1,0 0-1,-1 0 1,1 0-1,0 0 1,0 0-1,0 0 1,-2 3-1,-3 5-63,0 0 0,1 0 0,0 1 0,0 0 0,-5 16 0,8-19 66,0-1-1,1 1 1,0 0 0,0 0-1,0 0 1,1-1-1,0 1 1,0 0-1,3 13 1,-3-18 17,1 0 1,0 0-1,-1 0 0,1 0 1,0-1-1,0 1 0,0 0 1,0 0-1,0-1 0,0 1 1,0 0-1,1-1 0,-1 1 1,0-1-1,1 0 0,0 1 1,-1-1-1,1 0 0,0 0 1,-1 0-1,1 0 0,0 0 0,0 0 1,0-1-1,0 1 0,0-1 1,0 1-1,0-1 0,0 0 1,0 0-1,0 0 0,0 0 1,0 0-1,0 0 0,4-1 1,1-1 54,0 1 0,0-1 0,0-1 0,0 1 1,0-1-1,0-1 0,-1 1 0,12-9 0,-2 1-33,0-2-1,-1 1 0,-1-2 0,0 0 1,-1-1-1,15-21 0,66-128-188,-94 164 148,0 0 1,0 0 0,0 0 0,0 1 0,0-1 0,0 0 0,0 0 0,0 0-1,0 0 1,0 0 0,0 0 0,0 0 0,1 0 0,-1 1 0,0-1-1,0 0 1,0 0 0,0 0 0,0 0 0,0 0 0,0 0 0,1 0-1,-1 0 1,0 0 0,0 0 0,0 0 0,0 0 0,0 0 0,0 0-1,0 0 1,1 0 0,-1 0 0,0 0 0,0 0 0,0 0 0,0 0-1,0 0 1,0 0 0,1 0 0,-1 0 0,0 0 0,0 0 0,0 0-1,0 0 1,0 0 0,0-1 0,0 1 0,0 0 0,1 0 0,-1 0-1,0 0 1,0 0 0,0 0 0,1 15-107,-2 38-58,0-14 147,1-1-1,7 42 1,-7-76 44,1 1 0,0-1 0,0 0 0,0 1 0,0-1 1,1 0-1,0 0 0,0 0 0,0 0 0,0 0 0,1 0 0,-1-1 0,1 1 0,0-1 0,0 0 0,0 0 0,5 4 0,-7-7-2,1 1 0,0-1 0,-1 1 0,1-1 0,0 0 1,-1 0-1,1 1 0,0-1 0,0 0 0,-1-1 0,1 1 0,0 0 0,-1-1 0,1 1 0,0 0 0,-1-1 1,1 0-1,0 1 0,-1-1 0,1 0 0,2-2 0,2-1 17,1 0 1,-1-1-1,12-11 0,41-52-21,-11 10-110,-46 56 59,0 0 1,0 1-1,0-1 0,1 0 0,-1 1 0,3-3 1,-4 4 32,-1 0 0,0 0 0,1-1-1,-1 1 1,1 0 0,-1 0 0,1 0 0,-1 0 0,1 0 0,-1 0 0,1 0 0,-1 0 0,1 0 0,-1 0 0,1 0 0,-1 0 0,0 0 0,1 0 0,-1 0 0,1 0 0,-1 0 0,1 0 0,-1 1-1,1-1 1,-1 0 0,0 0 0,1 1 0,-1-1 0,1 0 0,-1 1 0,0-1 0,1 0 0,-1 1 0,0-1 0,0 1 0,1-1 0,-1 0 0,0 1 0,0-1 0,0 1 0,1 0 0,0 4-17,0 0 0,0 1 0,0-1 0,0 1 0,-1-1 0,0 1 0,0-1 0,-1 1 0,1-1 0,-3 7 0,0 10 69,2-12-25,1-7-12,-1 1 0,1-1 0,0 1-1,0 0 1,0-1 0,1 7 0,0-5 184,1-2 87,4-7-186,-2 1-84,-1-1-1,1 1 1,-1-1 0,0 0 0,-1 0 0,1 0 0,-1-1 0,0 1 0,2-6 0,7-12-20,4-5-106,-10 17 86,0 0-1,1 0 1,1 0-1,8-10 1,-14 19 18,-1 1 0,1-1 1,-1 0-1,1 0 0,0 1 1,0-1-1,-1 0 0,1 1 1,0-1-1,0 1 0,0-1 1,0 1-1,0 0 0,-1-1 1,1 1-1,0 0 0,0-1 1,0 1-1,0 0 1,0 0-1,0 0 0,0 0 1,2 0-1,-2 1 3,0-1 1,0 1-1,0-1 1,0 1-1,0 0 1,0 0-1,0-1 1,0 1-1,0 0 1,0 0 0,-1 0-1,1 0 1,0 0-1,-1 0 1,1 0-1,0 2 1,2 3 7,-1 1 0,0 0 0,0 0 0,0 0 0,0 9 1,-1-1-79,0-3 43,0-1 0,0 1 0,1-1 0,5 13 0,-7-22 54,1 0-1,0 0 1,-1 0-1,1 0 1,0 0-1,0 0 0,0 0 1,1-1-1,-1 1 1,0 0-1,1-1 0,-1 1 1,1-1-1,0 1 1,-1-1-1,1 0 1,0 0-1,0 0 0,0 0 1,0 0-1,0 0 1,0 0-1,0 0 0,0-1 1,0 1-1,0-1 1,0 0-1,3 1 1,11-2-1,1-1 1,-1 0 0,0-1 0,0 0 0,17-7-1,78-34-14,-86 33 61,10-5-86,55-35 1,-82 41-124,-8 9 87,-3 8 28,-1 0-17,1 0 0,-1-1 0,-1 0 0,-6 8 1,-8 11 43,0 0 113,11-14-96,-1 0 1,1 1-1,-8 16 1,15-25-22,0-1 0,-1 1 1,1 0-1,0 0 1,1 0-1,-1 0 0,0 0 1,1 0-1,0 0 0,0 0 1,0 0-1,0 0 1,0 0-1,0 0 0,1 0 1,0 0-1,-1 0 0,1 0 1,0 0-1,3 4 1,-3-5 22,1 1-1,0-1 1,0 0 0,0 0 0,0 0 0,1 0 0,-1-1 0,0 1 0,1-1 0,-1 1 0,1-1 0,0 0 0,-1 0 0,1 0-1,0 0 1,0 0 0,0-1 0,0 1 0,-1-1 0,5 0 0,6 1 43,-1-1 0,1-1 0,15-2 0,-20 1-15,0 0-1,0 0 1,0-1 0,0 1 0,-1-2 0,0 1-1,11-7 1,3-4-21,20-19 1,-29 23 13,-1 0 1,0-1-1,-1-1 1,15-20 0,-19 23-16,-1 0 0,0 0 0,0 0 1,-1-1-1,0 0 0,-1 0 1,4-16-1,-6 24-32,-1-1 1,0 0-1,0 1 0,0-1 1,0 0-1,0 1 1,-1-1-1,1 1 0,-1-1 1,1 1-1,-3-5 1,3 6-2,0 1 1,-1-1-1,1 1 0,0-1 1,-1 1-1,1-1 1,0 1-1,-1-1 1,1 1-1,-1 0 0,1-1 1,-1 1-1,1 0 1,-1-1-1,1 1 1,-1 0-1,1 0 1,-1-1-1,1 1 0,-1 0 1,-1 0-1,1 0-4,0 0 0,0 0 0,0 0 0,-1 1 0,1-1 0,0 0 0,0 1 0,0-1 0,0 1 0,0-1 0,0 1 1,0 0-1,0-1 0,0 1 0,-1 1 0,-4 4-29,0 0 0,1 0 0,-1 0 0,1 1 0,1-1 1,-1 1-1,1 1 0,1-1 0,-5 12 0,2-4-9,2 0-1,0 1 1,0-1-1,0 19 0,3-29 68,1-1 1,0 1-1,0 0 0,0-1 0,1 1 0,0 0 0,0-1 0,0 1 0,0-1 1,1 0-1,-1 1 0,1-1 0,0 0 0,1 0 0,-1 0 0,1 0 0,-1 0 1,5 3-1,-4-4 22,0 0 1,0-1-1,0 1 1,1-1-1,0 0 0,-1 0 1,1 0-1,0 0 1,0 0-1,0-1 1,0 0-1,0 0 1,0 0-1,0 0 1,1-1-1,-1 0 1,0 0-1,0 0 0,9-1 1,-2-1 12,-1 0 1,1-1-1,0-1 0,-1 0 1,14-7-1,45-30 178,-50 28-193,-1-1 0,0-1 1,-1-1-1,-1-1 0,-1 0 0,16-22 0,71-123-82,-72 111-186,-30 50 213,1 0 1,-1 0-1,1 0 1,-1 0-1,1 0 1,0 0-1,-1 0 1,1 0-1,0 0 1,0 0-1,0 1 1,-1-1-1,1 0 1,0 1-1,0-1 1,0 0-1,0 1 1,0 0-1,2-1 1,-2 1 11,-1 0 0,1 0 1,-1 0-1,0 0 0,1 0 1,-1 0-1,1 1 0,-1-1 1,0 0-1,1 0 0,-1 0 1,0 1-1,1-1 0,-1 0 1,0 1-1,0-1 0,1 0 1,-1 1-1,0-1 0,0 0 1,1 1-1,4 17-20,-1 15-8,-3-1 0,0 1 0,-6 48 0,2-41 42,2-25-2,0 6 56,-5 28 1,5-43-35,0-1-1,-1 0 1,0 0 0,1 0 0,-1 0 0,-1 0 0,1-1-1,-1 1 1,0-1 0,-5 6 0,7-9-15,0 0 0,0 0-1,0 0 1,0-1 0,0 1 0,0-1 0,0 1-1,0 0 1,-1-1 0,1 0 0,0 1 0,0-1 0,-1 0-1,1 0 1,0 0 0,-1 0 0,1 0 0,0 0 0,0 0-1,-1 0 1,1 0 0,0 0 0,-1-1 0,1 1-1,0-1 1,0 1 0,0-1 0,-1 1 0,1-1 0,0 0-1,0 1 1,0-1 0,0 0 0,0 0 0,0 0-1,0 0 1,1 0 0,-1 0 0,0 0 0,0 0 0,1 0-1,-1 0 1,1-1 0,-1 1 0,1 0 0,-1-2 0,0 1 2,1 0 1,0-1 0,-1 1 0,1-1 0,0 1 0,0-1 0,1 1 0,-1-1 0,0 1 0,1 0 0,0-4 0,0 5-35,0-1 0,0 1 0,0 0 1,0 0-1,0-1 0,0 1 0,0 0 1,0 0-1,1 0 0,-1 0 0,0 0 1,0 1-1,1-1 0,-1 0 0,1 1 1,-1-1-1,1 1 0,1-1 0,1 0 33,1 0-1,-1 0 0,1 1 1,-1 0-1,1 0 1,-1 0-1,0 0 0,1 1 1,-1 0-1,5 1 1,40 15-98,24 13 49,-42-16-3087,-29-13 2250,0 0-1,0 0 1,0 0 0,0 0 0,0 0-1,0 1 1,-1-1 0,3 3 0,9 11-2600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27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60 7392,'-31'-20'3360,"31"12"-2944,3 1-416,7 7-96,12-8-256,4 0 224,21-1-3680,-2 9 2080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52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54 1824,'-15'-8'20388,"20"8"-20681,116-24 2192,-85 16-1817,47-2 0,-58 8-113,-13 1 63,23 2 0,-24 0 91,0-1 0,16-1-1,-27 14 54,-8 13 9,-17 32 0,2-1 219,-60 136 662,70-167-844,-18 25 1,17-29-328,-19 40 0,32-62 11,1 1 0,-1 0 1,1-1-1,0 1 0,-1-1 0,1 1 0,-1-1 1,1 1-1,-1-1 0,0 1 0,1-1 1,-1 0-1,0 1 0,1-1 0,-2 1 0,26-16-14970,-3 6 11523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1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97 6720,'-4'-6'5590,"4"5"-5310,-1 1-1,1 0 1,-1 0-1,1 0 1,0 0-1,-1 0 1,1-1-1,0 1 1,-1 0-1,-18-1 3831,-17 5-1774,-59 21 648,24-6-1045,70-19-1881,0 1 0,0-1-1,0 0 1,0 0 0,0 0 0,0 0 0,0 0 0,0 0 0,0 0-1,0 0 1,0 0 0,0 0 0,0 0 0,0-1 0,-1 1 0,1 0-1,-1-1 1,2 0-37,0 1 0,0 0 1,0 0-1,0 0 0,-1 0 0,1-1 0,0 1 0,0 0 0,0 0 0,0 0 0,0-1 0,0 1 1,0 0-1,0 0 0,0 0 0,0-1 0,0 1 0,0 0 0,0 0 0,0 0 0,0-1 1,0 1-1,0 0 0,0 0 0,0 0 0,0-1 0,0 1 0,0 0 0,8-9 155,1 3-77,1 0-1,-1 0 1,12-4 0,-20 10-113,-1-1 0,1 1 0,0-1 0,0 1 0,-1-1 1,1 1-1,0-1 0,-1 0 0,1 1 0,0-1 0,-1 0 0,1 1 0,-1-1 1,1 0-1,-1 0 0,0 0 0,1 0 0,-1 1 0,0-1 0,0 0 1,1-1-1,-1 1-253,0 0 0,0 0 0,1 0 0,-1 0 1,0 0-1,1 0 0,-1 0 0,1 0 0,-1 0 1,1 1-1,-1-1 0,1 0 0,0 0 0,-1 1 1,1-1-1,0 0 0,0 1 0,-1-1 0,1 0 1,0 1-1,0-1 0,0 1 0,0 0 0,0-1 0,0 1 1,0 0-1,1-1 0,0 1-161,39-13-9846,-12 0 6278,8-16-180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52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53 5216,'-1'-2'6590,"-1"9"-4369,-3 12-707,0-2-574,-9 41 2008,-13 113 1,26-158-2672,0 1-28,0 0 0,1 0 1,3 19-1,-3-29-169,1-1-1,-1 1 1,1-1 0,0 1 0,1-1-1,-1 1 1,1-1 0,-1 0 0,1 1-1,0-1 1,0 0 0,0 0 0,1 0-1,-1-1 1,1 1 0,-1-1 0,1 1-1,3 1 1,-5-3-46,0-1-1,0 1 0,0-1 1,0 1-1,0-1 1,0 0-1,0 1 1,0-1-1,0 0 0,0 0 1,0 0-1,0 0 1,0 0-1,0 0 1,0 0-1,0 0 0,0 0 1,0 0-1,0-1 1,0 1-1,0 0 0,-1-1 1,2 0-1,1 0 9,-1-1-1,0 1 1,1-1-1,-1 0 1,0 0-1,0 0 1,0 0-1,2-3 1,2-5-11,0 0 1,0-1-1,4-11 1,0-6-32,-1 0 0,-2 0 0,0-1 0,-2 0 0,-1-1 0,-1 1 0,-2-35 0,-1 51-79,-1 1 1,0-1 0,-5-17 0,5 25-20,0 0-1,-1 1 0,1-1 1,-1 1-1,0-1 0,0 1 1,-1-1-1,1 1 0,-1 0 1,0 0-1,0 1 1,-4-5-1,6 7-17,0 0 0,0 1 0,-1-1 0,1 0 0,0 1 0,0-1 0,-1 1 0,1-1 0,0 1 0,0-1 0,-1 1 0,1 0 0,-1 0 0,1 0 0,0 0 0,-1 0 0,1 0 0,0 0 0,-1 0 0,1 0 0,0 1 0,-1-1 0,1 0 0,0 1 0,-1-1 0,1 1 0,0 0 0,0-1 0,-2 2 0,1 0-543,0 0-1,-1 0 1,1 0-1,0 0 1,0 0-1,0 0 1,1 1-1,-1-1 1,1 0-1,-1 1 1,1 0-1,-2 4 1,1 8-2178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53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143 104 6816,'-6'-4'722,"-13"-9"986,18 13-1438,0-1 0,0 1 0,0-1 0,0 1 0,0-1 0,0 1 0,0 0 0,0-1 0,0 1 0,1 0 0,-1 0 0,0 0 0,0 0 0,-2 0 0,-7 3 1286,9-3-1409,-1 1 0,1-1 1,-1 1-1,0-1 0,1 1 0,0 0 0,-1 0 0,1 0 1,-1-1-1,1 1 0,-2 3 0,-4 5 250,2 0 0,-1 0-1,1 1 1,1 0 0,-1 0 0,-4 21-1,4-16-74,-1 5 187,0 1 1,1 0 0,-4 36-1,9-51-374,-1 1-1,1 0 1,0-1 0,1 1-1,0 0 1,0-1-1,0 1 1,1-1-1,0 1 1,0-1 0,0 0-1,1 0 1,0 0-1,0 0 1,8 10 0,-9-14-77,1 0 0,-1 1 0,1-1 0,0 0 0,0-1 0,0 1 0,0-1 0,0 1 0,0-1 0,0 0 0,1 0 0,-1 0 0,0 0 0,1-1 0,-1 1 0,1-1 0,-1 0 0,1 0 0,-1 0 0,0-1 0,1 1 0,-1-1 0,5-1 0,0 0 9,0 0 1,-1-1 0,1 0 0,0-1-1,-1 1 1,0-1 0,0-1-1,0 1 1,6-7 0,-6 4-57,0 0 0,-1 0 0,0-1 0,0 1 0,-1-1 0,0-1 0,0 1 0,-1-1 0,0 0 0,0 0 0,-1 0 0,-1 0 0,1 0 0,0-12 0,0 5-81,-2 1 0,1-1 1,-2 0-1,0 1 0,-1-1 0,-1 1 0,0-1 0,-1 1 0,-7-23 1,6 29-51,1 0 0,-1 1 0,-1-1 0,0 1 0,0 0 0,-9-11 0,12 17 11,0 0 1,0 0-1,-1 0 0,1 0 0,0 0 1,-1 0-1,1 1 0,-1-1 0,1 1 1,-1 0-1,0 0 0,0 0 0,1 0 1,-1 0-1,0 1 0,0-1 0,0 1 1,0 0-1,0 0 0,0 0 0,0 0 0,0 0 1,1 1-1,-1-1 0,0 1 0,-4 1 1,-17 10-1924,4 6 634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54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4480,'0'0'1445,"1"12"4875,3-7-5531,0 0 1,0-1-1,0 1 0,1-1 1,0 0-1,0 0 0,0-1 0,0 0 1,1 1-1,10 3 0,-15-6-721,1-1-1,0 0 1,0 1-1,-1-1 1,1 0-1,0 0 1,-1 0-1,1 0 1,0 0-1,0 0 1,-1-1-1,1 1 1,0-1-1,-1 1 1,1-1 0,0 1-1,-1-1 1,1 0-1,-1 0 1,1 0-1,-1 0 1,1 0-1,-1 0 1,2-2-1,-1 1-49,-1 1-1,1-1 1,-1 0-1,0 1 1,0-1-1,1 0 1,-1 0 0,-1 0-1,1 0 1,0 0-1,0 0 1,-1 0-1,1 0 1,-1 0-1,1 0 1,-1 0 0,0 0-1,0-4 1,-1-2-26,-1 0 1,0 0-1,-1 0 1,-3-7-1,5 14 18,1 0 1,-1 0-1,0 0 0,1 0 0,-1 1 0,0-1 0,0 0 0,0 1 0,0-1 1,0 1-1,0-1 0,0 1 0,0-1 0,0 1 0,0-1 0,0 1 0,0 0 0,0 0 1,0 0-1,0-1 0,0 1 0,0 0 0,0 0 0,0 0 0,0 1 0,-1-1 1,1 0-1,0 0 0,0 1 0,-1 0 0,-2-1 91,1 2 0,0-1 0,0 0-1,-1 1 1,1-1 0,0 1 0,0 0 0,-2 2 0,1-1 44,1 0 0,1 0 0,-1 0 1,0 1-1,1-1 0,0 1 1,0-1-1,0 1 0,0 0 0,0 0 1,1 0-1,0 0 0,0 0 0,0 0 1,0 0-1,0 0 0,1 0 1,0 0-1,0 0 0,0 1 0,0-1 1,1 0-1,2 8 0,0-2 69,1 1 1,0-1-1,1 0 0,0 0 0,0 0 0,1-1 0,13 16 0,-17-22-273,0-1-1,0 0 1,0 1-1,0-1 1,0 0-1,1 0 1,-1-1-1,1 1 1,-1 0-1,1-1 1,0 1-1,-1-1 1,1 0-1,0 0 1,0 0-1,0-1 1,0 1-1,0 0 1,0-1-1,3 0 1,-2 0-625,-1-1 1,0 1-1,0-1 1,1 0 0,-1 0-1,0 0 1,0 0 0,0 0-1,0-1 1,0 0-1,3-2 1,-1 0-549,1 0-1141,1 0 0,-1 0-1,7-3 1,13 1-2144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54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97 8736,'-7'-5'5007,"14"17"-381,3 6-1577,11 30-29,-11-29-1829,11 37 1,56 250 1725,-54-234-2609,-6-20 18,-17-52-312,0 0 0,0 0 0,0 1 0,0-1 0,0 0 0,0 0 0,0 0 0,0 0 0,0 0 0,0 1-1,0-1 1,0 0 0,0 0 0,0 0 0,1 0 0,-1 0 0,0 1 0,0-1 0,0 0 0,0 0 0,0 0 0,0 0 0,1 0-1,-1 0 1,0 0 0,0 0 0,0 0 0,0 0 0,0 1 0,1-1 0,-1 0 0,0 0 0,0 0 0,0 0 0,0 0-1,1 0 1,-1 0 0,7-6 224,8-16-224,-8 11-27,88-132 202,-60 87-191,-15 23-130,-2-2-1,26-69 1,13-81-3423,-43 136 1241,-1 15 484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05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3392,'0'0'83,"0"0"-1,0 0 1,0 1 0,0-1-1,0 0 1,0 1 0,0-1-1,0 0 1,0 0 0,0 1-1,0-1 1,0 0 0,0 0-1,0 1 1,1-1 0,-1 0-1,0 0 1,0 1 0,0-1-1,0 0 1,1 0 0,-1 1-1,0-1 1,0 0 0,1 0-1,-1 0 1,0 0 0,0 0-1,1 1 1,-1-1 0,11-1 3069,11-9-382,-18 6-2567,1 1 0,-1-1 0,0 0 1,0 0-1,0-1 0,-1 1 0,5-8 0,19-38 541,-25 47-734,3-11 252,-4 12-232,-1-1 0,1 1 0,0-1 0,0 1 0,0 0 0,0 0 0,0-1 0,1 1 0,-1 0 0,4-3 0,-6 9-102,0 0 1,0 0-1,1 1 1,-1-1 0,1 0-1,0 1 1,0-1-1,2 5 1,-2 23 319,-9 63 573,-2 32-277,7-46-348,1 85 350,5-123-357,-2-24-97,3 24 0,2 1 2745,-8-50-2533,11-7-7226,-3 4 4394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06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1 599 2912,'8'12'923,"-8"-12"-884,0 0 1,1 0 0,-1 0-1,0 0 1,0 0 0,0 1-1,0-1 1,0 0 0,1 0 0,-1 0-1,0 0 1,0 0 0,0 0-1,0 0 1,0 0 0,1 0-1,-1-1 1,0 1 0,0 0 0,0 0-1,0 0 1,0 0 0,1 0-1,-1 0 1,0 0 0,0 0 0,0 0-1,0 0 1,0 0 0,0-1-1,1 1 1,-1 0 0,0 0-1,0 0 1,0 0 0,0 0 0,0 0-1,0-1 1,0 1 0,0 0-1,0 0 1,0 0 0,0 0-1,0 0 1,0-1 0,0 1 0,0 0-1,0 0 1,0 0 0,0 0-1,0-1 1,0 1 0,0 0-1,3 0 473,0 0-1,-1-1 1,1 1-1,0-1 1,0 0-1,-1 0 1,1 0-1,-1 0 1,1 0-1,4-3 1,-2 0-90,0 1-1,0-1 1,0-1 0,6-6 0,-1-1-120,-1 0 0,-1-1 0,12-23 0,1-6 342,-1-2-1,21-75 1,-34 100-950,-7 19 297,0 0 1,0 0-1,0 0 1,0 0-1,0 0 1,0-1-1,0 1 1,0 0-1,0 0 1,0 0-1,0 0 0,1 0 1,-1 0-1,0 0 1,0-1-1,0 1 1,0 0-1,0 0 1,0 0-1,0 0 1,0 0-1,1 0 1,-1 0-1,0 0 1,0 0-1,0 0 1,0 0-1,0 0 1,0 0-1,1 0 1,-1 0-1,0 0 1,0 0-1,0 0 1,0 0-1,0 0 1,0 0-1,1 0 1,-1 0-1,0 0 1,0 0-1,0 0 1,0 0-1,0 0 1,0 0-1,0 0 1,1 0-1,-1 0 0,0 0 1,0 1-1,2 2-82,-1 0 0,0 0 0,0 1 0,0-1-1,1 6 1,1 6 264,23 131-5,-11-53 38,-12-73-42,-1-1 0,-1 1 0,-1-1 1,-4 33-1,4-51-96,0 0 1,0 0 0,0 0-1,0 0 1,0 0-1,0 0 1,0 0-1,-1 0 1,1-1 0,0 1-1,-1 0 1,1 0-1,0 0 1,-1-1-1,1 1 1,-1 0 0,1 0-1,-1-1 1,0 1-1,1 0 1,-1-1-1,0 1 1,0-1 0,1 1-1,-2 0 1,0-1 16,1 0-1,0 0 1,-1 0 0,1 0 0,0 0 0,-1 0 0,1 0 0,0 0 0,-1-1 0,1 1 0,0-1 0,0 1-1,0-1 1,-1 1 0,-1-2 0,-4-3 68,0 0-1,0 0 1,0-1-1,-7-9 1,-15-21-223,19 22-826,-16-17 0,43 38-330,-3 0 1269,2-1-1,-1 0 1,1-1 0,0-1 0,0 0 0,0-1-1,30 1 1,-36-4 71,-1 0 0,1-1 0,-1 0 0,0 0 0,1-1 0,-1-1 0,0 0 0,0 0 0,-1 0 0,1-1-1,-1-1 1,1 1 0,-1-1 0,-1-1 0,10-7 0,-8 4-85,1-1-1,-1 0 0,-1 0 1,0-1-1,-1-1 1,0 1-1,0-1 1,5-13-1,3-15 79,13-50-1,-8 24 17,17-56-155,-32 100 60,-1 0 0,0-1 0,0-33 0,-4 54-52,0 1-1,-1-1 1,1 0 0,0 1 0,-1-1-1,1 0 1,-1 1 0,0-3-1,-3 2-198,1 9 36,-4 28 147,4-22 23,0 0 0,-1 14 0,-1 160 145,10 11 107,-4-150-163,-2-36 40,1 1-1,0-1 1,1 0-1,1 0 1,5 24-1,-7-36-147,0 0-1,0 0 1,0 0 0,0 0-1,0 1 1,0-1 0,0 0-1,0 0 1,0 0 0,0 0-1,0 1 1,0-1-1,0 0 1,1 0 0,-1 0-1,0 0 1,0 1 0,0-1-1,0 0 1,0 0 0,0 0-1,0 0 1,0 0 0,0 0-1,1 1 1,-1-1 0,0 0-1,0 0 1,0 0 0,0 0-1,0 0 1,1 0-1,-1 0 1,0 0 0,0 0-1,0 0 1,0 0 0,1 0-1,-1 0 1,0 0 0,0 0-1,0 0 1,1 0 0,3-7-4910,1-2 2761,4 0 185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06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20 6400,'-23'-17'2058,"18"14"1025,79 8 2562,35 15-5120,-80-14-290,-18-3-402,0 0 0,0 0 0,20 11 0,-28-13-8,15 7-481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05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1 762 2656,'23'-1'10799,"4"-2"-8334,-22 3-2418,-1-1 1,1 0-1,-1-1 1,0 1-1,1-1 1,-1 0-1,0 0 1,0 0-1,0 0 1,7-6-1,8-9 399,-11 10-349,0 0 1,0-1-1,-1 0 1,9-11-1,-14 17-115,9-14-43,18-35 0,-25 43 124,-2 1-1,1 0 0,-1-1 1,0 0-1,0 0 1,-1 1-1,0-1 0,-1-9 1,-5 80-527,4-54 502,0 0 1,1 0 0,1-1-1,-1 1 1,2 0-1,1 11 1,-2-17 27,0 1-1,0-1 1,0 0-1,1 1 1,-1-1-1,1 0 1,-1 0-1,1 0 1,0 0-1,0 0 0,1 0 1,-1-1-1,1 1 1,-1-1-1,1 0 1,0 1-1,0-1 1,3 2-1,-4-4-1,-1 1 0,1-1-1,0 0 1,-1 1-1,1-1 1,-1 0-1,1 0 1,-1 0-1,1 0 1,-1 0-1,1-1 1,0 1-1,-1 0 1,1-1 0,-1 1-1,1-1 1,-1 0-1,0 1 1,1-1-1,-1 0 1,0 0-1,2-1 1,4-4 47,0 1-1,10-14 1,-11 13-54,40-45 144,38-37-231,-83 87 12,0 0 0,0 0 0,0 1 0,0-1 0,0 0 0,0 1 0,0-1 0,0 0 0,0 1 0,0-1-1,0 1 1,1 0 0,-1-1 0,0 1 0,0 0 0,0 0 0,1 0 0,1 0 0,-2 0 6,0 0 0,0 1 0,0-1-1,0 1 1,0-1 0,0 1 0,0-1-1,-1 1 1,1 0 0,0-1 0,0 1-1,-1 0 1,1-1 0,0 1 0,-1 0-1,1 0 1,-1 0 0,1 0 0,-1 0-1,1 0 1,-1 0 0,1 1 0,0 3 35,0 0 1,0-1 0,-1 1 0,1 0-1,-1 0 1,0 0 0,0 0-1,-1 0 1,0-1 0,0 1 0,-1 6-1,0-4 23,0 1-1,0 15 1,2-22-33,0-1 1,0 1-1,0 0 1,0 0-1,0-1 1,0 1-1,0 0 1,0-1-1,0 1 0,1 0 1,-1-1-1,0 1 1,0 0-1,1-1 1,-1 2-1,1-2 16,-1 0 1,1 0-1,-1 0 1,1 0-1,-1 0 0,0 0 1,1 1-1,-1-1 0,1 0 1,-1 0-1,1 0 1,-1-1-1,0 1 0,1 0 1,-1 0-1,1 0 0,-1 0 1,0 0-1,1 0 1,0-1-1,11-4 63,-1 0 0,1-1 0,-1-1 0,15-12 0,1 1 35,0 0-22,-20 12-192,1 0 1,-1 1-1,2 0 1,-1 0-1,0 1 1,1 0-1,16-5 1,-24 10 69,0-1 0,0 0 0,-1 0 1,1 1-1,0-1 0,0 0 0,0 1 0,-1-1 0,1 1 0,0-1 0,0 1 1,-1-1-1,1 1 0,-1 0 0,1-1 0,0 1 0,-1 0 0,1 0 1,-1-1-1,1 2 0,13 22 90,-11-17-133,6 10 32,10 17 56,-17-31-14,0 0 0,0-1 0,0 0 0,0 1-1,0-1 1,0 0 0,0 0 0,1 0 0,3 2-1,-4-3 31,0 0 0,0 0 0,0-1 0,1 1 0,-1 0 0,0-1 0,0 0 0,0 0 0,1 1-1,-1-1 1,0 0 0,0-1 0,1 1 0,-1 0 0,0-1 0,0 1 0,0-1 0,0 0 0,0 0-1,0 0 1,0 0 0,4-2 0,-2 0-25,0 0-1,0 0 1,-1-1-1,1 1 1,-1-1-1,1 0 1,-1 0-1,-1 0 1,4-6-1,3-5 12,0-1 4,0-1 0,0 0 1,-2-1-1,0 1 0,5-24 0,-8 28-208,-3 11-38,0 9 64,-1 26-76,-1-4 212,2 1-1,6 45 1,-4-52 140,-3-17-115,0 0 0,1-1 0,0 1 0,0-1 0,1 1 0,2 5 0,-4-11 6,0 1-1,0-1 1,0 0 0,0 0 0,0 0 0,0 1 0,1-1 0,-1 0-1,0 0 1,0 0 0,0 0 0,0 0 0,1 1 0,-1-1 0,0 0-1,0 0 1,0 0 0,1 0 0,-1 0 0,0 0 0,0 0 0,0 0 0,1 0-1,-1 0 1,0 0 0,0 0 0,0 0 0,1 0 0,-1 0 0,0 0-1,0 0 1,0 0 0,1 0 0,-1 0 0,0 0 0,0 0 0,0 0 0,1-1-1,8-6 276,5-12-97,-9 10-138,0-1 0,-1 1 0,-1-1 0,1 0 0,-2-1 0,4-18 0,1-5-125,-3 10 31,4-10-319,-7 28-231,4 13 434,8 4 143,1 0 1,25 16 0,-32-24 29,0 1 0,1-1 0,-1 0 0,1 0 0,-1-1 0,1 0 0,0-1 0,11 2 0,-6-3 26,0 0 0,1 0 0,-1-1 0,0-1 0,0 0 0,0-1 0,16-5 0,-27 7-55,-1 0 1,1 1 0,0-1-1,-1 0 1,1 1 0,0 0 0,-1-1-1,1 1 1,0 0 0,2 0-1,-6 4-21,-1 0 0,1-1 0,0 1 0,-1 0 0,0-1 0,0 0-1,-4 4 1,-11 13-51,15-16 62,0 1-1,1-1 1,0 1-1,0-1 1,0 1-1,0 0 1,1 0-1,-2 8 1,3-11 13,0-1 0,-1 1-1,1 0 1,0 0 0,0 0 0,0 0 0,1 0-1,-1 0 1,0-1 0,1 1 0,-1 0 0,1 0-1,0-1 1,0 1 0,-1 0 0,1-1-1,0 1 1,0 0 0,0-1 0,1 1 0,-1-1-1,0 0 1,1 1 0,-1-1 0,2 1 0,1 0 51,-1 0 1,0-1-1,1 1 1,-1-1-1,1 0 0,-1 0 1,1 0-1,-1-1 1,1 1-1,0-1 1,-1 0-1,1 0 1,0 0-1,-1 0 1,1-1-1,0 1 1,-1-1-1,1 0 1,-1 0-1,1 0 1,3-2-1,-5 1-41,1 1 0,0-1 1,0 0-1,-1 0 0,1 0 0,0 0 1,-1 0-1,0 0 0,0-1 0,0 1 0,0-1 1,0 0-1,0 1 0,-1-1 0,1 0 1,-1 0-1,0 0 0,0 0 0,0 0 0,0 0 1,0-1-1,-1 1 0,1 0 0,-1-4 1,0 1 17,0 1 1,-1-1 0,0 0 0,0 1 0,0-1 0,-1 1 0,0 0 0,-3-8 0,3 10-54,1 1 1,-1-1-1,1 0 1,-1 1-1,0 0 1,0-1-1,0 1 1,0 0 0,0 0-1,0 0 1,-1 0-1,1 1 1,-1-1-1,1 1 1,-1-1-1,0 1 1,-3-1 0,5 1 17,1 1 0,-1 0 1,1-1-1,-1 1 0,0 0 0,1 0 1,-1 0-1,0 0 0,1-1 1,-1 1-1,0 0 0,1 0 1,-1 0-1,0 0 0,1 1 0,-1-1 1,0 0-1,1 0 0,-1 0 1,0 0-1,1 1 0,-1-1 0,1 0 1,-1 1-1,1-1 0,-1 0 1,0 1-1,1-1 0,-1 1 1,1-1-1,-1 1 0,1-1 0,0 1 1,-1-1-1,1 1 0,0-1 1,-1 1-1,1-1 0,0 1 1,-1 0-1,1-1 0,0 1 0,0 0 1,0 0-1,0 1-4,0 0 0,0-1-1,0 1 1,0 0 0,0-1 0,1 1-1,-1 0 1,1-1 0,-1 1 0,1-1-1,-1 1 1,1-1 0,0 1 0,0-1 0,1 2-1,2 1 39,0 0 0,0-1 1,0 0-1,1 0 0,-1 0 0,1 0 0,0 0 0,0-1 0,0 0 0,0 0 0,0-1 0,0 1 0,0-1 0,1 0 0,-1 0 1,0-1-1,1 0 0,-1 0 0,10-1 0,-8 0 3,1 0 1,-1-1-1,0 0 1,0 0-1,-1 0 1,1-1-1,0 0 1,-1 0-1,0-1 1,1 0-1,-2 0 1,1 0-1,0-1 0,5-6 1,0-2-2,-1-1 0,0 0 0,-2 0 0,1-1 1,6-17-1,26-82 181,29-122-30,-67 228-212,-1 0-1,0-1 0,0 1 0,-1-1 1,0 1-1,0-1 0,-1 1 0,-1-13 1,1 21 15,0-1 0,0 1 0,0-1 0,0 1 0,-1-1 0,1 1 0,0-1 0,0 1 0,0-1 0,-1 1 0,1-1 0,0 1 0,0 0 0,-1-1 0,1 1 0,0-1 0,-1 1 0,1 0 0,0-1 0,-1 1 0,1 0 0,-1-1 0,1 1 0,-1 0 0,1 0 0,-1-1 0,0 1 8,1 0-1,-1 0 1,0 1 0,1-1-1,-1 0 1,1 0 0,-1 1 0,0-1-1,1 0 1,-1 0 0,1 1-1,-1-1 1,1 1 0,-1-1-1,1 1 1,-1-1 0,0 1-1,-2 3 5,1-1 0,-1 1-1,1 0 1,-3 6-1,-4 12-17,2 0 0,1 0 0,0 0 0,-2 32 0,-2 92-79,8-95 22,1-12 150,4 54 1,-1-77-7,0-1 0,1 0 1,0 0-1,2-1 0,-1 1 0,13 23 1,-16-35-15,1 0 0,0 0 1,-1 0-1,1 0 0,1 0 1,2 3-1,-4-6-19,-1 1-1,1-1 1,-1 0-1,1 1 1,0-1-1,0 1 1,-1-1-1,1 0 1,0 0 0,-1 1-1,1-1 1,0 0-1,0 0 1,-1 0-1,1 0 1,0 0-1,0 0 1,0 0-1,-1 0 1,1 0-1,0 0 1,0-1-1,-1 1 1,1 0-1,0 0 1,-1-1 0,1 1-1,0 0 1,-1-1-1,1 1 1,0-1-1,-1 1 1,2-1-1,14-12 76,-1 0-1,0 0 0,14-17 1,-3-4-108,-2 0 1,40-74 0,-56 96-233,-8 12 233,0 0 1,0 0-1,0 0 0,0 0 0,0 0 1,1 0-1,-1 0 0,0 0 0,0 1 0,0-1 1,0 0-1,0 0 0,0 0 0,0 0 0,0 0 1,1 0-1,-1 0 0,0 0 0,0 1 1,0-1-1,0 0 0,0 0 0,0 0 0,0 0 1,0 0-1,0 0 0,0 1 0,0-1 0,0 0 1,0 0-1,0 0 0,0 0 0,0 0 1,0 1-1,0-1 0,0 0 0,0 0 0,0 0 1,0 0-1,0 0 0,0 0 0,0 1 0,-1-1 1,-4 29-235,4-20 243,-3 8-10,-9 72-20,12-73-27,0-5 85,0 1 0,1 0-1,2 17 1,-2-26-1,0-1 1,1 1-1,-1-1 0,1 1 1,0-1-1,0 1 0,0-1 0,0 1 1,0-1-1,0 0 0,1 0 1,-1 0-1,1 0 0,0 0 1,-1 0-1,1 0 0,0 0 0,0 0 1,0-1-1,0 1 0,4 1 1,-4-2-2,0-1 1,0 1-1,0-1 1,0 0 0,0 1-1,0-1 1,1 0-1,-1 0 1,0-1 0,0 1-1,0 0 1,0-1 0,2 0-1,27-10 187,-15 3-200,0 0 0,-1-1 0,0 0 1,0-1-1,-1-1 0,0 0 0,-1-1 0,13-14 1,-24 23-10,16-15-86,-18 17 53,1 0-1,0 1 1,0-1 0,-1 1 0,1-1 0,0 1-1,0-1 1,0 1 0,0-1 0,-1 1 0,1 0-1,0-1 1,0 1 0,0 0 0,0 0 0,0 0 0,0 0-1,0 0 1,0 0 0,0 0 0,2 0 0,-2 1 15,-1 0 0,1 0 0,0 0 0,0 0 0,0 0 0,-1 1 0,1-1 0,0 0 0,-1 0 0,1 0 0,-1 1 0,1-1 0,-1 0 0,0 3 0,5 8 10,-2-5-2,1 1-1,0-1 1,1-1-1,0 1 1,0-1-1,0 0 1,0 0-1,10 8 1,-12-12 23,-1 0 1,1 0-1,0-1 0,0 1 1,-1-1-1,1 1 1,0-1-1,0 0 0,0 0 1,1 0-1,-1 0 0,0-1 1,0 1-1,0-1 1,1 0-1,-1 0 0,0 0 1,0 0-1,0-1 0,1 1 1,-1-1-1,0 0 1,6-2-1,-1-1 42,-1-1 0,1 1 0,-1-2 0,0 1 0,0-1-1,-1 0 1,1 0 0,-1-1 0,7-11 0,-6 8-52,-1 0 0,-1-1-1,1 1 1,-2-2 0,0 1-1,0 0 1,-1-1 0,3-19-1,-5 24-40,0 0 0,0 0 0,-1 0 0,-1-8 0,1 14 15,0-1-1,0 1 0,0 0 0,0-1 0,-1 1 1,1 0-1,0 0 0,-1-1 0,1 1 1,-1 0-1,1 0 0,-1 0 0,0 0 0,1 0 1,-1 0-1,0 0 0,0 0 0,0 0 0,0 0 1,0 0-1,0 0 0,0 0 0,0 1 1,0-1-1,0 0 0,-2 0 0,1 1 2,1 0-1,-1 0 0,1 0 0,0 1 1,-1-1-1,1 0 0,0 1 0,-1-1 1,1 1-1,0 0 0,0-1 1,-1 1-1,1 0 0,0 0 0,0 0 1,0 0-1,0 0 0,-1 1 1,0 0-11,-3 3 28,0 1 0,0 0 0,0 0 0,1 0 0,0 1 0,0 0 0,0-1 0,1 1 1,0 0-1,-3 14 0,3-8 11,0 0 1,1 0 0,0 0 0,1 1 0,2 18 0,-1-26 14,1-1-1,0 0 1,1 0 0,-1 0-1,1 0 1,0 0 0,0-1-1,1 1 1,-1-1 0,1 1-1,0-1 1,0 0 0,0 0-1,1 0 1,-1 0 0,1-1-1,8 6 1,-6-5-50,0 0-1,0 0 1,0 0 0,1-1 0,0 0 0,-1-1-1,1 0 1,0 0 0,0 0 0,0 0-1,0-1 1,9 0 0,35-4-5191,-31-1 440,-4 0 1354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05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19 100 8224,'-19'-28'3712,"23"16"-3200,1 1-384,5 7-160,6-9-128,12 1 96,17 1-3360,8 2 1888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39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6560,'-14'3'2976,"18"2"-2592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35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118 215 1728,'-5'-7'1318,"6"3"470,0 3-1509,-1 0 0,1 0-1,-1 0 1,1 1 0,-1-1-1,0 0 1,1 0 0,-1 0-1,0 0 1,0 0 0,0 0-1,0 0 1,0-1 0,0-12 2755,0 18-474,0 23-1253,-14 182 323,4-99-876,-12 42 108,1-16-194,20-124-557,0 0 129,0 1 1,-4 13-1,5-26-210,0 1 1,0-1-1,0 0 0,0 1 0,0-1 0,0 0 0,-1 1 0,1-1 0,0 0 0,0 0 0,0 1 0,0-1 0,0 0 0,0 1 0,-1-1 0,1 0 0,0 0 0,0 1 1,0-1-1,-1 0 0,1 0 0,0 1 0,0-1 0,-1 0 0,1 0 0,0 0 0,0 0 0,-1 1 0,1-1 0,0 0 0,-1 0 0,1 0 0,0 0 0,-1 0 1,-6-9 291,-2-16-321,1-8 239,5 21-190,0 0 0,1 0 0,0 0 1,1-15-1,2-41-99,4-1 0,2 1 0,4 1 0,2 0 1,27-79-1,-34 128 76,1 0 1,1 1-1,1-1 1,0 2-1,1-1 0,1 1 1,1 1-1,0 0 1,1 1-1,20-18 1,-25 25 6,0 0 0,0 1 0,1 0 0,0 1 0,0 0 1,1 1-1,-1 0 0,1 0 0,0 1 0,0 0 0,0 1 0,1 0 0,-1 0 0,0 1 1,1 1-1,-1-1 0,1 2 0,-1 0 0,0 0 0,16 4 0,-17-3 16,-1 1 0,0 0 0,1 0 0,-1 1 1,0 0-1,-1 0 0,1 1 0,-1 0 0,0 0 0,9 9 0,-11-9-21,-1 0 0,0 0 0,0 1 0,0-1 0,-1 1 0,0 0 0,0 0 0,-1 0 0,1 0 1,-1 0-1,0 0 0,-1 1 0,0-1 0,1 13 0,-1-2 12,-1 0 0,-1 0 0,0 0 1,-2-1-1,1 1 0,-2 0 0,0-1 0,-13 30 1,13-38-11,0 0 0,0 0-1,-1 0 1,0 0 0,0-1 0,-1 1 0,0-2 0,-1 1 0,1-1 0,-1 0 0,0 0 0,-1 0 0,1-1 0,-1 0 0,0-1 0,-1 0 0,-15 6 0,14-8-22,1 0 1,0 0 0,-1-1-1,1-1 1,-1 1-1,-17-3 1,-60-13-74,61 10-19,24 5 55,-1-1 0,0 1 1,0-1-1,0 1 0,0 0 0,1 0 1,-1 0-1,0 1 0,0-1 0,0 1 0,0-1 1,-3 2-1,5-1 9,-1 0 0,1 0 0,-1 0 1,1 0-1,0 0 0,-1 1 0,1-1 0,0 0 0,0 1 0,0-1 1,0 1-1,0-1 0,0 1 0,0-1 0,1 1 0,-1-1 0,1 1 1,-1 0-1,1-1 0,-1 1 0,1 0 0,0 3 0,-1 8 73,0 1 0,1 0 0,1-1 0,0 1 0,1-1 0,1 1 0,0-1 0,0 0 0,11 23 0,-10-26-3,1 0 0,1 0 1,0 0-1,0-1 0,1 0 0,0 0 0,1-1 1,0 1-1,0-2 0,1 1 0,0-1 0,12 7 1,-10-7 29,1-1 0,-1 0 1,1-1-1,0 0 1,1-1-1,-1 0 1,1-1-1,0 0 1,0-1-1,23 1 1,-17-3-23,1-1 0,-1-1 1,0 0-1,0-1 0,-1-2 0,1 1 1,-1-2-1,19-8 0,-29 10-63,-1 0 0,1-1 0,0 1-1,-1-2 1,0 1 0,0-1-1,-1 0 1,1 0 0,-1-1-1,-1 1 1,1-2 0,-1 1 0,0 0-1,-1-1 1,0 0 0,0 0-1,-1 0 1,0-1 0,4-13 0,-5 10-53,0 0 1,0 0 0,-1 0-1,0 0 1,-1-1 0,-1 1-1,0 0 1,-5-24 0,6 36 39,0-1 0,0 0 0,-1 0 0,1 0-1,0 1 1,0-1 0,-1 0 0,1 1 0,-1-1 0,1 0 0,-1 0 0,1 1 0,-1-1 0,1 1-1,-1-1 1,1 1 0,-1-1 0,0 1 0,1-1 0,-2 0 0,1 1 3,1 0 0,-1 0 0,0 0 0,1 0 1,-1 0-1,1 0 0,-1 1 0,1-1 0,-1 0 0,0 0 0,1 0 1,-1 1-1,1-1 0,-1 0 0,1 1 0,-1-1 0,1 0 0,-1 1 0,1-1 1,0 1-1,-1 0 0,-3 4-60,0 0 0,0 0 0,-5 12-1,7-13 81,-2 5 4,0 0 0,0 0 0,1 1 0,1-1 0,0 1 0,0-1 0,1 1 0,0 0 0,0 0 1,1 0-1,1-1 0,2 17 0,-1-15 49,0-1 0,1 1 1,0-1-1,0 0 0,1 0 1,1 0-1,-1-1 0,2 0 1,-1 0-1,1 0 1,11 13-1,-13-19-15,-1 0 1,0 0-1,1-1 1,-1 1-1,1-1 1,0 1-1,0-1 1,0 0-1,0-1 0,0 1 1,1-1-1,-1 0 1,0 0-1,1 0 1,-1 0-1,0-1 1,1 0-1,-1 1 1,1-2-1,-1 1 0,1-1 1,-1 1-1,0-1 1,1 0-1,-1-1 1,0 1-1,5-3 1,4-2 5,0-1 1,-1 0 0,0-1 0,0 0-1,0-1 1,19-20 0,-7 6 43,-2 2-88,26-33 0,-35 37-7,-9 11-22,0 0-1,0 0 1,1 0-1,0 1 1,0 0 0,9-7-1,-14 12 10,1-1-1,-1 1 0,1 0 1,-1-1-1,1 1 0,0 0 1,-1 0-1,1-1 0,0 1 1,-1 0-1,1 0 1,0 0-1,-1 0 0,1 0 1,0 0-1,-1 0 0,1 0 1,0 0-1,-1 0 0,1 0 1,0 0-1,-1 1 1,1-1-1,-1 0 0,1 0 1,0 1-1,-1-1 0,1 0 1,-1 1-1,1-1 0,-1 1 1,1-1-1,-1 1 1,1-1-1,-1 1 0,1-1 1,-1 1-1,1 0 0,1 3-7,0 0-1,0 1 0,0-1 1,2 8-1,-3-6 62,2 1-23,-2 1 0,1 0 0,-1 0 0,0-1 0,-1 1 0,0 0 0,0 0 0,-1 0 0,0 0 0,0 0 0,-1-1 0,0 1 0,0 0 0,-1-1 0,-5 12 0,6-16 9,0 0-1,0 0 1,0 0 0,0 0 0,-1 0 0,1-1 0,-1 1-1,0-1 1,0 0 0,0 1 0,0-1 0,0 0-1,0-1 1,-1 1 0,1-1 0,-1 1 0,1-1-1,-1 0 1,1 0 0,-1-1 0,-6 1 0,2-1-66,0 0 0,0-1 1,0 0-1,1 0 0,-1-1 0,0 0 1,1-1-1,-1 1 0,-9-6 1,2 1-24,2 1-52,1 0 1,-15-11-1,15 11-631,17 9 423,20 12 94,-5-6 275,0-1 1,1-1 0,0-1-1,0-1 1,0-1 0,24 1-1,1-2 174,84-6 0,-113 1-144,1 0 0,-1-2 1,0 0-1,0-1 0,-1 0 0,1-2 1,17-9-1,-12 4 23,-2 0 0,1-2 1,-2 0-1,29-27 0,-41 35-56,-1-1-1,0 1 1,6-11-1,-10 15-34,0-1 0,-1 0 0,1 0 1,-1 0-1,0 0 0,0-1 0,0 1 0,0 0 0,-1 0 0,1-1 0,-1-4 0,1 7-13,-1 1 1,0-1-1,0 0 0,0 1 1,0-1-1,0 0 1,0 1-1,0-1 0,0 0 1,-1 1-1,1-1 1,0 0-1,0 1 0,0-1 1,-1 0-1,1 1 1,0-1-1,-1 1 0,1-1 1,-1 1-1,1-1 1,0 1-1,-1-1 0,1 1 1,-1-1-1,1 1 1,-1-1-1,0 1 1,1 0-1,-1-1 0,1 1 1,-1 0-1,0-1 1,1 1-1,-1 0 0,0 0 1,1 0-1,-1 0 1,0 0-1,1 0 0,-1 0 1,0 0-1,1 0 1,-1 0-1,0 0 0,1 0 1,-1 0-1,-1 1 1,-1 0-27,0 0 1,0 0 0,0 1 0,0-1-1,1 1 1,-1-1 0,0 1 0,1 0-1,-5 4 1,1 1-4,-1 0-1,1 1 1,1 0 0,-1 0-1,1 1 1,1-1 0,0 1-1,-6 17 1,9-22 50,0 0 1,0 0-1,0 0 1,1 0-1,-1 0 1,1 0-1,0 0 1,1 0-1,-1 0 1,1 0-1,-1 0 1,1 0-1,0 0 1,1 0-1,-1 0 1,1 0-1,-1 0 1,1-1-1,0 1 1,1-1-1,-1 1 1,1-1-1,3 4 1,-3-4 25,0 0 0,1 0 0,-1 0 0,1-1 0,0 1 0,0-1 0,-1 0 0,2 0 1,-1 0-1,0-1 0,0 1 0,0-1 0,1 0 0,-1 0 0,0-1 0,1 1 0,-1-1 1,1 0-1,-1 0 0,1-1 0,-1 1 0,0-1 0,6-1 0,-6 1-4,0 0 1,0 0-1,0-1 0,0 1 0,0-1 1,0 0-1,0 0 0,-1 0 0,1 0 0,-1-1 1,1 1-1,-1-1 0,0 0 0,3-4 1,-4 5-40,0-1 1,-1 1-1,0 0 1,0-1-1,1 1 1,-1-1-1,-1 0 1,1 1-1,0-1 1,-1 0-1,1 1 1,-1-1-1,0 0 1,0 0-1,0 1 1,0-1-1,-1 0 1,1 0-1,-1 1 1,1-1-1,-1 0 1,0 1-1,-1-4 1,0 2-20,0 0-1,-1-1 1,1 1 0,-1 1-1,0-1 1,0 0 0,0 1 0,0-1-1,0 1 1,-1 0 0,-5-4-1,-4 0-41,1 0-1,-20-8 1,29 14 50,-32-15-302,30 13 39,8 2 66,8-1 83,37-12 132,45-12 65,-58 19 22,11-4 57,1 2 0,81-5-1,-122 14-117,1 0-1,-1 0 0,0 1 0,0 0 1,0 1-1,1-1 0,-1 1 0,-1 0 1,1 1-1,0-1 0,0 1 0,-1 0 0,0 1 1,1-1-1,7 8 0,-10-7 4,1 0 0,-1-1-1,0 2 1,0-1 0,-1 0-1,1 0 1,-1 1 0,0 0-1,0-1 1,0 1 0,-1 0-1,1 0 1,-1 0 0,-1 0-1,1 0 1,-1 0 0,0 0-1,0 0 1,-1 7 0,0-2 16,-1-1 0,-5 17 0,7-24-15,-1 1 0,0 0 0,0 0 0,-1-1 0,1 1 0,0-1 0,-1 1 0,0-1 0,1 0 0,-1 0 0,-4 4 0,20-39-349,43-57 72,-34 56 148,-22 32 79,3-5-25,0 1 1,1 0 0,0 0 0,10-10-1,-14 15 41,0 1-1,0-1 1,-1 0-1,1 1 0,0-1 1,0 1-1,0-1 1,0 1-1,0 0 1,0-1-1,0 1 1,0 0-1,0 0 0,0 0 1,0 0-1,0 0 1,2 0-1,-1 0 8,-1 1 0,0-1 0,0 1-1,0-1 1,0 1 0,0 0 0,0 0-1,0-1 1,0 1 0,0 0 0,0 0 0,-1 0-1,1 0 1,0 0 0,0 0 0,-1 0-1,1 0 1,-1 1 0,1 0 0,2 8 27,0 0 0,0 0 0,-1 0 1,-1 0-1,0 0 0,0 1 0,-1-1 0,-1 11 0,2 24 49,-1-36-71,1 0 0,0-1 1,0 1-1,4 10 0,-3-15-6,-1-1-1,1 1 1,0-1-1,0 0 0,0 0 1,0 0-1,1 0 0,-1 0 1,1 0-1,-1 0 0,1-1 1,5 4-1,-2-3 15,0 1-1,1-1 0,-1 0 1,1-1-1,-1 1 1,1-1-1,0-1 1,0 1-1,0-1 0,0 0 1,0-1-1,0 0 1,0 0-1,0 0 1,0-1-1,0 0 1,13-4-1,6-3 56,0-1 0,0-1 0,30-16 0,-27 9-99,-1-1 1,-1-1-1,50-45 0,-77 64 24,4-4-42,0 0 0,1 1 0,0-1 0,-1 1 0,9-4 1,-12 7 35,0-1 0,0 1 0,0 0 0,0-1 0,0 1 0,0 0 0,0 0 0,0 0 0,0 0 1,0 0-1,0 0 0,0 0 0,0 0 0,0 0 0,0 1 0,0-1 0,0 0 0,0 0 0,0 1 0,0-1 1,0 1-1,0-1 0,0 1 0,0 0 0,-1-1 0,1 1 0,0 0 0,0-1 0,-1 1 0,1 0 1,0 0-1,-1 0 0,1 0 0,-1-1 0,1 3 0,2 1 15,1 3 28,0-1 0,0 1 0,-1 0 0,0 0 0,0 1 0,0-1 0,-1 1 0,2 10 0,-4-17 159,-3-3-151,1 1 0,0-1 0,0 0-1,0 0 1,0 0 0,-2-2-1,-4-14-329,7 15 246,0 0-1,0 1 1,-1-1-1,1 1 1,0 0-1,-1-1 1,-2-2-1,1 1 46,-2-3-32,0 1 1,0 0 0,-1 1-1,0-1 1,-11-7 0,15 12 7,0 0 0,1 0 1,-1 0-1,0 0 1,0 1-1,1-1 0,-1 1 1,0-1-1,0 1 0,0 0 1,0 0-1,0 0 0,0 0 1,0 0-1,1 0 0,-1 1 1,0-1-1,0 0 0,0 1 1,0 0-1,1-1 0,-1 1 1,0 0-1,1 0 0,-1 0 1,0 0-1,1 0 0,-1 0 1,1 0-1,-2 2 0,-4 5-54,-1-1 0,1 2-1,1-1 1,0 1-1,-6 10 1,9-14 87,0-1 0,1 1 0,-1 1 0,1-1 1,1 0-1,-1 0 0,1 1 0,0-1 0,0 1 0,0-1 1,1 9-1,0-9 0,1 0 1,0-1-1,0 1 1,1 0-1,-1-1 1,1 0-1,0 1 1,0-1 0,1 0-1,-1 0 1,1 0-1,0 0 1,0-1-1,0 1 1,0-1-1,7 5 1,-8-6 6,1 0 0,-1-1 1,1 1-1,0-1 1,-1 0-1,1 0 0,0 0 1,0 0-1,0 0 0,0 0 1,0-1-1,0 0 1,0 0-1,0 1 0,0-2 1,0 1-1,0 0 0,0-1 1,0 1-1,0-1 1,-1 0-1,1 0 0,0 0 1,0 0-1,0 0 0,3-4 1,2 0 11,0-1 1,0 0-1,-1-1 0,0 0 1,11-15-1,27-45-72,-24 35-128,-19 28 122,6-5-164,-5 11 140,-1 6 75,4 40-127,-5-28 171,7 31-1,-6-42-12,-1-7-23,-1 1-1,0-1 1,1 0-1,0 0 1,-1 0-1,1 0 1,2 3-1,-3-5-7,1 1-1,-1-1 0,1 1 0,-1-1 0,1 1 0,-1-1 0,1 0 0,-1 1 0,1-1 1,0 0-1,-1 0 0,1 1 0,-1-1 0,1 0 0,0 0 0,-1 0 0,1 0 1,0 0-1,-1 0 0,1 0 0,0 0 0,-1 0 0,1 0 0,0 0 0,-1 0 0,1-1 1,-1 1-1,1 0 0,0 0 0,0-1 0,4-2 8,0 1 0,-1-1 0,1 0 0,-1-1 0,0 1 0,0-1 0,5-4 0,13-12-76,-19 18 66,104-68-258,-93 62 212,1 1-1,0 0 1,0 1 0,0 1-1,30-7 1,-41 11 53,0 1 1,0-1-1,1 1 1,-1 0-1,1 0 1,-1 0 0,0 1-1,1-1 1,-1 1-1,0 0 1,0 0-1,0 1 1,1-1-1,-1 1 1,-1 0-1,1 0 1,0 0-1,0 0 1,-1 1-1,1 0 1,-1 0-1,0 0 1,0 0 0,0 0-1,0 0 1,-1 1-1,1-1 1,-1 1-1,0 0 1,0 0-1,0 0 1,0 0-1,-1 0 1,0 0-1,0 0 1,0 1-1,0-1 1,0 0 0,-1 6-1,0 6-33,0-15 111,-11-7 241,11 4-364,-1 0-1,1 0 1,-1 0-1,1-1 1,0 1-1,0 0 1,0 0 0,0 0-1,0-1 1,0 1-1,1 0 1,-1 0-1,1 0 1,-1 0 0,1 0-1,0-1 1,0 1-1,2-3 1,2-5-61,1 0 0,10-12 0,48-49-221,-61 68 331,1 0-1,1 0 1,-1 0-1,0 0 1,1 1 0,0-1-1,-1 1 1,1 1-1,0-1 1,0 1 0,0-1-1,7 1 1,-10 1-9,1 0-1,-1 0 1,0 1 0,1 0 0,-1-1-1,0 1 1,0 0 0,1 0 0,-1 0-1,0 0 1,0 1 0,0-1 0,0 1-1,-1-1 1,1 1 0,0-1 0,-1 1-1,1 0 1,-1 0 0,1 0 0,-1 0-1,0 0 1,1 2 0,4 8 63,-1 0 1,0 0 0,3 15-1,-1-6 19,-4-12-128,1 3 75,0-1 1,1-1-1,10 19 1,-6-14 5,-9-13-43,1-1 1,0 1 0,0-1-1,-1 1 1,1-1-1,0 1 1,0-1 0,1 0-1,-1 0 1,0 1-1,0-1 1,1 0 0,-1 0-1,0 0 1,1 0-1,-1 0 1,1-1 0,-1 1-1,1 0 1,0-1-1,-1 1 1,1-1 0,0 0-1,1 1 1,6 0 7,-1-1 0,1 0 1,-1 0-1,14-3 1,6 0 24,9 1 37,-1-1 1,0-3-1,0 0 0,0-3 1,-1-1-1,45-19 0,-70 24-42,1-1 0,-1-1-1,-1 0 1,0-1 0,0 0-1,0 0 1,-1 0 0,0-1-1,0-1 1,-1 1 0,8-16-1,-24 40-186,1-3 146,0 0 0,2 0 0,-1 1 0,1 0 0,1 0 0,1 0 0,-5 17 0,8-23 48,1 0-1,-1 1 0,1-1 1,0 0-1,1 0 1,1 10-1,-1-13-14,0-1-1,1 1 1,-1-1-1,0 1 1,1-1-1,0 0 1,0 0-1,0 0 1,0 0 0,0 0-1,1 0 1,-1 0-1,1-1 1,6 5-1,-5-5-18,0 0 0,0 0 0,0-1 0,0 1 0,0-1 0,1 0 0,-1 0 0,0-1 0,1 1 0,-1-1 0,6 0 0,5-1-10,-1 0-1,17-3 0,-8-2 78,-1 0-1,27-13 0,1 1 2,-1 2 11,-1-3-1,0-1 1,45-28 0,-92 47-82,6-2-9,1-1 1,-2-1-1,1 1 1,0-1-1,-1-1 1,0 1-1,0-1 1,7-9-1,-12 15 7,-1 0-1,0-1 1,0 1-1,0 0 1,1 0 0,-1-1-1,0 1 1,0 0-1,0 0 1,0-1 0,0 1-1,0 0 1,0-1-1,1 1 1,-1 0 0,0-1-1,0 1 1,0 0-1,0-1 1,0 1 0,0 0-1,0 0 1,-1-1-1,1 1 1,0 0 0,0-1-1,0 1 1,0 0-1,0-1 1,0 1 0,-1 0-1,1 0 1,0-1-1,0 1 1,0 0 0,0 0-1,-1-1 1,1 1 0,0 0-1,0 0 1,-1 0-1,1 0 1,0-1 0,-1 1-1,1 0 1,0 0-1,0 0 1,-1 0 0,1 0-1,0 0 1,-1 0-1,1 0 1,0 0 0,-1 0-1,1 0 1,0 0-1,-1 0 1,1 0 0,0 0-1,0 0 1,-1 0-1,-26 3-148,24-3 147,-11 4-12,-1 0 1,1 1-1,0 0 0,1 1 1,0 0-1,0 2 0,0-1 1,1 1-1,-18 15 0,25-18 34,0 0 0,0 0-1,1 0 1,-1 0-1,1 1 1,-6 9-1,9-13-9,1-1 0,-1 1 0,0-1 0,0 1 0,1 0 0,-1-1 0,1 1 0,0 0 0,-1 0 0,1-1 0,0 1 0,0 0 0,0 0 0,0 0 0,0-1 0,1 1 0,-1 0 0,0 0 0,1-1 0,-1 1 0,1 0 0,0-1 0,-1 1 0,1-1 0,0 1 0,0-1-1,0 1 1,0-1 0,1 0 0,1 3 0,1-1 14,0-1 0,0 1-1,0-1 1,0 0 0,0 0 0,1 0-1,-1-1 1,1 1 0,-1-1-1,1 0 1,8 0 0,4 0 69,32-1-1,-29-2-45,1-1-1,-1 0 0,0-2 1,-1 0-1,1-1 0,-1-1 1,0-1-1,0 0 0,-1-1 1,-1-2-1,1 0 0,-2 0 1,1-2-1,-2 0 0,19-19 1,3-11 57,-19 21-135,29-28-1,-47 50 37,0 0 0,0 0-1,0 0 1,0 0 0,0 0-1,0 0 1,0 0 0,0 0-1,0-1 1,1 1 0,-1 0-1,0 0 1,0 0 0,0 0-1,0 0 1,0 0-1,0 0 1,0 0 0,0 0-1,1 0 1,-1 0 0,0 0-1,0 0 1,0 0 0,0 0-1,0 0 1,0 0 0,0 0-1,1 0 1,-1 0 0,0 0-1,0 0 1,0 0 0,0 0-1,0 0 1,0 0 0,0 0-1,0 0 1,1 0 0,-1 0-1,0 0 1,0 1-1,0-1 1,0 0 0,0 0-1,0 0 1,0 0 0,1 8-31,-3 19-32,0-17 51,0 10 51,-1 1 1,-1-1 0,-1 0-1,-1 0 1,-1 0 0,-1-1 0,0 0-1,-18 28 1,25-45-50,0-1 0,0 0 0,0 1 0,0-1 1,0 0-1,0 0 0,-1 1 0,1-1 0,0 0 0,-1 0 0,1 0 0,-1-1 0,1 1 0,-1 0 1,-2 0-1,3-1-11,0 0-1,1 0 1,-1 0 0,0 0 0,1 0 0,-1 0 0,0 0 0,1 0 0,-1 0 0,0-1 0,1 1-1,-1 0 1,0 0 0,1-1 0,-1 1 0,1-1 0,-1 1 0,1 0 0,-1-1 0,1 1 0,-1-1-1,1 1 1,-1-1 0,1 1 0,0-1 0,-1 0 0,1 1 0,0-1 0,-1 1 0,1-1 0,0 0-1,0 1 1,0-1 0,-1 0 0,1 1 0,0-1 0,0 0 0,0 0 0,0-2 74,-1 0 1,1 1-1,-1-1 1,1 0-1,0 1 1,0-1-1,0 0 1,1 1 0,-1-1-1,0 0 1,2-4-1,-1 6-24,0 0-1,0-1 1,0 1-1,0 0 1,1 0 0,-1 0-1,0 0 1,0 0-1,1 0 1,-1 0 0,0 1-1,1-1 1,-1 0-1,1 1 1,-1-1-1,1 1 1,-1-1 0,1 1-1,-1 0 1,4 0-1,7-1-26,0 1 0,1 0 0,-1 1-1,0 1 1,0 0 0,22 6-1,2 0-2,218 36-11188,-249-43 10217,-1 0 0,0 0 0,0 0 0,6 3-1,-8-3 94,0 1 0,0-1 0,-1 0 0,1 0 0,0 1 0,-1-1 0,3 3 0,9 14-3846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08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57 3968,'5'-14'4577,"-5"13"-4540,1 9 2129,1 13-306,-20 293 4129,-5-110-4480,15-82-1005,5-45-85,1-61-362,1 2 1211,4-22-610,4-12-327,2-6-300,0 1 0,2 0 0,0 1 0,1 1 0,1 0 0,1 0 0,0 1 0,2 1 0,33-30 0,-24 28-30,1 0 1,49-25 0,-74 43-19,1 1 0,0-1-1,0 0 1,0 0 0,-1 1 0,1-1 0,0 1-1,0-1 1,0 1 0,0 0 0,0 0 0,0 0-1,3 0 1,-4 1 12,1-1 0,-1 0 0,0 1 0,0-1 0,0 1 0,0 0 0,0-1 0,0 1 0,0 0-1,0 0 1,0 0 0,-1-1 0,1 1 0,0 0 0,0 0 0,-1 0 0,1 0 0,-1 0 0,1 1 0,-1-1 0,1 0-1,-1 0 1,1 2 0,1 8 5,0 1-1,0-1 0,-1 0 1,-1 14-1,2 25 36,0-40 42,0-1 0,0 0 0,0-1 0,1 1 0,1 0 0,4 9 0,-7-16-42,0 0 0,1 0 0,-1-1 0,0 1 0,1 0 0,-1-1-1,1 1 1,-1-1 0,1 1 0,0-1 0,0 0 0,0 0 0,2 2 0,-2-3-8,-1 0 0,1 1 0,0-1 0,-1 0 0,1 0 0,0 0 0,-1 0 0,1 0 0,0 0 0,-1 0 0,1-1 0,0 1 0,-1-1 0,1 1 0,-1-1 0,1 1 0,-1-1 0,1 0 0,2-2 0,13-10 71,0-1 0,0-1 0,-1-1 0,21-27-1,-17 20 6,48-62 20,-45 55-683,-20 29 426,-2 6 113,-1 7 27,-4 8-20,2-1 1,1 1 0,0 0-1,2 0 1,2 23 0,-2-41 27,-1 1 0,1-1 0,-1 1 0,1-1 0,0 0 1,0 0-1,0 1 0,0-1 0,0 0 0,4 4 1,-5-5 1,1-1 1,0 1 0,-1 0 0,1-1 0,0 1 0,0 0-1,0-1 1,-1 1 0,1-1 0,0 1 0,0-1 0,0 0 0,0 1-1,0-1 1,0 0 0,0 0 0,0 0 0,0 0 0,0 0-1,0 0 1,0 0 0,0 0 0,0 0 0,0 0 0,0 0-1,0 0 1,0-1 0,0 1 0,1-1 0,7-4 67,0 0 0,0-1-1,12-10 1,12-7-30,65-31 98,-66 37-165,10-4 133,36-21-11,-75 41-115,0-1 1,-1 0-1,1 0 0,-1 0 0,0-1 1,0 1-1,0 0 0,0-1 0,0 0 0,0 1 1,2-7-1,-4 9 3,0 0 0,0 0 1,0 0-1,0 0 0,0-1 1,0 1-1,0 0 0,0 0 1,0 0-1,0 0 0,0-1 0,0 1 1,0 0-1,0 0 0,0 0 1,0-1-1,0 1 0,0 0 1,0 0-1,0 0 0,0 0 0,0-1 1,0 1-1,0 0 0,0 0 1,0 0-1,0 0 0,-1 0 1,1-1-1,0 1 0,0 0 0,0 0 1,0 0-1,0 0 0,-1 0 1,1 0-1,0-1 0,0 1 1,0 0-1,0 0 0,-1 0 0,-11-1-148,-16 8-53,16-2 97,0 0 1,1 1 0,0 1-1,-15 10 1,21-13 89,0 0 0,0 0 0,0 1 0,0-1-1,1 1 1,0 0 0,0 0 0,1 1 0,-1-1 0,-4 12 0,6-9 36,0-1 1,1 1 0,0 0 0,0-1 0,1 1 0,0 0 0,0 0 0,1-1 0,0 1-1,2 10 1,-2-14-10,0-1 0,0 0-1,1 0 1,-1 0 0,0-1 0,1 1-1,0 0 1,-1 0 0,1-1-1,0 1 1,1-1 0,2 3-1,-3-4 10,0 1-1,-1-1 1,1 0-1,0 0 1,0-1-1,0 1 1,1 0-1,-1-1 1,0 1-1,0-1 1,0 1-1,0-1 1,1 0-1,-1 0 1,0 0-1,0 0 1,0-1-1,0 1 1,5-2-1,-4 1 39,0 0 0,1-1 0,-1 1-1,0-1 1,0 0 0,0 0 0,0 0-1,5-5 1,20-24 210,-22 25-234,8-11-11,-1-1 0,0-1 1,-1 0-1,-1 0 0,12-31 0,-14 22-335,-9 21 17,-9 17 9,2 3 237,0 1 1,1 0-1,0 1 0,1-1 0,1 1 1,0 0-1,-2 17 0,-1 2 32,-21 111-40,-27 109 250,52-244-112,-1 1 1,0-1-1,0 0 1,-1 0-1,0 0 0,-12 16 1,15-24-55,0 1 1,0-2-1,0 1 1,0 0-1,0 0 0,0-1 1,0 1-1,-1-1 1,1 1-1,-1-1 0,1 0 1,-1 0-1,1 0 1,-1-1-1,0 1 0,1-1 1,-1 1-1,0-1 1,1 0-1,-1 0 0,0 0 1,0 0-1,1 0 1,-1-1-1,0 1 0,1-1 1,-1 0-1,0 0 1,1 0-1,-1 0 0,1 0 1,-4-3-1,1 1-40,-1-1 0,1 1 0,0-2 0,0 1 0,1 0 0,-1-1-1,1 0 1,0 0 0,0 0 0,1 0 0,-1-1 0,1 1 0,1-1 0,-1 0 0,-2-9 0,3 8-11,0-1 1,0 1-1,1-1 1,0 1-1,0-1 1,1 0-1,0 1 1,0-1-1,1 0 1,0 1-1,0-1 1,5-14-1,-2 12-16,0 0-1,1 0 0,1 0 1,-1 0-1,2 1 1,12-16-1,-6 12 28,0 1 0,0 1 0,25-17 1,88-50 97,-37 25-67,44-42 106,-117 80-96,0-1 1,-2-1-1,1 0 1,19-34 0,-28 43-28,13-26 2,-1 0 0,-1-1-1,21-70 1,-25 67 13,43-155-506,-56 191 402,-1 3-26,-3 8-148,-6 20-59,-41 196 306,30-132-6,-26 128 145,42-189 325,5-32-438,0 0 0,0 1 0,0-1 0,0 0 0,1 0 1,-1 0-1,0 0 0,0 0 0,0 1 0,0-1 0,1 0 0,-1 0 0,0 0 0,0 0 1,0 0-1,0 0 0,1 0 0,-1 0 0,0 0 0,0 1 0,0-1 0,1 0 0,-1 0 1,0 0-1,0 0 0,1 0 0,-1 0 0,0 0 0,0-1 0,0 1 0,1 0 0,-1 0 1,0 0-1,0 0 0,0 0 0,1 0 0,-1 0 0,0 0 0,0 0 0,0-1 0,0 1 1,1 0-1,-1 0 0,0 0 0,0 0 0,0 0 0,0-1 0,29-27 273,-17 15-345,1 1 0,25-19-1,-31 26 11,30-18-47,-34 22 40,-1-1 0,1 1 0,0 0 0,-1 0 0,1 0 0,0 0 0,0 1 0,0-1 0,-1 1 0,1 0 1,6 0-1,-8 0 47,0 0 1,0 1 0,0-1-1,0 1 1,0-1 0,0 1-1,0-1 1,0 1 0,0 0 0,0-1-1,-1 1 1,1 0 0,0 0-1,0 0 1,-1 0 0,1 0-1,-1-1 1,1 1 0,0 0 0,-1 0-1,0 1 1,1 0 0,6 29-88,-4-14 132,-2-14-20,0-1 0,0 0 0,0 0 0,0 1 0,0-1 0,1 0 0,-1 0 0,1-1 0,-1 1 0,1 0 0,0 0 0,0-1 0,0 1 0,0-1 0,0 0 0,0 1 0,0-1 0,0 0 0,0 0 0,1 0 0,-1-1 0,0 1 0,1 0 0,-1-1 0,1 0 0,-1 1 0,1-1 0,-1 0 0,0 0 0,1-1 0,2 1 0,8-3 98,0 1-1,0-1 0,-1-1 0,19-8 1,-28 11-113,14-7 10,1 0 1,-1-1-1,-1 0 1,31-24-1,-37 24 10,0 0 0,0-1 0,-1 0-1,0 0 1,-1-1 0,0 0 0,0-1-1,6-14 1,-2-3 61,-2-1 0,-1 0-1,6-31 1,-3 6-91,-5 28-53,-2 0 0,0-1 0,0-36 0,-7 41-358,-2 16 80,4 7 331,-1 0 0,1 0 0,0 0 0,-1 0 0,1 1 0,0-1 0,-1 0 0,1 0 0,0 0 0,-1 1 0,1-1 0,0 0 0,0 0 0,-1 1 0,1-1 0,0 0 0,0 1 0,0-1 0,-1 0 0,1 1 0,0-1 0,0 0 0,0 1 0,0-1 1,0 1-1,-15 37-98,3 0 1,-16 75 0,15-52 95,-12 66 13,23-110 31,0 2 1,1-1-1,1 0 1,1 0-1,3 20 1,-3-34 6,-1 0 1,1-1 0,0 1 0,1 0 0,-1 0 0,1-1 0,-1 1-1,1-1 1,0 1 0,4 4 0,-5-7-8,-1-1 0,1 1 0,0 0 0,0-1 0,0 1 0,0-1 0,0 1 0,0-1 0,-1 1 1,1-1-1,0 1 0,0-1 0,1 0 0,-1 0 0,0 0 0,0 1 0,1-1 0,0 0 3,0-1 0,-1 1 0,1-1 0,0 1 0,0-1 0,0 1 0,-1-1 0,1 0 0,0 0 0,0 0 0,-1 0 0,3-2 0,6-5 63,0-1 0,11-14-1,0 0 8,-10 10-156,12-14-149,-23 26 171,1 0 1,0 0 0,0 0-1,0 0 1,0 1 0,0-1-1,0 0 1,0 1 0,0-1-1,0 1 1,0-1 0,0 1-1,1-1 1,-1 1-1,0 0 1,0 0 0,0-1-1,0 1 1,1 0 0,-1 0-1,2 0 1,-2 1 1,0 0 0,0 0 1,0 0-1,0-1 0,0 1 0,-1 0 1,1 0-1,0 0 0,-1 0 1,1 0-1,0 0 0,-1 0 0,1 1 1,-1-1-1,0 0 0,1 0 0,-1 0 1,0 0-1,0 1 0,0-1 0,0 2 1,2 32 105,-3-30-34,10 216 661,-8-213-624,0 0 0,0 0 0,1-1 0,0 1 0,5 12 0,-6-19-55,-1-1 0,0 1 1,0-1-1,0 1 0,1 0 0,-1-1 1,0 1-1,1-1 0,-1 1 0,0-1 1,1 1-1,-1-1 0,1 1 0,-1-1 1,1 1-1,-1-1 0,1 0 0,-1 1 1,1-1-1,0 0 0,-1 1 0,1-1 1,-1 0-1,1 0 0,0 1 0,-1-1 0,1 0 1,0 0-1,-1 0 0,1 0 0,-1 0 1,1 0-1,0 0 0,-1 0 0,1 0 1,0 0-1,-1-1 0,2 1 0,0-2 16,0 1 0,0-1 0,0 0 0,0 1 0,0-1 0,0 0 0,1-3 0,0 1 33,38-47 350,26-30-186,-53 65-373,1 1 0,30-24-1,-43 38 98,20-12-301,-22 13 330,1-1 0,-1 1 0,1 0 0,-1 0 0,0 0 0,1 0 0,-1 0 0,1 0-1,-1 0 1,1 0 0,-1 0 0,1 0 0,-1 0 0,1 0 0,-1 0 0,1 0 0,-1 0 0,0 0 0,2 1 0,-2-1 0,0 1-1,1-1 1,-1 1 0,0-1 0,0 1 0,1-1 0,-1 1 0,0-1 0,0 1 0,0-1 0,1 1 0,-1-1-1,0 1 1,0-1 0,0 1 0,0-1 0,0 1 0,0-1 0,0 1 0,0 0 0,-1-1 0,1 1 0,-3 13-66,0-1 0,-11 26 1,-11 19 71,-36 60 1,-44 53 12,90-148 92,-1 0 0,-1 0 1,-1-2-1,-1 0 0,-41 35 0,56-53-59,0-1-1,0 1 1,0-1 0,-1 0-1,1 0 1,-1 0 0,1-1-1,-1 1 1,-5 0 0,8-2-31,1 1 1,0-1 0,0 0-1,-1 0 1,1 0 0,0 0-1,0 0 1,-1 0 0,1 0-1,0 0 1,0 0-1,-1-1 1,1 1 0,0 0-1,0-1 1,0 1 0,-2-2-1,2 1-5,0 1 1,1-1-1,-1 0 0,0 0 0,1 0 1,-1 1-1,1-1 0,-1 0 0,1 0 1,-1 0-1,1 0 0,0 0 0,-1 0 1,1 0-1,0 0 0,0 0 0,0-1 1,0-4 4,0 1 0,0 0-1,1 0 1,0 0 0,0-1 0,1 1 0,1-5 0,12-25 31,33-57-1,-32 66-61,2 1 0,1 0-1,1 2 1,1 0 0,1 1-1,42-32 1,47-24-1414,3 8-4124,-103 63 4693,16-9-1965,-9 4-2037,-7 7 1794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09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8 120 10624,'-8'-51'4832,"8"39"-4192,0 4 831,5 4-927,3-9-416,11 5-128,7-4-64,6 4 64,13 5-3871,5 3 2111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15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6 247 2080,'0'0'66,"-1"-1"1,1 1-1,-1 0 1,1 0-1,0-1 0,-1 1 1,1 0-1,0-1 1,0 1-1,-1-1 1,1 1-1,0 0 0,0-1 1,-1 1-1,1-1 1,0 1-1,0 0 0,0-1 1,0 1-1,0-1 1,0 1-1,-1-1 1,1 1-1,0-1 0,0 1 1,0 0-1,1-1 1,-1 1-1,0-1 1,0 1-1,0-1 0,0 1 1,0-1-1,0 1 1,1 0-1,-1-1 0,0 1 1,0-1-1,1 1 1,-1 0-1,0-1 1,1 0-1,0 1 185,-1-1 0,1 1 1,-1-1-1,1 0 0,-1 1 0,0-1 0,1 0 0,-1 0 1,0 1-1,1-1 0,-1 0 0,0 0 0,0 1 1,0-2-1,42 33 5754,-38-29-5869,0 0-1,0-1 1,0 0 0,0 0-1,0 0 1,0 0 0,1-1 0,-1 1-1,0-1 1,1 0 0,-1 0 0,0-1-1,0 0 1,1 1 0,-1-1-1,0-1 1,0 1 0,0 0 0,0-1-1,0 0 1,0 0 0,-1 0-1,4-3 1,-3 2-77,0-1-1,0 1 1,-1-1-1,1 0 0,-1 0 1,0 0-1,0-1 1,-1 1-1,1-1 1,-1 1-1,0-1 1,0 0-1,-1 0 1,0 0-1,1 0 1,-1 0-1,-1 0 0,1 0 1,-1-6-1,0-2 0,0 0-1,-2 0 0,-4-25 0,5 34-108,0-1 0,-1 1 0,1 0 0,-1 0 0,0 0 0,0 0 0,0 1-1,-1-1 1,1 1 0,-1-1 0,0 1 0,0 0 0,0 0 0,0 0 0,0 0 0,-6-3-1,8 6 26,0-1 0,0 1 0,0-1 0,0 1 0,-1 0 0,1 0 0,0-1 0,0 1 0,-1 0 0,1 0 0,0 0 0,0 0 0,0 1-1,-1-1 1,1 0 0,0 0 0,0 1 0,0-1 0,-1 1 0,1-1 0,0 1 0,0-1 0,0 1 0,0 0 0,0 0 0,0-1 0,0 1 0,0 0-1,1 0 1,-1 0 0,0 0 0,0 0 0,0 2 0,-3 2-23,0 1-1,1-1 0,0 1 1,1 0-1,-4 10 0,2-2 159,1 1-1,0 0 1,1 0-1,1 0 1,0 0-1,1 1 1,0-1-1,2 0 0,-1 0 1,2 0-1,0 0 1,1 0-1,0-1 1,2 0-1,-1 0 1,2 0-1,14 24 0,-19-35-16,-1-1 0,1 1 0,0-1 0,0 1 0,1-1 0,-1 0 0,0 0 0,1 0 0,0 0 0,4 2 0,-6-3-42,1 0 0,-1-1 0,1 1 1,0-1-1,-1 0 0,1 1 0,0-1 1,-1 0-1,1 0 0,0 0 1,-1 0-1,1 0 0,0-1 0,-1 1 1,1 0-1,-1-1 0,1 1 1,0-1-1,-1 0 0,1 1 0,2-3 1,8-6 156,1 0 1,-1-1-1,20-21 1,30-43-259,8-8 82,-62 74-102,-3 2 1,1 0 1,0 1-1,0 0 0,0 0 0,11-6 0,-15 10 57,0 0-1,0 0 0,0 0 1,-1 1-1,1-1 0,0 1 0,0 0 1,0-1-1,0 1 0,0 0 0,1 0 1,-1 0-1,0 0 0,0 1 0,0-1 1,0 0-1,0 1 0,-1 0 0,1-1 1,0 1-1,0 0 0,0 0 0,0 0 1,-1 0-1,1 0 0,0 0 0,1 3 1,8 7 74,-1 1 1,0-1-1,10 18 0,6 6-13,-14-20-9,0 0 0,1-1 0,1 0 0,0-1 1,28 19-1,-28-23 72,-10-5-37,1-1 0,0 0 1,0 0-1,0 0 0,0-1 0,0 1 0,1-1 0,8 2 0,-9-10-2975,-1 5 1258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16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469 1 5408,'-2'1'253,"0"0"-1,0 0 1,0 0 0,0 0 0,0 1-1,0-1 1,0 1 0,0-1 0,1 1-1,-1 0 1,0 0 0,1 0 0,-2 2 0,-13 31 1931,6-11-905,-12 17 356,-2-2-1,-46 59 0,-71 65 343,71-94-1587,20-22-65,13 0-261,36-43-2220,6-5-410,1 0 456,11 1-407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18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226 481 4160,'0'0'114,"0"0"0,0-1 1,0 1-1,-1 0 0,1 0 1,0-1-1,-1 1 0,1 0 1,0 0-1,-1-1 0,1 1 0,0 0 1,-1 0-1,1 0 0,0 0 1,-1 0-1,1-1 0,0 1 1,-1 0-1,1 0 0,-1 0 0,1 0 1,0 0-1,-1 0 0,1 0 1,-1 0-1,1 1 0,-13 0 2456,-8 15-441,9-6-1559,-5 4-119,2 0-1,0 0 1,1 2 0,0 0-1,1 0 1,1 1 0,1 1-1,0 0 1,1 0-1,1 1 1,1 1 0,1-1-1,-6 25 1,12-42-395,1 1 0,-1 0 0,1 0 0,0 0 0,0 0 0,0 0-1,0 0 1,1 0 0,-1 0 0,1 0 0,0 0 0,0-1 0,0 1 0,0 0 0,0-1 0,0 1-1,1 0 1,0-1 0,2 4 0,-2-4 15,-1-1-1,1 1 1,0 0-1,1-1 1,-1 1 0,0-1-1,0 0 1,1 0-1,-1 0 1,0 0-1,1 0 1,-1 0 0,1-1-1,-1 1 1,1-1-1,-1 1 1,1-1-1,0 0 1,-1 0 0,1-1-1,-1 1 1,5-1-1,14-5 159,0 0 0,-1-1-1,0-1 1,22-12 0,71-47-226,-84 47 63,-2-2 0,27-24 0,-6 3-381,-51 55 153,0 1 0,-6 12 0,3-12 118,0 1-1,1-1 0,1 1 1,0 0-1,1 1 0,0-1 1,-1 19-1,4-31 66,0 0 1,0 0-1,1-1 1,-1 1-1,0 0 1,1 0-1,-1-1 1,1 1-1,-1 0 0,1-1 1,0 1-1,0-1 1,0 1-1,0-1 1,0 1-1,0-1 1,0 0-1,0 1 0,1-1 1,-1 0-1,0 0 1,1 0-1,-1 0 1,1 0-1,-1 0 1,1 0-1,-1-1 0,1 1 1,2 0-1,0 0 55,0 0-1,0 0 0,-1-1 0,1 0 0,0 0 1,0 0-1,0 0 0,-1 0 0,1-1 1,0 0-1,-1 0 0,8-2 0,-3-1-36,0 0 0,0-1 0,0 0 0,-1-1 0,0 1 0,0-1 0,0 0 0,-1-1 0,0 0 0,0 0 0,-1 0 0,7-12 0,5-12 25,24-63-1,-32 72 13,145-319-85,-103 233-89,-35 72-81,13-45 1,-29 80 149,0 1 1,1-1 0,-1 1 0,0-1 0,0 0-1,1 1 1,-1-1 0,0 1 0,0-1 0,0 1-1,0-1 1,0 0 0,0 1 0,0-1 0,0 1-1,0-1 1,0 0 0,0 1 0,0-1 0,0 1-1,0-1 1,-1 0 0,1 1 0,0-1 0,-1 0-1,0 1 5,1 1-1,-1-1 0,0 0 0,1 0 0,-1 1 1,0-1-1,1 0 0,-1 1 0,0-1 0,1 1 1,-1-1-1,0 1 0,1-1 0,-1 1 0,0 0 1,-22 27-228,5-3 223,2 1 0,1 1 0,1 0 0,2 1 0,0 1 0,2 0 0,2 0 0,-9 45 0,5-2 102,3 1 0,0 89 0,9-132 49,7 41 1,-7-68-69,1 0-1,0 0 1,-1-1-1,1 1 1,0 0-1,1-1 1,-1 1-1,0-1 1,1 1-1,2 3 1,-3-5-37,0 0 0,0 0 1,0 0-1,0 0 0,0 0 1,0-1-1,0 1 0,0 0 0,1 0 1,-1-1-1,0 1 0,0-1 1,1 0-1,-1 1 0,0-1 1,1 0-1,-1 1 0,0-1 0,1 0 1,-1 0-1,0 0 0,3-1 1,31-5 370,58-20 1,-80 22-357,0-2 0,0 0 1,0 0-1,0-1 0,-1-1 0,22-17 0,-28 19-18,0 1-1,-1-1 0,0 0 1,-1-1-1,1 1 0,-1-1 1,0 0-1,-1 0 0,5-11 1,-7 14-23,1 0 0,-1 0 1,-1 0-1,1 0 1,0 0-1,-1 0 0,0 0 1,0 0-1,0 0 0,-1-1 1,1 1-1,-1 0 0,0 0 1,0 1-1,0-1 0,-1 0 1,1 0-1,-1 0 1,0 1-1,-3-5 0,4 6-8,0 1 0,0 0 0,-1 0 0,1-1-1,0 1 1,0 0 0,-1 0 0,1 0 0,-1 0-1,1 1 1,-1-1 0,1 0 0,-1 0 0,0 1-1,1-1 1,-1 1 0,1 0 0,-1-1 0,0 1 0,0 0-1,1 0 1,-1 0 0,0 0 0,1 0 0,-1 1-1,0-1 1,1 0 0,-1 1 0,0-1 0,1 1-1,-1 0 1,1-1 0,-1 1 0,-1 1 0,-2 1 0,0 0-1,1 1 1,-1-1 0,1 1 0,0 0 0,0 0-1,0 0 1,1 1 0,-4 4 0,2-1-24,1 0 1,0 0 0,0 0-1,1 1 1,0-1-1,1 1 1,-3 13-1,4-18 43,1 0 0,0 1-1,0-1 1,0 1 0,0-1 0,0 0 0,1 1-1,0-1 1,0 0 0,0 1 0,1-1 0,-1 0-1,1 0 1,0 0 0,0 0 0,6 6 0,-5-5 43,1-1 0,1 0 0,-1 0 0,0 0 0,1-1 0,0 1 0,0-1 0,0 0 0,0-1 0,1 1 0,-1-1 0,1 0 0,-1 0 0,1-1 0,0 0 0,-1 0 0,1 0-1,0-1 1,9 0 0,-2 0 28,-1-2-1,1 0 1,-1 0-1,0-1 1,1-1-1,-1 0 1,-1-1-1,12-6 1,-9 3-49,-1-1 0,0-1 0,0 0 0,-1-1 0,-1 0 0,17-22 0,-19 24-48,23-31 60,-18 23-126,0 0-1,30-26 1,-43 42 62,1 0 1,0 0-1,0 0 1,0 0-1,-1 0 1,1 0-1,0 1 0,0-1 1,0 1-1,0-1 1,3 1-1,-5 0 24,0 0 0,1 0-1,-1 0 1,0 0 0,1 1 0,-1-1-1,0 0 1,1 0 0,-1 1-1,0-1 1,1 0 0,-1 1 0,0-1-1,0 0 1,1 1 0,-1-1 0,0 0-1,0 1 1,0-1 0,0 1-1,1-1 1,-1 0 0,0 1 0,0-1-1,0 1 1,0-1 0,0 0-1,0 1 1,0 0 0,0 15-100,0-14 96,0 2 13,-1-1-1,1 1 1,-1-1-1,0 0 0,0 0 1,0 1-1,0-1 1,-1 0-1,1 0 1,-1 0-1,0 0 1,-3 4-1,-4 4 23,-18 17 1,16-18-39,-4 5-132,9-9 145,0-1-1,0 1 1,1-1 0,0 2-1,0-1 1,1 0-1,0 1 1,-4 7 0,5-6 17,0-1 1,0 0 0,1 1 0,-2 15-1,3-22-4,1 0 0,0 0 0,0 0 0,0 0 0,0 0 1,0 0-1,0 0 0,0 0 0,0 0 0,0 0 0,1 0 0,-1 0 0,0 0 0,1-1 0,-1 1 0,0 0 0,1 0 0,-1 0 0,1 0 0,0 0 0,-1-1 0,1 1 0,0 0 0,-1 0 0,1-1 0,0 1 0,0 0 0,-1-1 0,1 1 0,0-1 0,0 1 0,0-1 0,0 0 0,0 1 0,0-1 1,0 0-1,0 0 0,0 1 0,0-1 0,0 0 0,0 0 0,0 0 0,0 0 0,0 0 0,0 0 0,2-1 0,0 0 27,1 0-1,0 0 1,0 0 0,0 0 0,0-1 0,-1 0-1,1 0 1,-1 0 0,1 0 0,-1 0-1,0-1 1,0 1 0,0-1 0,3-3-1,4-6 60,0 0-1,13-22 1,114-218 67,-117 214-155,-18 33-10,59-121 80,-52 102-140,0-1-1,-1 0 1,5-35-1,-12 56 50,0-4-15,1 0-1,-1 0 1,0 0 0,-1 0-1,0 0 1,0-1-1,-1 1 1,-2-14 0,2 21-1,1 0 1,0 0-1,-1 0 1,1-1 0,-1 1-1,1 0 1,-1 0 0,1 0-1,-1 0 1,0 1-1,1-1 1,-1 0 0,0 0-1,0 0 1,0 0-1,0 1 1,0-1 0,0 0-1,0 1 1,0-1 0,-2 0-1,2 1 0,-1 0 1,0 0-1,1 0 0,-1 0 1,1 0-1,-1 0 0,1 0 0,-1 1 1,1-1-1,-1 0 0,1 1 0,0 0 1,-1-1-1,-1 2 0,-4 2-23,1 1 0,-1 0 0,1 0 0,1 0 1,-9 10-1,5-4 29,1 0-1,0 0 1,1 1 0,0 0 0,0 0 0,2 1 0,-1 0 0,2 0 0,0 0 0,0 0 0,1 1 0,-1 15 0,-1 10 79,2 1 1,1-1-1,5 43 0,-1-60-40,0-1 0,2 1-1,0-1 1,2-1 0,0 1-1,2-1 1,13 28 0,-14-35 38,1-1 0,0 0 1,1-1-1,0 0 0,19 17 1,-20-21-80,-1-1 0,1 0 1,0-1-1,0 0 1,0 0-1,1-1 0,0 0 1,0 0-1,13 3 1,-16-7-624,0 1 0,0-1-1,0 0 1,0 0 0,0-1 0,-1 1 0,1-1 0,0-1 0,0 1 0,-1-1 0,1 0 0,-1 0 0,9-5 0,14-6-2359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18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28 7392,'-10'0'2647,"18"1"417,18-1 323,41-6-1229,323-16-71,-278 24-3047,-109-2 293,25 2-2550,-8 5-3634,-8 1 3539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19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 8640,'-13'-5'3904,"21"10"-3392,1-10-480,9 5-128,13-3-2368,6 3 1376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21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6 914 4480,'0'0'53,"0"0"0,-1 0 0,1 0 1,0 0-1,0 0 0,0 0 0,-1 0 0,1 0 0,0 0 1,0 0-1,-1 0 0,1 0 0,0 0 0,0 1 1,0-1-1,-1 0 0,1 0 0,0 0 0,0 0 0,0 1 1,0-1-1,-1 0 0,1 0 0,0 0 0,0 0 1,0 1-1,0-1 0,0 0 0,0 0 0,-1 1 0,1-1 1,0 0-1,0 0 0,0 1 0,0-1 0,0 0 0,0 0 1,0 0-1,0 1 0,0-1 0,0 0 0,0 0 1,0 1-1,0-1 0,1 0 0,-1 0 0,0 1 0,0-1 1,0 0-1,0 0 0,0 0 0,0 1 0,0-1 1,1 0-1,-1 0 0,0 0 0,0 0 0,0 1 0,1-1 1,-1 0-1,0 0 0,0 0 0,0 0 0,1 0 1,-1 0-1,1 1 0,0 0 480,1-1-1,0 1 1,0 0 0,-1-1 0,1 1-1,0-1 1,0 1 0,0-1 0,2 0-1,1 0-125,1-1 0,-1 0-1,0-1 1,0 1 0,-1-1-1,1 0 1,0-1-1,-1 1 1,1-1 0,7-5-1,-2 1 60,4-3-129,0 0 1,-1-1 0,-1 0-1,0-1 1,12-15-1,-4 1 66,28-46 1,-5-12 255,-4 5-257,-26 54-355,-10 19-74,-1 0 1,1 0-1,0 1 1,1-1-1,-1 1 1,1 0-1,0 0 0,7-6 1,-11 11 23,0-1-1,0 1 1,1 0-1,-1 0 1,0 0-1,1 0 1,-1-1-1,0 1 1,0 0 0,1 0-1,-1 0 1,0 0-1,1 0 1,-1 0-1,0 0 1,1 0-1,-1 0 1,0 0-1,1 0 1,-1 0 0,0 0-1,0 0 1,1 0-1,-1 0 1,0 1-1,1-1 1,-1 0-1,0 0 1,0 0 0,1 0-1,-1 0 1,0 1-1,0-1 1,1 0-1,-1 0 1,0 1-1,0-1 1,0 0 0,1 0-1,-1 1 1,0-1-1,0 0 1,0 0-1,0 1 1,0-1-1,0 1 1,6 18 20,-5-13-27,10 41 29,1-2-138,9 76 1,-19-93 96,3 20 70,-3 84 0,-4-115 162,-1 0-1,0 0 0,-6 19 1,8-35-182,1 1 0,0 0 0,-1-1 0,0 1 0,1-1-1,-1 0 1,0 1 0,0-1 0,0 0 0,0 1 0,0-1 0,0 0 0,0 0 0,0 0 0,0 0 0,0 0 0,-1 0 0,1 0 0,-1 0 0,1 0 0,0-1 0,-1 1 0,1 0 0,-1-1 0,1 0 0,-3 1 0,0-1 22,0 0-1,0 0 1,0 0-1,0-1 1,0 0 0,0 0-1,0 0 1,0 0 0,0-1-1,-4-1 1,-7-5 14,1-1-1,0-1 1,0 0-1,1 0 1,-20-21-1,0 0-65,12 8-33,17 11-170,4 12 189,0 0-1,0 0 1,0-1-1,0 1 1,0 0 0,0 0-1,0-1 1,0 1-1,0 0 1,0 0 0,0 0-1,1-1 1,-1 1-1,0 0 1,0 0 0,0 0-1,0 0 1,1-1-1,-1 1 1,0 0-1,0 0 1,0 0 0,1 0-1,-1 0 1,0 0-1,0-1 1,0 1 0,1 0-1,-1 0 1,0 0-1,0 0 1,1 0-1,-1 0 1,0 0 0,0 0-1,1 0 1,-1 0-1,0 0 1,1 0 0,69 2-158,-31-1 311,0 0 0,0-3-1,64-10 1,-94 9-94,0 1-1,-1-1 1,1 0 0,0-1-1,-1 0 1,0 0 0,0-1-1,0 0 1,-1-1 0,1 1-1,-1-1 1,-1-1 0,7-7-1,-2-1 20,-1-2 0,-1 1 0,0-1 0,-1-1-1,8-28 1,-15 44-54,79-233 141,-67 195-149,-1-1 0,8-58 0,-18 84-50,0-1 0,-2 0 0,0 0 0,-3-29 0,3 44 38,0 0 1,0 0-1,-1 0 1,1 0 0,0 0-1,0 0 1,-1 1-1,1-1 1,0 0-1,-1 0 1,1 0 0,-1 1-1,1-1 1,-1 0-1,-1-1 1,2 2-4,0 0-1,-1 0 1,1 0-1,0 0 1,-1-1 0,1 1-1,-1 0 1,1 0-1,0 0 1,-1 0-1,1 0 1,-1 0 0,1 0-1,0 0 1,-1 0-1,1 0 1,-1 0 0,1 1-1,0-1 1,-1 0-1,1 0 1,-1 0 0,0 1-1,-1 0-25,0 1 0,0 0-1,0 0 1,0 0 0,0 0-1,0 0 1,0 0 0,1 0 0,-3 3-1,-3 10 2,-1 1 0,2-1-1,0 1 1,-7 32 0,-7 68 108,13-48-29,3 0-1,3 0 1,16 130 0,-15-192 9,1-1 0,0 0 0,0 1 0,1-1 0,-1 0 0,1 0 0,1 0 0,-1 0 1,0-1-1,7 10 0,-7-12-12,1 0 0,-1 0 0,0 0 0,0 0 0,1 0 0,-1-1 0,1 1 0,0-1 0,-1 1 0,1-1 1,0 0-1,0 0 0,0 0 0,0-1 0,0 1 0,0-1 0,0 1 0,0-1 0,0 0 0,0 0 0,3-1 0,12-2 50,-1 0 0,30-11 0,-19 5-34,5-2-72,-1-2 0,0-1 1,-1-1-1,-1-2 1,44-31-1,-61 38 40,-1 1-1,0-2 0,0 0 1,-1 0-1,-1-1 0,0 0 1,14-24-1,-10 13-5,13-29-124,-25 37 0,-5 11-32,-6 9-54,-15 19 94,-22 29 0,-11 12-9,29-37 118,1-3 21,2 1 0,-43 58 0,66-81-23,0 0 1,1 0-1,-1-1 0,1 1 1,0 0-1,0 0 1,0 0-1,0 0 0,0 1 1,0 3-1,1-5 5,0-1 0,1 0 0,-1 0 0,0 1 0,0-1 0,0 0 0,1 0 0,-1 0 0,1 1 0,-1-1-1,1 0 1,-1 0 0,1 0 0,0 0 0,0 0 0,-1 0 0,1 0 0,0 0 0,0 0 0,0-1 0,0 1 0,0 0 0,0 0 0,0-1 0,0 1-1,0-1 1,1 1 0,-1-1 0,2 1 0,3 1 42,1-1 1,-1 1-1,0-1 0,0-1 1,1 1-1,-1-1 0,0-1 0,0 1 1,1-1-1,-1 0 0,0 0 0,0-1 1,0 1-1,0-1 0,0-1 1,0 1-1,-1-1 0,1 0 0,7-6 1,-3 1-14,0 0 1,0-1 0,-1 0-1,-1 0 1,1-1 0,-1 0-1,-1-1 1,12-20 0,-2-4-131,0 0 1,16-55-1,-29 78-208,-17 99-586,9-72 895,1 0 0,-2 31 0,4-42-9,1 1 0,0-1 0,1 0 0,-1 1 0,1-1 1,0 0-1,0 0 0,0 0 0,0 0 0,1 0 0,0 0 0,-1 0 0,2 0 1,-1 0-1,4 5 0,-5-9 19,0 1 1,0 0-1,0 0 1,0-1-1,0 1 1,0 0-1,0-1 1,1 1-1,-1-1 1,0 1 0,0-1-1,0 0 1,0 1-1,1-1 1,-1 0-1,0 0 1,0 0-1,1 0 1,-1 0-1,0 0 1,0 0-1,0-1 1,1 1-1,-1 0 1,0-1-1,0 1 1,0-1-1,0 1 1,2-1-1,1-2 53,0 1-1,-1 0 0,1-1 1,0 0-1,-1 0 1,0 0-1,5-5 1,11-19 22,-1-1-1,-1 0 1,14-32 0,-7 14-69,94-172-106,-91 169 78,-3-1 0,34-103 1,-52 130-50,6-47 0,-11 66 6,0 1 0,-1-1 0,0 1 0,0-1 0,0 0-1,0 1 1,0-1 0,-1 1 0,1-1 0,-1 1 0,0 0 0,-2-4 0,3 7 34,0-1 0,0 1 0,0 0 0,0-1 1,-1 1-1,1 0 0,0 0 0,0-1 1,0 1-1,-1 0 0,1 0 0,0-1 0,-1 1 1,1 0-1,0 0 0,0 0 0,-1-1 1,1 1-1,0 0 0,-1 0 0,1 0 0,0 0 1,-1 0-1,1 0 0,0 0 0,-1 0 1,1 0-1,0 0 0,-1 0 0,1 0 0,0 0 1,-1 0-1,1 0 0,0 0 0,-1 0 1,1 0-1,-1 1 0,-10 7-99,10-7 59,-7 6-8,1 1 0,1-1 1,0 1-1,0 0 0,0 0 1,-5 11-1,-23 57-84,29-64 137,-7 22 27,1 0 0,2 1 0,-6 46-1,11-57-7,-4 27 44,-2 68 0,9-92-50,2 0 0,0 1 0,2-1 0,8 34 0,-9-52 21,1 0-1,0-1 0,0 1 0,1-1 1,0 0-1,0 0 0,1 0 1,0-1-1,0 0 0,12 13 0,-13-16 6,0-1 0,1 0 0,-1 0-1,0 0 1,1 0 0,-1-1-1,1 0 1,0 0 0,0 0 0,0-1-1,0 1 1,0-1 0,0 0 0,1-1-1,-1 1 1,0-1 0,0 0-1,0 0 1,11-2 0,-6 0 36,0 0 0,0 0 0,0-1 0,0 0 0,-1-1 0,1 0 0,-1-1-1,0 0 1,0 0 0,-1-1 0,0 0 0,0 0 0,10-10 0,-8 3-61,0-1 0,0 0 1,-1 0-1,-1-1 0,13-30 0,-13 22 10,0 0 1,-2 0-1,6-41 1,-11 58-65,0 0 0,-1-1 0,0 1 0,0 0 0,0-1-1,-1 1 1,0 0 0,0 0 0,-1-1 0,-1-5 0,3 12 35,0-1 0,-1 1 0,1 0 0,0-1 0,0 1 0,0 0 0,0-1 0,0 1 0,-1-1 0,1 1 0,0 0 0,0-1 0,0 1 0,-1 0 0,1 0 0,0-1 0,-1 1 0,1 0 0,0 0 0,-1-1 0,1 1 0,0 0 0,-1 0 0,1 0 0,0-1 0,-1 1 0,1 0 0,0 0 0,-1 0 0,1 0 0,-1 0 0,1 0 0,0 0 0,-1 0 0,1 0 0,-1 0 0,1 0 0,0 0 0,-1 0 0,1 0 0,0 0 0,-1 1 0,1-1 0,-1 0 0,1 0-1,0 0 1,-1 1 0,-1 1-29,0 0 0,0 0 0,0 0-1,1 0 1,-1 1 0,-1 3 0,-7 12-11,1 0 0,2 1 1,-1 0-1,2 1 1,1-1-1,-6 34 1,10-42 53,0 1 1,1-1-1,0 0 1,0 0 0,1 0-1,0 0 1,1 0-1,1 0 1,0 0-1,0-1 1,1 1-1,0-1 1,11 19 0,-10-21 74,0-1 0,0 0 0,1 0 0,0 0 0,0-1 0,0 0 0,11 8 0,-15-12-30,1-1 1,-1 0-1,1 1 0,-1-1 0,1 0 0,0 0 0,-1-1 1,1 1-1,0 0 0,0-1 0,0 0 0,-1 0 0,1 0 1,0 0-1,0 0 0,0 0 0,-1-1 0,1 1 0,0-1 0,0 0 1,-1 0-1,1 0 0,-1 0 0,1 0 0,-1-1 0,1 1 1,-1-1-1,3-1 0,6-6 10,-1-1 0,0 1-1,-1-1 1,0-1 0,13-20 0,33-64 53,-50 86-78,97-176-188,-101 183 121,10-13-184,-11 15 211,0 0 0,1-1 0,-1 1 0,0 0 1,0 0-1,1 0 0,-1 0 0,0 0 0,0 0 0,1-1 0,-1 1 0,0 0 0,0 0 0,1 0 0,-1 0 0,0 0 0,1 0 0,-1 0 0,0 0 1,0 0-1,1 0 0,-1 0 0,0 0 0,1 1 0,-1-1 0,0 0 0,0 0 0,1 0 0,-1 0 0,0 0 0,0 0 0,1 1 0,-1-1 0,0 0 0,0 0 1,0 0-1,1 1 0,-1-1 0,0 0 0,0 0 0,0 1 0,0-1 0,0 0 0,1 0 0,-1 1 0,0-1 0,0 0 0,0 1 0,0-1 0,0 0 1,0 0-1,0 1 0,0-1 0,0 0 0,0 1 0,1 6-52,0 0 0,0 1 0,0-1 0,-1 1 0,0-1 0,-1 0 0,-2 12 0,1-2 30,-1 8 8,-1-1 0,-2 0 1,0 0-1,-1-1 1,-2 0-1,-16 32 1,20-43 119,-2 0 1,0-1 0,0-1 0,-16 19 0,20-26-71,1-1 1,-1 1 0,0-1-1,0 0 1,0 0 0,0 0-1,0 0 1,0-1 0,-1 1-1,1-1 1,-1 0 0,1 1-1,-1-2 1,1 1 0,-1 0-1,1-1 1,-1 0 0,0 0-1,1 0 1,-1 0 0,-4-1-1,6 1-26,1-1-1,-1 0 1,1 1-1,-1-1 0,1 0 1,-1 0-1,1 0 0,0 0 1,-1 0-1,1 0 0,0 0 1,0-1-1,0 1 0,0 0 1,0-1-1,0 1 0,0-1 1,1 1-1,-1-1 0,0 1 1,1-1-1,-1 1 0,1-1 1,-1-2-1,2 3 1,-1 0 0,0 1 0,0-1 0,1 1 0,-1-1 0,0 0 1,1 1-1,-1-1 0,0 1 0,1-1 0,-1 1 0,1-1 0,-1 1 0,1 0 0,-1-1 0,1 1 0,-1 0 0,1-1 0,0 1 0,-1 0 0,1-1 0,-1 1 0,1 0 0,0 0 0,1 0 1,22-5 36,-20 4-21,232-28 455,-181 24-530,101-22 0,-155 26 29,18-3-861,22-11-1,-36 13-238,0-1 0,0 0 0,0 0 0,8-6 0,-12 9 878,-1-1 0,1 1 0,-1-1 1,1 0-1,0 1 0,-1-1 0,1 1 0,-1-1 1,0 0-1,1 1 0,-1-1 0,1 0 1,-1 1-1,0-1 0,0 0 0,1 0 0,-1 1 1,0-1-1,0 0 0,0 0 0,0 0 1,0 1-1,0-1 0,0 0 0,0 0 0,0 0 1,0 1-1,-1-1 0,1 0 0,0 0 1,0 1-1,-1-1 0,0-1 0,-4-10-3249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22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9 127 8896,'-8'-16'2869,"7"15"-2798,1 1-1,0 0 1,0 0 0,0-1-1,0 1 1,0 0 0,0 0-1,0-1 1,0 1 0,0 0 0,0 0-1,0-1 1,0 1 0,1 0-1,-1 0 1,0-1 0,0 1-1,0 0 1,0 0 0,0-1-1,0 1 1,1 0 0,-1 0-1,0 0 1,0-1 0,0 1-1,1 0 1,-1 0 0,0 0 0,0 0-1,0 0 1,1-1 0,-1 1-1,9-4 1480,-9 4-1258,26-8 2314,37-8-1,75-4-1324,-78 13-957,19-3-198,111-17 47,-175 24-458,17-3-98,-10 5-3947,-13 2 2035,-14 16-9185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22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9632,'10'0'4384,"51"-4"-3840,-24-4 2399,3 5-1727,46-17 224,4 0-864,26-5-480,-8 10-64,5-5 96,-13 7-64,11-2-3392,-16 6 1793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37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81 2976,'0'0'971,"8"-7"810,19 10 4448,-27-3-6133,0 0-1,0 1 1,1-1 0,-1 0-1,0 0 1,0 0 0,1 0-1,-1 0 1,0 0-1,0 0 1,1 0 0,-1 0-1,0 0 1,0 0 0,1 0-1,-1 0 1,0 0 0,0 0-1,1 0 1,-1 0 0,0 0-1,0 0 1,1 0 0,-1 0-1,0 0 1,0 0 0,1 0-1,-1-1 1,0 1-1,0 0 1,1 0 0,-1 0-1,0 0 1,0-1 0,0 1-1,0 0 1,1 0 0,-1 0-1,0-1 1,0 1 0,0 0-1,0 0 1,0-1 0,0 1-1,0 0 1,0-2 135,-1 0 0,0 1 0,0-1 0,0 1 1,1 0-1,-2-1 0,1 1 0,0 0 0,0-1 0,0 1 1,-1 0-1,1 0 0,0 0 0,-2-1 0,-3-2 216,-1-2-115,0 1 0,0 0-1,0 0 1,-1 0 0,0 1-1,0 1 1,0-1 0,-15-3-1,18 6-248,-1 0 1,1 0-1,-1 0 0,1 1 0,-1 0 0,1 0 0,-1 1 0,1-1 0,-1 1 0,1 0 0,0 1 1,-1-1-1,1 1 0,0 0 0,-7 4 0,-8 6 163,1 1 1,-23 19 0,32-24-87,0 2 0,0-1 0,1 1 1,1 1-1,-11 16 0,16-23-117,2 1 1,-1-1-1,0 1 0,1-1 0,0 1 0,0 0 0,0 0 1,1-1-1,-1 1 0,1 0 0,1 0 0,-1-1 0,0 1 1,1 0-1,0 0 0,0-1 0,1 1 0,-1-1 0,1 1 1,0-1-1,3 5 0,1 3 38,1 0 1,1-1-1,0-1 1,0 1-1,1-1 1,15 14-1,-18-19-54,1 0 0,-1 0 1,1 0-1,0-1 0,1 0 0,-1 0 0,1-1 0,-1 0 0,1 0 0,0-1 1,0 0-1,0 0 0,0-1 0,1 0 0,-1 0 0,0-1 0,0 0 0,1-1 1,-1 0-1,0 0 0,0-1 0,8-2 0,107-39-22,-69 22 33,-49 19-35,175-70 178,-154 59-135,0-1 1,-1-1-1,0-2 0,34-29 1,-23 14-285,49-34 1,-83 65 225,0 0-1,-1 0 0,1 1 1,0-1-1,0 0 0,0 1 1,-1-1-1,1 1 1,0-1-1,0 1 0,0 0 1,0 0-1,0 0 1,0 0-1,-1 0 0,1 0 1,0 1-1,0-1 0,0 1 1,0-1-1,0 1 1,-1-1-1,3 2 0,3 2 4,0 1 0,0-1 0,0 1 0,6 7 0,1 0 32,66 55 435,-61-49-164,-18-17-69,-6-5-337,-14-10-332,9 5 355,0 1 0,-1 0 0,0 0 0,0 1-1,-13-5 1,20 10 77,-1 0 0,1 0-1,-1 1 1,0 0 0,1 0-1,-1 0 1,0 0-1,0 1 1,1 0 0,-1 0-1,0 0 1,0 1 0,1-1-1,-1 1 1,0 0 0,1 0-1,-7 3 1,1 1 56,2-1 1,-1 1-1,0 1 0,1-1 1,0 1-1,0 1 0,1 0 1,0 0-1,0 0 0,0 1 1,1 0-1,-10 17 0,12-18 2,1 1-1,0-1 0,0 1 0,0 0 0,1 0 0,0 0 0,1 0 1,0 0-1,0 1 0,1-1 0,0 0 0,0 1 0,1-1 0,0 0 1,0 0-1,4 10 0,-4-15-11,0 0 1,0 1-1,0-1 0,0 0 1,1 0-1,0 0 0,-1 0 1,1 0-1,0 0 0,0-1 1,1 1-1,-1-1 1,1 1-1,-1-1 0,1 0 1,0 0-1,5 3 0,-5-4-20,-1 0-1,1 0 0,-1-1 0,1 1 1,0-1-1,-1 0 0,1 0 0,-1 0 0,1 0 1,-1 0-1,1-1 0,0 1 0,-1-1 1,1 1-1,-1-1 0,1 0 0,-1 0 1,0 0-1,1 0 0,-1-1 0,0 1 0,0-1 1,0 1-1,2-3 0,6-5 44,0 0 0,-1-1 1,15-20-1,20-38 126,-38 58-179,9-13-50,-8 13-25,0-1 1,-1 0-1,0 0 0,7-21 0,-13 32 61,0 0 0,0 0 0,0 0 0,0 0 0,0-1-1,1 1 1,-1 0 0,0 0 0,0-1 0,0 1 0,0 0 0,0 0 0,0 0 0,0-1 0,0 1-1,0 0 1,0 0 0,0-1 0,0 1 0,0 0 0,0 0 0,0 0 0,0-1 0,0 1-1,-1 0 1,1 0 0,0 0 0,0-1 0,0 1 0,0 0 0,0 0 0,0 0 0,-1-1 0,-3 8-319,2 3 338,1 0-1,0 0 1,1 1 0,0-1-1,0 0 1,1 0 0,0 0-1,1 0 1,0 0 0,1-1 0,0 1-1,6 13 1,-6-17 21,0 0 0,0-1 0,1 1 0,0-1 0,0 0-1,0 0 1,0 0 0,1 0 0,0-1 0,0 0 0,0 0 0,0 0 0,1-1 0,-1 0 0,1 0 0,0 0 0,0 0 0,0-1 0,0 0-1,10 1 1,-8-2 23,0 0-1,1-1 1,-1 0-1,0-1 1,1 0-1,-1 0 1,0-1-1,0 0 1,0 0-1,13-6 1,5-5 2,41-24 0,-10-1-11,55-47 0,-105 79-36,34-21-164,-23 16 120,-18 11 37,1-1-1,0 0 0,-1 1 1,1-1-1,0 1 1,0 0-1,-1-1 0,1 1 1,0 0-1,0-1 0,0 1 1,-1 0-1,1 0 1,0 0-1,0 0 0,0-1 1,0 1-1,-1 0 0,1 1 1,0-1-1,0 0 0,0 0 1,0 0-1,-1 0 1,1 1-1,0-1 0,0 0 1,-1 1-1,1-1 0,1 1 1,-1 1 2,0-1 1,-1 0-1,1 0 1,0 0-1,-1 1 1,1-1-1,-1 0 1,0 0-1,1 1 1,-1-1-1,0 0 1,0 1-1,0-1 1,0 0-1,0 1 1,0-1 0,0 3-1,-21 111 141,18-98-109,-3 29-1,9-44-49,1-6 44,7-7-11,5-8-109,30-35-45,-40 48 106,1 0 0,0 0 1,0 1-1,0 0 1,16-8-1,-13 8 77,-5 2-63,0 1-1,0 0 1,1 0-1,-1 0 1,7-1 0,-10 3 23,0 0 1,0 0-1,0 0 1,0 0 0,0 0-1,1 0 1,-1 1-1,0-1 1,0 1 0,0 0-1,0-1 1,0 1-1,0 0 1,0 0 0,0 0-1,0 1 1,2 1-1,36 30 503,-18-14-186,49 31 0,-62-44-286,1-2 1,-1 1 0,1-1 0,0-1 0,0 0 0,0 0 0,0-1 0,1 0 0,13 0 0,-14-1-62,1-2-1,-1 0 0,1 0 1,-1 0-1,0-2 1,0 1-1,0-1 1,0-1-1,9-4 1,-10 4-717,0-1 1,-1 0 0,0-1-1,0 1 1,13-14-1,-17 14-658,0 0 1,0-1-1,0 0 0,3-6 0,8-15-5538,3 9 2862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8:56.9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108 789 2080,'-23'9'3680,"18"-6"-3050,1 1 2708,9-13-2325,4-3-788,-4 5-107,0 0 1,0 0 0,0-1 0,-1 0-1,0 0 1,3-9 0,13-60-79,13-99 1,10-46-15,-34 190-50,3-10-96,-1-2 0,4-44 0,-12 78 86,-3 8 17,1 0 0,0 0 0,-1 0-1,1 0 1,-1 0 0,0-1 0,0 1 0,0 0 0,0 0 0,0 0 0,0 0 0,-1-3 0,1 5 8,0 0 0,-1 0 1,1 0-1,0 0 1,0 0-1,0 0 0,0 0 1,-1 0-1,1 0 1,0 0-1,0 0 0,0 0 1,-1 0-1,1 0 0,0 0 1,0 0-1,0 0 1,0 0-1,-1 0 0,1 1 1,0-1-1,0 0 1,0 0-1,0 0 0,0 0 1,-1 0-1,1 0 0,0 1 1,0-1-1,0 0 1,0 0-1,0 0 0,0 0 1,0 1-1,0-1 1,-1 0-1,1 0 0,0 0 1,0 0-1,0 1 1,0-1-1,0 0 0,0 0 1,-7 16 55,2-4 7,-1 0-110,0 0-1,1 1 1,0 0-1,-5 25 1,2 2-16,-4 67 0,9-54 36,1 130 354,4-154-286,5 105 283,-7-110-349,-1 0 1,-2-1 0,-8 40 0,6-41 205,2 0 0,-1 27 1,2-24-5,-6 35 0,5-45-213,-1 5 195,-1 1-1,-1-1 1,0 0 0,-1-1 0,-14 27-1,19-44-115,0 1 0,0-1-1,0 0 1,0 0 0,0 0 0,0 0-1,-1 0 1,1 0 0,-1-1-1,1 1 1,-1-1 0,1 1 0,-1-1-1,0 0 1,0 0 0,0-1 0,1 1-1,-1 0 1,0-1 0,0 0-1,0 0 1,0 0 0,0 0 0,0 0-1,0 0 1,0-1 0,0 0-1,0 1 1,0-1 0,-3-2 0,4 2-26,0 0 0,0 0 0,1 0 0,-1 0 0,1 0 0,-1-1 0,1 1 0,-1-1 0,1 1 0,0-1 0,0 1 1,0-1-1,0 0 0,0 1 0,0-1 0,0 0 0,0-2 0,-1-3-44,0 1-1,0-1 1,0-7 0,1 8-1,1 1 1,0 0 0,1 0-1,-1 0 1,1 0-1,0-1 1,1 1 0,-1 0-1,1 1 1,0-1 0,0 0-1,1 0 1,-1 1 0,5-7-1,4-4-65,1 0-1,22-20 0,-16 18 28,0 1-1,1 1 0,25-15 0,65-31-23,-61 35 101,-13 9 382,28-19 16,-52 29-272,-1 0 0,-1-1 0,15-14 0,-21 19-110,-1 1 0,0 0 0,0-1 0,0 0 0,0 1 0,-1-1 0,1 0 0,-1 0 0,0 0 0,0 0 0,0 0 0,0 0 0,0 0 0,0 0 0,-1 0 0,0 0 0,0-1 0,0-5 0,-1 3 4,0 0 0,-1-1 0,1 1 0,-2 0 0,1 0 0,-6-10 1,6 13-52,0 0 0,0 0 1,0 1-1,-1-1 1,1 1-1,-1-1 0,0 1 1,0 0-1,0 0 1,0 0-1,0 0 0,0 1 1,-7-3-1,9 3-8,-1 1-1,0 0 1,1-1 0,-1 1-1,0 0 1,1 0 0,-1 0-1,0 0 1,0 0-1,1 0 1,-1 1 0,0-1-1,1 1 1,-1-1-1,0 1 1,1-1 0,-1 1-1,1 0 1,-1 0 0,1 0-1,-1 0 1,1 0-1,0 0 1,0 0 0,-1 0-1,1 1 1,0-1 0,0 0-1,0 1 1,-1 2-1,-2 1-42,2 1-1,-1-1 1,0 1-1,1 0 1,0 0 0,1 0-1,-2 9 1,2-10 62,0 0 1,1 0 0,0-1 0,0 1 0,0 0 0,1 0-1,-1 0 1,1-1 0,0 1 0,1 0 0,-1-1-1,1 1 1,0-1 0,0 0 0,0 1 0,1-1-1,3 4 1,1-1 52,1 1-1,0-2 0,0 1 0,1-1 0,0-1 1,0 0-1,0 0 0,1 0 0,0-2 1,0 1-1,19 4 0,-8-3 117,1-1 0,0-1 0,1 0 0,-1-2 0,44-3 0,-57 1-95,1 0 0,-1-1 0,0 0 1,1-1-1,-1 0 0,0 0 0,0-1 0,-1 0 1,1-1-1,-1 0 0,0 0 0,0-1 0,-1 0 1,0 0-1,0-1 0,9-10 0,-8 8 33,-1-1-1,0-1 0,-1 1 1,0-1-1,0 0 1,7-22-1,-12 30-184,0-2-497,-1 7-147,-1 13 233,0 23 307,0-19 203,1 0 1,0-1-1,7 36 0,-5-42 29,7 26 20,-9-36-11,1-1 0,-1 1-1,1-1 1,0 1 0,-1-1 0,1 1 0,0-1-1,0 1 1,0-1 0,0 0 0,0 1-1,0-1 1,1 0 0,-1 0 0,0 0 0,1 0-1,-1 0 1,2 1 0,-1-2 41,-1-1-1,0 1 1,0 0 0,0-1 0,0 0-1,1 1 1,-1-1 0,0 1 0,0-1-1,0 0 1,0 0 0,0 0-1,-1 0 1,1 1 0,0-1 0,0 0-1,0-1 1,-1 1 0,1 0 0,-1 0-1,1-1 1,15-28 115,-7 13-199,-6 12-52,0-1 0,-1 1 0,1-1-1,-1 0 1,0 0 0,0 0-1,-1 0 1,0 0 0,1-10 0,3 27-208,1 0 1,1-1 0,-1 0-1,17 17 1,-19-24 347,0 1 0,1-1 1,9 5-1,-12-7-42,-1 0-1,1 0 1,0 0 0,0-1 0,0 1 0,0-1-1,0 0 1,0 1 0,0-1 0,0 0-1,1 0 1,-1 0 0,0-1 0,0 1-1,2-1 1,6-2 156,-1-1 1,0 0-1,0-1 0,0 1 0,14-12 1,40-37-234,-47 38 64,49-55-335,-64 70 275,-1-1-1,1 0 1,-1 1 0,1-1-1,0 1 1,-1-1-1,1 1 1,0 0-1,-1-1 1,1 1 0,0-1-1,0 1 1,-1 0-1,1 0 1,0 0-1,0-1 1,0 1 0,-1 0-1,1 0 1,0 0-1,0 0 1,0 0 0,0 0-1,-1 1 1,2-1-1,0 1-24,0 0 0,-1 0 0,1 1 0,-1-1 0,1 0 1,-1 1-1,0-1 0,2 3 0,7 7 120,0 0-59,1 0 0,1-1 0,0 0 0,0-1 0,1-1 0,0 0 0,0-1 0,1 0 0,15 5 0,-23-10 17,5 2 167,0-1 1,0 0-1,19 2 1,-28-4-146,0-1 0,0 0 0,0 0 0,0 0 0,1 0 0,-1 0 0,0-1 0,0 1 0,0 0 0,0-1 0,0 0 0,0 1 0,0-1 0,0 0 0,0 0 0,0 0 0,-1 0 0,1-1 0,0 1 0,-1 0 0,1-1 0,0 1 0,-1-1 0,0 0 0,1 1 0,0-3 0,0-1 0,0 0 0,-1 0 0,1 0 0,-1 0 0,0-1 1,-1 1-1,1 0 0,-1-1 0,0 1 0,0 0 0,-1-1 1,0 1-1,-2-10 0,0-4-90,3 18 25,0 0-1,-1 0 0,1-1 1,0 1-1,0 0 0,-1 0 1,1-1-1,-1 1 0,1 0 1,-1 0-1,0 0 0,1 0 1,-1 0-1,0 0 0,0 0 1,-1-2-1,1 3-4,1-1 0,-1 1 0,0 0 0,1 0 0,-1 0 0,1-1 0,-1 1 0,0 0 0,1 0 0,-1 0 0,0 0 0,1 0 1,-1 0-1,1 0 0,-1 0 0,0 1 0,1-1 0,-1 0 0,1 0 0,-1 0 0,0 1 0,1-1 0,-1 0 0,0 1 0,-1 0-29,0 1 1,0 0-1,0-1 0,1 1 1,-1 0-1,0 0 0,1 0 1,-1 0-1,1 0 0,0 0 1,0 1-1,0-1 0,0 0 1,0 1-1,-1 3 0,0 7 26,1 0-1,0 0 1,1 0 0,0 0-1,1 0 1,4 16 0,-4-21 40,1-1 0,0 1 1,0-1-1,1 0 0,0 1 0,0-1 1,1-1-1,0 1 0,0-1 1,0 1-1,11 10 0,-13-15 12,0-1-1,0 1 1,0-1-1,0 0 1,0 0-1,0 0 1,0 0-1,0 0 1,0-1 0,0 1-1,1 0 1,-1-1-1,0 0 1,1 0-1,-1 1 1,0-1-1,0-1 1,1 1-1,-1 0 1,0 0-1,1-1 1,-1 0-1,0 1 1,0-1-1,0 0 1,3-1 0,5-3 165,1-1 1,-1 0-1,17-15 1,-11 10-37,99-69 6,-113 78-178,1 1 0,-1-1 0,1 1-1,-1-1 1,1 1 0,-1 0 0,1 0 0,0 1 0,0-1 0,-1 0 0,1 1 0,0 0 0,0 0-1,0 0 1,-1 0 0,1 0 0,0 0 0,0 1 0,0-1 0,-1 1 0,1 0 0,0 0-1,-1 0 1,1 0 0,-1 0 0,1 0 0,-1 1 0,1-1 0,-1 1 0,0 0 0,0 0 0,3 2 0,13 13 272,2 0 0,0-2 0,1 0 1,35 18-1,-48-29-280,0-1 0,0 0-1,0 0 1,1 0 0,-1-1 0,1 0 0,-1-1-1,1 0 1,0-1 0,0 1 0,-1-1 0,1-1-1,0 0 1,0 0 0,-1-1 0,1 0 0,9-4-1,29-17-3524,6-5 943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05.3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0 822 2080,'0'0'2576,"14"0"-1542,-1-1-794,-1 0-1,1-1 0,-1 0 0,0-1 0,0 0 0,0-1 0,18-8 0,-16 5-107,0 0 0,-1-1 0,1 0 0,-1-2 0,18-16-1,-21 16-54,-2-1 0,1 0-1,-1 0 1,-1 0-1,0-1 1,10-24-1,-4 2 198,12-45-1,-14 33-52,9-59 1,-11 8 105,-5-112 0,-4 188-224,-2 0 148,2 20-243,-1 0 0,1 0 0,0 1 1,0-1-1,-1 0 0,1 0 1,0 0-1,-1 1 0,1-1 1,-1 0-1,1 1 0,-1-1 0,1 0 1,-1 1-1,0-1 0,1 1 1,-2-2-1,1 2-17,1 0 0,-1 0 0,1 0-1,-1 0 1,1 0 0,-1 1 0,1-1 0,-1 0 0,1 0-1,0 0 1,-1 0 0,1 1 0,-1-1 0,1 0 0,0 0-1,-1 1 1,1-1 0,0 0 0,-1 1 0,1-1 0,0 0-1,-1 1 1,1-1 0,0 1 0,0-1 0,0 0 0,-1 1-1,-6 14-50,6-13 57,-6 15-53,0 1 0,1 0 1,1 1-1,-3 19 0,-6 78 170,12-87-34,-1 4-134,1 1-1,3 0 1,5 50 0,-3-63 27,1-1 0,1 0 0,1-1 0,1 1 0,0-1 0,20 36 0,-24-50 54,1 0 0,-1 0 0,1-1 0,0 0 0,0 1 0,0-1 0,0-1 0,1 1-1,0-1 1,0 0 0,0 0 0,0 0 0,0 0 0,0-1 0,1 0 0,-1 0 0,1-1 0,0 0-1,-1 0 1,1 0 0,0 0 0,8-1 0,-12 0-14,52-9 414,-48 7-379,-1 0 0,1 0 1,-1 0-1,1-1 1,-1 1-1,0-1 0,7-6 1,3-3 120,0-1 1,22-25-1,-33 34-148,-1-1-1,1 1 1,-1-1-1,0 0 0,0 0 1,0 0-1,-1 0 1,0 0-1,0-1 1,0 1-1,-1-1 0,1 1 1,-1-10-1,0 15-20,-1-1 0,0 1 0,0-1 0,0 1 0,0-1 0,0 1 0,0-1-1,0 1 1,0-1 0,0 0 0,0 1 0,-1-1 0,1 1 0,0-1 0,0 1 0,0-1-1,-1 1 1,1-1 0,0 1 0,-1-1 0,1 1 0,0 0 0,-1-1 0,1 1 0,0-1 0,-1 1-1,1 0 1,-1-1 0,0 1-15,0 0 1,0 0-1,1 0 0,-1 0 0,0 1 0,0-1 1,1 0-1,-1 0 0,0 1 0,0-1 1,1 0-1,-1 1 0,0-1 0,1 1 0,-1-1 1,-1 2-1,-2 2-131,0 0 1,-1 1 0,1 0-1,-4 6 1,3 0 55,-1 0 0,2 1-1,-1-1 1,1 1 0,1 0 0,0 0-1,1 0 1,0 1 0,1-1 0,1 1 0,1 20-1,-1-29 120,1 1 0,0 0 0,1-1 0,-1 1 0,1-1 0,0 1 0,0-1-1,0 0 1,1 0 0,-1 0 0,1 0 0,4 4 0,-6-6 25,0-1 0,1 0 0,-1 0 0,0 0 0,1 0 0,-1 0 0,1 0 0,-1 0 0,1 0 0,-1-1 0,1 1 0,-1-1 0,1 1 0,0-1 0,-1 1 0,1-1 0,0 0 0,-1 0 0,1 0 0,0 0 0,-1 0 0,1 0 0,0-1 0,-1 1 0,1 0 0,0-1 0,-1 1 0,1-1 0,-1 0 0,1 1 0,-1-1 0,1 0 0,-1 0 0,1 0 0,1-2 0,-2 1-22,1 0 0,-1 0 0,1 0 0,-1 0 0,0 0 0,0 0-1,0 0 1,0 0 0,-1-1 0,1 1 0,0 0 0,-1 0 0,0-1 0,1 1 0,-1-1-1,0-3 1,0 0 24,-1 0-1,1-1 1,-1 1-1,0-1 0,-3-7 1,2 10-38,1 0 0,-1 0 0,0 0 0,-1 0 0,1 1 0,-1-1 0,1 1 0,-1-1 0,-6-5 0,-1 2-128,0-1 0,-10-5 1,18 12 5,1 0 1,-1 0 0,1 0 0,-1 1 0,0-1 0,1 1 0,-1-1 0,1 1 0,-4-1-1,5 1 89,0 0-1,0 0 1,0 0-1,0 0 0,0 0 1,0 0-1,0 1 1,0-1-1,0 0 0,0 0 1,0 0-1,0 0 1,0 0-1,0 0 0,1 0 1,-1 0-1,0 0 1,0 0-1,0 0 0,0 0 1,0 0-1,0 0 1,0 0-1,0 0 0,0 0 1,0 0-1,0 0 0,0 0 1,0 0-1,0 0 1,0 0-1,0 0 0,0 0 1,0 0-1,0 0 1,0 1-1,0-1 0,0 0 1,0 0-1,0 0 1,0 0-1,0 0 0,13 3-228,12 0 246,0-1-1,0 0 1,0-2 0,41-5-1,-49 2 182,0 0 0,0-1 0,-1-1 0,1 0 0,-1-1 0,-1-1 0,27-15 0,17-16 52,-59 38-240,0 0 0,0 0 1,0 0-1,0 0 0,1 0 0,-1 0 1,0 0-1,0 0 0,0 0 1,0 0-1,0 0 0,0 0 1,0 0-1,1 0 0,-1 0 1,0 0-1,0 0 0,0 0 0,0 0 1,0 0-1,0 0 0,0 0 1,1 0-1,-1 0 0,0 1 1,0-1-1,0 0 0,0 0 1,0 0-1,0 0 0,0 0 1,0 0-1,0 0 0,0 0 0,1 0 1,-1 0-1,0 1 0,0-1 1,0 0-1,0 0 0,0 0 1,0 0-1,0 0 0,2 9-84,-1 9 6,4 97-258,-5-107 369,0 0-1,1 1 1,0-1 0,0 0 0,1 0 0,0 0 0,0 0 0,0 0 0,1 0 0,1 0-1,-1-1 1,9 12 0,-12-18-4,1-1 0,-1 1-1,1-1 1,-1 1 0,1-1 0,-1 0-1,1 1 1,0-1 0,-1 1 0,1-1-1,0 0 1,-1 0 0,1 1 0,0-1-1,0 0 1,-1 0 0,1 0 0,0 0-1,0 0 1,-1 0 0,1 0 0,0 0-1,0 0 1,-1 0 0,1 0 0,0-1-1,-1 1 1,1 0 0,0 0-1,0-1 1,-1 1 0,1 0 0,-1-1-1,1 1 1,0-1 0,0 0 0,4-3 100,-1 0 0,1 0 1,5-8-1,-5 7-102,5-8 7,-1 0 1,0 0-1,8-18 1,15-21-42,1 3-324,-18 97-821,-14-43 1163,1 1 1,1-1-1,-1 1 0,1-1 1,0 0-1,0 0 0,0 0 1,1 0-1,-1 0 1,1-1-1,1 0 0,5 6 1,-8-9 42,0 1 1,-1-1-1,1 0 0,0 0 1,0 0-1,0 0 1,0 0-1,1 0 1,-1 0-1,0-1 1,0 1-1,0-1 0,1 1 1,-1-1-1,0 0 1,1 0-1,-1 0 1,0 0-1,0-1 1,1 1-1,-1 0 0,0-1 1,0 0-1,0 1 1,0-1-1,1 0 1,-1 0-1,0 0 1,-1-1-1,1 1 0,0 0 1,0-1-1,0 1 1,1-3-1,6-7 22,0 0-1,-1-1 0,-1 0 1,10-20-1,4-21-71,4-7-472,-24 58 436,0 1 0,0 0 0,0-1 0,0 1 0,0 0 1,1 0-1,-1-1 0,0 1 0,0 0 0,1 0 0,-1 1 0,1-1 1,-1 0-1,1 0 0,-1 1 0,1-1 0,0 1 0,-1-1 1,1 1-1,0 0 0,-1-1 0,1 1 0,0 0 0,-1 0 1,1 0-1,0 1 0,-1-1 0,3 1 0,5 1-31,-1 0 0,1 1 1,-1 0-1,9 4 0,-13-5 68,15 6-138,0 0 0,0 0 0,1-2 0,0-1 0,1 0 0,-1-2 0,35 2 0,-42-5-902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06.6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6 2720,'1'-6'6503,"0"14"-5567,2 7-743,0-4-44,-1-1 0,0 1 0,0 0 0,-2-1 1,1 1-1,-2 19 0,0-5 60,0 54 562,-25 157-1,18-165-479,-1 6-171,-13 12 131,21-85-188,1-4-51,0 0-1,0 1 1,-1-1-1,1 0 1,0 0-1,0 1 1,0-1-1,0 0 1,-1 0-1,1 1 1,0-1-1,0 0 1,0 0-1,0 1 0,0-1 1,0 0-1,0 1 1,0-1-1,0 0 1,0 1-1,0-1 1,0 0-1,0 0 1,0 1-1,0-1 1,0 0-1,0 1 1,0-1-1,1 0 1,-1 0-1,0 1 0,0-1 1,0 0-1,0 0 1,1 1-1,-1-1 1,0 0-1,0 0 1,1 1-1,-1 1 591,0-4-580,22-13 32,3 1-51,-1 1 1,2 0 0,0 2 0,0 1 0,1 1-1,48-9 1,-31 11 137,0 2-1,57 0 1,-71 5 211,-28 0-523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07.2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47 3552,'1'-6'1126,"1"1"0,-1-1 0,-1 0 1,1 0-1,-1-10 0,0 41 2026,6-32-3115,4 3-46,0 0-1,0 1 1,0 1-1,0-1 1,1 2-1,-1-1 0,1 2 1,-1-1-1,1 1 1,-1 1-1,1 0 1,-1 1-1,0 0 1,1 0-1,-1 1 1,0 0-1,0 1 0,9 5 1,-2-3-826,-10-5-2293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07.7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 2496,'4'-10'2058,"-1"3"2110,12 3-2997,-3 3-609,0 0 0,24 3 1,-8-1-383,105-1 81,-94 0-186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08.5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4160,'2'3'4451,"3"14"-3477,2 23-981,-8-13 398,1 31 248,0-53-517,1 0 0,0 0 0,0 0 0,0 0 0,0-1 0,1 1 0,-1 0 0,4 5 0,-4-8 60,0-4-101,-1 1 1,1-1-1,0 1 1,-1-1-1,1 1 1,0-1-1,0 1 1,3-3-1,7-13-14,2-12-32,1 0 1,23-32-1,-36 59-12,0 0 0,0 1-1,1-1 1,-1 0 0,0 1-1,1-1 1,-1 1 0,1-1-1,-1 1 1,1 0 0,0 0-1,3-2 1,-4 3-12,0 0 0,0 0 0,0 0 0,0 0 0,-1 0 0,1 0 0,0 0 0,0 0-1,0 0 1,0 1 0,0-1 0,0 0 0,-1 1 0,1-1 0,0 0 0,0 1 0,0-1 0,-1 1 0,1-1 0,0 1 0,-1 0 0,1-1 0,0 1 0,-1 0 0,1-1 0,-1 1 0,1 0 0,-1 0 0,1-1 0,-1 1 0,1 1 0,3 8 122,0 0 1,0 0-1,-1 0 0,0 0 1,-1 1-1,3 19 1,5 27 137,-7-43-520,4 16-975,-6-29 823,-1 1-1,1-1 1,0 0-1,-1 1 1,1-1-1,0 0 1,0 1-1,0-1 1,1 1-1,6 2-1843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15.1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10 222 2816,'0'0'53,"-1"0"0,1 0 0,0 0 1,-1 0-1,1 0 0,-1 0 0,1 0 0,0 0 0,-1 0 1,1 0-1,0 0 0,-1 0 0,1 0 0,-1 1 0,1-1 1,0 0-1,0 0 0,-1 0 0,1 1 0,0-1 0,-1 0 1,1 0-1,0 1 0,0-1 0,-1 0 0,1 1 0,0-1 1,0 0-1,-1 1 0,1-1 0,0 1 0,1 12 671,0-4 216,-1-9-901,0 1 1,0-1-1,0 0 0,0 1 0,0-1 1,0 0-1,0 1 0,0-1 1,0 1-1,0-1 0,0 0 0,0 1 1,0-1-1,0 0 0,1 1 0,-1-1 1,0 0-1,0 0 0,0 1 0,1-1 1,-1 0-1,0 1 0,0-1 1,1 0-1,-1 0 0,0 1 0,1-1 1,-1 0-1,0 0 0,1 0 0,-1 0 1,1 1-1,0-1 28,0 0-1,0 0 1,0 0 0,0 0 0,0-1-1,0 1 1,0 0 0,0 0 0,0-1 0,0 1-1,1-1 1,2-1 86,0 0 0,-1 0-1,0 0 1,1-1 0,3-3-1,0-3 141,0-1-1,0 0 1,10-20-1,8-13 224,-12 25-498,-1 1 48,0 0 0,-2 0 0,10-21 0,-19 35-40,0 1 0,0-1-1,0 1 1,1-1-1,-1 1 1,1 0 0,3-5-1,-5 7-30,0 0 0,0 0 0,0 0 0,0 0 0,0 0 0,0 0 0,1 0 1,-1 0-1,0 0 0,0 0 0,0 0 0,0 0 0,0 0 0,0 0 0,1 0 0,-1 1 0,0-1 0,0 0 0,0 0 0,0 0 0,0 0 0,0 0 0,0 0 0,0 0 0,1 0 0,-1 0 0,0 0 0,0 0 0,0 1 1,0-1-1,0 0 0,0 0 0,0 0 0,0 0 0,0 0 0,0 0 0,0 0 0,0 1 0,0-1 0,0 0 0,0 0 0,0 0 0,0 0 0,0 0 0,0 1 0,2 14-222,-2 2 292,2-1 1,0 1 0,7 26 0,20 49-357,-23-73 404,-3-11-33,-1 0-1,2 0 1,-1-1-1,1 1 1,7 10-1,-9-16-58,-1 0-1,1 0 1,0 0-1,0 0 1,1 0-1,-1 0 0,0-1 1,1 1-1,-1-1 1,1 1-1,-1-1 1,1 0-1,0 0 1,-1 0-1,1 0 0,0-1 1,0 1-1,-1-1 1,1 0-1,3 0 1,18 0 76,-1-1-1,26-4 1,-39 3-58,-1 0-1,1-1 0,-1 0 1,0 0-1,0-1 0,0 0 1,15-10-1,-2-1 7,-6 5 68,0 0-1,-2-1 1,1-1-1,-1 0 1,20-24-1,-28 29-69,-2 1 79,1 0 0,-1 0-1,0 0 1,3-9 0,-6 12-67,0 1 0,0-1 0,0 0 0,-1 0 0,1 1 0,-1-1 0,0 0 0,0 0 0,0 0 0,0 1 0,-1-1 0,1 0 0,-1 0 0,-1-3 0,0 1-86,0 0-1,0 0 0,-1 1 1,1-1-1,-1 1 0,0 0 0,0 0 1,-1 0-1,1 0 0,-1 0 1,0 1-1,0-1 0,0 1 1,-6-3-1,8 5-19,0-1 0,0 1 0,0 0 0,-1 0 0,1 0 0,0 0 0,-1 1 0,1-1 0,-1 0 0,1 1 0,-1 0 0,1 0 0,-1 0 0,1 0 0,-1 0 0,1 0 0,-1 0 0,1 1 0,-1-1 0,1 1 0,-1 0 0,1 0 0,0 0 0,-1 0 0,1 0 0,0 1 0,0-1 0,0 0 0,-3 4 0,3-4 37,1 1 0,0-1-1,0 0 1,-1 1 0,1-1 0,0 1 0,1-1 0,-1 1 0,0 0-1,0-1 1,1 1 0,-1 0 0,1 0 0,-1-1 0,1 1-1,0 0 1,0 0 0,0 0 0,0 0 0,0-1 0,0 1-1,0 0 1,0 0 0,1 0 0,-1-1 0,1 1 0,0 0-1,-1-1 1,1 1 0,0 0 0,0-1 0,1 3 0,5 5-109,0-1 0,0 0 1,0 0-1,14 10 0,-1 0 31,-19-17 92,75 69 547,-67-63-471,0-1 0,0 0 1,0-1-1,0 0 0,1 0 0,0-1 1,14 4-1,-21-7-38,0 0 0,1-1 0,-1 0-1,1 0 1,-1 0 0,1 0 0,-1 0 0,1-1 0,-1 1 0,1-1-1,-1 0 1,1 0 0,-1-1 0,0 1 0,0 0 0,0-1 0,0 0-1,5-4 1,-3 3 45,0-1 0,-1 0-1,0-1 1,0 1 0,0-1 0,0 0-1,-1 0 1,0 0 0,5-10 0,1-6 69,-2-1 0,0 0 0,6-40 0,-13 58-222,1 0 1,0 1 0,-1-1-1,2 0 1,-1 0 0,3-6-1,-3 6-568,1 6 7,-1 0 609,1 0 18,1 0 1,-1 0-1,0 0 0,0 0 0,-1 1 0,1-1 0,0 1 0,-1-1 0,1 1 0,-1 0 1,0-1-1,0 1 0,0 0 0,1 3 0,2 29 259,-1-1 0,-2 1 0,-2-1 0,-8 68 0,9-101-207,-1 1 1,1-1-1,0 1 1,-1-1-1,1 0 1,-1 1-1,0-1 1,1 1 0,-1-1-1,0 0 1,0 0-1,0 1 1,0-1-1,0 0 1,0 0-1,-2 2 1,3-3-34,-1 0 0,0 1 0,1-1-1,-1 0 1,0 1 0,1-1 0,-1 0 0,1 0 0,-1 0 0,0 0 0,0 1-1,1-1 1,-1 0 0,0 0 0,1 0 0,-1-1 0,0 1 0,1 0 0,-1 0-1,0 0 1,1 0 0,-1-1 0,0 1 0,1 0 0,-1 0 0,1-1-1,-1 1 1,1 0 0,-1-1 0,0 1 0,0-2 0,-7-6-9,1 0 1,-1-1-1,-6-10 1,12 15-82,0 1-1,0-1 0,0 0 1,0 0-1,0 0 1,1-1-1,0 1 1,0 0-1,0-1 1,1 1-1,-1-5 1,9-28-426,-8 37 491,0 0 0,0 0 1,0-1-1,0 1 1,1 0-1,-1 0 1,0 0-1,0 0 1,0-1-1,0 1 1,0 0-1,0 0 0,0 0 1,0 0-1,0 0 1,1-1-1,-1 1 1,0 0-1,0 0 1,0 0-1,0 0 1,0 0-1,0 0 1,1 0-1,-1 0 0,0-1 1,0 1-1,0 0 1,0 0-1,1 0 1,-1 0-1,0 0 1,0 0-1,0 0 1,1 0-1,-1 0 0,0 0 1,0 0-1,0 0 1,0 0-1,1 0 1,-1 0-1,0 1 1,8 2-302,-2 3 285,1-1 1,0 0-1,0 0 1,1 0-1,-1-1 1,1 0-1,0-1 1,0 1-1,0-2 1,1 1-1,-1-1 1,1 0-1,16 1 1,-15-3 69,-1 1 0,0-2 1,1 1-1,-1-1 0,1 0 1,-1-1-1,0 0 0,0-1 0,0 0 1,0 0-1,0-1 0,15-9 1,-18 9 41,13-8 130,-1-1 1,1 0 0,-2-1 0,0-1-1,22-27 1,-37 40-182,-1 0 0,1 0 0,-1 0 0,0-1 0,0 1 0,0 0 0,0-1 0,0 1-1,0-6 1,-1 8-41,0-1 0,0 1 0,0-1-1,0 1 1,0-1 0,0 0 0,0 1-1,0-1 1,0 1 0,0-1 0,0 1-1,-1-1 1,1 1 0,0-1-1,0 1 1,-1-1 0,1 1 0,0 0-1,-1-1 1,0 0 0,1 1-23,-1-1-1,0 1 1,0 0-1,1-1 1,-1 1-1,0 0 1,0 0 0,0 0-1,1 0 1,-1 0-1,0 0 1,0 0-1,0 0 1,1 0 0,-1 0-1,0 0 1,0 0-1,-1 1 1,0 0-1,0 0 0,-1 0 0,1 0 0,0 0-1,0 0 1,0 1 0,0-1 0,0 1 0,0 0 0,1-1 0,-1 1 0,1 0 0,-1 0 0,1 0 0,-1 0 0,1 0-1,0 0 1,0 0 0,0 1 0,-1 3 0,0 1-82,0 0-1,0 0 1,1 0-1,0 1 1,0 11-1,1-12 93,1 1 0,1-1 0,-1 0 0,1 0 0,0 0 0,0 0 0,1 0 0,0-1 0,0 1 0,1-1 0,0 0 0,5 7 0,-7-10 55,1 0 0,-1 1-1,1-1 1,0 0-1,0 0 1,0 0 0,0-1-1,1 1 1,-1-1-1,1 0 1,-1 0 0,1 0-1,0 0 1,0-1-1,0 1 1,0-1 0,0 0-1,0 0 1,0-1-1,0 1 1,7-1 0,-8 0 26,-1-1 1,1 0 0,-1 0 0,0 0-1,1 0 1,-1 0 0,0-1 0,0 1-1,0-1 1,0 1 0,0-1 0,0 0 0,0 0-1,-1 0 1,1 0 0,-1 0 0,1 0-1,-1 0 1,0 0 0,0-1 0,0 1 0,0 0-1,0-1 1,0-3 0,2-1 31,-2-1 0,1 1 0,-1-1 0,0 1 0,-1-1 0,0 1 0,-1-11 0,0 9-94,-1 1 0,0-1 1,0 0-1,-1 0 1,0 1-1,-1 0 0,0-1 1,0 1-1,-1 1 1,1-1-1,-2 1 0,1 0 1,-1 0-1,0 0 1,-1 1-1,0 0 0,-9-7 1,8 7-124,-2-2-345,10 8 454,0 0 0,0 0 0,-1 0-1,1-1 1,0 1 0,0 0-1,-1 0 1,1 0 0,0 0 0,0 0-1,-1 0 1,1 0 0,0 0 0,-1 0-1,1 0 1,0 0 0,0 0-1,-1 0 1,1 0 0,0 0 0,0 0-1,-1 0 1,1 1 0,0-1 0,-1 0-1,1 0 1,0 0 0,0 0-1,-1 1 1,1-1 9,0 0-1,0 0 0,0 0 1,0-1-1,0 1 1,0 0-1,0 0 0,0 0 1,0 0-1,0 0 0,0 0 1,0 0-1,0 0 1,0 0-1,0 0 0,0 0 1,0 0-1,0 0 0,0-1 1,0 1-1,0 0 1,0 0-1,0 0 0,0 0 1,0 0-1,0 0 1,0 0-1,0 0 0,0 0 1,0 0-1,0 0 0,0 0 1,0 0-1,0 0 1,0 0-1,0 0 0,0 0 1,0 0-1,-1-1 1,1 1-1,0 0 0,0 0 1,0 0-1,0 0 0,0 0 1,0 0-1,0 0 1,0 0-1,0 0 0,0 0 1,0 0-1,0 0 1,0 0-1,-1 0 0,1 0 1,0 0-1,0 1 0,0-1 1,0 0-1,0 0 1,0 0-1,0 0 0,0 0 1,0 0-1,0 0 0,0 0 0,0-1 0,0 1 0,1 0 0,-1-1 0,0 1 0,0 0 0,1-1-1,-1 1 1,0 0 0,1 0 0,-1 0 0,0-1 0,1 1 0,-1 0-1,0 0 1,1 0 0,-1 0 0,1-1 0,-1 1 0,0 0 0,1 0 0,-1 0-1,1 0 1,-1 0 0,0 0 0,1 0 0,168 8 242,-157-8-103,-1 0 0,1 1 1,-1 1-1,1 0 0,20 7 0,-28-8-104,0 0-1,0 1 1,0 0-1,-1 0 1,1 0-1,0 0 1,-1 1-1,0-1 1,1 1-1,-1 0 1,0 0-1,0 0 1,-1 0-1,1 1 1,-1-1-1,0 1 1,1-1 0,-2 1-1,3 4 1,1 10 105,0 0 1,-2 1 0,3 35 0,-5 61 181,-2-61 328,5-60-390,0 0-1,0 0 1,-1-1 0,4-11 0,3-11-285,1 1 0,1-1 0,2 2 0,29-46 0,-38 67-16,-1 0 1,1 0 0,0 1 0,0-1-1,0 1 1,1 1 0,0-1-1,0 1 1,0 0 0,0 0 0,1 1-1,-1 0 1,1 0 0,9-2-1,-15 5 23,1 0 0,-1 0 0,0 0 0,1 0 0,-1 0 0,1 1 0,-1-1 0,0 1 0,0-1 0,1 1 0,-1-1 0,0 1 0,0 0 0,1 0 0,-1 0 0,0-1 0,0 1 0,0 0 0,0 0 0,0 0 0,-1 0-1,1 1 1,1 1 0,3 3 34,-1 1-1,8 14 0,50 93-204,-53-100 142,-1 2 105,-5-11 5,-1 0 1,1 0 0,0 0 0,0 0 0,1-1-1,-1 1 1,1-1 0,0 0 0,8 6-1,-11-9-27,1 0-1,-1 0 0,1 0 0,-1 0 0,1 0 0,-1-1 0,1 1 0,0 0 0,-1-1 0,1 0 0,0 1 0,-1-1 0,1 0 0,0 0 1,0 0-1,-1 0 0,1 0 0,0 0 0,-1-1 0,1 1 0,0 0 0,-1-1 0,1 0 0,0 1 0,-1-1 0,1 0 0,-1 0 0,1 1 0,-1-1 1,0-1-1,1 1 0,-1 0 0,0 0 0,0 0 0,1-1 0,-1 1 0,1-2 0,11-18 66,0 0 1,15-35-1,-16 28-74,-4 8-89,2 1 0,14-25 0,-23 43 12,-1-1 1,1 1-1,0 0 0,0 0 1,0 0-1,-1 0 0,1 0 1,0 0-1,1 0 0,-1 0 0,0 0 1,0 0-1,0 0 0,0 1 1,1-1-1,-1 0 0,2 0 1,-1 1 21,1 1 0,-1-1 0,1 0 1,-1 1-1,1 0 0,-1-1 0,1 1 1,-1 0-1,0 0 0,3 2 0,1-1 41,-5-2 1,-1 0 0,1 1 0,0-1 0,0 1 0,0-1 0,0 0 0,0 1 0,-1-1 0,1 1 0,0 0 0,0-1 0,-1 1 0,1 0 0,0-1 0,0 3 0,0-3 12,-1 1 1,0-1 0,1 1-1,-1-1 1,1 0 0,-1 1-1,0-1 1,1 1-1,-1-1 1,1 0 0,0 1-1,-1-1 1,1 0 0,-1 0-1,1 0 1,-1 1-1,2-1 1,2-2 768,-6-7-89,0 5-663,1 0 0,-1 0 0,0 0 0,-1 1 0,1-1 0,-1 0 1,-3-3-1,5 6-79,0 0 0,0 1 0,0-1 0,-1 0 0,1 0 0,0 0 0,0 1 1,-1-1-1,1 1 0,0-1 0,-1 1 0,1 0 0,-1-1 0,1 1 0,0 0 0,-1 0 1,1 0-1,-1 0 0,1 0 0,-1 0 0,1 0 0,0 1 0,-1-1 0,1 0 0,-1 1 1,1 0-1,-2 0 0,0 1-4,0 0 1,1-1 0,-1 1-1,1 0 1,-1 1-1,1-1 1,0 0 0,0 1-1,0-1 1,0 1 0,0 0-1,1-1 1,-1 1-1,1 0 1,-1 0 0,1 0-1,0 0 1,1 0-1,-1 0 1,0 6 0,-1 3-86,1 1 1,1 0-1,0 0 0,1 12 1,1-11 142,0-1 0,1 0 0,0 0 1,1 0-1,1-1 0,0 1 0,0-1 0,1 0 1,14 20-1,-18-30 27,-1 0 1,1 0 0,0 0 0,0 0-1,0 0 1,0-1 0,0 1-1,0-1 1,0 1 0,4 0-1,-6-1-6,1-1 0,0 0 0,0 0 0,-1 1 0,1-1 0,0 0 0,0 0-1,-1 0 1,1 0 0,0 0 0,0 0 0,-1 0 0,1 0 0,0 0 0,0 0 0,-1-1 0,1 1-1,0 0 1,-1-1 0,1 1 0,0 0 0,-1-1 0,1 1 0,0 0 0,-1-1 0,1 1 0,-1-1-1,1 1 1,-1-1 0,1 0 0,-1 1 0,1-1 0,-1 0 0,1 1 0,-1-1 0,0 0 0,1 1-1,-1-1 1,0 0 0,0 1 0,1-2 0,3-16 113,-1 0-1,-1 0 1,0 0 0,-1 0 0,-1-20-1,-1 20-79,-1-12-84,1 22 6,0 0 0,1 1 0,0-1-1,1-11 1,0-23-1027,-1 41 693,1 14-634,20 82 581,-17-77 410,1 0-1,0-1 1,2 1 0,9 19-1,-5-21 353,-11-16-327,0 1-1,1-1 1,-1 1-1,0-1 1,1 1-1,-1-1 1,0 0-1,1 1 1,-1-1-1,1 0 1,-1 1-1,0-1 1,1 0-1,-1 1 1,1-1-1,-1 0 1,1 0 0,-1 0-1,1 1 1,-1-1-1,1 0 1,-1 0-1,1 0 1,-1 0-1,1 0 1,-1 0-1,1 0 1,-1 0-1,1 0 1,-1 0-1,2-1 1,7-8-8,-1 0-1,0 0 1,-1-1 0,0 0 0,7-13 0,-4 7 15,17-22 0,-3 12-35,1 0 0,56-44 0,-79 69-40,-1 0 0,1 0 0,-1 0 0,1 0 0,0 0 0,-1 0 0,1 0 0,0 1 0,0-1 0,-1 1 0,1-1 0,0 1 0,0 0 0,2 0 0,-2 0 0,-1 0 1,0 0-1,0 0 0,0 1 1,0-1-1,0 1 1,0-1-1,0 1 0,0-1 1,0 1-1,0 0 1,0-1-1,0 1 0,-1 0 1,1 0-1,0-1 1,0 1-1,-1 0 0,1 0 1,0 0-1,-1 0 0,1 0 1,-1 0-1,0 0 1,1 0-1,-1 1 0,3 9 34,-1-1 0,0 1 0,-1 0 0,0 0 1,-1-1-1,0 1 0,0 0 0,-3 11 0,1-5 81,1-1 0,2 21 0,1 12 953,2-54-991,0 0 0,0 0 0,0-1 0,0 1 0,-1-1 0,4-8 0,2-3-37,-7 13 4,77-124-65,-39 79-111,-40 49 145,0 0 0,0 0 0,0 0 0,0-1 0,1 1 0,-1 0 0,0 0 0,0 0 0,0 0 0,0 0 0,0 0 0,0 0 1,0 0-1,0 0 0,1 0 0,-1 0 0,0 0 0,0 0 0,0 0 0,0 0 0,0 0 0,0 0 0,0 0 0,0 0 0,0 0 0,1 0 0,-1 0 0,0 0 1,0 0-1,0 0 0,0 1 0,0-1 0,0 0 0,0 0 0,0 0 0,0 0 0,0 0 0,1 0 0,-1 0 0,0 0 0,0 0 0,0 0 0,0 0 0,0 1 1,0-1-1,0 0 0,5 8-275,1 12 167,28 135 197,-31-146-12,1-1-1,-1 1 1,2-1 0,7 13-1,-7-12 24,-4-9-73,-1 0 0,0 0 0,0 0 0,1 1-1,-1-1 1,0 0 0,0 0 0,1 0 0,-1 0 0,0 0 0,0 0 0,1 1 0,-1-1 0,0 0 0,0 0 0,1 0 0,-1 0 0,0 0 0,1 0-1,-1 0 1,0 0 0,1 0 0,-1 0 0,0 0 0,0 0 0,1-1 0,-1 1 0,0 0 0,0 0 0,1 0 0,-1 0 0,0-1 0,15-8 293,-10 5-237,-1 0-1,0-1 1,1 1 0,3-6-1,9-21-215,-10 19 131,0-1 1,11-13-1,-14 23-1,-1 0 0,1 0 1,0 0-1,0 0 0,0 1 1,0 0-1,8-4 0,-7 4-34,1-1-1,-1 0 1,0 0-1,7-5 0,-7 4 131,-1 1-1,1-1 1,0 1-1,0 1 1,6-3-1,-7 3-20,0 0 1,-1 1-1,1-1 0,-1 0 1,1-1-1,-1 1 0,5-5 1,-8 6-25,1 1 0,-1 0 0,0-1-1,0 1 1,1-1 0,-1 1 0,0 0 0,0-1 0,1 1 0,-1-1 0,0 1 0,0-1 0,0 1 0,0-1-1,0 1 1,0-1 0,0 1 0,0-1 0,0 1 0,0-1 0,0 1 0,0-1 0,0 1 0,0-1 0,0 1 0,0-1-1,-1 1 1,1-1 0,0 1 0,-1-1 0,0-1-3,0 1 0,-1-1 0,1 1 0,0 0 0,-1 0-1,1 0 1,-1 0 0,-3-2 0,-1 0-87,0 1 0,0-1 0,-1 1 0,-9-1-1,14 2 11,0 1 0,0 0 0,0 0 0,0 0 0,0 0 0,0 0 0,0 1 0,0-1 0,0 1 0,-1-1 0,1 1 0,1 0 0,-1 0 0,0-1 0,0 1 0,0 1 0,0-1 0,1 0 0,-1 0 0,0 1 0,1-1 0,-3 4 0,1-1-27,0 1-1,0-1 1,0 1 0,1 0 0,0 0 0,0 0 0,0 1-1,-1 6 1,1-1 52,0 1 0,1-1-1,0 1 1,1 0 0,0-1 0,1 1-1,0-1 1,1 1 0,0-1 0,1 0 0,1 0-1,-1 0 1,2 0 0,-1 0 0,12 18-1,-11-22 57,0 0-1,0 0 0,0 0 1,1 0-1,0-1 0,1 0 0,-1 0 1,1-1-1,0 0 0,1 0 1,-1 0-1,1-1 0,0 0 0,0-1 1,0 0-1,0 0 0,1 0 1,-1-1-1,1-1 0,0 1 0,13-1 1,-4-1 80,0-2 0,0 0 0,0-1 0,-1 0 0,1-2 0,-1 0 0,0-1 0,25-12 0,-38 15-71,0 1 1,0-1-1,0 0 0,0 0 0,0-1 1,-1 1-1,0-1 0,1 1 0,-1-1 1,0 0-1,-1-1 0,1 1 0,-1 0 1,0-1-1,0 1 0,0-1 1,-1 0-1,0 1 0,0-1 0,1-10 1,-1 0 23,0 0 1,-1-1-1,-1 1 1,-1 0-1,-5-22 1,6 32-107,0 0-1,0 1 1,-1-1 0,0 0 0,0 1 0,0 0 0,0-1 0,-1 1-1,1 0 1,-1 0 0,0 0 0,-1 0 0,1 1 0,-1-1 0,1 1-1,-1 0 1,-6-4 0,9 7 5,-1 0 1,1-1-1,0 1 0,-1 0 1,1 0-1,0 0 0,-1 0 1,1 0-1,0 0 0,-1 0 1,1 0-1,-1 1 0,1-1 1,0 0-1,0 1 0,-1-1 1,1 1-1,0 0 0,0-1 1,-1 1-1,1 0 0,0 0 1,0 0-1,0-1 0,0 1 1,-1 2-1,-2 2-85,-1 0-1,2 0 1,-8 10 0,9-10 90,0-1 1,0 1 0,0 0-1,1 0 1,0-1 0,0 1 0,0 0-1,0 0 1,1 0 0,-1 1-1,1-1 1,1 0 0,0 7-1,1 0 0,1-1-1,0 0 0,1 0 0,8 19 1,-4-13 75,1-1 0,1 0 0,1 0 0,0-1 1,1 0-1,22 21 0,-31-34 26,0 1 0,1 0 1,-1-1-1,1 0 0,0 0 0,-1 0 1,1 0-1,0-1 0,0 1 0,0-1 1,1 0-1,-1 0 0,0-1 1,0 1-1,0-1 0,1 0 0,-1 0 1,0 0-1,0-1 0,1 1 0,-1-1 1,0 0-1,0 0 0,0-1 0,0 1 1,0-1-1,0 0 0,-1 0 1,1 0-1,3-3 0,0-2 4,0-1-1,0 0 0,-1 0 1,0 0-1,-1-1 1,0 0-1,0 0 1,3-11-1,24-80 87,-30 95-137,9-44 112,4-12-355,-15 60 174,1 0 1,-1 1-1,0-1 0,0 0 1,1 0-1,-1 0 0,0 0 1,1 0-1,-1 0 0,1 0 1,0 0-1,-1 1 0,1-1 0,-1 0 1,1 0-1,1-1 0,-1 3 19,0-1 0,0 1 0,0 0 0,0-1 0,0 1 0,-1 0 0,1-1 0,0 1 0,0 0 0,-1 0 0,1 0-1,-1-1 1,1 1 0,0 0 0,-1 0 0,0 0 0,1 0 0,-1 0 0,1 1 0,4 10 95,0 0 0,-1 0 0,-1 0 0,0 0 0,0 0 1,-1 1-1,-1-1 0,0 1 0,0 0 0,-2-1 0,1 1 0,-2 0 1,-4 22-1,6-35-45,0 1-1,0 0 1,-1-1 0,1 1 0,0-1 0,0 1 0,0 0 0,-1-1 0,1 1-1,0-1 1,0 1 0,-1-1 0,1 1 0,-1-1 0,1 1 0,0-1 0,-1 0-1,1 1 1,-1-1 0,1 1 0,-1-1 0,1 0 0,-1 0 0,0 1 0,-19-3 304,7-3-391,10 4 23,1 0 1,0 0-1,0 1 0,0-1 0,0 0 1,-1 1-1,1-1 0,0 1 0,-1 0 1,1 0-1,-5 0 0,-13 0-180,21 0 184,-5 0-203,55 25 1118,15 0-546,16 4-382,-70-26-274,0 0 0,0-1 0,0-1 1,0 0-1,15 0 0,12-6-3065,1 0 939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16.9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1 248 4160,'0'0'1333,"18"9"4454,-14-10-5648,-1 1 1,0 0-1,0-1 1,1 0-1,-1 0 1,0 0-1,0 0 1,0 0-1,0-1 1,0 1-1,-1-1 1,1 0-1,0 0 1,-1 0-1,4-3 1,3-4 160,-1 0 0,12-17 0,-8 10 29,16-21 394,36-59-1,-58 87-743,-5 7-3,1-1 0,-1 1-1,1 0 1,-1-1 0,0 1 0,0-1-1,0 0 1,0 1 0,0-1-1,0-4 1,-3 37-1149,0-15 1048,0 27-1,4-17 90,7 39 0,-6-52 34,0 0 1,1 0 0,0 0 0,1 0-1,7 12 1,-5-12 76,1 0 0,0 0 0,0-1 0,1 0 0,19 17 0,-26-25-7,2 0 1,-1-1-1,0 1 1,0-1 0,1 0-1,-1 0 1,1 0 0,0 0-1,0-1 1,-1 0 0,1 1-1,0-1 1,0-1-1,0 1 1,0 0 0,0-1-1,0 0 1,1 0 0,-1 0-1,0-1 1,0 1 0,0-1-1,0 0 1,5-2-1,-3 0-9,0 0-1,-1 0 1,0-1-1,0 1 1,0-1-1,0-1 0,0 1 1,-1-1-1,0 1 1,7-10-1,1-6 213,17-32 0,-18 30-229,12-19 6,7-13-229,-28 50 124,0 0 0,0 0 0,1 0 0,-1 1-1,1-1 1,0 1 0,0-1 0,0 1 0,4-3 0,-6 47-199,3 24 264,1 17 176,-5-82-177,-1 0 0,1 0 0,0 1-1,0-1 1,0 0 0,0 0 0,0 1 0,0-1 0,0 0-1,0 0 1,0 1 0,0-1 0,0 0 0,0 0 0,0 0-1,0 1 1,1-1 0,-1 0 0,0 0 0,0 0 0,0 1-1,0-1 1,0 0 0,0 0 0,1 0 0,-1 1 0,0-1-1,0 0 1,0 0 0,0 0 0,1 0 0,-1 0 0,0 1-1,0-1 1,0 0 0,1 0 0,-1 0 0,0 0 0,0 0-1,0 0 1,1 0 0,-1 0 0,0 0 0,0 0 0,1 0-1,-1 0 1,0 0 0,0 0 0,1 0 0,-1 0 0,0 0-1,0 0 1,0 0 0,1 0 0,-1 0 0,0-1 0,1 1 66,0-1 0,0 1 1,0-1-1,0 0 0,0 1 0,0-1 1,-1 0-1,1 0 0,0 0 1,0 0-1,0-1 0,25-63 81,-21 50-185,0-1 0,2 1 0,0 1 0,0 0 0,12-18 0,-5 12 150,-11 15-110,0 0-1,1 0 0,-1 0 0,1 0 0,1 0 0,5-5 0,-10 10-22,1 0 0,-1 0 0,1 0-1,-1 0 1,1 0 0,-1 0 0,1 0-1,-1 0 1,1 0 0,-1 0-1,1 0 1,-1 0 0,1 0 0,-1 0-1,1 1 1,-1-1 0,1 0 0,-1 0-1,0 0 1,1 1 0,-1-1-1,1 0 1,-1 1 0,0-1 0,1 0-1,-1 1 1,0-1 0,1 1 0,-1-1-1,0 0 1,0 1 0,1-1-1,-1 1 1,13 22-152,-8-13 177,24 39 53,-20-32-25,0-2 0,1 1 0,0-1 1,1-1-1,19 19 0,-26-30 30,0 0-1,0 0 1,0 0-1,1-1 1,0 1 0,-1-1-1,1 0 1,8 2-1,-10-3-241,-1-1 0,1 1 0,0-1 0,0 0 0,0 0 0,0 0 0,5-1 0,-7 1-277,1-1-1,0 1 1,-1-1 0,1 1-1,0-1 1,-1 0 0,1 0-1,-1 0 1,1 0 0,-1 0-1,1 0 1,-1 0 0,2-2-1,5-5-1607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17.4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37 148 7648,'-19'-17'3456,"19"-3"-3008,-5 0-160,5 14-256,-5-14-1280,2 3 672,-2-11-3008,10 8 1984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20.5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0 684 3552,'0'0'1147,"14"-1"2031,-12 0-3000,0 1 0,1-1 0,-1-1 0,0 1-1,0 0 1,0 0 0,0-1 0,0 1 0,0-1 0,2-3 0,18-23 829,-16 20-686,22-37 400,-1-1 0,32-78-1,-17 32-119,49-100 108,-91 191-708,7-15 51,9-28 0,-15 40-35,1 0 0,-2 0 0,1-1 0,0 1 0,-1 0 0,0 0 0,0 0 0,0-1 0,-1 1 0,1 0 0,-1 0 0,-2-7 0,3 10-21,0 1 1,-1-1-1,1 1 1,0-1-1,-1 1 1,1-1-1,-1 1 1,1-1-1,0 1 1,-1 0-1,1-1 1,-1 1-1,1 0 1,-1-1-1,1 1 1,-1 0-1,1 0 1,-1-1-1,1 1 1,-1 0-1,0 0 1,1 0-1,-1 0 1,1 0 0,-1 0-1,0 0 1,1 0-1,-1 0 1,1 0-1,-1 0 1,1 0-1,-1 0 1,0 0-1,1 1 1,-1-1-1,1 0 1,-1 0-1,0 1 1,-2 0-32,1 1 1,0-1 0,0 0-1,0 1 1,0 0 0,0-1-1,-2 3 1,-3 6-36,0-1 0,1 1 1,0 0-1,1 1 0,0-1 0,1 1 0,0 0 1,1 0-1,-4 17 0,2 7-16,-2 65 1,6-56 89,2 1 1,8 57-1,-7-87 3,1 0 0,0-1 0,2 1 0,-1-1 0,2 1 0,0-2 0,1 1 0,0-1 0,1 0 0,15 20 0,-19-28 62,0-1 0,0 0-1,0 0 1,1-1-1,-1 1 1,1-1 0,0 0-1,0 0 1,0 0 0,1-1-1,-1 0 1,1 0-1,-1 0 1,1 0 0,0-1-1,-1 0 1,1-1 0,0 1-1,0-1 1,0 0 0,0 0-1,7-2 1,-5 0-1,0 0 0,0 0 0,0-1 0,0 0 0,-1-1 0,1 1 0,-1-2 0,0 1 0,0-1 0,-1 0 0,1 0 0,-1-1 0,0 1 0,0-2 0,5-7 0,1-3-33,-2-1-1,0-1 1,10-26 0,13-26-153,-31 67 82,9-13-471,-11 17 500,0 0-1,0 0 0,0 0 0,0-1 1,1 1-1,-1 0 0,0 0 0,0 0 0,0 0 1,0 0-1,0 0 0,0 0 0,0 0 0,0 0 1,1 0-1,-1 0 0,0-1 0,0 1 0,0 0 1,0 0-1,0 0 0,0 0 0,1 0 0,-1 0 1,0 0-1,0 0 0,0 0 0,0 0 1,0 0-1,1 0 0,-1 0 0,0 0 0,0 1 1,0-1-1,0 0 0,0 0 0,0 0 0,0 0 1,1 0-1,1 11-220,-1 2 194,0 0 0,1-1 0,1 1 0,0-1 0,1 0 0,0 0 0,9 19 0,-10-27 43,-1 0 1,1 0-1,0 0 0,0 0 1,0-1-1,1 1 1,-1-1-1,1 0 1,0 0-1,0 0 1,0-1-1,0 1 1,0-1-1,1 0 1,-1 0-1,1 0 1,-1-1-1,1 0 1,0 0-1,-1 0 1,1 0-1,0-1 1,0 1-1,0-1 1,-1-1-1,10 0 1,3-2 102,-1 1 0,1-2 0,-1 0 0,0-1 0,0-1 0,21-11 0,-27 12-30,55-33 137,-58 33-138,0-1 0,0 1 1,0-1-1,-1 0 0,0 0 0,8-10 0,-13 14-28,0 0-1,0 1 1,0-1 0,0-1 0,0 1 0,0 0 0,0 0 0,-1 0-1,1 0 1,-1-1 0,1 1 0,-1 0 0,0 0 0,0-1-1,0 1 1,0-3 0,0 5-50,-1-1 1,1 0-1,0 1 1,0-1-1,-1 1 1,1-1-1,0 0 0,-1 1 1,1-1-1,-1 1 1,1-1-1,0 1 1,-1-1-1,1 1 0,-1-1 1,1 1-1,-1 0 1,0-1-1,1 1 0,-2-1 1,1 1-40,-1-1 0,1 1 1,0 0-1,-1 0 0,1 0 0,-1 0 1,1 0-1,-1 0 0,1 0 0,0 1 0,-1-1 1,1 0-1,-3 1 0,-1 2-53,0-1-1,0 0 0,1 1 1,-1 0-1,0 0 0,1 1 1,0-1-1,-1 1 1,2 0-1,-1 0 0,-5 8 1,-3 5-113,-17 32 1,24-39 175,-2 3-28,1 0 0,0 0 0,1 0 0,1 0 0,0 1 0,-3 19 0,7-31 64,-1 0 0,1 0 0,0 0 0,0 0 0,0 0 0,1 1 0,-1-1 0,0 0 1,1 0-1,-1 0 0,1 0 0,0 0 0,0 0 0,-1-1 0,1 1 0,1 0 0,-1 0 1,0 0-1,0-1 0,1 1 0,-1-1 0,1 1 0,-1-1 0,1 0 0,2 2 1,-2-1 53,0-1 0,1-1 1,-1 1-1,0 0 1,1 0-1,-1-1 0,0 1 1,1-1-1,-1 0 1,1 0-1,-1 0 0,1 0 1,-1 0-1,1-1 1,-1 1-1,0-1 0,1 1 1,-1-1-1,0 0 1,1 0-1,1-1 0,2-1 51,-1 0-1,-1-1 0,1 1 0,-1-1 0,1 0 1,-1 0-1,0-1 0,0 1 0,-1-1 0,1 0 1,3-7-1,2-6-4,-1 0 1,6-21-1,2-6-201,-15 43-5,0 0 1,0 0-1,0 0 0,0 0 0,0 0 1,0 1-1,1-1 0,-1 0 0,2-1 1,-2 3 73,-1-1 0,0 1 0,0 0 1,1 0-1,-1 0 0,0 0 0,0 0 0,0 0 1,1 0-1,-1-1 0,0 1 0,0 0 1,1 0-1,-1 0 0,0 0 0,1 0 0,-1 0 1,0 0-1,0 0 0,1 0 0,-1 1 0,0-1 1,0 0-1,1 0 0,-1 0 0,0 0 1,0 0-1,0 0 0,1 1 0,0-1-1,-1 1 0,1 0 0,0 0 0,-1 0 0,1 0 0,-1 0 0,1 0 0,-1 0-1,1 0 1,-1 0 0,0 2 0,8 24-46,-2 1-1,0-1 1,-2 1 0,-2 1-1,0 44 1,-3-62 114,-1 18 167,-7 33 1,8-55-118,-1 0 0,0 0 0,0 0 0,-1 0-1,0 0 1,0-1 0,0 1 0,-1-1 0,-9 12 0,12-17-67,1 0 0,-1 0 0,0-1 1,0 1-1,1 0 0,-1-1 0,0 1 0,0-1 1,0 1-1,0-1 0,0 1 0,0-1 0,0 0 1,0 1-1,-1-1 0,2 0-19,-1 0 0,0 0 1,1 0-1,-1 0 0,1 0 1,-1 0-1,1 0 0,-1-1 1,1 1-1,-1 0 0,1 0 0,-1 0 1,1-1-1,-1 1 0,1 0 1,-1-1-1,1 1 0,0 0 0,-1-1 1,0 0-1,0 0-35,0-1 0,1 1 0,-1-1 0,0 1 0,1-1-1,-1 0 1,1 1 0,-1-1 0,1 0 0,0 1 0,-1-1 0,1 0 0,0 1 0,0-1 0,0 0 0,1-2-1,0 1-15,0-1 0,0 1-1,0 0 1,0-1-1,1 1 1,-1 0-1,1 0 1,0 0-1,0 0 1,0 0 0,1 1-1,2-4 1,4-3 16,2 1 0,10-8-1,4-2 55,6-6-154,-13 12 37,26-25 0,-26 17 189,-1-1 0,0 0 0,-2-2 0,-1 1 0,18-38 0,47-132 901,-55 129-560,47-135 509,-68 187-1240,-5 11-414,-4 20 34,-7 31 464,-32 140 166,14 25 233,19-121 100,10-87-295,1 8 429,3-14-96,3-7 6,36-51-1,8-11-779,-47 66 408,-1-1 0,1 1 0,-1-1 0,1 1 0,-1-1 0,1 1 0,0 0-1,0 0 1,-1 0 0,1 0 0,0 0 0,0 0 0,0 0 0,0 1 0,0-1-1,4 0 1,-4 1 5,0 0 0,-1 1 0,1-1-1,0 0 1,-1 1 0,1-1 0,0 1-1,-1-1 1,1 1 0,-1 0 0,1 0 0,-1 0-1,0 0 1,1 0 0,-1 0 0,0 0-1,1 0 1,-1 0 0,0 1 0,2 2-1,26 43-298,-22-35 358,-1 0-1,2-1 1,-1 0-1,2 0 1,11 11-1,-18-20 52,1 1-1,0-1 1,1 0-1,-1 0 1,0 0-1,1 0 1,-1-1-1,1 1 0,-1-1 1,1 0-1,0 0 1,0 0-1,-1-1 1,1 1-1,0-1 1,0 0-1,0 0 0,0 0 1,-1-1-1,1 1 1,0-1-1,7-2 1,-6 1-8,0 0-1,1-1 1,-1 0 0,0 0 0,0 0 0,-1 0 0,1-1-1,-1 0 1,0 0 0,1 0 0,-2-1 0,1 1 0,0-1-1,-1 0 1,5-9 0,2-7-86,0-1 0,10-33 1,-18 49 25,32-116 224,-22 78-163,1-25-158,-9 41-182,0 13-171,-2 24-71,-3 25 21,-1 25 468,5 67-1,1-13-76,-3-84-26,2 0 0,12 47 1,-13-62-198,-1-10 65,8 30-2641,-1-14-2534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39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23 980 4064,'-16'7'1587,"15"-7"-1349,0 1 1,1-1 0,-1 1 0,1-1 0,-1 1 0,1-1 0,0 1-1,-1-1 1,1 1 0,0 0 0,-1-1 0,1 1 0,0 0-1,0-1 1,-1 1 0,1 0 0,0-1 0,0 1 0,0 0 0,0 1-1,0-2-157,0 0 0,0 0-1,0 0 1,0 0 0,0 0-1,0 1 1,0-1 0,0 0-1,0 0 1,0 0-1,1 0 1,-1 0 0,0 1-1,0-1 1,0 0 0,0 0-1,0 0 1,0 0 0,0 0-1,1 0 1,-1 0 0,0 0-1,0 1 1,0-1 0,0 0-1,0 0 1,0 0-1,1 0 1,-1 0 0,0 0-1,0 0 1,0 0 0,0 0-1,1 0 1,-1 0 0,0 0-1,0 0 1,0 0 0,0 0-1,0 0 1,1 0 0,-1 0-1,0 0 1,0 0-1,0 0 1,0-1 0,1 1-1,9-4 554,-6 2 61,14-8 36,0-1 0,0 0 0,15-14 0,5-2-151,-5 2-41,49-46-1,-51 41-322,-1-1-1,-2-2 1,-2-1-1,43-70 1,-20 18 334,-4-3 1,-4-2 0,41-130-1,-75 203-391,5-22 174,-11 36-221,-1 1 0,1 0-1,-1 0 1,0-1 0,1 1 0,-2 0 0,1 0 0,0-1 0,-2-3 0,0 5 459,-2 6-198,-3 15 27,4-12-267,-102 279 1368,-12 32-629,66-198-280,-37 132 0,87-250-570,0 1 1,1-1-1,-1 1 0,1-1 0,0 1 0,0-1 0,-1 1 0,2-1 0,-1 4 0,0-6-18,0 0-1,0 1 0,0-1 0,1 0 1,-1 0-1,0 1 0,0-1 1,0 0-1,0 0 0,1 1 1,-1-1-1,0 0 0,0 0 0,0 1 1,1-1-1,-1 0 0,0 0 1,1 0-1,-1 0 0,0 1 1,0-1-1,1 0 0,-1 0 1,0 0-1,1 0 0,-1 0 0,1 0 1,0 0-4,0 0 1,0 0 0,1 0-1,-1-1 1,0 1-1,0 0 1,0-1 0,1 1-1,-1-1 1,2-1-1,18-11 9,0-2-1,-1 0 1,23-25-1,-16 16-255,7-9 126,-25 22 68,1 1 1,0 1-1,1 0 0,0 0 0,16-9 1,-26 18 46,0-1-1,1 1 1,-1-1 0,0 1 0,1-1 0,-1 1-1,0 0 1,1 0 0,-1 0 0,0 0 0,1 0 0,-1 0-1,0 0 1,1 0 0,-1 1 0,0-1 0,1 0-1,-1 1 1,0-1 0,0 1 0,1 0 0,-1-1 0,0 1-1,2 1 1,2 2-35,0 1 0,0 0 1,8 10-1,-1-1 12,-8-9 58,0-1 0,0 0 0,1 0-1,-1 0 1,1-1 0,0 1 0,0-1-1,1 0 1,-1-1 0,1 1 0,-1-1 0,1 0-1,0-1 1,0 1 0,-1-1 0,1 0 0,0-1-1,0 1 1,0-1 0,0 0 0,0-1 0,0 0-1,0 0 1,9-2 0,9-3 74,0-1 0,0-2 1,30-14-1,-41 16-127,1-1 0,-2 0 0,1 0 0,-1-1 0,-1-1 0,20-20 0,-28 26 0,1 0-1,-1 0 1,0 0-1,0 0 0,-1 0 1,1 0-1,-1-1 1,0 1-1,0-1 0,-1 0 1,1 0-1,-1 0 1,0 1-1,-1-1 1,1 0-1,-1 0 0,0-7 1,0 11 21,0 1 1,0-1-1,0 0 0,0 0 1,-1 0-1,1 1 0,0-1 1,-1 0-1,1 0 1,0 1-1,-1-1 0,1 0 1,-1 1-1,1-1 0,-1 0 1,1 1-1,-1-1 1,1 1-1,-1-1 0,0 1 1,1-1-1,-1 1 0,0-1 1,0 1-1,1 0 1,-1-1-1,-1 1 0,0 0-4,0-1 0,0 1 0,0 1 0,0-1 0,1 0 1,-1 0-1,0 1 0,0-1 0,0 1 0,0-1 0,-2 2 0,-6 3-20,0 0 0,1 1-1,-10 8 1,16-12 26,-5 4 49,1 0 1,0 1-1,0 0 0,0 1 0,1-1 1,0 1-1,0 1 0,1-1 0,-5 11 1,8-15-19,1 0 1,-1 0-1,1 0 1,0 0 0,0 0-1,1 0 1,-1 1-1,1-1 1,0 0-1,0 7 1,1-8-21,-1 0-1,1-1 1,0 1-1,0 0 1,0 0-1,0-1 1,1 1-1,-1-1 1,1 1 0,-1-1-1,1 1 1,0-1-1,0 0 1,0 0-1,0 0 1,5 3-1,0-1 11,0 1-1,0-2 1,0 1-1,1-1 1,0 0-1,-1 0 0,1-1 1,0 0-1,16 1 1,6-1 75,41-2 0,-30-1 0,-24 1-336,46-2 324,-33-4-2668,0-5-4223,-17 5 4082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20.8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736 271 6816,'-13'0'3072,"23"0"-2656,-7 0 320,12 0-480,7 0 960,4 0-672,16-3 160,-2 3-416,5-8-96,-6 4-128,3-7-64,-7 2 32,-4-2-1248,1 6 672</inkml:trace>
  <inkml:trace contextRef="#ctx0" brushRef="#br0" timeOffset="1">17 32 6720,'-17'-12'3040,"17"4"-2624,4 0-1920,5 4 736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24.8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0 831 5728,'1'-1'163,"-1"1"0,1-1 1,-1 1-1,1-1 0,-1 1 1,1 0-1,0-1 0,-1 1 0,1-1 1,-1 1-1,1 0 0,0 0 1,-1 0-1,1-1 0,0 1 0,1 0 1,3-1 14,-2 0-65,0 1 0,0-1 0,0 1 0,0 0 0,0 0 0,0 0 0,0 0 0,4 1 0,9 0 204,2-1 68,8 1 512,0-2 1,37-6 0,-56 6-739,0 0-1,0-1 1,0 0 0,0 0 0,0-1 0,-1 0-1,1 0 1,-1-1 0,0 0 0,0 0 0,0 0-1,-1-1 1,9-8 0,-9 7-102,-1 1 0,0-1-1,0 0 1,-1 0 0,1 0 0,-2 0 0,1 0-1,0-1 1,-1 1 0,-1-1 0,1 0 0,-1 0 0,0 0-1,0 0 1,-1 1 0,0-1 0,0 0 0,-1 0-1,0 0 1,0 0 0,0 0 0,-1 1 0,0-1 0,-1 1-1,-3-9 1,5 14-88,1-1-1,-1 1 1,0 0-1,0 0 1,1 0-1,-1 0 0,0 0 1,0 0-1,0 0 1,0 0-1,0 0 1,-1 0-1,1 0 1,0 1-1,0-1 1,0 1-1,-1-1 1,1 1-1,0-1 1,-1 1-1,1 0 1,0-1-1,-1 1 1,1 0-1,-1 0 1,1 0-1,0 0 0,-1 0 1,1 0-1,0 1 1,-1-1-1,1 0 1,0 1-1,-1-1 1,1 1-1,0-1 1,0 1-1,-1 0 1,1-1-1,0 1 1,0 0-1,0 0 1,0 0-1,-2 2 1,-4 4-82,1 0 0,0 0 0,0 1 1,1-1-1,0 1 0,0 1 0,1-1 1,0 1-1,0-1 0,1 1 1,-4 18-1,5-20 99,1 1 1,0 0 0,0 0 0,1 0-1,0 0 1,0 0 0,0-1 0,1 1-1,1 0 1,-1 0 0,1 0-1,0-1 1,1 1 0,6 11 0,-7-15 39,1 0 0,0 0 0,0 0 0,0-1 0,1 1 0,-1-1 0,1 0 0,0 0 0,0 0 0,0 0 0,0-1 0,1 1 0,-1-1 0,1 0 0,-1-1 0,1 1 0,-1-1 0,1 0 1,0 0-1,9 0 0,-6 0 106,0-2 0,0 1 0,0-1 1,0 0-1,0 0 0,0-1 1,0 0-1,0-1 0,-1 0 0,1 0 1,-1 0-1,9-6 0,100-76 503,-98 70-558,-1-1 0,-1-1 0,0-1 1,16-24-1,44-82 235,-52 82-176,-2 0 0,-2-2 0,-1-1 0,-3 0 0,13-58 0,-23 75-204,0 0 0,-2 0 0,-2-1-1,0-41 1,-2 69 39,0-1 0,-1 1 0,1-1-1,0 1 1,0-1 0,-1 1 0,1 0 0,-1-1-1,1 1 1,-1-1 0,0 1 0,1 0 0,-1-1-1,0 1 1,0 0 0,-2-2 0,2 2 2,0 1 0,1 0 1,-1-1-1,0 1 1,0 0-1,0 0 0,0-1 1,0 1-1,0 0 0,0 0 1,0 0-1,1 0 0,-1 0 1,0 0-1,0 0 0,0 0 1,0 1-1,0-1 0,0 0 1,0 0-1,0 1 0,1-1 1,-1 1-1,0-1 0,0 1 1,-1 0-1,-6 6-138,-1-1 0,1 1 0,1 1 0,0 0-1,-10 12 1,2-1 68,4-5 72,0 0-1,2 1 1,0 0-1,1 0 1,0 1-1,1 0 1,1 1-1,0 0 1,2 0-1,-6 33 1,6-16 6,2 0 1,1 0-1,1 0 0,9 58 1,-6-75 30,0 0 1,2 0-1,0 0 0,1 0 1,0-1-1,1 0 0,1 0 1,1-1-1,0 0 0,1-1 1,1 1-1,0-2 0,0 0 1,2 0-1,27 21 0,-19-16 86,-14-12-26,0 0 1,0 0-1,1-1 1,-1 0-1,1-1 1,0 1-1,13 4 1,-12-6 90,-1-1 0,1 0 0,0 0 0,12 0 0,-18-2-92,0 0-1,0 0 0,-1 0 0,1-1 0,0 1 0,-1-1 1,1 1-1,0-1 0,-1 0 0,1 0 0,-1 0 1,1 0-1,-1-1 0,0 1 0,1-1 0,-1 1 0,0-1 1,3-4-1,2-1 54,-3 3-43,0 0 1,0-1-1,0 1 0,-1-1 1,0 1-1,0-1 0,0 0 1,0 0-1,-1-1 0,0 1 0,0 0 1,-1-1-1,1 1 0,0-8 1,0-76 303,-2 78-420,-1 0 0,-1 0 0,0 0 0,0 0 1,-9-21-1,11 30 9,-1 1 0,1-1 0,-1 1 0,0 0 0,0-1 0,1 1 0,-1 0 0,0 0 0,0-1 0,-1 1 0,1 0 1,-2-1-1,2 1 4,1 1 0,-1 0 1,1 0-1,-1-1 0,0 1 1,1 0-1,-1 0 0,1 0 0,-1 0 1,0 0-1,1 0 0,-1 0 1,0 0-1,1 0 0,-1 0 1,0 0-1,1 0 0,-1 0 1,1 1-1,-1-1 0,0 1 1,-1 0-34,0 0 0,0 1 0,0-1 0,1 1 0,-1-1 0,1 1 0,-1 0 1,1 0-1,-1 0 0,1 0 0,0 0 0,0 0 0,0 0 0,0 2 0,-11 32-438,-9 44 0,19-69 455,1 0 1,0-1 0,0 1-1,1 0 1,0 0 0,1 0-1,0 0 1,4 14 0,-3-21 82,0 1 1,0-1 0,0 1-1,1-1 1,0 0 0,-1 0-1,2 0 1,-1 0-1,0-1 1,1 1 0,0-1-1,-1 0 1,1 0 0,1 0-1,-1 0 1,0-1-1,8 4 1,-8-6 46,-1 0-1,1 1 1,-1-1 0,1-1-1,0 1 1,-1 0-1,1-1 1,-1 0 0,1 0-1,-1 0 1,0 0-1,1 0 1,3-3 0,3-2 60,0 0 0,16-11 0,34-26 218,76-40 1,-123 74-326,-9 7-72,0-1 1,0 1 0,0 0-1,0 0 1,0 0-1,5-1 1,-7 2 11,-1 1 0,0 0 1,0 0-1,0 0 0,1 0 0,-1 0 0,0 0 0,0 0 0,0 1 1,1-1-1,-1 0 0,0 1 0,0-1 0,0 1 0,0-1 0,0 1 1,0-1-1,0 1 0,0 0 0,0-1 0,0 1 0,0 0 1,0 0-1,0 0 0,0 0 0,-1 0 0,1 0 0,0 1 0,2 3 19,0 1 0,-1 0 0,0-1 0,0 1 0,0 0 0,-1 0 0,1 0 0,-1 0-1,-1 0 1,1 8 0,3 24 28,-3-28 64,1 6 123,-2-16-202,0 0 1,0 1-1,0-1 1,0 0-1,1 0 1,-1 1-1,0-1 1,0 0-1,1 0 0,-1 0 1,0 1-1,0-1 1,1 0-1,-1 0 1,0 0-1,0 0 1,1 1-1,-1-1 1,0 0-1,1 0 1,-1 0-1,0 0 1,1 0-1,-1 0 0,0 0 1,1 0-1,-1 0 1,0 0-1,1 0 1,-1 0-1,0 0 1,1 0-1,-1 0 1,0 0-1,1-1 1,-1 1-1,0 0 0,0 0 1,1 0-1,52-17 474,-29 7-484,-3 1-104,30-17 0,-46 22 66,22-12-20,-26 16 33,0-1 1,0 1 0,-1-1 0,1 1 0,0 0-1,0-1 1,0 1 0,0 0 0,0-1-1,0 1 1,0 0 0,0 0 0,0 0 0,0 0-1,0 0 1,0 0 0,0 0 0,0 0-1,0 1 1,0-1 0,0 0 0,-1 1 0,3 0-1,-2 1 6,-1 0 0,1 0-1,-1 0 1,0 0 0,0 0-1,0 0 1,0 0-1,0 0 1,0 0 0,0 0-1,-1 3 1,1-4-10,-8 27-134,7-25 155,0 0 0,0 0 1,0 0-1,0 0 0,0 0 0,1 0 1,-1 0-1,1 0 0,0 0 1,0 0-1,0 0 0,1 6 0,0-7 172,1-3-110,1 0 0,-1 0 0,0 0 0,1 0 0,-1-1 0,0 1 0,0-1 0,0 1 0,0-1 0,-1 0 0,1 0 0,0 0 0,-1 0 0,3-4 0,10-10-144,16-17-290,-7 89-726,-20-51 1030,-3-4 87,0-1 0,0 1-1,0-1 1,0 1 0,0-1-1,0 1 1,0-1 0,1 1 0,-1-1-1,0 1 1,0-1 0,1 0-1,-1 1 1,0-1 0,1 1-1,-1-1 1,0 0 0,1 1 0,-1-1-1,1 1 1,-1-1 0,0 0-1,1 0 1,-1 1 0,1-1-1,-1 0 1,1 0 0,-1 0 0,1 0-1,-1 1 1,1-1 0,-1 0-1,1 0 1,-1 0 0,1 0 0,-1 0-1,1 0 1,-1 0 0,1 0-1,0-1 1,-1 1 0,1 0-1,-1 0 1,1 0 0,-1 0 0,0-1-1,1 1 1,-1 0 0,1 0-1,-1-1 1,1 1 0,-1-1-1,22-14 156,-2-2-1,0 0 0,19-22 1,-27 28-63,-10 9-91,-1 1 1,1 0-1,-1-1 0,1 0 0,-1 1 0,1-1 0,-1 0 0,0 0 0,0 1 0,0-1 1,0 0-1,0 0 0,0 0 0,0-1 0,-1 1 0,1 0 0,-1 0 0,1 0 0,-1 0 1,0-1-1,0 1 0,0 0 0,-1-3 0,1 4-30,0 0-1,0 1 1,0-1-1,0 1 1,-1-1-1,1 1 1,0-1-1,0 1 1,-1-1-1,1 1 1,0-1-1,-1 1 1,1-1-1,0 1 1,-1-1 0,1 1-1,-1-1 1,1 1-1,-1 0 1,1-1-1,-1 1 1,1 0-1,-1 0 1,1-1-1,-1 1 1,0 0-1,1 0 1,-1 0-1,-1 0-30,1 0 0,0 0 0,0 0 0,-1 0-1,1 1 1,0-1 0,0 1 0,0-1-1,-1 1 1,1-1 0,0 1 0,-1 1-1,-4 2-188,1 1-1,-1-1 1,-5 9-1,6-8 202,2 0 0,-1 1 0,0-1 0,1 1 0,0 0-1,1 0 1,-1 0 0,1 0 0,0 0 0,1 0 0,-1 0 0,1 1 0,0 12 0,1-18 32,0 0 1,0 0 0,0 0-1,1 0 1,-1 1-1,0-1 1,1 0 0,-1 0-1,1 0 1,-1 0 0,1 0-1,-1 0 1,1 0-1,0 0 1,-1 0 0,1 0-1,0 0 1,0 0-1,0-1 1,0 1 0,0 0-1,0-1 1,0 1 0,0 0-1,0-1 1,0 1-1,0-1 1,0 0 0,0 1-1,1-1 1,-1 0-1,0 0 1,0 0 0,0 0-1,3 0 1,1 1 64,0-1 1,0-1 0,-1 1-1,1-1 1,0 0-1,0 0 1,7-2-1,59-28 429,-49 20-606,1 1 1,0 1 0,43-10 0,-65 19 95,-1-1 0,1 1 0,0 0 1,0 0-1,-1 0 0,1 0 0,0 0 0,0 0 0,-1 0 0,1 1 0,0-1 1,0 0-1,-1 0 0,1 1 0,0-1 0,-1 0 0,1 1 0,0-1 0,-1 0 1,1 1-1,-1-1 0,1 1 0,0-1 0,-1 1 0,1-1 0,-1 1 0,0 0 1,1-1-1,-1 1 0,1 0 0,-1-1 0,0 1 0,1 0 0,0 4 12,0-1-1,0 1 1,0-1-1,0 9 1,2 5 97,-3-17-80,0-1 1,0 1 0,1 0-1,-1-1 1,0 1 0,1 0-1,-1-1 1,0 1 0,1-1-1,-1 1 1,1-1 0,-1 1-1,1-1 1,-1 1 0,1-1-1,-1 0 1,1 1 0,0-1-1,-1 0 1,1 1-1,-1-1 1,1 0 0,0 0-1,-1 0 1,2 1 0,0-1 44,0 0 0,0 0 0,1 0 0,-1 0 0,0 0 1,0-1-1,0 1 0,3-2 0,2 0 42,0-1-1,0 0 1,11-7-1,43-28-575,-61 38 461,0 0 1,0 0-1,1 0 1,-1 0-1,0 0 1,1-1-1,-1 1 1,0 0-1,1 0 1,-1 0-1,0 0 1,0 0-1,1 0 1,-1 0-1,0 0 1,1 0-1,-1 0 1,0 1-1,1-1 1,-1 0-1,0 0 1,1 0-1,-1 0 1,0 0-1,0 0 1,1 1-1,-1-1 1,0 0-1,0 0 1,1 0-1,-1 1 1,0-1-1,0 0 1,0 0-1,1 1 1,-1-1 0,0 0-1,0 1 1,0-1-1,0 0 1,0 1-1,1-1 1,-1 0-1,0 0 1,0 1-1,0-1 1,5 23-251,-3-12 243,-2-9 45,1 0-1,0 0 1,-1 1-1,1-1 1,0 0-1,1 0 0,-1-1 1,0 1-1,0 0 1,1 0-1,-1 0 1,1-1-1,0 1 0,-1-1 1,1 0-1,0 1 1,0-1-1,0 0 1,0 0-1,0 0 0,0 0 1,0 0-1,0-1 1,1 1-1,-1 0 1,0-1-1,0 0 1,1 0-1,-1 0 0,0 0 1,0 0-1,1 0 1,-1 0-1,0-1 1,0 1-1,0-1 0,1 1 1,-1-1-1,0 0 1,0 0-1,0 0 1,3-2-1,3-4 49,-1 0 0,0 0 0,0-1 0,0 0 0,-1 0 0,-1 0 1,1-1-1,-1 0 0,-1 0 0,0-1 0,5-15 0,3-14 27,9-65 1,-17 82-6,32-234 279,-31 159-2140,-5 176 1318,3-1 0,21 126 0,-20-186 415,1-1 0,1 0 0,0 0 0,13 25-1,-13-31 121,0-1 0,1 1 0,0-1-1,1 0 1,0-1 0,1 0 0,13 11-1,-19-17-2,0-1-1,1 0 0,-1 0 1,1 0-1,-1 0 0,1 0 1,0-1-1,-1 0 0,1 1 0,0-2 1,0 1-1,0 0 0,0-1 1,0 1-1,0-1 0,0 0 1,0-1-1,0 1 0,0-1 1,0 0-1,4-1 0,5-3 31,1 0 1,-1-2-1,0 1 0,18-14 0,16-8-230,-36 21 93,14-5-402,-24 11 390,0 1 1,0 0-1,0-1 0,0 1 0,0 0 1,0 0-1,0 0 0,0 0 0,0 0 0,0 0 1,0 0-1,0 0 0,0 0 0,0 0 1,0 0-1,0 1 0,0-1 0,0 0 0,-1 1 1,1-1-1,0 1 0,1 0 0,-2 0 32,1 0 0,-1 1 0,0-1 0,0 0 0,1 0 0,-1 1-1,0-1 1,0 0 0,0 1 0,-1-1 0,1 0 0,0 1 0,0-1-1,-1 0 1,1 0 0,-1 1 0,0 1 0,0 0 1,-1 1 14,1 0 0,0-1 1,-1 1-1,0 0 0,0-1 1,0 1-1,-1-1 1,1 0-1,-1 0 0,1 0 1,-6 5-1,0-2 116,0-1 1,0 1-1,-12 4 0,-6 4 469,107-29-442,-50 9-147,-14 3-418,-2 0 0,1-1-1,0-1 1,-1 0 0,19-10 0,-23 9-936,1-1 0,15-13 0,-24 18 775,0-1 0,0 0 1,-1 0-1,1 0 1,0 0-1,-1 0 1,0-1-1,0 1 0,0-1 1,0 1-1,2-8 1,1-2-1430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25.2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94 11040,'8'-5'5024,"10"5"-4385,1-4 385,2-1-704,29-10 224,8 4-320,37-18-224,0 5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8:5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39 2912,'0'-1'130,"1"0"0,-1 0 1,0 0-1,0 0 0,0 0 0,0 0 1,1-1-1,-1 1 0,1 0 1,-1 0-1,0 0 0,1 0 0,0 0 1,0 0-1,-1 0 98,1 0 1,-1 1-1,1-1 1,-1 0-1,1 0 0,-1 0 1,0 1-1,1-1 1,-1 0-1,0 0 0,0 0 1,0 1-1,0-3 1,5-5 1097,-5 8-1304,0 0-1,0 0 0,0-1 0,0 1 1,0 0-1,0 0 0,0 0 1,0 0-1,0 0 0,0 0 0,0 0 1,0 0-1,0 0 0,0 0 0,0 0 1,0 0-1,1-1 0,-1 1 1,0 0-1,0 0 0,0 0 0,0 0 1,0 0-1,0 0 0,0 0 0,0 0 1,0 0-1,0 0 0,1 0 0,-1 0 1,0 0-1,0 0 0,0 0 1,0 0-1,0 0 0,0 0 0,0 0 1,0 0-1,0 0 0,1 0 0,-1 0 1,0 0-1,0 0 0,0 0 0,0 0 1,0 1-1,0-1 0,0 0 1,0 0-1,0 0 0,0 0 0,0 0 1,0 0-1,0 0 0,1 0 0,-1 0 1,0 2 1140,4 6-1098,-3-3 31,1-1 1,-1 1-1,0 0 1,0-1-1,-1 1 0,0 0 1,0 7-1,-4 35 494,2-39-448,-3 22 385,-2 0 0,-14 40 1,-1 2 76,-48 228 740,-6 0-607,64-255-438,10-32-9,-9 24-1,11-37-276,0 0 1,0 1-1,0-1 1,-1 0-1,1 0 0,0 0 1,0 0-1,-1 1 0,1-1 1,0 0-1,0 0 1,-1 0-1,1 0 0,0 0 1,0 0-1,-1 0 0,1 0 1,0 0-1,0 0 1,-1 0-1,1 0 0,0 0 1,0 0-1,-1 0 0,1 0 1,0 0-1,0 0 0,-1 0 1,1 0-1,0 0 1,0-1-1,-1 1 0,1 0 1,0 0-1,0 0 0,0 0 1,-1 0-1,1-1 1,0 1-1,0 0 0,0 0 1,0 0-1,-1-1 0,1 1 1,0 0-1,-4-5 185,4 5-191,0 0 0,0 0-1,0 0 1,0 0 0,0 0 0,1 0 0,-1 0 0,0 0 0,0 0 0,0 0-1,0 0 1,0 0 0,0 0 0,0 0 0,0 0 0,0 0 0,0 0-1,0 0 1,0 0 0,0 0 0,0 0 0,0 0 0,0 0 0,0 0 0,0 0-1,0 0 1,0 0 0,0 0 0,0 0 0,1 0 0,-1 0 0,0 0 0,0 0-1,0 0 1,0 0 0,0 0 0,0 0 0,0 0 0,0 0 0,0 0-1,0 0 1,0-1 0,0 1 0,0 0 0,0 0 0,0 0 0,0 0 0,0 0-1,0 0 1,0 0 0,0 0 0,0 0 0,0 0 0,0 0 0,0 0-1,0 0 1,0 0 0,0 0 0,0 0 0,0 0 0,0 0 0,0 0 0,0 0-1,3 0 29,1 0 0,-1 1 0,0-1 0,1 0 0,-1 0 0,1-1 0,-1 1 0,1-1 0,3-1 0,1 0 10,99-26 47,-78 18-119,1 2-1,56-8 1,105 6 160,-115 8-222,-59 1 90,0 1-1,0 1 0,0 1 0,0 0 1,-1 1-1,19 6 0,-17-3 47,-10-3 38,-1 0 0,1-1 0,-1 0 0,1 0 0,9 0-1,18-9 397,-35 7-473,0 0 0,0 0 0,0 0-1,0 0 1,0 0 0,0-1 0,0 1-1,0 0 1,0 0 0,0 0 0,-1 0-1,1 0 1,0 0 0,0 0 0,0 0-1,0 0 1,0 0 0,0 0 0,0 0-1,0 0 1,0 0 0,0 0 0,0 0-1,0 0 1,0 0 0,0 0 0,0 0-1,0-1 1,0 1 0,0 0 0,0 0-1,0 0 1,0 0 0,0 0 0,0 0-1,1 0 1,-1 0 0,0 0 0,0 0 0,0 0-1,0 0 1,0 0 0,0 0 0,0 0-1,0 0 1,0 0 0,0 0 0,0 0-1,0 0 1,0 0 0,0 0 0,0 0-1,0 0 1,0 0 0,0 0 0,0 0-1,0 0 1,0 0 0,0 0 0,1 0-1,-1 0 1,-6-13-687,2 0-1255,-3-17-2532,6 29 4036,1-1-1,0 1 1,0 0 0,0-1-1,0 1 1,0 0 0,1-1-1,-1 1 1,0 0 0,1-1-1,-1 1 1,0 0 0,1 0-1,0-1 1,-1 1 0,1 0-1,0 0 1,0 0 0,1-2-1,11-5-3029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8:5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181 135 4064,'0'-1'298,"1"-1"0,-1 0-1,0 1 1,0-1 0,1 0 0,-1 1 0,1-1 0,0-2 0,0 3 172,0-1 0,0 0 0,-1 0 0,1 1 0,-1-1 0,0 0 0,0 0 1,1-2-1,-1 3-415,0 1 0,0 0 1,0-1-1,0 1 0,0-1 1,0 1-1,0 0 0,0-1 1,0 1-1,0-1 0,0 1 0,0 0 1,0-1-1,-1 1 0,1 0 1,0-1-1,0 1 0,0 0 1,-1-1-1,1 1 0,0 0 1,0-1-1,0 1 0,-1 0 1,1 0-1,0-1 0,-1 1 1,1 0-1,0 0 0,-1-1 1,1 1-1,0 0 0,-1 0 0,1 0 1,0 0-1,-1 0 0,1 0 1,-1-1-1,1 1 0,0 0 1,-1 0-1,1 0 0,-1 0 1,1 0-1,0 0 0,-1 1 1,1-1-1,-1 0 0,-21 10 51,18-8 27,-4 3-13,0 1 0,0 0-1,0 0 1,1 0 0,-12 15 0,-28 40 489,40-51-524,1 0 0,1 1 0,-1-1 0,1 1 0,-3 13 1,6-16-30,0 0 0,0-1 1,0 1-1,1 0 1,1 0-1,-1 0 1,1 0-1,2 11 1,-1-15-17,0 0 0,0 0 0,0-1 0,1 1 1,-1 0-1,1-1 0,0 1 0,0-1 0,0 0 1,0 0-1,1 0 0,-1 0 0,1 0 0,0 0 1,0-1-1,0 1 0,0-1 0,0 0 1,8 4-1,2 0 257,1-1 0,0 0 0,29 6 1,-9-3 76,-28-6-298,1-1 0,0 0-1,-1 0 1,1-1 0,0 1-1,0-1 1,0-1 0,-1 0-1,1 1 1,0-2 0,0 1-1,-1-1 1,1 0 0,-1-1-1,0 1 1,0-1 0,9-6-1,-11 6-22,1 0 0,0-1 0,-1 1 0,0-1 0,0 0 0,0-1 0,-1 1 0,1-1 0,-1 1 0,0-1 0,0 0 0,-1 0 0,1 0 0,-1-1 0,0 1 0,-1 0 0,1-1 0,-1 1 0,0-1 0,0 0 0,-1-6 0,0-3-7,-1-1 1,-1 1-1,0-1 0,-1 1 0,-9-25 0,9 30-70,-1 1-1,0 0 1,-1-1-1,0 2 1,0-1-1,-1 1 1,0-1-1,0 2 1,-15-15-1,10 10-19,9 8-6,-1 0-1,0 0 1,0 1-1,-1-1 1,-4-3 0,7 6 36,-6-5-132,7 9 80,3 9 9,-3-9 38,1 0 1,0 0-1,0 0 0,0 0 1,0 0-1,1 0 1,-1 0-1,1 0 0,0-1 1,3 5-1,4 8 69,-6-10-39,0 0-1,1 0 0,-1 0 0,1 0 0,0-1 0,0 1 1,1-1-1,-1 0 0,1 0 0,0-1 0,0 0 0,0 1 1,0-2-1,0 1 0,1 0 0,0-1 0,6 2 0,-3-2 63,1-1 1,-1 0-1,1 0 0,-1-1 0,0 0 0,1-1 0,-1 0 0,1 0 0,-1-1 0,13-4 0,11-5 77,0-1-1,-1-2 1,38-21-1,-22 6-16,57-45 0,-96 66-119,10-7-88,-18 15 50,0-1 1,0 0-1,0 1 0,0-1 1,0 1-1,0-1 1,0 1-1,0 0 1,0-1-1,0 1 1,0 0-1,0 0 0,0 0 1,0 0-1,2 0 1,-2 0 8,-1 0 0,1 1 0,-1-1 0,1 0 0,-1 1 0,1-1 0,-1 1 0,1-1 0,-1 1 0,1-1 0,-1 1 0,0-1 0,1 1 0,-1-1 0,0 1 0,1 0 0,-1-1 0,0 1 0,0-1 0,0 1 0,1 0 0,-1-1 0,0 1 0,0 1 0,0 19 16,0-16-11,-4 99 28,0 42-47,5-116 67,3 31-33,-4-55 34,1 0 1,1-1 0,-1 1-1,1-1 1,0 1 0,0-1 0,0 0-1,4 6 1,-5-10-7,0 0-1,-1 0 1,1 0-1,0 0 1,-1-1-1,1 1 1,0 0 0,0-1-1,0 1 1,0 0-1,0-1 1,0 1-1,0-1 1,0 1 0,0-1-1,0 0 1,0 1-1,0-1 1,0 0-1,0 0 1,0 0 0,0 0-1,0 0 1,0 0-1,0 0 1,1 0-1,-1 0 1,0 0 0,0 0-1,0-1 1,0 1-1,0 0 1,0-1-1,0 1 1,1-2 0,1 0 16,0 1 1,0-2 0,0 1-1,0 0 1,-1-1 0,1 1-1,-1-1 1,0 0 0,4-5-1,11-25 82,-2 0-1,18-57 1,-12 30-123,-15 37-85,-5 18 26,0 1 0,1-1 0,-1 0 0,1 0 0,0 1 0,0-1 0,0 1 0,1 0 1,5-8-1,-8 12 39,1 0 1,-1-1-1,0 1 1,0 0-1,0 0 1,1 0-1,-1-1 1,0 1 0,0 0-1,1 0 1,-1 0-1,0 0 1,1 0-1,-1 0 1,0 0-1,0 0 1,1 0-1,-1 0 1,0 0 0,1 0-1,-1 0 1,0 0-1,0 0 1,1 0-1,-1 0 1,0 0-1,1 0 1,-1 0-1,0 0 1,0 0 0,1 0-1,-1 1 1,0-1-1,0 0 1,1 0-1,-1 0 1,0 0-1,0 1 1,0-1-1,1 0 1,-1 0 0,0 1-1,0-1 1,0 0-1,0 0 1,0 1-1,1-1 1,-1 1-1,6 18-197,-4-11 148,33 92-26,-28-85 154,0 0 1,1 0-1,1 0 1,14 18-1,-21-30-34,1 0 0,0 0-1,-1-1 1,1 1-1,0-1 1,0 1 0,1-1-1,-1 0 1,0 0 0,1 0-1,5 1 1,-7-2-8,0-1-1,0 1 1,0-1 0,0 0-1,0 0 1,0 0 0,1 0 0,-1 0-1,0 0 1,0 0 0,0-1-1,0 1 1,0-1 0,0 0 0,0 0-1,0 1 1,0-1 0,0 0-1,0-1 1,0 1 0,-1 0 0,4-3-1,5-6 14,-1-1 1,0 1-1,0-1 0,-1-1 0,0 0 0,-1 0 0,6-14 1,33-97 328,-22 55-288,-17 45-226,-6 19 94,0 0 0,0 1 0,0-1 0,0 0 0,1 1 0,-1-1 0,1 1 0,0-1 0,0 1 0,4-4 0,-3 5 17,0 1 0,0 0 0,0 0 1,0 1-1,0-1 0,0 0 0,0 1 1,0 0-1,6 0 0,1 0 43,0 1 0,-1 0-1,1 1 1,0 0-1,-1 1 1,11 4 0,54 27 332,-46-20-229,-11-6-49,-12-5-69,1 1-1,0-2 1,-1 1-1,1-1 1,0 0-1,1 0 0,-1 0 1,10 1-1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8:5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256 275 3552,'12'-26'2624,"-5"11"170,-4 10-833,-2 7-1320,-4 12-523,-5 13 495,-2 0-1,-23 43 1,0 0 435,-140 430 1741,158-459-1606,12-33 292,11-28-693,91-222-281,-2 30-688,-50 116 363,-23 44 77,-3 0-1,17-62 1,9-64 173,-39 158-534,-8 20 106,0 0 0,0 0 0,0 0 0,0 0-1,0 0 1,1-1 0,-1 1 0,0 0 0,0 0 0,0 0 0,0 0-1,0 0 1,0 0 0,0 0 0,1 0 0,-1 0 0,0 0-1,0 0 1,0 0 0,0 0 0,0 0 0,0 0 0,0 0-1,1 0 1,-1 0 0,0 0 0,0 0 0,0 0 0,0 0-1,0 0 1,0 0 0,0 0 0,0 0 0,1 0 0,-1 1-1,0-1 1,0 0 0,0 0 0,0 0 0,0 0 0,0 0-1,0 0 1,0 0 0,5 11-67,-1 5 39,0 0 1,1 27-1,1 5-147,7 25 77,24 109 136,-8-58 107,35 113 124,-47-188-49,3 0-1,2-2 0,45 75 1,-54-107 6,-12-14 240,6-2-283,-7 1-270,1 1 0,-1-1 0,0 0 0,1 0 0,-1 0 0,1 0 0,-1 0 0,1 0 0,-1 0 0,1 0 0,-1 0 0,1 0 1,-1 0-1,1 0 0,-1-1 0,1 1 0,-1 0 0,1 0 0,-1 0 0,0-1 0,1 1 0,4-9-2287,0 1 0,-1-1 0,0 0 0,-1 0 0,4-15 0,-3 7-125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8:5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41 4736,'-8'-4'722,"5"3"71,0-1-1,0 1 1,0 0-1,-1 0 1,-5-2 4465,15 0-3991,-5 3-1219,12-4 481,0 0 1,0 1-1,1 1 1,-1 0 0,1 1-1,18 0 1,106 0-39,-80-3-4156,-39 3 914,13 0-785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8:5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4064,'8'2'9395,"22"4"-6520,25 6-3145,-31-8 649,-1 0 0,1-2 0,36-1 0,72-11 627,62-20-608,-10 1-199,-47 13-20,103-10-54,-202 20 46,-32 4-159,0 1 0,0-1 0,0 2 0,0-1 0,0 1 0,0 0 0,8 0 0,-1 1 164,-12-1-148,-1 0 0,1 0 0,-1 0-1,1 0 1,-1 0 0,1 0 0,-1 0 0,1 0 0,-1 0 0,1 0-1,-1 0 1,1 0 0,-1-1 0,1 1 0,-1 0 0,0 0-1,1 0 1,-1-1 0,1 1 0,-1 0 0,1-1 0,-1 1 0,0 0-1,1-1 1,-1 1 0,0-1 0,0 1 0,1 0 0,-1-1 0,0 1-1,0-1 1,1 1 0,-1-1 0,0 1 0,0-1 0,0 1-1,0-1 1,0 1 0,0-1 0,0 0 0,0-1 26,0 1 0,-1-1 0,1 1 0,-1-1 0,1 1 1,-1-1-1,1 1 0,-1-1 0,0 1 0,0-1 0,0 1 0,-1-2 0,-5-4-60,0 1 0,0 0 0,0 0 0,-1 0 0,-12-6 0,-44-20-282,17 11 95,17 3 230,58 21-586,-6 2 579,-1-1 0,39 4 1,-42-8-71,0 2 0,0 0 0,0 2 0,0 0 0,-1 0 0,1 2 0,16 7 0,-32-12 39,0 0 0,-1 0 0,1 0 1,0 0-1,-1 0 0,0 0 0,1 0 0,-1 1 1,0-1-1,1 1 0,-1-1 0,0 0 0,0 1 1,0 0-1,0-1 0,-1 1 0,1 0 0,0-1 1,-1 1-1,1 0 0,-1 0 0,1 0 0,-1-1 1,0 1-1,0 0 0,0 0 0,0 0 0,0 0 1,0 0-1,0-1 0,-2 4 0,-1 5 43,0-1-1,-1 0 0,-1 0 1,0 0-1,-5 7 1,-2 3-31,-43 91 395,19-37-214,-15 26-1286,47-94-42,4-4 836,-1 0 0,0 0 0,1 0 1,-1-1-1,1 1 0,0 0 0,-1 0 0,1 0 0,0 0 0,-1 0 1,1 0-1,0 2 0,10 2-7753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0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1204 3712,'-11'-4'2395,"19"3"2111,21-11-3629,0-1 1,0-2-1,26-18 0,-40 23-757,0 0 0,0-1-1,-1 0 1,0-1 0,-1-1-1,-1 0 1,0-1 0,18-26 0,66-127 657,-62 105-642,87-141 328,-53 90-125,-54 86-296,-2 1 0,15-44 0,-16 34 37,11-74 0,-20 97-98,-1 1 0,0-1 0,-1 0 0,-1 0 0,0 1 0,0-1 0,-1 1 0,-1-1 0,-7-20 0,10 32-20,-1-1-1,1 0 0,-1 0 1,0 1-1,0-1 0,0 1 0,0-1 1,0 1-1,0-1 0,0 1 0,-1 0 1,1-1-1,0 1 0,-1 0 0,1 0 1,-1 0-1,1 0 0,-1 0 0,0 0 1,1 1-1,-1-1 0,0 0 1,1 1-1,-5-1 0,4 1-24,-1 0 0,0 1-1,1-1 1,-1 1 0,1 0 0,-1 0 0,1 0-1,-1 0 1,1 0 0,0 0 0,0 1-1,-1-1 1,1 1 0,0-1 0,0 1 0,0 0-1,-1 2 1,-8 8-57,1 1-1,1 1 1,0-1-1,0 1 1,-7 19-1,-30 80-49,46-112 170,-19 54 150,2 1 1,2 0-1,-10 83 0,21-99 203,2 1 0,1 0 0,2 0 0,2 0 0,13 64 0,-14-95-209,1-1-1,0 1 1,0-1 0,8 14-1,-9-18-68,1-1-1,0 0 0,0 0 1,0 0-1,0 0 0,1-1 1,-1 1-1,1-1 0,0 0 1,7 5-1,-1-3 56,-1-2 1,0 1-1,1-1 1,0-1-1,0 1 0,0-2 1,0 1-1,0-1 1,0-1-1,0 0 0,0-1 1,11-1-1,0-1-6,-1-1 1,0-1-1,0 0 0,35-16 1,-34 11-65,0-1 0,-1-1 0,0-1 1,-1 0-1,0-2 0,-1 0 0,-1-1 0,-1-1 0,24-30 1,-27 27-19,17-33 0,-21 35-33,-4 6-278,-5 12 263,0 0 0,0 0 0,0 1 0,0-1 0,0 0 1,0 0-1,0 0 0,0 0 0,0 0 0,0 0 0,0 0 0,0 0 0,0 0 1,0 0-1,0 0 0,0 0 0,0 0 0,0 0 0,0 0 0,0 0 0,0 0 1,0 0-1,0 0 0,0 0 0,0 0 0,0 1 0,0-1 0,0 0 0,-1 0 1,1 0-1,0 0 0,0 0 0,0 0 0,0 0 0,0 0 0,0 0 0,0 0 1,0 0-1,0 0 0,0 0 0,0 0 0,0 0 0,0 0 0,0 0 0,0 0 0,0 0 1,-1-1-1,1 1 0,0 0 0,0 0 0,0 0 0,0 0 0,0 0 0,0 0 1,0 0-1,0 0 0,0 0 0,0 0 0,0 0 0,0 0 0,0 0 0,0 0 1,0 0-1,-13 20-456,-31 87 231,39-91 270,1 0 1,0 0 0,2 0 0,-1 0-1,1 19 1,2-30-27,0-1 0,1 1 0,-1-1 1,1 1-1,0-1 0,0 0 0,1 1 0,-1-1 0,1 0 0,0 0 1,2 5-1,-2-7 32,0 0 0,0 1 0,-1-1 0,1 0 0,1 0 0,-1 0 0,0 0 0,0-1-1,1 1 1,-1-1 0,1 1 0,-1-1 0,1 0 0,0 0 0,-1 0 0,1 0 0,0 0 0,3 0 0,-4-1-1,0-1 0,1 1 0,-1 0 0,0-1 0,0 1-1,1-1 1,-1 0 0,0 0 0,0 0 0,0 0 0,3-2 0,19-15 200,-20 13-193,0 1 1,-1-1 0,0 0-1,0 0 1,0 0-1,0-1 1,-1 1 0,0-1-1,0 1 1,-1-1 0,2-11-1,-1 1-10,-1-1 0,-1 1 1,-2-18-1,2 29-63,-1 0 1,0 0-1,0 0 1,0 0-1,0 0 1,-1 1-1,0-1 1,0 1-1,-4-7 1,5 8-7,-1 1 1,0 0-1,0-1 1,0 1-1,0 0 1,0 0-1,-1 0 1,1 0-1,-1 1 1,1-1-1,-1 1 1,0-1-1,1 1 1,-1 0-1,0 0 1,-4-1-1,5 2 12,0 0-1,0 0 0,0 0 1,0 0-1,0 1 0,0-1 1,0 0-1,0 1 1,1 0-1,-1-1 0,0 1 1,0 0-1,0 0 0,0 0 1,1 0-1,-1 0 0,1 0 1,-1 1-1,1-1 1,-1 0-1,1 1 0,-1-1 1,1 1-1,-1 2 0,1-3 15,0 0-1,0 0 0,1 0 0,-1 0 0,1 0 0,-1 1 1,1-1-1,-1 0 0,1 0 0,0 0 0,0 0 1,-1 1-1,1-1 0,0 0 0,0 0 0,0 1 1,0-1-1,1 0 0,-1 0 0,0 0 0,0 1 0,1-1 1,-1 0-1,1 0 0,-1 0 0,1 0 0,-1 0 1,1 0-1,0 0 0,-1 0 0,1 0 0,0 0 1,0 0-1,0 0 0,0 0 0,0-1 0,0 1 0,0 0 1,0-1-1,2 2 0,0-1 49,0 0-1,1 0 1,-1 0 0,1 0-1,-1 0 1,1-1 0,-1 0 0,1 0-1,-1 0 1,1 0 0,-1 0-1,1-1 1,-1 1 0,1-1-1,-1 0 1,1 0 0,-1 0-1,6-4 1,5-2 81,-1-1 0,25-18 0,-31 21-121,88-57 251,-21 15-277,-8 9 15,-42 24-31,-5 7-214,-18 7 246,-1 0 0,0 0 0,1 0 1,-1 0-1,1 0 0,-1 0 0,1 0 1,-1 0-1,1 0 0,-1 0 1,0 0-1,1 0 0,-1 0 0,1 1 1,-1-1-1,0 0 0,1 0 1,-1 0-1,1 1 0,-1-1 0,0 0 1,1 1-1,-1-1 0,0 0 0,0 1 1,1-1-1,-1 0 0,0 1 1,0-1-1,1 0 0,-1 1 0,0-1 1,0 1-1,0-1 0,0 1 0,0-1 1,0 0-1,0 1 0,0-1 1,1 1-1,-2-1 0,1 1 0,0-1 1,0 1-1,-8 96 3,1 0 73,7-88-73,-1 7-21,2 0 0,2 17 0,-2-28 50,0-1 0,0 1 0,0-1-1,1 0 1,0 1 0,-1-1 0,1 0 0,1 0-1,-1 0 1,1 0 0,-1 0 0,5 3 0,-6-5 5,0-1 0,1 0 1,-1 0-1,1 0 0,-1 0 1,1 0-1,-1 0 1,1 0-1,0 0 0,-1-1 1,1 1-1,0-1 0,0 1 1,0-1-1,-1 0 1,1 1-1,0-1 0,0 0 1,3-1-1,-2 1 16,1-1 0,0 0 0,-1 0 0,1-1 0,0 1-1,-1-1 1,0 0 0,1 0 0,2-2 0,5-5 80,0 0 0,-1-1-1,19-21 1,-5 0-92,0-1 0,-2-2 0,32-63 0,-54 96-65,1-1 0,0 1 0,-1-1 0,1 1 0,0 0 0,0 0-1,0-1 1,0 1 0,0 0 0,2-1 0,-3 1 21,0 1-1,0 0 1,0 0-1,0 0 1,1 0-1,-1 0 1,0 0-1,0 0 1,0 0-1,0 0 1,0 0-1,0 0 1,1 0 0,-1 0-1,0 0 1,0 0-1,0 0 1,0 0-1,0 0 1,1 1-1,-1-1 1,0 0-1,0 0 1,0 0-1,0 0 1,0 0-1,0 0 1,0 0-1,1 0 1,-1 0-1,0 1 1,0-1 0,0 0-1,0 0 1,0 0-1,0 0 1,3 12-234,2 34-80,-2-13 415,1-1-1,2 1 1,13 46-1,-19-79-73,1 1 0,-1 0 0,0 0 1,1 0-1,-1 0 0,1 0 0,-1 0 0,1 0 0,0-1 0,-1 1 0,1 0 0,0 0 0,-1-1 0,2 2 0,-2-2-6,1 0 0,-1 0-1,1 0 1,-1 0 0,0 1 0,1-1-1,-1 0 1,1 0 0,-1 0-1,0 0 1,1 0 0,-1 0 0,1 0-1,-1-1 1,0 1 0,1 0 0,-1 0-1,0 0 1,1 0 0,-1 0 0,0-1-1,1 1 1,-1 0 0,0 0 0,1-1-1,1-1 37,0 0 0,0 0-1,0 0 1,-1-1 0,1 1-1,-1-1 1,1 1 0,-1-1 0,2-4-1,4-17 1,-1-2 0,6-46-1,-1 8 126,-7 41-157,-2 9-122,0-1-1,2 1 1,-1 0 0,2 0 0,0 1-1,10-20 1,-15 32 85,1 1 0,-1-1 0,1 1 1,-1-1-1,1 1 0,0-1 0,-1 1 0,1 0 0,-1-1 0,1 1 0,0 0 0,-1-1 0,1 1 0,0 0 0,-1 0 0,1 0 1,0-1-1,0 1 0,-1 0 0,1 0 0,0 0 0,-1 0 0,1 0 0,1 1 0,20 5 120,-15-4-107,31 7 124,-1-1 1,1-2-1,0-2 0,0-1 1,1-2-1,68-7 0,-68-1-2022,-27 2-4968,-21 10 1822,-2 3 1697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0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342 790 2912,'0'-2'198,"-1"-1"0,0 1 0,1 0 0,0 0 0,-1-1 0,1 1 0,0 0 0,0-1 0,0 1 0,1 0 0,-1 0 0,0-1 0,2-3 0,2-19 2523,-4 21-2378,0 0-1,0 0 1,-1 1-1,1-1 1,-1 0-1,0 0 1,-2-5-1,2 7-291,1 1 0,-1-1 0,0 1-1,-1-1 1,1 1 0,0-1 0,0 1 0,0 0 0,-1 0 0,1 0-1,-1 0 1,1 0 0,-1 0 0,1 0 0,-1 0 0,0 0 0,1 1-1,-1-1 1,0 1 0,-2-1 0,-3 0-33,0 0 1,0 1-1,0-1 0,0 2 1,0-1-1,0 1 0,1 0 1,-1 0-1,0 1 0,0 0 1,1 0-1,-1 0 0,1 1 1,-1 0-1,1 0 0,0 1 1,0 0-1,-6 5 0,-5 6-60,0 0 0,1 1 0,1 0 1,-19 27-1,19-23 131,1 0 0,-12 24 0,23-37-20,-1 0 0,1 0-1,1 1 1,-1-1 0,1 1 0,0-1-1,1 1 1,0 0 0,0-1 0,1 13 0,0-16 15,1 0 0,0 0-1,-1-1 1,1 1 0,1 0 0,-1-1 0,0 1 0,1-1 0,0 1 0,0-1 0,0 0 0,0 0 0,0 0 0,1 0 0,-1 0 0,1 0 0,0-1 0,0 1 0,0-1 0,0 0 0,0 0 0,1 0 0,-1 0 0,1 0 0,-1-1 0,1 0 0,-1 1 0,1-1 0,0-1-1,0 1 1,-1 0 0,1-1 0,0 0 0,0 0 0,0 0 0,0-1 0,-1 1 0,8-3 0,-4 1-16,0 0 1,-1-1-1,1 0 0,-1 0 1,0-1-1,0 0 0,0 0 0,0 0 1,-1-1-1,0 0 0,0 0 0,8-9 1,2-7 50,0-1 0,12-26 0,-7 14-20,36-54 119,12-23 49,-38 58-115,40-102 0,-56 114-220,-2 0 0,-2-1 0,-1 0 0,-3 0 0,-1-1 0,-2 0 0,-3-57 0,-1 98 63,1-7-142,0 1 0,-1-1 0,-1 0-1,-4-15 1,6 23 114,0 0 0,0 0 0,0 0 0,-1 0 0,1 0 0,-1 0 0,1 0 0,-1 0 0,1 0 0,-1 1-1,1-1 1,-1 0 0,0 0 0,1 0 0,-1 1 0,0-1 0,0 0 0,1 1 0,-1-1 0,0 1 0,0-1 0,0 1 0,0-1 0,0 1 0,0 0 0,0-1 0,0 1 0,0 0-1,0 0 1,0 0 0,0 0 0,0 0 0,0 0 0,0 0 0,0 0 0,0 0 0,0 0 0,-1 1 0,-1 0-48,0 1 0,1-1 0,-1 1 0,1-1 0,-1 1 0,1 0 0,0 0 0,0 0 0,0 0 0,0 0 0,-3 5 0,-4 8-2,1 1 0,1 0 0,0 0 0,1 0 0,-5 20 0,-13 86-291,17-85 345,1 3 95,1 0 0,0 53 0,5-72-7,2 1 1,0-1-1,1 0 0,2 0 0,0 0 1,9 23-1,-6-22 178,2-1 0,0-1 0,1 0 1,18 26-1,-21-36-103,1 1 0,1-1 1,-1 0-1,1-1 0,1 0 1,0-1-1,0 0 0,20 10 0,-20-13 10,0 0 0,0 0 0,0-2-1,0 1 1,1-1 0,-1-1-1,22 2 1,-25-4-55,0 0 0,1-1 0,-1 1 0,0-2 0,0 1 1,0-1-1,0 0 0,0-1 0,0 0 0,-1 0 0,15-9 0,-10 4 9,-1-1-1,0 0 1,0-1-1,-1 0 1,-1 0-1,1-2 1,-2 1-1,12-18 1,-7 6 77,-1-1 0,-1 0 0,13-43 1,-22 63-218,-1-1 0,0 1 1,0-1-1,0 0 0,0 1 0,-1-1 1,0 0-1,0 0 0,0 1 0,0-1 1,-1 0-1,0 1 0,0-1 1,0 0-1,-1 1 0,-2-7 0,3 10 8,1 0 0,0 1 0,-1-1 0,0 0-1,1 0 1,-1 1 0,1-1 0,-1 0 0,0 1 0,0-1-1,1 0 1,-1 1 0,0-1 0,0 1 0,0 0-1,0-1 1,1 1 0,-1 0 0,0-1 0,0 1-1,0 0 1,0 0 0,0 0 0,-1 0 0,-1 0-9,1 0 0,0 1 0,-1-1 0,1 1 0,0 0 0,0 0 0,0 0 0,0 0 0,-4 2 0,-1 3-37,-1-1 0,1 1-1,-10 12 1,10-10 71,0 0 0,1 1 0,1 0 0,-1 1 0,2-1 1,-1 1-1,1 0 0,1 0 0,0 0 0,-3 12 0,3-6 80,1 0 1,1 1-1,0-1 1,1 0-1,3 29 1,-2-37 30,1 0-1,0 1 1,0-1 0,0-1 0,1 1 0,1 0-1,4 8 1,-7-15-59,0 1 0,0 0-1,0 0 1,0-1 0,0 1-1,1 0 1,-1-1 0,1 1 0,-1-1-1,1 0 1,0 0 0,-1 1-1,1-1 1,0 0 0,0 0 0,0-1-1,0 1 1,-1 0 0,1-1-1,0 1 1,1-1 0,-1 1-1,0-1 1,0 0 0,0 0 0,0 0-1,0 0 1,0 0 0,0-1-1,0 1 1,0-1 0,0 1 0,0-1-1,3-1 1,6-5 86,1 0 0,-1-1 0,-1 0 0,15-14 0,-2 2-22,15-12-76,2 1-1,2 2 1,65-34 0,-93 55-117,-1 2 1,1 0 0,1 1-1,-1 0 1,29-5 0,-41 10 78,-1 0 1,1 0 0,-1 0 0,0 0 0,1 1-1,-1-1 1,1 0 0,-1 1 0,1-1 0,-1 1-1,0-1 1,1 1 0,-1 0 0,0-1-1,0 1 1,1 0 0,-1 0 0,0 0 0,0 0-1,0 0 1,0 0 0,0 0 0,0 0-1,-1 1 1,1-1 0,0 0 0,0 0 0,-1 1-1,1-1 1,-1 0 0,1 1 0,-1-1 0,0 1-1,1 2 1,0 6-16,0-1 0,0 1 0,-1 0 0,-1 10 0,1-12 30,-9 83 40,0 18 506,9-108-533,0 0 0,1 0 0,-1 0 0,0 0 0,0 0 0,0 0 0,1-1 0,-1 1 0,0 0 0,1 0 0,-1 0 0,1 0 0,0 1 0,-1-2-7,1 0 1,-1 1 0,1-1 0,-1 0 0,0 0 0,1 1 0,-1-1-1,1 0 1,-1 0 0,1 0 0,-1 0 0,0 0 0,1 1-1,-1-1 1,1 0 0,-1 0 0,1 0 0,-1 0 0,1 0 0,-1 0-1,1-1 1,-1 1 0,1 0 0,-1 0 0,1 0 0,-1 0-1,0-1 1,1 1 0,-1 0 0,1 0 0,-1-1 0,0 1 0,1 0-1,-1-1 1,0 1 0,1-1 0,7-7 79,-1-1-1,0 1 1,-1-2-1,0 1 1,0-1-1,4-11 1,-1 5-66,62-102 84,-58 99-160,-3 4-22,0 1 1,15-16 0,-17 22 66,-7 7-31,-1 0 0,0 1 0,1-1-1,-1 0 1,1 1 0,0-1 0,-1 1-1,1-1 1,-1 1 0,1-1 0,0 1-1,-1 0 1,1-1 0,0 1-1,-1 0 1,3-1 0,-2 2 10,-1-1-1,1 1 1,0 0-1,-1 0 1,1 0-1,-1 0 1,1 0-1,-1 0 1,1 0-1,-1 0 1,1 0-1,-1 0 1,0 1 0,0-1-1,1 1 1,2 14-55,-1 0 1,1 16 0,-2-16 75,1-1-1,5 24 0,-4-30 9,-1-1 33,0 0-1,1 0 1,5 11-1,-8-18-19,1 0-1,-1 0 0,1 0 1,-1 0-1,1 1 1,0-1-1,0-1 0,-1 1 1,1 0-1,0 0 0,0 0 1,0 0-1,0 0 0,0-1 1,0 1-1,0-1 1,0 1-1,1 0 0,-1-1 1,0 0-1,0 1 0,0-1 1,0 0-1,1 0 0,-1 1 1,0-1-1,0 0 1,1 0-1,-1 0 0,2-1 1,2-1 62,0 1 0,0-1 0,-1-1 0,1 1 1,-1-1-1,1 0 0,7-6 0,28-31 127,-26 26-149,46-48 38,126-101 0,-128 122-362,-57 41 237,0-1 1,0 0 0,0 0 0,0 1 0,0-1 0,1 1 0,-1-1-1,0 1 1,1-1 0,-1 1 0,0 0 0,0-1 0,1 1-1,-1 0 1,1 0 0,-1 0 0,0 0 0,1 0 0,1 1-1,-2-1 3,0 1-1,0-1 0,0 1 0,0 0 0,-1-1 0,1 1 0,0 0 0,0 0 0,0-1 0,0 1 0,-1 0 0,1 0 0,0 0 0,-1 0 0,1 0 0,-1 0 0,1 0 0,-1 0 0,0 0 0,1 0 0,-1 0 0,0 0 0,0 0 0,1 2 0,1 18 9,-1 1 0,-1 33-1,-9 45 150,9-96-137,-3 19 31,-1 16 0,-10 47-1,13-81 28,-1-1 0,1 1 0,-1-1 0,0 1-1,0-1 1,0 0 0,-1 0 0,1 0 0,-1 0 0,-3 4-1,4-7-27,1 0-1,0 0 0,-1 0 0,1 0 0,-1 0 0,1 0 0,-1 0 0,1 0 0,-1-1 0,0 1 0,1-1 0,-1 1 0,0-1 0,0 1 1,1-1-1,-1 0 0,0 0 0,0 0 0,0 0 0,1 0 0,-1-1 0,0 1 0,0 0 0,1-1 0,-1 1 0,0-1 0,1 0 0,-1 1 0,1-1 1,-3-1-1,-5-5-42,1 0 0,0-1 1,0 0-1,1 0 0,0-1 1,0 1-1,-6-13 0,-6-10 3,19 31 13,0 0-1,0 0 0,0 0 0,0 0 1,0 0-1,0 0 0,0-1 1,0 1-1,0 0 0,0 0 0,-1 0 1,1 0-1,0 0 0,0 0 0,0 0 1,0 0-1,0 0 0,0 0 1,0 0-1,0 0 0,0-1 0,0 1 1,0 0-1,0 0 0,0 0 1,0 0-1,0 0 0,0 0 0,0 0 1,0 0-1,0 0 0,0-1 1,0 1-1,0 0 0,0 0 0,0 0 1,0 0-1,0 0 0,0 0 1,0 0-1,0 0 0,0 0 0,0-1 1,0 1-1,0 0 0,0 0 0,0 0 1,0 0-1,0 0 0,1 0 1,-1 0-1,0 0 0,0 0 0,0 0 1,0 0-1,0 0 0,0 0 1,0 0-1,0 0 0,0-1 0,9 5-125,10 10 21,-10-6 99,1 0 0,0-1 0,0 0 0,0-1 0,1 0 0,-1-1 0,2 0 0,17 5 0,-23-8 34,1-1 0,-1 0 0,1 0 0,-1 0 0,1-1 0,-1 0 0,1 0 0,-1-1 0,1 0 0,-1 0-1,1 0 1,-1-1 0,0 0 0,1 0 0,-1-1 0,0 0 0,9-6 0,-3 1 28,-1-1 1,0 0-1,-1-1 0,11-13 0,36-49 212,-4 4-390,-37 49 80,-9 10 10,0 1 0,9-8 0,-9 11-370,-5 10 127,-7 14 16,3-14 237,-3 18 71,1-1 0,1 0 0,0 1 1,2-1-1,4 45 0,-3-62-35,1 1-1,-1 0 1,2-1-1,-1 1 1,1-1-1,-1 1 1,1-1-1,5 10 1,-6-14 11,0 1-1,0-1 1,1 1 0,-1-1-1,0 1 1,0-1 0,1 0 0,-1 0-1,1 0 1,-1 0 0,1 0-1,-1 0 1,1 0 0,0 0-1,-1 0 1,1-1 0,0 1 0,0-1-1,-1 1 1,1-1 0,0 0-1,0 1 1,0-1 0,0 0-1,0 0 1,-1-1 0,1 1-1,0 0 1,0-1 0,0 1 0,2-2-1,14-4 92,0-2 0,-1 0 0,0-1 0,16-12 0,60-51 42,-19 3-79,-22 19-29,-28 26-33,0-1 0,-2 0 1,-1-2-1,-1-1 0,-1 0 0,-2-1 0,-1-1 1,13-34-1,-8 15 10,71-178-139,-61 142 78,-31 83 8,1-1 0,-1 1 0,0 0 0,0 0 0,0 0 0,0 0-1,-1-3 1,1 4 21,0 1-1,0 0 0,0-1 1,0 1-1,0 0 0,0-1 1,0 1-1,0 0 0,0-1 1,0 1-1,0 0 0,-1 0 1,1-1-1,0 1 0,0 0 1,0 0-1,-1-1 0,1 1 1,0 0-1,0 0 0,0-1 1,-1 1-1,1 0 0,0 0 1,-1 0-1,1 0 0,0-1 1,0 1-1,-1 0 0,1 0 1,0 0-1,-1 0 0,1 0 1,0 0-1,-1 0 0,1 0 1,0 0-1,-1 0 0,1 0 1,0 0-1,-1 0 0,1 0 1,0 0-1,0 0 0,-1 1 1,1-1-1,0 0 0,-1 0 1,1 0-1,0 0 0,0 1 1,-1-1-1,1 0 0,0 0 1,0 0-1,-1 1 0,1-1 1,0 0-1,0 0 0,0 1 1,0-1-1,-1 1 0,-6 6-62,0 1-1,0 1 0,0-1 1,1 1-1,1 0 0,-1 1 1,1-1-1,-6 19 1,-22 91-78,20-64 174,-40 172-105,46-176 100,2 1-1,3 70 1,2-100-41,0 8 274,6 40 0,-6-69-242,-1-1 0,1 1-1,0-1 1,0 0-1,0 1 1,0-1 0,0 1-1,0-1 1,1 1-1,-1-1 1,0 0 0,0 1-1,0-1 1,0 1 0,0-1-1,1 0 1,-1 1-1,0-1 1,0 0 0,0 1-1,1-1 1,-1 0-1,0 1 1,1-1 0,-1 0-1,0 1 1,1-1 0,-1 0-1,0 0 1,1 1-1,-1-1 1,1 0 0,-1 0-1,0 0 1,1 0-1,-1 0 1,1 0 0,-1 0-1,1 1 1,-1-1 0,0 0-1,1 0 1,-1 0-1,1-1 1,-1 1 0,1 0-1,-1 0 1,0 0 0,1 0-1,-1 0 1,1 0-1,-1-1 1,0 1 0,1 0-1,0-1 1,1-1 39,1 0 0,0 0 1,-1 0-1,1-1 0,2-3 0,14-18 167,89-99-204,-101 117-30,0 0 0,12-8 0,-16 12-12,0 1 1,0-1-1,0 0 1,0 1-1,1 0 1,-1-1-1,0 1 1,1 1-1,5-2 1,-8 2 17,-1 0 0,1 0 1,0 0-1,0 0 0,-1 0 1,1 1-1,0-1 0,-1 0 1,1 0-1,0 1 0,-1-1 1,1 1-1,-1-1 0,1 0 1,0 1-1,-1-1 0,1 1 1,-1-1-1,1 1 0,-1-1 1,1 2-1,0 0-11,0 0 1,0 0-1,0 0 0,0 0 0,0 0 1,-1 0-1,1 3 0,0 5-28,0 0-1,-1 14 0,0-16 57,-2 52-9,1-36 60,0 0 0,2 0-1,7 44 1,-8-66-30,0-1 1,1 1-1,-1 0 0,1-1 1,-1 1-1,1-1 0,0 1 1,0 0-1,0-1 0,0 0 1,1 3-1,-1-4-11,0 1 1,0-1-1,-1 1 0,1-1 1,0 1-1,0-1 0,0 1 1,0-1-1,0 0 0,0 1 1,0-1-1,0 0 0,0 0 1,0 0-1,0 0 0,0 0 1,0 0-1,0 0 1,0 0-1,0 0 0,0 0 1,2-1-1,2-1 20,1 0 0,-1-1 0,1 1 0,-1-1 0,0 0 1,0-1-1,-1 1 0,6-5 0,37-38 273,-30 28-271,16-18-81,33-31-133,-64 65 155,0 1 0,0-1 0,0 0-1,1 1 1,-1 0 0,0-1 0,1 1-1,2-1 1,-4 2 16,0 0-1,-1 0 1,1 0 0,0 0-1,-1-1 1,1 1 0,0 0-1,-1 0 1,1 1 0,0-1-1,-1 0 1,1 0 0,0 0-1,-1 0 1,1 0-1,0 1 1,-1-1 0,1 0-1,-1 1 1,1-1 0,-1 0-1,1 1 1,-1-1 0,1 1-1,-1-1 1,1 1 0,-1-1-1,1 1 1,-1-1-1,0 1 1,1-1 0,-1 1-1,0 0 1,1-1 0,-1 1-1,0 0 1,0-1 0,0 1-1,1 1 1,0 4-24,0 1 1,-1-1-1,1 1 1,-1-1-1,-1 1 1,1-1 0,-3 10-1,-12 45-121,14-59 149,-9 28 11,-1 0-1,-2-1 0,-1-1 1,-22 35-1,-80 97 103,78-110-68,-31 36 144,60-77-142,0 0 0,0-1 1,-1 0-1,-1 0 0,1-1 1,-15 7-1,23-13-20,-1 1 0,1-1 0,-1 0 0,0 0-1,1-1 1,-1 1 0,0 0 0,0-1 0,1 0 0,-4 1 0,4-2-3,0 1 0,1 0 0,-1-1 0,1 1-1,-1-1 1,1 0 0,-1 1 0,1-1 0,-1 0 0,1 0 0,-1 0 0,1 0 0,0 0-1,0 0 1,-1-1 0,1 1 0,0 0 0,-1-3 0,-2-2-11,1 0 1,-1-1-1,2 0 1,-1 1 0,1-1-1,0 0 1,0 0-1,1 0 1,0-1-1,0 1 1,0 0-1,1 0 1,1-11-1,0 10-24,0 0-1,0 1 0,0-1 1,1 0-1,0 1 0,1-1 1,0 1-1,0 0 0,0 0 1,1 0-1,0 0 0,7-8 1,-1 5-15,0 0 0,1 1 0,0 0 1,1 1-1,0 0 0,0 1 1,0 1-1,15-6 0,114-35 4,-46 19 201,-77 21-153,136-53-231,-150 58-46,1-1 0,-1 1 0,0-1 1,6-5-1,1-7-3774,-11 15 3728,-1-1 1,1 0 0,0 1 0,0-1-1,-1 0 1,1 0 0,0 1 0,-1-1-1,1 1 1,-1-1 0,1 0 0,-1 1-1,1-1 1,-1 1 0,1-1 0,-1 1-1,0-1 1,1 1 0,-1 0 0,0-1-1,0 1 1,-19-11-2934,18 10 2874,-21-11-1824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3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58 272 5472,'-42'-10'1760,"27"5"-535,15 5-1203,0 0 1,0 0-1,0 0 1,0 0-1,0 0 0,0-1 1,0 1-1,0 0 1,0 0-1,-1 0 0,1 0 1,0 0-1,0 0 1,0 0-1,0 0 1,0 0-1,0-1 0,0 1 1,0 0-1,0 0 1,0 0-1,0 0 0,0 0 1,0 0-1,0 0 1,0 0-1,0-1 1,0 1-1,0 0 0,0 0 1,0 0-1,0 0 1,0 0-1,1 0 0,-1 0 1,0 0-1,0 0 1,0-1-1,0 1 1,0 0-1,0 0 0,0 0 1,0 0-1,0 0 1,0 0-1,0 0 0,0 0 1,1 0-1,-1 0 1,0 0-1,0 0 1,0 0-1,0 0 0,19-5 1216,-18 4-1285,107-21 1594,-2-5 0,143-56-1,46-15-916,-250 82-3649,-39 15 402,-12 6-1443,-7 1 1116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43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199 643 1312,'2'-1'333,"1"1"0,-1-1 0,1 1 0,-1-1 0,1 0 0,-1 0-1,4-2 1,6-1 1372,-9 2-1240,0 1 0,1 0-1,-1-1 1,0 0 0,3-2 0,4-2 660,-10 6-830,1 0-1,0-1 1,0 1-1,0-1 1,0 1-1,0-1 1,-1 0-1,1 1 1,0-1-1,-1 0 1,1 0-1,0 1 1,-1-1-1,1 0 1,-1 0-1,1 0 1,-1 0-1,1 0 1,-1 0-1,0 1 1,1-1-1,-1-2 1,-14-10 2611,12 12-2806,1 0 0,-1 0 0,0 0 0,1 0 0,-1 0 0,0 1-1,1-1 1,-1 0 0,0 1 0,0 0 0,1-1 0,-1 1 0,-4 0 0,-28 1 898,16 0-531,11-1-315,0 0-1,0 1 1,0 0-1,0 1 1,0-1-1,0 1 1,0 1-1,0-1 1,1 1 0,-1 1-1,-8 5 1,7-5-14,0 1 0,0 0 1,1 1-1,0 0 0,0 0 0,-8 9 1,11-10-58,0 0-1,0 1 1,1-1 0,0 1 0,0 0-1,0 0 1,1 0 0,0 0 0,-3 13 0,5-14-49,-1 0 0,1-1 0,0 1 0,0 0 0,0 0 0,1 0 0,-1 0 0,1 0 0,1 0 0,-1-1 0,1 1 0,0 0 0,0-1 0,0 1 0,0-1 0,1 0 0,0 0 0,-1 0 0,2 0 0,-1 0 0,0-1 0,1 1 0,0-1 0,-1 0 0,1 0 0,1-1 0,-1 1 0,0-1 0,1 0 0,-1 0 0,1 0 0,7 2 0,5 0 35,-1-1 0,1 0 1,0-2-1,0 0 1,26-1-1,-6-3 75,53-11-1,-45 3-52,-2-1 0,66-29 0,-96 36-24,-1-1 1,0-1-1,0 0 0,-1 0 0,1-1 0,-2-1 0,1 0 1,14-17-1,-23 24-73,0-1 1,-1 0-1,1-1 1,-1 1-1,0 0 1,1 0 0,-2-1-1,1 1 1,0 0-1,-1-1 1,1 1-1,-1-1 1,0 1-1,-1-6 1,2 8-19,-1-1-1,1 1 1,0-1 0,-1 1-1,1-1 1,0 1 0,0-1 0,0 1-1,0 0 1,0-1 0,0 1 0,0 0-1,2-2 1,20-14-166,-15 13 204,0-1 0,1 1-1,17-6 1,-24 10 13,0-1-1,0 1 1,1-1-1,-1 1 1,0 0-1,0 0 1,1 0-1,-1 0 1,0 0-1,1 0 1,-1 1-1,0-1 1,0 1-1,0 0 1,1-1-1,-1 1 1,0 0-1,0 0 1,0 0-1,0 1 1,3 2-1,-2-2 23,-1 0 0,0 1 0,0-1-1,0 1 1,0 0 0,0-1-1,0 1 1,-1 0 0,1 0-1,-1 0 1,2 5 0,-2 0-5,0-1 1,0 1 0,0 15-1,-2 0 73,1 24 110,0-43-212,0 1-1,1-1 0,0 0 0,0 1 0,0-1 0,1 0 0,3 8 0,-3-10-8,-1 0 0,1 0 0,-1 0 0,1-1 0,0 1-1,0-1 1,0 1 0,0-1 0,0 0 0,0 0 0,1 0-1,-1 0 1,0 0 0,0 0 0,1 0 0,-1-1 0,1 1-1,-1-1 1,3 0 0,6 1 28,-1-1-1,1 0 1,12-2-1,3-1-37,-1-2 1,0 0-1,0-2 0,0 0 0,-1-2 0,0-1 1,0-1-1,-1-1 0,-1-1 0,0-1 1,21-17-1,-19 9 91,-17 15-106,-1 0-1,12-7 1,-21 17 15,1 0-1,-1 1 0,0 0 1,1-1-1,0 1 1,0 0-1,0 0 1,1 0-1,-3 8 1,1-2-3,1-1 1,0 1 0,0-1 0,-1 15-1,4-21 27,-1 1 0,1 0 0,-1 0 0,1 0 0,0 0 0,0-1 0,1 1-1,-1 0 1,1-1 0,0 1 0,0-1 0,0 0 0,0 1 0,0-1-1,1 0 1,5 5 0,-7-7-4,1 1 0,0-1 0,0 1 0,0-1 0,0 0-1,0 0 1,0 0 0,0 0 0,1 0 0,-1 0 0,0-1 0,1 1 0,-1-1-1,0 0 1,1 1 0,-1-1 0,0 0 0,1 0 0,-1-1 0,0 1 0,1 0-1,-1-1 1,0 1 0,1-1 0,-1 0 0,0 0 0,0 0 0,0 0 0,2-2-1,3-1-21,0-1 0,-1 0 0,0 0 0,0 0-1,0-1 1,-1 0 0,6-8 0,-8 10-25,0 0 0,-1-1 1,1 1-1,-1-1 0,0 0 1,0 0-1,-1 0 0,1 0 1,-1 0-1,0 0 0,-1 0 0,1-5 1,-1-2-72,-1 1-1,0-1 1,-1 1 0,0-1 0,-5-16 0,5 24 85,1 0 0,-1 0 0,1 0 0,-1 0 0,0 0 0,-1 1 0,1-1 0,-1 1 1,1-1-1,-1 1 0,0 0 0,0 0 0,-1 0 0,1 1 0,0-1 0,-1 1 0,-5-3 0,6 4 40,1 0-1,-1 1 1,1-1-1,-1 1 0,0 0 1,1 0-1,-1 0 0,1 0 1,-1 0-1,0 1 1,1-1-1,-1 1 0,1-1 1,-1 1-1,1 0 0,-1 0 1,1 0-1,0 0 1,-1 1-1,1-1 0,0 1 1,0-1-1,0 1 0,-3 3 1,2-3 5,1 1 0,0-1 0,-1 1 0,1 0 0,0 0 0,0 0 0,1 0-1,-1 0 1,1 0 0,-1 0 0,1 0 0,0 1 0,0-1 0,1 0 0,-1 1 0,1-1 0,-1 1 0,1 4 0,1-7-28,-1 1 1,0 0-1,1-1 0,-1 1 1,1 0-1,-1-1 0,1 1 1,0-1-1,0 1 0,0-1 1,0 1-1,0-1 0,0 0 1,0 0-1,0 1 0,1-1 0,1 2 1,1-1 18,-1 0 1,1 0-1,-1-1 1,1 1-1,0-1 1,-1 0-1,8 1 1,0 0 42,1-1 0,0 0 0,0-1 1,18-3-1,-1-1-18,-1-2 0,50-16 0,50-29 40,-82 32-34,-25 9 5,22-13-1,5-3 93,-47 25-137,1 0-1,-1 1 1,0-1-1,1 1 1,-1-1-1,1 1 1,-1 0-1,0-1 0,1 1 1,-1 0-1,1 0 1,1 0-1,-2 0 0,-1 0-1,1 1 0,-1-1 1,1 0-1,-1 0 0,0 0 0,1 1 1,-1-1-1,1 0 0,-1 1 1,1-1-1,-1 0 0,0 1 1,1-1-1,-1 1 0,0-1 1,1 0-1,-1 1 0,0-1 0,1 1 1,-1-1-1,0 1 0,1 3 19,-1 0 0,1-1 0,-1 1 0,0-1 0,0 1 0,0 0 0,-1 4 0,0 1-40,-1 6 24,0-1 0,-7 20 0,6-25 19,1 0 0,-1-1 0,2 1-1,-1 0 1,1 0 0,1 0 0,-1 0 0,2 12-1,0-19-27,-1-1-1,0 1 0,1-1 0,-1 1 1,1-1-1,-1 1 0,1-1 0,0 0 1,-1 1-1,1-1 0,0 0 0,0 0 1,0 1-1,0-1 0,0 0 0,0 0 1,0 0-1,1 0 0,-1 0 0,0-1 1,1 1-1,-1 0 0,0 0 0,1-1 0,-1 1 1,1-1-1,-1 0 0,1 1 0,-1-1 1,1 0-1,-1 0 0,1 0 0,-1 0 1,1 0-1,-1 0 0,1 0 0,2-1 1,1 0 30,1 0 0,-1-1 0,0 0 0,0 0 0,-1 0 0,1 0 0,0-1 0,-1 0 0,8-6 0,9-11-95,0-1 0,-1 0-1,20-31 1,-36 50 60,-2 8-10,-2 13-31,0-14 27,0 3 28,0 0 0,0-1 0,1 1 0,0 0 0,0 0 0,1-1 0,0 1 0,0-1 0,1 1 0,0-1 0,0 0 0,1 0 0,-1 0 0,2-1 0,5 8 0,-9-13 5,0 1 1,1-1-1,-1 0 0,0 0 1,1 0-1,-1 0 1,1 0-1,0 0 1,-1-1-1,1 1 1,0 0-1,-1-1 0,1 1 1,0-1-1,3 1 1,-1-1 11,1 0 0,-1 0 0,0 0 0,1-1 0,-1 0 0,7-1 0,-5 0-32,1-1 1,-1 1-1,0-1 1,0 0-1,0 0 0,0-1 1,-1 0-1,1 0 1,4-5-1,-3 2 41,2-2-23,-1 0-1,0 0 0,9-15 0,-15 21-47,0-1 0,0 0 0,0 0-1,-1 0 1,1 0 0,-1-1 0,0 1 0,0 0-1,-1 0 1,1-1 0,-1 1 0,0-1 0,-1-5-1,0 3 15,0 0 0,-1 0-1,0 0 1,-4-10-1,5 16 14,1 0-1,-1 0 1,1-1-1,0 1 0,-1 0 1,1-1-1,0 1 1,0 0-1,0 0 0,0-1 1,0 1-1,0 0 1,0-1-1,1 1 0,-1 0 1,0 0-1,1-1 1,-1 1-1,1 0 0,0 0 1,-1 0-1,1 0 1,0-1-1,-1 1 0,1 0 1,0 0-1,0 1 1,0-1-1,0 0 1,1-1-1,4-2-50,1 0 0,-1 0 0,1 1 1,9-4-1,0 0 134,4-2-25,0 2 1,1 0-1,27-5 1,21-6-19,-41 10-148,30-5 0,-18 5 314,-17 5-261,-19 2 64,0 1 0,1 0 0,-1 0 0,0 0 0,4 1 0,8 0 16,-7 0-32,-1 0 0,1 1 1,-1 0-1,16 6 0,-11-3 100,-11-5 183,-3 3-270,0 0 0,0-1 0,0 0 0,0 1 1,0-1-1,0 0 0,0 1 0,-1-1 0,1 0 0,-1 0 0,0 0 1,0 0-1,-2 1 0,-2 5 16,-12 13-72,2 1 1,1 1-1,1 0 0,1 0 1,1 2-1,1 0 0,-11 36 1,21-59 53,1 0 1,-1 0-1,1 0 0,0 0 1,0 0-1,-1 0 1,1 0-1,1 0 1,-1 0-1,0 0 0,0 0 1,1 0-1,-1 0 1,1 0-1,0 0 1,-1-1-1,1 1 0,0 0 1,2 2-1,-3-3 12,1 0-1,0-1 1,0 1-1,0 0 1,0 0 0,0 0-1,0-1 1,0 1-1,1-1 1,-1 1-1,0-1 1,0 1 0,0-1-1,1 0 1,-1 1-1,0-1 1,0 0-1,1 0 1,-1 0 0,0 0-1,0 0 1,1 0-1,-1 0 1,0-1-1,0 1 1,0 0-1,1-1 1,-1 1 0,0-1-1,2 0 1,2-2-9,0-1 1,-1 1 0,1-1 0,-1 0-1,0 0 1,0 0 0,0 0-1,-1-1 1,6-8 0,-5 7-29,6-10-12,-1 0 1,0 0-1,7-23 1,16-56-108,-14 42 21,2-5 38,53-102-1,-45 106-24,25-67 1,-46 93 15,-7 27 80,1 0 0,-1 0 0,0 0 1,0 0-1,0 0 0,0 0 0,0 0 0,0 0 1,0-1-1,-1 1 0,1 0 0,0 0 1,-1 0-1,1 0 0,0 0 0,-1 0 0,1 0 1,-1 0-1,-1-1 0,2 2 13,0-1 0,-1 1 0,1 0-1,0 0 1,0 0 0,-1 0 0,1 0 0,0-1 0,-1 1 0,1 0-1,0 0 1,-1 0 0,1 0 0,0 0 0,-1 0 0,1 0-1,0 0 1,-1 0 0,1 0 0,0 0 0,-1 0 0,1 1 0,0-1-1,-1 0 1,1 0 0,-6 2 19,0 1 0,1 0 0,-1 0 0,1 0-1,0 0 1,0 1 0,0 0 0,-4 4 0,-2 2 46,1 1 0,-15 20 0,13-10 4,0-1 0,1 1 0,1 1-1,1 0 1,1 0 0,-8 38-1,5-7 252,-7 99 0,16-129-309,2 1 0,0 0 0,6 39 0,-5-55 11,1 0 0,0 0 1,1 0-1,0-1 1,0 1-1,5 7 0,-5-11 23,0 1 0,0-1 0,0 0-1,0-1 1,1 1 0,0-1-1,-1 1 1,1-1 0,1 0-1,7 4 1,-6-4 1,0-1-1,0 0 1,0 0 0,0-1-1,0 0 1,1 0 0,-1 0 0,0-1-1,1 0 1,-1 0 0,12-2-1,4-2-40,41-13 1,-41 9 18,-1-1 1,0 0 0,0-2-1,-1 0 1,0-2 0,-1 0-1,-1-1 1,0-1 0,26-27-1,-38 35-27,0 0 1,0 0-1,-1-1 0,0 0 0,7-12 0,-12 17-40,-1 3 13,-2 3-2,1 3 38,-1 0-1,1 0 0,1 0 0,-1 0 0,1 0 0,-1 11 0,-3 11 13,3-17-9,0 0-1,1 0 1,0 18 0,1-24 13,0 1-1,1-1 0,-1 0 1,1 0-1,1 1 1,-1-1-1,1 0 0,0 0 1,4 8-1,-5-12-6,0 1 0,0-1 0,0 0 0,0 1 0,1-1 0,-1 0 0,0 0 0,1 0 0,-1 0 0,1 0-1,-1 0 1,1 0 0,-1 0 0,1-1 0,0 1 0,-1-1 0,1 1 0,0-1 0,0 1 0,-1-1 0,4 0 0,2 0 4,0-1 0,0 1 1,13-4-1,-10 2 36,2-1-67,0 0 0,17-6 0,-19-1 251,-7 6-270,-2 7-137,-7-3 202,4 0-76,4 0-12,-1 0-63,8-26-965,-7 15 968,-1 0 1,0 0-1,-1 1 0,0-1 1,-1 0-1,0 0 0,-1 1 1,0-1-1,0 1 0,-2-1 1,1 1-1,-1 0 0,0 0 1,-1 0-1,-6-8 0,10 15 109,-1 0 0,0 1 0,0-1 0,0 1-1,0 0 1,-1 0 0,1 0 0,0 0 0,-6-3-1,7 5 23,0-1-1,-1 1 0,1-1 0,-1 1 0,1-1 0,-1 1 1,1 0-1,-1 0 0,1 0 0,-1-1 0,1 2 1,-1-1-1,1 0 0,-1 0 0,1 0 0,-1 1 0,1-1 1,0 1-1,-1-1 0,1 1 0,-1-1 0,-1 3 0,-2 0 64,0 0 0,1 0 0,0 0-1,-6 6 1,-8 10 259,0 0 0,-25 36-1,38-48-298,1-1-1,0 1 1,1 0-1,0 0 1,0 0-1,0 0 1,0 1-1,1-1 0,1 1 1,-1 0-1,1-1 1,1 1-1,-1 12 1,2-16-13,0 0 1,0 0 0,0 0 0,0-1-1,1 1 1,-1 0 0,1-1-1,0 1 1,0-1 0,0 1-1,1-1 1,-1 0 0,1 0-1,0 0 1,0 0 0,0-1 0,0 1-1,0-1 1,0 0 0,1 0-1,-1 0 1,1 0 0,7 2-1,-2-1 44,0 0-1,1 0 0,-1-1 0,1-1 0,-1 0 1,1 0-1,0-1 0,17-1 0,28-6-58,103-26-1,-50 4-15,-54 17-4,-1-3 1,-1-2-1,51-24 1,-60 16-24,-40 24-33,0-1 1,0 0 0,0-1-1,-1 1 1,1 0 0,-1-1-1,1 1 1,-1-1 0,0 0-1,3-6 1,-5 9 57,1 0 1,-1-1-1,0 1 1,0 0-1,0 0 0,0 0 1,0-1-1,0 1 0,0 0 1,0 0-1,0 0 1,0-1-1,0 1 0,0 0 1,0 0-1,0-1 0,0 1 1,0 0-1,0 0 1,0 0-1,0-1 0,0 1 1,0 0-1,0 0 0,0 0 1,0-1-1,0 1 1,-1 0-1,1 0 0,0 0 1,0-1-1,0 1 0,0 0 1,0 0-1,-1 0 1,1 0-1,0 0 0,0-1 1,0 1-1,-1 0 0,1 0 1,0 0-1,0 0 1,0 0-1,-1 0 0,1 0 1,0 0-1,0 0 0,-1 0 1,1 0-1,0 0 1,0 0-1,0 0 0,-1 0 1,1 0-1,0 0 0,0 0 1,-1 0-1,1 0 1,0 0-1,0 0 0,-21 7-51,-156 81 36,130-60-62,43-25 98,0 0-1,0 0 1,0 1 0,0-1 0,1 1-1,0 0 1,-1 0 0,-3 7 0,6-10-13,1 0 1,-1-1 0,1 1-1,-1 0 1,1 0-1,-1 0 1,1 0 0,0-1-1,-1 1 1,1 0-1,0 0 1,0 0 0,0 0-1,0 0 1,0 0-1,0 0 1,0 0 0,0-1-1,0 1 1,0 0-1,0 0 1,0 0 0,1 0-1,-1 0 1,0 0-1,1-1 1,-1 1 0,1 0-1,-1 0 1,1 0-1,-1-1 1,1 1 0,0 0-1,-1-1 1,1 1-1,0 0 1,-1-1 0,1 1-1,0-1 1,0 1-1,-1-1 1,1 0 0,0 1-1,0-1 1,0 0 0,1 1-1,4 0 31,-1 0 1,0-1-1,0 1 1,0-1-1,0 0 0,10-2 1,-2 1-3,-1-1 0,0-1-1,0 1 1,1-2 0,-2 0 0,1 0 0,0-1 0,13-9 0,-19 10-51,1-1 0,-1 0 0,-1 0-1,1-1 1,-1 0 0,1 0 0,-2 0 0,9-14 0,12-34-153,29-98 0,-52 147 174,87-269-75,-83 258 75,-2-1 0,4-19-1,-7 32-10,-1 3 27,0 0-1,1-1 1,-1 1-1,0 0 0,0 0 1,1 0-1,-1-1 1,0 1-1,0 0 1,0 0-1,-1 0 1,1-1-1,0 1 0,0 0 1,-1 0-1,1 0 1,0 0-1,-1 0 1,1 0-1,-1-1 1,0 1-1,0-1 0,1 2 2,-1 0-1,1 0 1,0 0 0,-1-1-1,1 1 1,0 0-1,-1 0 1,1 0-1,0 0 1,0 0-1,-1 0 1,1 0-1,0 0 1,-1 0-1,1 0 1,0 0-1,-1 0 1,1 0-1,0 0 1,-1 0 0,1 0-1,0 0 1,-1 1-1,1-1 1,0 0-1,0 0 1,-1 0-1,1 0 1,0 1-1,0-1 1,-1 0-1,1 1 1,-8 8 212,7-8-178,-6 9 63,1 0 0,0 0 0,1 1 1,0 0-1,-6 22 0,-10 60 132,9-20-108,3 0 1,1 91-1,8-145-381,1 0 0,4 24 0,-3-34-977,0-1 0,1 0 0,-1 0 0,6 10 0,1-5-1250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0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 6400,'-8'-3'675,"-2"-1"1039,25 3 515,192-2 3059,105-6-4687,-295 8-506,81 1 365,-42 1-3426,-51-2 535,-14-1 24,-5 2 461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0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85 6464,'-73'-20'2944,"28"9"-2560,31 6 288,9 5-448,-3-7 672,3-1-480,5-5-416,10 9-32,8-7-672,9 6 416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0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216 479 4384,'0'-5'417,"1"3"303,-1-1-1,0 1 1,0 0-1,-1-1 1,1 1-1,0-1 1,-2-4-1,1 6-607,0 1-1,1-1 0,-1 0 1,0 0-1,1 1 0,-1-1 1,0 0-1,0 1 0,0-1 1,1 1-1,-1-1 0,0 1 1,0-1-1,0 1 1,0 0-1,0 0 0,0-1 1,0 1-1,0 0 0,-2 0 1,-3 0-125,0-1 1,0 2-1,0-1 1,0 1-1,0 0 1,0 0-1,0 1 1,-10 3-1,-1 1 110,7-3-38,0 0-1,0 1 1,0 0 0,0 1 0,1 0 0,-14 10 0,20-13-16,0 0 0,1 1 0,-1-1 0,1 1 0,-1-1 0,1 1 0,0 0 0,0 0 0,1 0 0,-3 4 0,3-5 24,1 1 0,-1-1 0,1 0 0,-1 1 0,1-1 1,0 0-1,0 1 0,0-1 0,0 1 0,0-1 0,1 1 0,-1-1 1,1 0-1,-1 1 0,1-1 0,1 3 0,0-2 24,0 1 0,0-1 0,0 0 0,0 1 0,0-1 0,1 0 0,0-1 0,-1 1 0,1 0 0,0-1 0,1 1 0,-1-1 0,0 0 0,1 0 0,4 2 0,-5-3-31,0 0 0,0 0-1,0 0 1,0 0 0,0-1 0,1 1-1,-1-1 1,0 0 0,0 0 0,0 0-1,0 0 1,0-1 0,0 1-1,1-1 1,-1 1 0,0-1 0,0 0-1,-1-1 1,7-2 0,2-3 134,-1-1 0,1-1 1,-2 0-1,1 0 0,-1-1 0,15-21 1,-22 27-185,0 1 0,0-1 0,-1 0 0,1 0 0,-1 0 0,0 0 0,0 0 0,-1 0 0,1-1 0,-1 1 0,0 0 0,0 0 0,0 0 0,0 0 0,-2-7 0,1 0-29,1 9 0,0 1-1,0-1 1,0 0 0,0 1-1,0-1 1,0 0 0,-1 1-1,1-1 1,0 0 0,-1 1-1,0-1 1,1 1 0,-1-1-1,0 1 1,0-1 0,0 1-1,0 0 1,0-1 0,-2-1-1,22 3 436,0 0 0,28-4 0,-30 1-227,0-1 0,0-1-1,-1 0 1,0-1 0,0-1-1,-1 0 1,28-18 0,-22 10 14,-2-1 1,0 0 0,-1-1 0,32-39-1,47-87 283,-51 58-769,-58 127-394,-55 140 374,-27 87 280,60-145 71,-72 215 16,81-272 4,-10 22 233,29-75-225,-1-1 1,0 0 0,-1 0 0,-10 12-1,15-22-29,1 0 1,-1-1-1,0 1 0,1-1 0,-1 1 0,0-1 1,0 0-1,-1 0 0,1-1 0,-4 3 0,6-4-20,-1 1-1,1-1 1,-1 0 0,0 1-1,1-1 1,-1 0-1,1 0 1,-1 0 0,0 0-1,1 0 1,-1 0-1,1-1 1,-1 1 0,1-1-1,-1 1 1,1-1-1,-1 1 1,1-1 0,-1 0-1,1 1 1,-1-1 0,1 0-1,0 0 1,0 0-1,-2-2 1,0 1 18,1-1-1,-1 0 1,1 0 0,0 0-1,0 0 1,0-1 0,0 1-1,1 0 1,-1-1 0,1 1 0,0-1-1,0 1 1,0-1 0,0-4-1,1 3-22,-1-1-1,2 1 1,-1 0-1,1 0 0,0-1 1,0 1-1,0 0 0,4-10 1,3-1 11,1 0 0,0 0 1,1 1-1,21-24 0,-19 24-16,0 1 0,1 0 0,1 1 0,0 1 0,1 0 0,1 1 0,-1 1 0,1 0 0,1 1 0,28-11 0,-10 8 72,-1 1 1,66-10 0,-79 18-615,0 1 1,41 3-1,-45 0-1074,0 2 1,18 4-1,-30-6 1065,-2 0-206,0 0 1,0 0 0,0-1-1,0 1 1,0-1-1,0 0 1,1 0-1,2 0 1,11-1-2333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1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1143 2912,'-5'1'3841,"13"-3"-1800,-3-1-1735,-1 1 0,1-1 0,-1 0 0,0-1 0,0 1 0,0-1-1,0 0 1,5-6 0,1-4 422,11-19-1,7-15-334,3 1 0,2 1 0,2 2 0,1 2 0,51-46 0,-41 46-332,-3-1 0,-1-3 0,49-69 0,-62 72 51,-2-1 0,-1-2 1,-3 0-1,24-67 0,-40 93-171,-1 0 1,-1 0-1,0-1 0,-2 1 1,2-35-1,-5 53-8,0-1-1,0 1 1,0 0 0,0-1 0,-1 1 0,1 0-1,-1-1 1,1 1 0,-1 0 0,0-1-1,0 1 1,0 0 0,0 0 0,-1 0 0,1 0-1,-3-3 1,3 4 9,-1 0 0,1 0 0,-1 1-1,1-1 1,-1 0 0,1 0 0,-1 1 0,1-1-1,-1 1 1,0 0 0,1-1 0,-1 1 0,0 0-1,1 0 1,-1 0 0,0 0 0,1 0 0,-1 0-1,0 1 1,1-1 0,-1 0 0,0 1 0,1-1-1,-1 1 1,-1 1 0,-5 1-43,0 2 1,0-1-1,0 1 0,1 0 1,0 1-1,0-1 0,0 2 1,-7 7-1,-3 6-17,-26 39 1,18-16 271,2 1 1,1 1 0,3 0-1,1 2 1,-15 64 0,29-92-4,0 0 1,1 0 0,0 37 0,3-48-61,0 1-1,1-1 1,0 0 0,1 0 0,0 0-1,0 0 1,1 0 0,-1-1-1,2 1 1,-1-1 0,9 12 0,-6-10 55,1-1 1,0-1 0,0 0 0,1 0 0,0 0 0,0-1 0,1 0 0,0 0 0,0-1 0,0-1 0,0 1 0,1-1 0,0-1 0,0 0 0,0 0 0,0-1-1,0 0 1,0-1 0,1 0 0,-1-1 0,1 0 0,-1-1 0,0 0 0,1 0 0,-1-1 0,0 0 0,0-1 0,17-7 0,-9 1 102,0 0 0,0-1 1,18-15-1,-30 21-224,0-1 0,0 0-1,-1-1 1,0 1 0,0-1 0,0 0 0,-1 0-1,0 0 1,0-1 0,0 0 0,-1 1-1,0-1 1,-1 0 0,1-1 0,-1 1 0,1-11-1,-2 16-61,0-1-45,0 0 0,-1-1 0,1 1 0,-1 0-1,0 0 1,0 0 0,0 0 0,0-1 0,-1-5 0,1 9 59,-1 0 0,1 0 1,0 0-1,0 0 0,0 0 1,0-1-1,0 1 0,-1 0 1,1 0-1,0 0 0,0 0 1,0 0-1,0 0 0,-1 0 1,1 0-1,0 0 0,0 0 1,0 0-1,0 0 0,-1 0 0,1 0 1,0 0-1,0 0 0,0 0 1,-1 0-1,1 0 0,0 0 1,0 0-1,0 0 0,0 0 1,-1 0-1,1 0 0,0 0 1,0 1-1,0-1 0,0 0 1,0 0-1,-1 0 0,-10 8-356,-7 11 69,8-5 290,0-1 0,2 1 0,-1 0-1,-10 28 1,16-35 77,1-1 0,0 1 0,1 0 0,-1 0 0,1-1 0,1 1-1,-1 0 1,1 0 0,0 0 0,1 0 0,0 0 0,0 0 0,0 0 0,3 7-1,-2-9 25,13 31 734,-14-35-773,-1 0 1,1 1 0,-1-1-1,1 0 1,0 0 0,0 0 0,0 0-1,0 0 1,0 0 0,0 0-1,0 0 1,0 0 0,0 0-1,0 0 1,1 0 0,-1-1 0,0 1-1,1-1 1,-1 1 0,0-1-1,3 1 1,-2-1 28,1-1-1,-1 1 1,1-1-1,-1 0 1,0 0-1,0 0 1,1 0-1,-1 0 1,3-2-1,22-16 313,-19 12-260,262-176 650,-266 181-776,5-4-107,0 0 0,0 1 0,19-8 0,-27 16-282,-6 7 173,-7 13 49,11-20 135,-9 14 45,2 1 0,0 0 0,-8 27 0,14-35 25,0 0 1,0 0-1,1 0 0,0 0 0,1 0 1,0 0-1,1 1 0,2 14 1,-3-23-9,1 3 44,0 0 0,0 0-1,1-1 1,-1 1 0,4 6-1,-4-10-49,-1-1 0,0 1 1,1 0-1,-1 0 0,1-1 0,0 1 0,-1 0 0,1-1 0,0 1 0,-1 0 0,1-1 0,0 1 0,0-1 1,0 1-1,-1-1 0,1 0 0,0 1 0,0-1 0,0 0 0,0 1 0,0-1 0,0 0 0,-1 0 0,1 0 1,0 0-1,0 0 0,0 0 0,0 0 0,0 0 0,0-1 0,0 1 0,0 0 0,0 0 0,-1-1 0,1 1 1,1-1-1,10-6 103,-2 0 1,1 0 0,-1-1 0,0-1-1,-1 0 1,0 0 0,10-13-1,17-17-12,-24 27-94,9-7-8,35-45-1,-55 63-21,3-6-137,1 1 0,-1 1 0,1-1 0,8-6 0,-12 14 38,0 0 0,0 0 0,0 1 0,-1-1-1,1 0 1,-1 1 0,1 2 0,2 9 93,-1-6 24,1-1-1,0 0 0,0 0 0,6 9 1,-7-13 13,0-1 0,0 1 0,0-1 0,0 0 0,1 0 0,-1 0 0,1 0 0,-1 0 0,1-1 0,-1 1 0,1-1 0,0 1 1,4 0-1,-1 0 30,-1-1 1,1 0 0,-1-1 0,1 1 0,-1-1 0,1-1-1,-1 1 1,1-1 0,-1 1 0,1-2 0,-1 1 0,0 0-1,7-4 1,8-3 114,-1-2 0,19-11 1,-26 14-134,1-1-20,1 0 1,-1-1-1,-1 0 1,1-1-1,-2-1 1,19-19-1,-30 29-24,1 0 1,0 1-1,-1-1 1,1 0-1,-1 0 0,1 1 1,-1-1-1,1 0 0,-1 0 1,0 0-1,1 0 1,-1 0-1,0 0 0,0 0 1,0 0-1,1-1 1,-2 1-4,1 1 0,0 0 0,0-1 0,0 1 0,-1 0 0,1-1 0,0 1 0,0 0 1,-1-1-1,1 1 0,0 0 0,0-1 0,-1 1 0,1 0 0,0 0 0,-1-1 0,1 1 0,-1 0 1,1 0-1,0 0 0,-1 0 0,1 0 0,-1 0 0,1-1 0,-1 1 0,-3 0-53,1 0-1,-1 0 1,1 0-1,-1 1 1,0-1-1,1 1 1,-4 1-1,-9 3 3,2 2 1,-1-1-1,1 2 0,-17 11 1,27-16 52,-2 1 8,0 0-1,1 0 0,0 0 1,0 1-1,0 0 1,0 0-1,1 0 0,0 0 1,0 1-1,0 0 0,1 0 1,0 0-1,-4 10 1,6-12 20,0-1 0,0 1 0,0 0 1,1-1-1,0 1 0,-1 0 1,1-1-1,1 1 0,-1 0 1,0-1-1,1 1 0,0 0 0,0-1 1,0 1-1,0-1 0,1 1 1,-1-1-1,1 0 0,0 0 1,0 0-1,0 0 0,0 0 0,0 0 1,1 0-1,-1 0 0,6 3 1,-5-4 18,0 0 1,1 0 0,-1 0 0,1 0-1,-1-1 1,1 0 0,0 1 0,0-1-1,-1-1 1,1 1 0,0 0 0,0-1-1,5 0 1,2 0 69,1-1 1,0 0-1,13-3 0,19-7 112,0-1-1,-1-3 1,77-37 0,-102 43-186,0-1 0,0-1 0,-1-1 0,-1 0 0,0-1 0,0 0 0,-1-2 0,19-24 0,-9 1-6,-2-1 0,27-66 0,50-138-215,-80 175 181,-17 60-4,-3 6 14,1-1-29,0-1 1,0 1-1,0-1 0,-1 1 0,1-1 0,-1 1 0,0-1 1,0 1-1,0-5 0,0 7 18,0 0 0,0 1 0,0-1 0,0 1 0,-1-1 1,1 1-1,0-1 0,0 0 0,0 1 0,0-1 0,0 1 0,-1-1 0,1 1 0,0-1 0,-1 1 1,1-1-1,0 1 0,-1-1 0,1 1 0,0-1 0,-1 1 0,1 0 0,-1-1 0,1 1 0,-1 0 1,1-1-1,-1 1 0,1 0 0,-1 0 0,1-1 0,-1 1 0,1 0 0,-1 0 0,0 0 0,1 0 1,-1 0-1,1 0 0,-1 0 0,0 0 0,1 0 0,-1 0 0,1 0 0,-1 0 0,1 0 0,-1 0 1,0 0-1,0 1 0,-3 1-38,1 0 0,0 0 1,-1 0-1,1 0 0,-6 6 1,2 0 16,0 0 0,0 0 0,1 1 0,0 0 0,1 0 0,0 1 0,0-1 0,1 1 0,-4 11 0,-2 4-11,-6 19-34,-21 85 0,3 53 133,30-149-33,1 0 1,1 45-1,3-59 89,0 0 1,2-1-1,0 1 1,1-1-1,11 29 1,-14-44-55,1 1 0,-1-1 0,1 0 0,0 1 0,0-1 0,0 0 0,3 3-1,-4-5-25,0 0 0,0 0-1,0-1 1,0 1-1,0 0 1,0 0-1,1-1 1,-1 1-1,0 0 1,0-1-1,0 1 1,1-1-1,-1 0 1,0 1-1,1-1 1,-1 0 0,0 0-1,1 0 1,-1 0-1,0 0 1,1 0-1,-1 0 1,0-1-1,1 1 1,-1 0-1,2-1 1,11-6 146,-1-1 1,0 0-1,17-14 0,6-4 133,66-36 30,-56 36-313,-2-2 0,72-59 0,-114 85-4,17-15-159,-18 17 114,0-1-1,0 0 1,0 1-1,0-1 0,0 1 1,0-1-1,0 1 1,0 0-1,0-1 1,0 1-1,0 0 1,0-1-1,0 1 1,0 0-1,0 0 0,1 0 1,-1 1 0,-1-1 0,1 0 1,-1 1-1,0-1 0,1 1 1,-1-1-1,0 1 0,0-1 0,1 1 1,-1-1-1,0 1 0,0 0 0,0-1 1,0 1-1,0-1 0,0 1 1,1-1-1,-1 1 0,-1 0 0,1-1 1,0 1-1,0-1 0,0 1 0,0-1 1,0 1-1,-1 0 0,-7 18-26,-1-2-1,-1 1 0,0-1 1,-19 22-1,6-8 36,-28 50 3,31-48 316,-40 52 1,59-84-272,0 0 0,0 1 0,0-1 1,0 0-1,0 0 0,0 0 0,-1 0 0,1 0 1,0-1-1,-1 1 0,1 0 0,0 0 0,-1-1 1,1 1-1,-3-1 0,4 0-23,-1 0-1,0 0 1,0 0 0,0 0 0,0 0-1,0 0 1,1-1 0,-1 1-1,0 0 1,0-1 0,1 1-1,-1 0 1,0-1 0,0 1-1,1-1 1,-1 0 0,0 1 0,1-1-1,-1 1 1,1-1 0,-1 0-1,1 1 1,-1-1 0,1 0-1,-1 0 1,1 1 0,-1-2 0,-1-2-2,1-1 0,-1 1 0,1 0 1,-1-1-1,1 1 0,0-1 0,1 1 1,-1-1-1,1 1 0,0-1 0,0 1 1,1-1-1,0-6 0,0 9-20,0-1 0,-1 1 1,1-1-1,0 1 0,0-1 0,1 1 0,-1 0 1,0-1-1,1 1 0,-1 0 0,1 0 1,0 0-1,0 0 0,0 0 0,0 1 0,0-1 1,0 0-1,0 1 0,1 0 0,-1-1 0,0 1 1,1 0-1,-1 0 0,4 0 0,12-3-28,0 1 1,0 1-1,0 0 0,1 2 0,-1 0 0,24 3 0,111 25 183,-110-18-3,-10-2-209,-20-5 119,-1 0 0,0 0-1,1-2 1,13 1 0,-18 0-198,-7 1-2341,-9 7-3712,-1 0 3474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2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78 3712,'0'-1'63,"0"0"45,1 0-1,-1 0 0,0 1 0,0-1 1,1 0-1,-1 0 0,0 0 0,0 0 1,0 0-1,0 0 0,0 0 0,0 0 1,0 0-1,-1 0 0,1 0 0,0 0 1,0 1-1,-1-3 0,0 0 481,0-1-1,1 1 0,0-1 1,0 1-1,0-1 1,1 1-1,-1-1 0,1 1 1,-1-1-1,1 1 1,0 0-1,1-1 0,1-4 1,-2 3 1842,0 12-455,2 10-1604,0-1 0,-1 0 0,-1 1 0,-1 0 0,-1 23 0,0-22-128,-23 318 1466,7-117-1194,11-142-55,-3 75 179,17-80 118,-8-71-740,1 0 1,-1-1-1,0 1 0,1 0 0,-1-1 0,0 1 0,1 0 1,-1-1-1,1 1 0,-1 0 0,1-1 0,0 1 0,-1-1 1,1 1-1,-1-1 0,1 0 0,0 1 0,-1-1 1,1 1-1,0-1 0,-1 0 0,1 0 0,0 1 0,0-1 1,-1 0-1,1 0 0,0 0 0,0 0 0,1 0 0,31 2 382,-29-2-369,109-2 226,134 5 22,-201 2-394,0 2 0,47 14 1,-84-19 882,1 1-4644,-32-16-10047,7 8 10724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2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64 302 2400,'-4'-27'779,"3"26"-746,1-1 0,0 1 0,-1-1 0,1 0 0,0 1 0,0-1 1,0 1-1,1-1 0,-1 1 0,0-1 0,0 0 0,1 1 0,-1-1 1,2-1-1,0-3 179,0-1 843,0 0 0,1 0 1,0 0-1,0 0 0,1 0 1,0 1-1,8-12 0,-9 14-313,1-2 1280,-7 17-983,-6 33 60,-2 0 1,-18 47-1,4-12-264,19-56-654,5-18-107,0-1-1,0 1 1,0-1 0,0 1 0,-1-1-1,1 0 1,-1 0 0,-1 0 0,1 0-1,-4 5 1,12-52 2177,47-165-1986,-25 84-141,-22 104-90,13-29 0,1 0-27,-20 48 0,0 0 1,0 0 0,0 0 0,1 0 0,-1 0 0,0 1 0,1-1-1,-1 0 1,0 0 0,1 0 0,-1 0 0,1 1 0,-1-1 0,1 0-1,0 1 1,-1-1 0,1 0 0,0 1 0,0-1 0,-1 1 0,1-1 0,0 1-1,0-1 1,0 1 0,1-1 0,-1 2 6,0-1-1,0 0 1,0 1 0,0-1-1,0 1 1,0-1 0,0 1-1,0-1 1,0 1 0,-1 0-1,1 0 1,0-1 0,0 1-1,0 0 1,-1 0 0,1 0-1,0 0 1,0 2 0,8 12 66,-1 1 1,-1 0-1,-1 1 1,6 19-1,-10-28-61,75 238 365,-51-143 277,-25-87-372,-1-16-278,0 1-1,0-1 1,0 0 0,0 1 0,0-1 0,0 0-1,0 1 1,0-1 0,0 0 0,0 1 0,0-1-1,0 0 1,0 1 0,-1-1 0,1 0 0,0 1-1,0-1 1,0 0 0,-1 1 0,1-1 0,0 0-1,0 0 1,-1 1 0,1-1 0,0 0 0,-1 0-1,1 1 1,0-1 0,-1 0 0,1 0 0,0 0-1,-1 0 1,1 0 0,0 0 0,-1 1 0,-19 1 32,16-2-18,0 1 0,0-1 0,0 0 0,0 0 0,0 0 0,-5-1 0,-49-7-761,40 2-646,15 5 1286,0 0 1,0 0-1,-1 0 1,1 0 0,0 1-1,0-1 1,0 1-1,0 0 1,-1 0-1,1 0 1,-4 0-1,-39 6-101,40-4-225,0-1 0,-1 0 0,1 0 0,0-1 0,0 0-1,-12-1 1,9 0-1082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2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14 447 3904,'-4'1'452,"4"0"-372,-1-1 0,1 0 0,-1 0 0,0 0 0,1 1 0,-1-1 0,1 0 0,-1 1 0,1-1 0,-1 0 0,1 1 1,-4 5 5268,13-6-4579,0-1 0,-1 0 0,1-1 0,-1 0 0,1 0 0,-1-1 0,0 0 0,9-4 0,62-39 747,-49 27-903,4-3-291,-1-1-1,-1-3 0,-2 0 0,43-47 0,-54 52-168,-9 11-83,-1 1 0,-1-2 1,0 1-1,0-1 0,10-20 0,-7 10 250,-8 15-249,0 1 0,0-1 0,-1 1 0,1-1 0,-1 0 0,-1 0-1,1 0 1,-1 0 0,1-9 0,-1 5-109,0 10 21,-3 7 21,0 3-4,-4 18 275,-5 40-1,11-59-121,0 1 0,0-1 0,0 0-1,1 0 1,1 0 0,-1 0 0,2 0-1,4 13 1,-7-20-110,1 0 1,-1-1-1,1 1 0,-1-1 0,1 1 1,0-1-1,0 1 0,0-1 1,0 1-1,0-1 0,0 0 0,0 0 1,0 0-1,1 1 0,-1-1 0,0 0 1,1 0-1,-1-1 0,1 1 0,-1 0 1,1 0-1,-1-1 0,1 1 0,0-1 1,-1 1-1,1-1 0,0 0 0,-1 0 1,1 1-1,0-1 0,-1-1 0,1 1 1,0 0-1,-1 0 0,1 0 0,2-1 1,8-4 66,0-1 1,0 0 0,0 0-1,17-13 1,20-11-132,71-28 250,-118 57-230,-1 0 1,1 0 0,-1 0 0,1 1 0,-1-1 0,1 1 0,-1-1 0,1 1 0,0 0 0,-1-1 0,1 1 0,0 0 0,-1 0 0,1 0 0,0 0 0,-1 1 0,1-1 0,-1 0 0,1 1-1,1 0 1,-2-1-8,0 1 0,0 0-1,0 0 1,0 0 0,0 0-1,-1 0 1,1 0-1,0 0 1,-1 0 0,1 0-1,-1 0 1,1 0 0,-1 0-1,1 0 1,-1 0-1,0 1 1,0-1 0,1 0-1,-1 0 1,0 0-1,0 1 1,0-1 0,0 0-1,-1 0 1,1 0 0,0 0-1,-1 2 1,-10 28 137,9-26-128,0-1 0,1 0 0,-1 1 0,1-1 0,0 1 0,-1 7 0,2-12 21,0 0 1,1 1-1,-1-1 1,0 0-1,1 1 1,-1-1-1,1 0 1,-1 1-1,0-1 1,1 0 0,-1 0-1,1 0 1,-1 1-1,1-1 1,-1 0-1,1 0 1,-1 0-1,1 0 1,-1 0-1,1 0 1,0 0-1,8-1 24,0-1 0,-1 0 0,1 0 0,-1-1 0,0 0 0,13-6 0,-8 3-13,26-12 7,48-18-333,-86 36 285,1-1-1,0 1 1,0-1-1,0 1 1,-1 0-1,1 0 1,0 0-1,0 0 0,0 0 1,0 0-1,-1 0 1,1 0-1,0 1 1,0-1-1,0 1 1,-1 0-1,1-1 1,2 2-1,-2 0 5,0 0-1,0-1 0,0 1 1,0 0-1,0 0 0,-1 0 0,1 0 1,-1 0-1,1 1 0,-1-1 1,2 4-1,0 3-2,0 0 0,-1-1 0,0 1 0,-1 0 0,0 0 0,0 14 0,-1 10-605,0 25-1052,0-39-4651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2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 7232,'-41'-11'3264,"27"11"-2848,11 0 320,11 3-1856,6 0-1216,4 6 1312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2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260 257 4480,'13'-7'9850,"-39"10"-5186,-11 8-3957,20-5-201,-1-1-267,1 1 0,0 1-1,0 1 1,-26 16-1,36-19-172,1-1 0,-1 1-1,1 0 1,0 1 0,0 0-1,1 0 1,0 0-1,0 0 1,0 1 0,1 0-1,0 0 1,0 0 0,-3 9-1,6-12-16,0 0 0,1 0-1,-1 0 1,1 0 0,-1 0-1,1 0 1,0 0 0,1 0-1,-1 0 1,1 0 0,0 0-1,0 0 1,0 0 0,0 0-1,1-1 1,2 6-1,-2-5 3,1 1 0,0-1 0,0 0 0,0 0 0,0 0-1,1 0 1,-1-1 0,1 1 0,0-1 0,0 0 0,0 0-1,7 3 1,-5-4 5,1 1 0,0-1 0,0 0 0,0-1 0,0 0 1,0 0-1,0 0 0,0-1 0,0 0 0,0-1 0,0 1 0,13-4 0,0-1 38,0-1 0,-1 0-1,21-10 1,-8 1 134,59-36 0,-77 42-204,0-1-1,-1-1 0,0-1 0,-1 1 0,-1-2 1,13-16-1,-12 15 25,-9 10-58,0 0-1,0 0 0,0 0 0,0 0 1,0 0-1,-1-1 0,0 1 1,3-9-1,-2 5-138,0 8-80,2 16-253,0 0 307,-1-8 267,0 0 0,1 0 0,-1 0 0,2-1 1,-1 0-1,1 0 0,0 0 0,0-1 0,1 1 0,0-2 0,0 1 0,0-1 0,1 0 0,0 0 0,0-1 0,0 0 0,0-1 0,1 1 0,-1-2 0,1 1 0,0-1 0,17 2 1,-2-3 38,1-1 0,-1-1 0,0-2 0,38-7 0,-51 8-92,0-1 0,-1-1 0,1 1 0,-1-2 0,0 1 0,0-2 0,0 1 0,0-1 0,-1-1 0,0 1 0,-1-2 0,10-9 0,-13 11-15,0 0 0,0-1 0,6-12 0,-10 17-49,0 1 1,0-1-1,-1 1 0,1-1 0,0 1 1,-1-1-1,1 1 0,-1-1 0,0 1 1,0-1-1,1 0 0,-1 1 0,0-1 1,0 0-1,0 1 0,-1-1 0,1 0 1,0 1-1,-1-1 0,1 1 0,-1-1 1,1 0-1,-1 1 0,-1-3 1,1 4-3,0-1 0,0 0 0,-1 1 1,1-1-1,0 1 0,0-1 1,-1 1-1,1-1 0,0 1 1,-1 0-1,1 0 0,0 0 1,-1 0-1,1 0 0,-1 0 1,1 0-1,0 0 0,-1 0 1,1 1-1,0-1 0,-2 1 1,-28 10-257,30-11 273,-16 7-19,1 1 1,0 0 0,0 1 0,1 1 0,0 1-1,-17 15 1,29-23 37,1-1 0,0 0 1,0 1-1,0-1 0,1 1 0,-1 0 0,1-1 0,-1 1 0,1 0 0,0 0 1,-1 4-1,1-6 1,1 1 0,0 0 1,0 0-1,0 0 0,0 0 0,0 0 1,0 0-1,0 0 0,0 0 0,1-1 1,-1 1-1,1 0 0,0 0 1,-1 0-1,1 0 0,0-1 0,0 1 1,0 0-1,0-1 0,2 2 1,2 3 25,1-1 0,0 0 1,0 0-1,0-1 1,1 0-1,-1 0 1,1 0-1,0-1 0,0 0 1,0 0-1,1-1 1,-1 0-1,1 0 1,14 1-1,-6-2 17,1 0 0,-1-1 0,1-1 0,-1 0 0,31-8 0,187-65 248,-149 44-213,-78 27-86,-1 2 30,-1-1 0,1 0 1,0 0-1,-1-1 1,1 1-1,-1-1 0,0-1 1,8-6-1,-13 10-33,0 0-1,1 0 0,-1 0 1,0 0-1,0 0 1,0 0-1,0-1 1,0 1-1,1 0 1,-1 0-1,0 0 0,0-1 1,0 1-1,0 0 1,0 0-1,0 0 1,0-1-1,0 1 1,0 0-1,0 0 0,0 0 1,0-1-1,0 1 1,0 0-1,0 0 1,0 0-1,0-1 1,0 1-1,0 0 0,0 0 1,0 0-1,0 0 1,-1-1-1,1 1-16,-1-1 0,0 1 0,0 0 0,1-1 1,-1 1-1,0 0 0,0 0 0,0-1 0,0 1 0,1 0 0,-1 0 0,0 0 0,-2 0 0,-6 1-34,-1 0-1,1 0 1,0 1 0,-1 1-1,1-1 1,-9 5 0,1 0 69,1 0 0,-21 14 0,29-16 20,0 1-1,0 0 0,1 0 0,-1 1 0,2 0 0,-1 0 0,1 0 0,0 1 0,0 0 1,1 1-1,0-1 0,1 1 0,0 0 0,0 0 0,1 0 0,0 0 0,1 1 0,-1-1 0,2 1 1,0-1-1,0 1 0,0 0 0,2 0 0,-1-1 0,3 13 0,-3-19 5,0-1 0,1 0 0,-1 0 0,1 0 0,0 0 0,-1 1 0,1-1 1,0 0-1,0 0 0,1 0 0,-1 0 0,0-1 0,1 1 0,-1 0 0,1-1 0,-1 1 0,1 0 0,3 1 0,-4-2-21,1-1-1,0 1 1,-1-1 0,1 1 0,0-1-1,-1 0 1,1 0 0,0 0-1,0 0 1,-1 0 0,1 0-1,0 0 1,0-1 0,-1 1 0,1 0-1,0-1 1,-1 0 0,1 1-1,0-1 1,-1 0 0,1 0 0,-1 0-1,0 0 1,1 0 0,-1 0-1,2-2 1,20-18 0,-1-2 1,23-29-1,6-7-17,38-30-318,-94 97 135,1 1 0,0 0-1,0 0 1,1 0-1,-3 15 1,5-16 196,0 1 0,1 0 0,-1-1 0,1 1 0,3 15 1,-2-19 19,0-1 1,0 1 0,0 0 0,1-1 0,-1 1-1,1-1 1,0 0 0,1 1 0,-1-1 0,1 0 0,6 7-1,-8-10-13,0 0 0,1 1 0,-1-1 0,1 0-1,-1 0 1,1 0 0,-1 0 0,1-1 0,0 1-1,-1 0 1,1-1 0,0 1 0,0-1-1,-1 1 1,1-1 0,0 0 0,0 0 0,0 0-1,0 0 1,-1 0 0,1 0 0,0 0 0,0-1-1,3 0 1,1-2 47,0 1 1,0-1-1,0-1 1,0 1-1,9-8 0,8-9-7,0-1 0,-1-1-1,35-47 1,-39 44-61,-1 0 0,-1-2 0,-1 0-1,12-32 1,37-119-157,-52 140 45,8-20-253,-20 57 351,0 1-1,0-1 0,0 1 0,0-1 0,1 1 0,-1-1 0,0 1 0,0 0 0,1-1 1,-1 1-1,0-1 0,1 1 0,-1 0 0,0 0 0,1-1 0,-1 1 0,0 0 0,1-1 0,-1 1 1,1 0-1,0 0 0,-1 0 6,1 0 0,-1 0 0,0 0 1,1 1-1,-1-1 0,0 0 0,1 0 0,-1 1 1,0-1-1,0 0 0,1 1 0,-1-1 1,0 0-1,0 1 0,0-1 0,1 0 0,-1 1 1,0-1-1,0 1 0,0-1 0,0 0 0,0 1 1,0-1-1,0 1 0,2 12-55,-1 0-1,-1 0 1,0 0-1,0 1 1,-3 12-1,0 2-15,-8 62 272,-28 114 0,37-195-182,-5 27 60,4-18 18,-1 0-1,-10 27 1,14-43-83,0-1-1,-1 0 1,1 0 0,-1 0 0,1 0-1,-1 0 1,0 0 0,1 0-1,-1 0 1,0 0 0,0 0-1,0 0 1,0 0 0,-2 1-1,2-2-8,1 1 1,-1-1-1,0 0 0,0 0 0,0 0 0,0 0 0,0 0 0,0 0 0,1 0 0,-1-1 1,0 1-1,0 0 0,0 0 0,0-1 0,1 1 0,-1 0 0,0-1 0,0 1 0,1-1 1,-1 1-1,-1-2 0,-1-1-121,0 0-1,0-1 1,0 1 0,1-1 0,-1 1 0,1-1 0,0 0-1,0 0 1,0 0 0,1 0 0,-1 0 0,1 0 0,0 0-1,-1-8 1,-4-12-344,5 14 296,1 10 165,0 0-1,0-1 1,0 1 0,1 0 0,-1 0 0,0 0 0,0 0 0,0 0-1,0-1 1,1 1 0,-1 0 0,0 0 0,0 0 0,0 0 0,0 0 0,1 0-1,-1 0 1,0 0 0,0 0 0,0 0 0,1 0 0,-1 0 0,0 0 0,0 0-1,0 0 1,1 0 0,-1 0 0,0 0 0,21 8-220,-4-1 327,-9-5 31,1 0 0,0-1 1,0-1-1,0 0 1,0 0-1,-1 0 1,1-1-1,17-4 0,5-4 158,33-13 0,-28 9-136,-5 3-13,-2-2 0,1-1 1,34-21-1,-53 28-136,-1-1 1,1-1-1,-2 0 0,1 0 1,-1-1-1,0 0 0,-1-1 1,0 0-1,-1 0 0,0-1 1,6-11-1,-12 19-33,1 1 0,-1-1-1,0 0 1,0 0 0,0 0 0,0 0-1,-1 0 1,1 0 0,-1-4-1,0 7 21,0 0-1,0 0 0,0-1 1,0 1-1,0 0 0,0 0 1,0-1-1,0 1 0,0 0 1,0-1-1,0 1 0,0 0 1,0 0-1,0-1 0,0 1 1,0 0-1,0 0 0,0-1 1,-1 1-1,1 0 0,0 0 1,0-1-1,0 1 0,0 0 1,-1 0-1,1-1 0,0 1 1,0 0-1,0 0 0,-1 0 1,1 0-1,0 0 0,0-1 1,-1 1-1,1 0 0,0 0 1,-1 0-1,1 0 0,0 0 1,0 0-1,-1 0 0,1 0 1,-15 7-192,-12 17 42,13-8 209,0 0-1,-21 32 1,32-43-9,0 0 0,0 1 0,0 0 1,1-1-1,0 1 0,0 0 0,1 0 0,-1 0 0,1 1 0,1-1 0,-1 0 0,1 0 1,0 0-1,1 7 0,1-4 59,1 1 0,-1-1-1,2 0 1,-1 0 0,1 0 0,1 0 0,-1-1 0,2 1 0,-1-1 0,1-1 0,12 14-1,-16-19-43,0 1-1,0-1 0,1 0 0,-1 0 0,1 0 0,-1 0 0,1-1 0,0 1 0,0 0 0,0-1 1,0 0-1,0 0 0,0 0 0,0 0 0,0 0 0,0-1 0,0 1 0,0-1 0,0 0 1,1 0-1,-1 0 0,0-1 0,0 1 0,6-2 0,-2 0 15,1-1 0,-1-1 1,0 1-1,0-1 0,0 0 0,0 0 0,-1-1 1,12-11-1,45-52-161,-43 45 19,7-10 40,-1-2 1,-1-1-1,27-55 0,-51 88-18,1 1-1,-1 0 0,0 0 0,1 0 1,-1 0-1,1 0 0,3-3 0,-5 5 44,0 0-1,0 0 0,0 0 1,0 0-1,0-1 0,1 1 1,-1 0-1,0 0 0,0 0 1,0 0-1,0 0 0,0 0 1,0 0-1,0 0 0,1 0 1,-1 0-1,0 0 0,0 0 1,0 0-1,0 0 0,0 0 1,0 0-1,0 1 0,0-1 1,1 0-1,-1 0 0,0 0 1,0 0-1,0 0 0,0 0 1,0 0-1,0 0 0,0 0 1,0 0-1,0 0 0,0 0 1,0 0-1,1 1 0,-1-1 1,0 0-1,0 0 0,0 0 1,0 0-1,0 0 0,0 0 1,0 0-1,0 0 0,0 1 1,0 12-192,-7 21 130,-1-1 0,-1 0 0,-16 36 0,-11 34 73,32-85 57,1-6 78,-7 21 0,9-31-127,0 0 0,0 0 0,0 0 0,0 0 1,0 0-1,0 0 0,0 0 0,-1-1 0,1 1 0,-1-1 0,1 1 1,-1-1-1,0 1 0,0-1 0,1 0 0,-4 2 0,4-3-9,1 0 0,-1 0 0,1 0 0,-1 0 0,1 0 0,0-1 0,-1 1 0,1 0 0,-1 0 0,1 0 0,-1 0 0,1-1 0,-1 1 0,1 0 0,0-1 0,-1 1 0,1 0 0,-1-1 0,1 1 0,0 0-1,0-1 1,-1 1 0,1-1 0,0 1 0,-1 0 0,1-1 0,0 1 0,0-1 0,0 1 0,0-1 0,0 1 0,-1-1 0,-3-20 79,4 17-19,0-1 1,1 0-1,0 0 1,0 0 0,0 0-1,1 1 1,-1-1-1,5-7 1,-5 11-42,-1 0-1,1 0 1,0 1-1,-1-1 1,1 0 0,0 1-1,0-1 1,0 1-1,0-1 1,0 1-1,0-1 1,0 1 0,0-1-1,0 1 1,0 0-1,0 0 1,0-1 0,0 1-1,0 0 1,0 0-1,0 0 1,2 1 0,28 2 34,-26-2-47,27 5-85,88 12 43,-66-10-87,-35-4-236,1-2-1,0 1 1,0-2 0,0-1 0,37-3-1,-43-3-3286,-4 1 1055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2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158 904 832,'4'-16'17135,"-5"16"-16917,0 0 0,0 1 0,0-1 0,0 1 0,0-1 1,1 1-1,-1 0 0,0-1 0,0 1 0,1 0 0,-1 0 0,0-1 0,1 1 0,-1 0 0,0 2 0,-13 19 588,10-16-471,-47 78 1185,26-44-1078,17-28-284,0 1-1,0-1 1,1 2 0,1-1 0,0 1-1,-4 16 1,9-27-117,1 0 0,-1 0 0,1 0 0,0 1 0,0-1-1,0 0 1,1 0 0,-1 0 0,1 0 0,0 0 0,0 0 0,0 0-1,1 4 1,-1-5-17,0-1-1,0 1 0,0-1 1,0 1-1,0-1 1,1 0-1,-1 1 1,0-1-1,1 0 0,-1 0 1,0 0-1,1 0 1,0 0-1,-1 0 0,1 0 1,-1-1-1,1 1 1,0 0-1,0-1 0,-1 1 1,1-1-1,0 0 1,0 0-1,2 0 1,2 0 23,0-1 0,0 0 0,0 0 1,0 0-1,0-1 0,0 0 1,0 0-1,-1-1 0,1 1 1,-1-1-1,1-1 0,-1 1 1,5-5-1,7-7-6,0 0 0,17-21 0,-25 26-27,9-12 19,-12 15-122,-1-1 0,11-8 0,-16 21-23,-1 0 0,1 0 0,0-1-1,0 1 1,1 0 0,0 0 0,1 6 0,-1-3 161,1 0 0,0 1 0,0-1 0,1 0 0,6 12 0,-6-16-2,0 0-1,1 0 1,-1-1 0,1 1-1,0-1 1,0 0-1,0 0 1,1 0-1,-1 0 1,1-1 0,-1 0-1,1 0 1,0 0-1,0 0 1,0-1 0,6 1-1,-1 0 60,0-1 0,1 0-1,-1-1 1,0 0-1,1 0 1,-1-1 0,10-3-1,-7 2-73,-1-2-1,0 0 1,0 0-1,0-1 1,-1-1-1,1 0 1,-1 0-1,20-16 1,-25 17-51,1-1-1,-1 0 1,0-1 0,-1 1 0,0-1-1,0 0 1,0 0 0,-1-1 0,0 1-1,0-1 1,-1 0 0,0 0 0,0 0-1,2-11 1,-4 11-32,0 1-1,0 0 1,-1-1 0,0 1-1,0-1 1,0 1 0,-3-9-1,3 2-114,1 6-94,-1 7 256,0 1-1,0 0 1,0 0 0,1 0 0,-1 0-1,0 0 1,0 0 0,0 0 0,0 0 0,0-1-1,0 1 1,0 0 0,1 0 0,-1 0-1,0 0 1,0 0 0,0 0 0,0 0 0,0 0-1,1 0 1,-1 0 0,0 0 0,0 0-1,0 0 1,0 0 0,0 0 0,0 0-1,1 0 1,-1 0 0,0 0 0,0 0 0,0 0-1,0 0 1,0 0 0,1 1 0,-1-1-1,0 0 1,0 0 0,0 0 0,0 0 0,0 0-1,0 0 1,0 0 0,0 0 0,1 1-1,7 4 107,-7-4-79,4 2 14,-1-1 0,1 1 0,0-1 0,0 0 0,0 0-1,0 0 1,0-1 0,0 0 0,1 0 0,-1 0 0,0-1-1,1 1 1,-1-1 0,1-1 0,-1 1 0,8-2-1,-2-1 26,0 0 0,-1 0 0,1-1-1,-1 0 1,0-1 0,0 0 0,10-8-1,10-5-42,-14 8 19,-1 0 1,18-15-1,8-5 116,-33 22-92,-4 5-134,-8 15-3,-18 35 159,-17 44-229,33-74 150,1-1-1,1 1 1,-4 29-1,7-36 69,-1-2-54,2 0 1,-1-1-1,1 1 1,0 0-1,2 10 1,-2-16 0,1 0 0,-1-1 0,1 1 0,-1 0 0,1-1 0,0 1 0,0 0 0,0-1 0,-1 1 0,2-1 0,-1 0 0,0 1 0,0-1 0,0 0 0,1 0 0,-1 1 0,0-1 0,1 0 0,-1 0 0,1 0 0,-1-1 0,1 1 0,0 0 0,-1-1 0,1 1 0,0-1 0,-1 1 0,1-1 0,2 0 0,4 1 22,0-1 1,-1 0 0,1 0-1,0-1 1,0 0-1,10-4 1,1 0-61,28-13-1,-26 9 38,-1 0-1,-1-2 1,33-22 0,-28 12-4,0-1-1,-2-1 1,0-1 0,27-41 0,65-115-6,-109 172-18,120-226-332,-3-68-123,-116 278 251,-5 24 201,-1 0-1,0 0 1,0-1 0,0 1 0,0 0 0,0-1-1,0 1 1,0 0 0,0-1 0,0 1-1,0 0 1,0 0 0,0-1 0,0 1 0,0 0-1,0-1 1,0 1 0,0 0 0,0 0 0,-1-1-1,1 1 1,0 0 0,0 0 0,0-1 0,0 1-1,-1-1 1,-6 12-229,-29 75 122,3 1-1,5 1 1,3 2-1,-23 160 1,34-146 227,3-33 270,-3 96 0,14-166-362,0 4 91,0 1-1,1-1 0,-1 1 0,3 6 0,-3-11-97,0 0 0,0-1 0,0 1-1,0-1 1,1 1 0,-1 0-1,0-1 1,0 1 0,1-1 0,-1 1-1,0-1 1,1 1 0,-1-1-1,1 1 1,-1-1 0,0 0 0,1 1-1,-1-1 1,1 1 0,-1-1-1,1 0 1,-1 1 0,1-1 0,-1 0-1,1 0 1,0 0 0,-1 1-1,1-1 1,-1 0 0,1 0 0,0 0-1,-1 0 1,1 0 0,-1 0-1,1 0 1,0 0 0,-1 0 0,1 0-1,-1 0 1,1-1 0,0 1-1,-1 0 1,1 0 0,-1-1-1,1 1 1,-1 0 0,1-1 0,-1 1-1,1 0 1,0-1 0,3-3 26,1 1 0,-1-1 1,0 0-1,0 0 0,-1 0 1,1 0-1,4-9 0,75-116-235,70-105 214,-116 185 7,11-18-7,42-75-1,-35 31 14,41-121 1,-44 102-126,-50 125 85,0-1-1,0 1 1,0-1 0,0 1-1,0-11 1,-2 28-7,-2-1 1,0 0-1,-3 13 1,-2 5 44,-6 39 23,-30 95 0,-54 114 389,25-84-248,-12 38 161,75-205-215,4-15 51,-4 23-1,9-34-172,0 1-1,-1-1 1,1 0 0,0 1-1,0-1 1,0 0-1,0 1 1,0-1-1,0 0 1,0 1-1,0-1 1,0 0-1,0 1 1,0-1-1,0 0 1,0 1-1,1-1 1,-1 0 0,0 1-1,0-1 1,0 0-1,0 0 1,1 1-1,-1-1 1,0 0-1,0 0 1,0 1-1,1-1 1,-1 0-1,0 0 1,0 1 0,1-1-1,11-2 213,13-12-48,-8 1-140,0-2-1,22-24 0,-6 5-75,-10 7-127,-17 21 83,-1-1 0,1 1 0,0 0 0,11-8-1,-17 13 77,0 1-1,1 0 0,-1 0 0,1 0 1,-1-1-1,0 1 0,1 0 0,-1 0 1,1 0-1,-1 0 0,1 0 0,-1 0 1,0 0-1,1 0 0,-1 0 0,1 0 1,-1 0-1,1 0 0,-1 0 0,0 0 1,1 0-1,-1 1 0,1-1 1,-1 0-1,1 0 0,-1 0 0,0 1 1,1-1-1,-1 0 0,0 0 0,1 1 1,-1-1-1,0 0 0,1 1 0,-1-1 1,0 1-1,0-1 0,0 0 0,1 1 1,-1-1-1,0 0 0,0 1 0,0-1 1,0 1-1,0-1 0,1 1 0,-1-1 1,0 1-1,0 0 0,4 29-122,-4-22 119,2 9 70,1-1-1,7 26 0,-8-35-18,1-1 0,0 1 0,0-1-1,0 0 1,1 0 0,0 0 0,0 0 0,10 9 0,-11-12-13,0 1 0,1-1 0,0 0 0,0 1 0,0-2 0,0 1 0,0 0 0,0-1 0,1 0-1,-1 0 1,1 0 0,0 0 0,-1-1 0,1 0 0,0 0 0,7 0 0,-10-1-73,-1 0 0,1 0-1,-1 0 1,1 0-1,-1-1 1,0 1-1,1 0 1,-1-1-1,1 1 1,-1-1 0,0 0-1,2 0 1,-2 0-533,1-1 1,-1 1-1,0 0 0,0 0 1,0 0-1,0-1 1,0 1-1,0 0 0,1-3 1,0 1-588,-2 1 1,1-1-1,0 1 1,0-1-1,-1 0 1,1 1 0,-1-1-1,0 0 1,0 1-1,0-1 1,0 0-1,-1-3 1,0-4-1843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5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20 964 2400,'0'1'61,"0"-1"-1,-1 1 1,1 0-1,0-1 1,-1 1-1,1-1 1,0 1 0,-1-1-1,1 1 1,-1-1-1,1 1 1,0-1 0,-1 1-1,0-1 1,1 1-1,-1-1 1,1 0-1,-1 1 1,1-1 0,-1 0-1,0 0 1,1 1-1,-1-1 1,0 0 0,-1 3 595,1 0 0,0 0-1,0 0 1,1 0 0,-1 0 0,0 0 0,1 0 0,0 0 0,0 1 0,0-1 0,0 0 0,2 5 0,-2-7-544,0 0 1,0-1-1,0 1 0,0 0 0,1-1 0,-1 1 0,0 0 0,1-1 0,-1 1 0,0 0 1,1-1-1,-1 1 0,1-1 0,-1 1 0,1-1 0,-1 1 0,1-1 0,-1 1 0,1-1 1,0 0-1,-1 1 0,1-1 0,0 0 0,-1 1 0,1-1 0,0 0 0,-1 0 0,2 1 1,0-2 141,1 1 0,-1-1 0,0 1 0,1-1 1,-1 0-1,0 1 0,4-4 0,3 0 41,-1-1-1,0-1 1,0 0-1,14-13 0,26-31 56,-44 45-310,76-92 230,-57 68-210,156-220 623,-112 150-501,51-84 319,-74 113 283,-41 64-641,-3 5-115,0 0-1,1 0 1,-1 0 0,0 1-1,1-1 1,-1 0-1,1 0 1,-1 0-1,1 1 1,0-1 0,-1 0-1,1 1 1,0-1-1,-1 1 1,1-1-1,0 1 1,1-2 0,-2 3-30,1-1 1,-1 0 0,0 1 0,0-1-1,0 0 1,0 1 0,0-1 0,0 0 0,0 1-1,1-1 1,-1 0 0,0 1 0,0-1-1,0 0 1,0 1 0,0-1 0,-1 0-1,1 1 1,0-1 0,0 0 0,0 1 0,0-1-1,0 0 1,0 0 0,-1 1 0,-15 32-34,-21 33 1,2-6 55,9-6 68,-22 66 1,27-67-29,11-25 14,-17 38 58,4 1 0,-15 71 0,36-131-80,1 1 0,-1 0-1,2 0 1,0 14 0,0-20-23,0 0 0,0 0 1,1 0-1,-1 0 1,1-1-1,0 1 0,-1 0 1,1 0-1,0 0 0,0 0 1,0-1-1,0 1 0,1 0 1,-1-1-1,0 1 0,1-1 1,-1 1-1,1-1 0,-1 0 1,1 0-1,0 0 1,0 1-1,2 0 0,1-1 28,-1 1-1,0-1 1,1 0 0,-1 0-1,1-1 1,-1 1-1,1-1 1,0 0-1,-1 0 1,1-1 0,-1 1-1,1-1 1,7-3-1,3 0 39,-1-2 0,24-12 0,-22 9-113,0-1 1,-1-1-1,-1 0 0,23-22 1,43-57-123,-80 90 137,1-1-25,-1 0 1,1 0 0,0 1 0,-1-1-1,1 0 1,0 1 0,-1-1 0,1 0 0,0 1-1,0-1 1,0 1 0,-1 0 0,3-1-1,-3 1 22,0 0 0,0 0 0,1 0-1,-1 0 1,0 0 0,0 0 0,0 0-1,1 0 1,-1 1 0,0-1 0,0 0-1,0 0 1,0 0 0,0 0 0,1 1-1,-1-1 1,0 0 0,0 0 0,0 0-1,0 1 1,0-1 0,0 0 0,0 0-1,0 0 1,0 1 0,0-1-1,1 0 1,-1 0 0,0 1 0,0-1-1,0 0 1,-1 0 0,1 1 0,-4 30-21,3-20 59,-5 24 5,3-20-37,1 1 0,0 0 0,1 24 0,1-36 17,1 0-1,-1 0 1,1 1 0,0-1-1,0 0 1,0 0 0,1 0 0,-1-1-1,1 1 1,0 0 0,0-1 0,1 1-1,-1-1 1,1 1 0,-1-1-1,1 0 1,0 0 0,4 2 0,-6-3 10,1-1 1,0 0 0,-1-1 0,1 1 0,0 0 0,0 0-1,-1-1 1,1 1 0,0-1 0,0 1 0,0-1 0,0 0-1,0 0 1,-1 0 0,1 0 0,0 0 0,0 0 0,0-1-1,0 1 1,0-1 0,0 1 0,-1-1 0,1 0 0,0 1-1,0-1 1,-1 0 0,1 0 0,-1 0 0,1 0 0,-1-1-1,3-1 1,0-1 49,0 0 0,0 0 0,-1 0 0,0-1 0,1 1 1,-1-1-1,-1 1 0,1-1 0,-1 0 0,2-6 0,-2 3-112,0 1 1,-1 0-1,0-1 1,0 0 0,0 1-1,-1-1 1,-1 0-1,1 1 1,-3-10-1,2 12 7,0 0-1,-1 0 1,1 1 0,-1-1-1,0 0 1,-1 1-1,1-1 1,-1 1-1,0 0 1,0 0 0,0 0-1,0 0 1,-1 1-1,1-1 1,-7-3 0,8 6-10,0 0 0,0 0 0,0 0 1,0 0-1,-1 0 0,1 1 0,0-1 1,-1 1-1,1-1 0,0 1 1,-1 0-1,1 0 0,0 0 0,-1 0 1,1 1-1,-1-1 0,1 1 1,0-1-1,0 1 0,-1 0 0,1 0 1,-3 2-1,3-3 11,0 1 0,0 0 0,1 0 0,-1 1 0,0-1 0,1 0 0,-1 0 0,1 1 0,0-1 0,-1 1 0,1-1 0,0 1 0,0 0 0,0-1 0,0 1 0,0 0 0,0 0 0,1 0 0,-1 0-1,1 0 1,-1 0 0,1 0 0,0 0 0,-1 0 0,1 0 0,0 0 0,1 2 0,-1-2 21,1-1 1,-1 1-1,1 0 0,0-1 0,-1 1 0,1-1 1,0 1-1,0-1 0,0 1 0,0-1 0,0 0 1,1 0-1,-1 1 0,0-1 0,1 0 0,-1 0 0,1 0 1,-1 0-1,1 0 0,-1-1 0,1 1 0,-1 0 1,3 0-1,5 1 37,0 1-1,0-2 1,11 2 0,-6-1-22,30 3 66,0-1 0,58-4 0,88-14-62,-151 11 5,114-17 301,-91 12-288,56-14 1301,-115 21-913,-7-1-338,-13 2-205,6 4-3,-1 0 1,1 0-1,1 1 1,-20 12-1,-39 33-371,63-45 433,0 1 1,0-1 0,0 2-1,1-1 1,0 0 0,0 1-1,-4 9 1,6-11 47,0 0 0,1 1 0,0-1 0,0 1 0,1-1 0,-1 1 0,1-1 0,1 1 0,-1 0 0,1 0 0,0 6 0,0-10 43,1 1 1,-1-1-1,1 1 0,0-1 1,0 1-1,0-1 1,0 0-1,0 1 0,0-1 1,1 0-1,1 2 1,-2-3 10,-1 0 0,1 0 0,0 0 0,0 0 0,0 0 0,0 0 0,0-1 1,0 1-1,0 0 0,0-1 0,0 1 0,0-1 0,0 1 0,0-1 0,1 1 0,-1-1 1,0 0-1,0 1 0,1-1 0,-1 0 0,0 0 0,2 0 0,0-1 29,-1 1 1,0-1-1,1 0 0,-1 0 0,0 0 1,0 0-1,0 0 0,0 0 1,0-1-1,0 1 0,0-1 0,0 1 1,1-3-1,18-27 141,-8 11-62,20-29-45,-18 22-842,-21 40 614,1 0 1,0 0-1,1 0 0,-4 19 1,-8 26 135,-43 134 109,50-160 12,-1 1 1,-29 57-1,33-76-62,-2-1 0,0-1 0,-1 0 0,0 0 0,-1 0 0,0-1-1,0-1 1,-25 19 0,33-28-88,-2 2-62,0 0 0,0 0 0,-1 0 0,1-1 1,-1 1-1,0-1 0,0 0 0,-6 1 0,11-3 69,-1 0-1,0 0 1,1 1 0,-1-1-1,0 0 1,0 0 0,1 0-1,-1 0 1,0-1 0,1 1-1,-1 0 1,0 0 0,1 0-1,-1 0 1,0-1 0,1 1-1,-1 0 1,0-1 0,1 1-1,-1 0 1,1-1 0,-1 1-1,1-1 1,-1 1 0,1-1-1,-1 1 1,0-2 0,1 1-17,-1 0 1,0-1 0,1 1-1,0-1 1,-1 1-1,1-1 1,0 0 0,0 1-1,0-1 1,0 1-1,0-4 1,1-1-46,0 1 1,0-1-1,1 0 1,0 1-1,4-10 1,8-10-20,1 2 0,1 0 0,1 1 0,1 1 0,1 0 0,1 2 0,34-27 0,-18 20 156,1 1 1,1 2 0,80-35-1,1 10 58,59-26 294,-165 67-304,0 0 1,-1 0-1,0-1 1,0-1 0,15-14-1,-21 18-56,0-1-1,-1 0 1,1-1 0,-1 1-1,-1-1 1,1 0-1,-1-1 1,-1 1 0,1 0-1,4-15 1,-8 21-64,0 0 1,1 0-1,-1 0 1,0 0-1,0 0 0,1 0 1,-1-1-1,0 1 1,0 0-1,0 0 1,0 0-1,0 0 0,-1 0 1,1 0-1,0 0 1,0 0-1,-1 0 1,1 0-1,-1-1 0,1 1 1,-1 1-1,1-1 1,-1 0-1,0 0 1,1 0-1,-1 0 0,0 0 1,0 1-1,1-1 1,-1 0-1,0 0 1,0 1-1,0-1 0,0 1 1,0-1-1,0 1 1,0-1-1,0 1 1,0 0-1,0-1 0,0 1 1,0 0-1,-1 0 1,1 0-1,-1 0 1,-4 0-58,1 0 0,-1 0 1,1 1-1,-1 0 0,1 0 1,-1 0-1,1 1 1,-8 3-1,4-1 47,0 0-1,0 1 1,-9 7 0,16-11 23,0 1 1,0-1-1,0 1 1,0 0-1,0-1 0,0 1 1,0 0-1,1 0 1,-1 1-1,1-1 1,-1 0-1,1 0 0,0 1 1,0-1-1,0 1 1,0-1-1,0 1 0,0 3 1,2-4-5,-1 0 1,0 0-1,1 0 0,0 0 1,-1 0-1,1-1 1,0 1-1,0 0 0,0 0 1,0-1-1,1 1 0,-1 0 1,0-1-1,1 1 1,-1-1-1,1 0 0,-1 1 1,4 1-1,3 2 92,1 0 0,13 6 0,-14-7-32,1-1-1,0-1 0,0 0 0,0 0 1,0-1-1,0 0 0,0 0 1,18-2-1,-1-2 85,50-11 0,-23-1 132,92-42-1,-132 51-256,3-1 2,28-15 1,-20 5-15,0-1 0,-2-2 0,0 0 0,-1-1 0,-1-1 0,31-44 0,-20 19-58,-2-2 0,-2-1 0,-3-1-1,28-80 1,-50 125 38,0 1-66,-1 1 1,0-1 0,0 0-1,0 1 1,1-8 0,-2 12 63,0 0 1,0-1 0,0 1 0,0 0-1,0-1 1,0 1 0,0 0 0,0-1-1,0 1 1,0 0 0,0-1 0,-1 1-1,1 0 1,0-1 0,0 1 0,0 0-1,0 0 1,0-1 0,-1 1 0,1 0 0,0 0-1,0-1 1,0 1 0,-1 0 0,1 0-1,0-1 1,0 1 0,-1 0 0,1 0-1,0 0 1,-1 0 0,1-1 0,0 1-1,0 0 1,-1 0 0,1 0 0,0 0-1,-1 0 1,1 0 0,0 0 0,-1 0 0,1 0-1,0 0 1,-1 0 0,-1 0-32,1 1 0,0-1 0,-1 1 0,1 0 1,-1-1-1,1 1 0,0 0 0,0 0 0,-1 0 0,1 0 0,-2 2 1,-11 12-131,1 1 0,0 0 0,-17 30 0,-27 61-6,35-61 228,-16 49 0,31-76 62,1 1 1,1 0 0,1 0 0,1 0-1,-1 31 1,4-45-58,0-1 0,1 0 0,-1 1 0,1-1 0,1 0 0,-1 0 0,1 0 0,-1 0 0,2 0 0,-1 0 0,0 0 1,1 0-1,0-1 0,0 1 0,0-1 0,7 7 0,-7-9-17,0 0 1,0 1-1,0-1 0,0 0 1,1 0-1,-1-1 0,1 1 1,-1-1-1,1 1 1,-1-1-1,1 0 0,0-1 1,-1 1-1,1-1 0,0 1 1,0-1-1,0 0 1,-1-1-1,1 1 0,0-1 1,0 1-1,-1-1 0,1 0 1,4-2-1,-1 0-5,1 0-1,-1-1 1,0 0 0,0-1-1,0 1 1,0-1-1,-1-1 1,0 1-1,9-11 1,3-6 5,23-40 0,-36 54-28,21-33-6,107-158 183,-56 103-58,24-31-45,-54 58-74,-28 43 39,-1-2 0,-1 0 0,22-52 0,-33 66-136,-1-1 0,0 0 0,4-28 0,-8 43 78,-1-1 1,0 1-1,0-1 0,0 1 0,0 0 0,0-1 1,0 1-1,0-1 0,0 1 0,0-1 0,0 1 1,0 0-1,0-1 0,0 1 0,0-1 0,-1 1 1,1 0-1,0-1 0,0 1 0,-1-1 0,-6 2-327,-15 20-180,-122 143 133,114-126 578,2 2 0,-36 63 0,37-45 107,-21 59 1,-10 62 85,-3 6 94,55-171-264,5-11-127,0 1 0,-1-1 0,1 0 0,0 1 0,1-1 1,-1 0-1,0 6 0,2-13-66,1 1 1,0 0 0,-1-1-1,1 1 1,0 0-1,0 0 1,1 0 0,-1 0-1,4-2 1,-2 0-14,103-112-119,-106 116 110,-1 0 0,1 0-1,0 0 1,0 1 0,0-1 0,0 0-1,0 1 1,0-1 0,0 1 0,0-1-1,0 1 1,0-1 0,0 1 0,0 0-1,0-1 1,0 1 0,1 0 0,0 0-1,-1 0-3,-1 0 0,1 1-1,-1-1 1,1 0 0,-1 0-1,1 1 1,-1-1 0,1 1 0,-1-1-1,1 0 1,-1 1 0,1-1-1,-1 1 1,0-1 0,1 1-1,-1-1 1,0 1 0,1 0-1,-1-1 1,0 1 0,0-1-1,0 1 1,1 1 0,0 5-42,0 1 1,0-1 0,-1 1 0,0 9-1,-1-6 79,1-2-45,0 0-1,1 0 1,0 0 0,0 0-1,5 16 1,-5-22 36,0 0-1,1 0 1,-1 0 0,1 0-1,0 0 1,0 0-1,0-1 1,0 1 0,0-1-1,1 0 1,-1 1 0,1-1-1,0 0 1,-1 0 0,1-1-1,0 1 1,0-1 0,0 1-1,5 1 1,6 1 29,0-1 0,0 0 0,0-1 1,0 0-1,1-1 0,-1-1 0,0 0 1,19-3-1,-16 1-13,0-1-1,0-1 1,-1-1 0,1 0 0,-1-2-1,25-12 1,-32 14 13,-1 0-1,0-1 1,0 0 0,0-1-1,-1 1 1,0-2 0,0 1-1,0-1 1,-1 0 0,-1 0-1,8-13 1,-5 5-48,10-19-9,-18 33-2,1-1 0,0 1-1,0-1 1,-1 1 0,1-1 0,-1 0 0,0 1-1,0-1 1,0 0 0,0 1 0,-1-5 0,1 6-1,0 1 1,0-1-1,0 0 0,-1 1 1,1-1-1,0 0 1,0 1-1,-1-1 0,1 1 1,0-1-1,-1 1 1,1-1-1,0 0 1,-1 1-1,1 0 0,-1-1 1,1 1-1,-1-1 1,1 1-1,-1-1 0,1 1 1,-1 0-1,0 0 1,1-1-1,-1 1 0,0 0 1,-1 0-2,1 0 1,0 0-1,0 0 1,0 0-1,-1 0 1,1 0-1,0 1 1,0-1-1,0 1 0,0-1 1,-1 1-1,1-1 1,-1 2-1,-4 2-20,-1 1 0,1 0 0,-8 8 0,13-12 25,-57 64-24,50-56 12,1 2 1,0-1-1,0 1 1,1 0 0,-4 12-1,9-22 24,1 1 0,-1-1 1,1 1-1,-1-1 0,1 1 0,0-1 0,-1 1 1,1 0-1,0-1 0,0 1 0,0-1 0,0 1 0,0-1 1,1 1-1,-1 0 0,0-1 0,1 1 0,-1-1 1,1 1-1,0-1 0,-1 0 0,1 1 0,0-1 0,0 0 1,0 1-1,0-1 0,0 0 0,0 0 0,0 0 0,1 0 1,-1 0-1,0 0 0,0 0 0,1 0 0,-1-1 1,1 1-1,2 1 0,2 0 51,0 0 0,0-1 0,1 1 0,-1-1 0,1 0 0,-1-1 0,1 1 0,6-2 0,-2 0-3,0 0 1,0-1-1,0-1 1,19-7-1,42-21 16,-31 12-147,-36 17 76,0 0 1,0 0-1,0 0 1,0 1-1,0 0 1,0 0-1,0 1 0,1-1 1,-1 1-1,0 0 1,0 0-1,0 1 1,1 0-1,-1 0 1,0 0-1,0 0 1,0 1-1,0 0 1,0 0-1,-1 0 0,1 1 1,5 3-1,23 16 144,-21-13-144,1 0 0,0-1 0,0-1 0,0 0 0,19 6 0,-6-6-83,0-1 0,1-1-1,-1-1 1,45 1 0,-50-6-841,1 0 0,0-1 0,31-8 1,-46 9 278,-1-1 1,1 1-1,-1-2 1,0 1-1,1-1 1,-1 0-1,-1 0 1,1 0-1,0-1 1,-1 0-1,0 0 1,7-6-1,-10 5-330,1 1 0,0-1 1,-1 0-1,3-8 0,-5 12 847,13-34-3248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3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 8544,'-12'-20'2757,"12"20"-2664,0 0 1,-1-1-1,1 1 1,-1 0-1,1 0 1,0 0-1,-1-1 0,1 1 1,-1 0-1,1 0 1,-1 0-1,1 0 1,-1 0-1,1 0 0,-1 0 1,1 0-1,-4 2 3652,32 6 1055,13-3-4207,1-2 1,57-2-1,-49-2-597,37-1-826,-29-2-2470,-41 3 1409,6 0-354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3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10720,'-27'-5'4864,"27"1"-4256,0 1 319,0 6-639,10-6-1727,7 3 767,19-5-2528,9 5 1824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3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24 409 4800,'-19'0'1557,"19"0"-1500,0 0-1,-1 0 1,1 0-1,0 0 1,0 0-1,0 0 1,0 0-1,0 0 1,-1 0-1,1 0 1,0 0 0,0 0-1,0 0 1,0 0-1,0 0 1,-1 0-1,1 0 1,0 0-1,0 0 1,0 0-1,0 0 1,0 0-1,0 1 1,-1-1-1,1 0 1,0 0 0,0 0-1,0 0 1,0 0-1,0 0 1,0 0-1,0 1 1,0-1-1,-1 0 1,1 0-1,0 0 1,0 0-1,0 0 1,0 0-1,0 1 1,0-1 0,0 0-1,0 0 1,0 0-1,0 0 1,0 0-1,0 1 1,0-1-1,0 0 1,0 0-1,0 0 1,0 0-1,0 0 1,0 1-1,0-1 1,0 0 0,1 0-1,-1 0 1,5 7 3898,-5-6-3518,1-1-260,0 1 0,0-1 1,0 1-1,-1-1 0,1 1 1,0-1-1,0 0 0,0 1 0,0-1 1,0 0-1,0 0 0,0 0 0,0 0 1,0 0-1,0 0 0,0 0 0,0 0 1,-1 0-1,1 0 0,2-1 1,22-5 1523,-17 3-1407,0-1 0,0 0 1,-1-1-1,1 0 0,-1 0 0,7-6 1,37-40 226,-36 33-405,-1 0-1,-1 0 1,-1-1 0,0-1 0,-1 0-1,-2-1 1,0 0 0,-1-1 0,10-42-1,-13 44-3,-2 10-8,-1 1 0,0 0 0,0-14 0,-5 7 313,0 14-223,0 8-53,-9 29 155,3 0-1,1 1 1,1 0-1,-3 72 1,10-96-147,1 0 1,0 0 0,0 0-1,5 19 1,-5-28-90,0 1 0,0-1-1,0 0 1,1 0 0,-1 0 0,1 0 0,0 0-1,-1-1 1,1 1 0,1 0 0,-1-1 0,0 1-1,1-1 1,-1 0 0,1 0 0,-1 0 0,1 0-1,0 0 1,0-1 0,0 1 0,6 1-1,-2-1 6,0-1-1,0 0 0,0 0 1,0-1-1,1 0 0,-1 0 1,0-1-1,11-2 0,5-2 44,31-11 0,-22 5-66,-2-1 0,0-2 0,0-1 0,-2-2 0,0 0 0,49-41-1,-63 45-65,11-10 106,30-23-1,-54 46-83,0-1 0,-1 0 0,1 1 0,0-1 0,0 1 0,-1 0 0,1-1 0,0 1 0,0 0 0,0-1 0,0 1 0,0 0 0,-1 0 0,1 0 1,0 0-1,2 0 0,-3 0-1,0 0 0,1 0-1,-1 0 1,0 1 0,1-1 0,-1 0 0,0 0 0,1 1 0,-1-1 0,0 0 0,0 0 0,1 1 0,-1-1 0,0 0 0,0 1 0,0-1 0,1 0 0,-1 1 0,0-1 0,0 1 0,0-1 0,0 0 0,0 1 0,0-1 0,0 1 0,0 4-11,0 1 1,0-1-1,0 0 1,-3 8 0,2-5 59,-2 6-8,-1 0 1,-1 1-1,-6 13 1,7-18 29,0 0 1,0 1 0,1 0-1,0 0 1,1 0 0,-2 16-1,4-26-61,0-1-1,0 0 0,0 1 0,0-1 0,0 0 0,0 1 0,1-1 0,-1 0 0,0 1 0,0-1 1,0 0-1,0 1 0,1-1 0,-1 0 0,0 0 0,0 1 0,0-1 0,1 0 0,-1 0 0,0 1 1,1-1-1,-1 0 0,0 0 0,0 0 0,1 0 0,-1 1 0,0-1 0,1 0 0,-1 0 1,0 0-1,1 0 0,-1 0 0,0 0 0,1 0 0,-1 0 0,1 0 0,13-2 56,-10-1-53,1 0-1,-1 0 1,0 0-1,1 0 1,-1-1-1,-1 1 0,6-7 1,24-34-68,-23 29 50,-4 6 11,14-20-54,0 2 0,35-36 0,-53 61 38,0 0 0,0 0 1,0 1-1,0-1 0,0 1 1,1-1-1,-1 1 0,0 0 1,1 0-1,-1 0 0,0 0 1,4-1-1,-5 2 12,0 0 1,0 0-1,0 1 1,0-1-1,0 0 1,0 0-1,0 0 1,0 1-1,0-1 1,0 0-1,0 1 0,0-1 1,0 1-1,0-1 1,0 1-1,0 0 1,0-1-1,0 1 1,0 0-1,-1 0 1,1-1-1,0 1 1,-1 0-1,1 0 0,0 0 1,-1 0-1,1 0 1,-1 0-1,1 2 1,2 6 31,0 1-1,-1 0 1,0 0 0,0 0 0,-1 0 0,-1 0-1,0 12 1,1 5 84,1 14 198,-2-11-225,8 42-1,-7-63-138,-1-7 15,0 0 0,0-1 1,0 1-1,1-1 0,-1 1 1,0 0-1,1-1 1,-1 1-1,1-1 0,0 1 1,-1-1-1,1 1 0,1 0 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3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 9312,'-32'-7'4192,"14"7"-3616,10 0 384,8 3-640,-5-3-704,5 4 192,8 1-2208,10 6 1312,19 1-4384,3 4 3072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3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159 204 5824,'-3'-9'12047,"-3"15"-8649,-79 116 228,69-97-3253,6-10-182,1 0 1,-10 20 0,17-31-129,1 1 1,-1-1-1,1 1 0,-1 0 1,1 0-1,1-1 0,-1 1 0,1 0 1,0 0-1,0 0 0,0 0 1,2 8-1,-2-11-29,1 0 0,0 0 0,-1 0 1,1 0-1,0-1 0,0 1 0,0 0 0,0-1 1,0 1-1,0-1 0,1 1 0,-1-1 0,0 0 1,1 1-1,-1-1 0,1 0 0,-1 0 0,1 0 1,0 0-1,0 0 0,-1 0 0,1-1 0,0 1 1,0-1-1,0 1 0,0-1 0,0 1 0,-1-1 1,1 0-1,0 0 0,0 0 0,3-1 0,5 0 7,0 0 0,0-1 0,0 0 0,19-7 0,4-5-149,59-34-1,-80 41 107,29-17-52,-2-2 0,-1-1-1,-1-2 1,38-37-1,-75 65 55,0 1-1,0 0 0,0 0 0,0-1 0,1 1 1,-1 0-1,0 0 0,0 0 0,0-1 0,0 1 1,1 0-1,-1 0 0,0 0 0,0 0 0,0-1 0,1 1 1,-1 0-1,0 0 0,0 0 0,1 0 0,-1 0 1,0 0-1,0 0 0,1 0 0,-1 0 0,0-1 1,0 1-1,1 0 0,-1 0 0,0 1 0,0-1 0,1 0 1,-1 0-1,0 0 0,1 0 0,-1 0 0,0 0 1,0 0-1,0 0 0,1 0 0,-1 0 0,0 1 0,0-1 1,1 0-1,-1 0 0,0 0 0,0 0 0,0 1 1,0-1-1,1 0 0,-1 0 0,0 1 0,0-1 1,0 0-1,0 0 0,0 1 0,0-1 0,0 0 0,0 0 1,1 1-1,-1-1 0,0 0 0,0 1 0,1 23 137,-1-14-33,2-1-36,0 0 0,1-1 1,0 0-1,0 1 0,1-1 0,0 0 0,0 0 0,1-1 0,0 1 0,0-1 1,1 0-1,0-1 0,0 1 0,1-1 0,-1 0 0,1-1 0,0 0 0,9 5 1,-8-5-14,0 0 1,1-1 0,-1 0 0,1-1-1,0 0 1,0 0 0,0-1 0,0 0-1,0 0 1,0-1 0,1 0 0,-1-1 0,0 0-1,1-1 1,-1 0 0,0 0 0,12-4-1,-6 0-28,0-1-1,0-1 0,-1 0 0,1-1 1,-2-1-1,1 0 0,-1-1 0,-1 0 0,0-1 1,13-15-1,-7 5-40,-1-1 0,-2 0-1,0-1 1,-1-1 0,13-31 0,-24 50-21,-1 0 0,0 0 0,0 0-1,-1 0 1,1-1 0,-1 1 0,0 0 0,0-7 0,-1 11 28,0 0 1,0 1-1,0-1 1,0 0 0,0 0-1,0 0 1,0 0-1,0 1 1,0-1-1,-1 0 1,1 0-1,0 0 1,0 1 0,-1-1-1,1 0 1,-1 0-1,1 1 1,0-1-1,-1 0 1,1 1-1,-1-1 1,0 1 0,1-1-1,-1 0 1,0 1-1,1-1 1,-1 1-1,0 0 1,1-1 0,-1 1-1,0-1 1,0 1-1,1 0 1,-1 0-1,0 0 1,0-1-1,0 1 1,0 0 0,1 0-1,-1 0 1,0 0-1,0 0 1,-1 1-1,-1-1-4,-1 1-1,0 0 0,1 0 0,-1 0 0,1 1 1,-1-1-1,1 1 0,-5 3 0,-1 2-12,0 0 1,0 1-1,0 1 0,1-1 0,-13 19 1,7-9 12,4-5 72,0 1 0,1 1 0,-12 23 0,18-31-19,0 0 0,0 0 0,1 1 1,-1-1-1,2 1 0,-1 0 0,1-1 1,0 1-1,1 0 0,0 10 0,0-16-28,1 0 0,-1 1 0,1-1 0,0 0 0,0 0 0,0 0-1,0-1 1,0 1 0,0 0 0,0 0 0,0-1 0,1 1 0,-1 0-1,1-1 1,-1 1 0,1-1 0,0 0 0,-1 1 0,1-1 0,0 0-1,0 0 1,4 1 0,2 1 10,0 0 0,1-1 0,-1 0 0,12 1 0,16-1 20,1-2-1,0-1 0,66-10 1,-92 9-42,29-4 81,0-2 0,0-3 0,-1 0 0,39-18 0,-60 21-21,20-12 0,-33 18-53,-1-1 0,0 0 0,0 0 0,0-1 0,0 1 0,0-1 1,0 1-1,-1-1 0,5-7 0,-8 11-8,0 0 0,0 0 0,0 0 0,0 0 0,0 0 0,0 0 0,0 0 0,0 0 0,0-1 0,1 1 0,-1 0 0,0 0 0,0 0 1,0 0-1,0 0 0,0 0 0,0 0 0,0 0 0,0 0 0,0 0 0,0 0 0,0-1 0,0 1 0,0 0 0,0 0 0,0 0 0,0 0 0,0 0 0,0 0 0,0 0 0,0 0 0,0 0 0,0 0 0,0-1 0,0 1 0,0 0 0,0 0 0,0 0 0,0 0 0,0 0 0,-1 0 0,1 0 0,0 0 1,0 0-1,0 0 0,0 0 0,0 0 0,0 0 0,0 0 0,0 0 0,0-1 0,0 1 0,0 0 0,0 0 0,-1 0 0,1 0 0,0 0 0,0 0 0,0 0 0,0 0 0,0 0 0,-8 3-29,-9 6-88,-46 48 13,28-24 155,16-17-29,-30 30-78,43-40 55,1 0 1,0 0-1,0 1 1,1 0-1,0-1 1,-4 9-1,8-14 14,-1 1 0,1-1-1,-1 0 1,1 0-1,-1 1 1,1-1-1,0 0 1,0 1 0,0-1-1,-1 1 1,1-1-1,1 0 1,-1 1-1,0-1 1,0 0 0,0 1-1,1-1 1,-1 0-1,1 1 1,-1-1 0,1 0-1,-1 0 1,1 0-1,0 1 1,-1-1-1,1 0 1,0 0 0,0 0-1,0 0 1,0 0-1,0 0 1,0 0 0,2 0-1,-1 1 24,1-1 0,0 0 1,-1 0-1,1 0 0,0 0 0,0 0 0,0-1 1,0 1-1,-1-1 0,1 1 0,0-1 0,0 0 1,0-1-1,4 1 0,0-2-47,0 0 0,0-1 0,-1 1 0,1-1 0,-1-1 0,1 1 0,-1-1 0,0 0 0,0-1 0,7-6 0,4-6-104,27-33-1,-34 37 13,0-1 1,-1 0-1,13-28 0,-24 52 7,1 0-1,1 0 0,-1 0 0,2 0 0,1 12 0,-1 7 228,-2-21-63,2 1-1,-1 0 1,1 0 0,3 10-1,-3-17-33,-1 0 0,1 1 0,0-1-1,0 0 1,0-1 0,0 1-1,0 0 1,0 0 0,0 0-1,1-1 1,-1 1 0,1 0-1,-1-1 1,1 0 0,0 1 0,0-1-1,-1 0 1,1 0 0,0 0-1,0 0 1,4 1 0,-3-1 14,0 0 0,1-1 0,-1 0 1,0 0-1,0 0 0,0 0 0,0 0 0,0-1 1,0 0-1,0 1 0,0-1 0,0 0 0,3-2 1,39-20 12,-32 16-109,3-3 34,1-1 0,-1 0 0,-1-1 0,16-16 0,0-3 27,-1-1-1,35-48 1,40-77-158,-50 73-62,-14 30-188,-31 45 263,-10 9 125,1 0 1,-1 0-1,0 0 0,0 0 1,0 0-1,1 0 0,-1 0 1,0 0-1,0 0 0,1 0 1,-1 0-1,0 0 0,0 0 1,0 0-1,1 0 0,-1 0 1,0 0-1,0 0 1,0 0-1,1 0 0,-1 0 1,0 1-1,0-1 0,0 0 1,1 0-1,-1 0 0,0 0 1,0 0-1,1 1 0,-1 1-11,1-1-1,0 1 1,-1 0-1,1 0 0,-1 0 1,0 0-1,1 0 1,-1 0-1,0 0 1,0 0-1,-1 3 0,-2 34 12,-2-1 0,-1 0 0,-2 0 0,-20 55 0,2-24 97,-52 97-1,72-155 12,1-1-1,-2 0 0,1-1 0,-15 17 1,21-25-106,-1-1 0,1 0 0,0 1 0,-1-1 0,1 1 1,-1-1-1,1 0 0,-1 0 0,1 1 0,-1-1 0,1 0 0,-1 0 1,1 1-1,-1-1 0,1 0 0,-1 0 0,1 0 0,-1 0 0,1 0 1,-1 0-1,1 0 0,-1 0 0,1 0 0,-1 0 0,1 0 0,-1 0 1,0 0-1,1 0 0,-1-1 0,1 1 0,-1 0 0,-1-2-58,1 1 0,-1 0 0,1 0 0,0-1 0,0 1 0,0-1 0,0 1 0,0-1 0,-2-2 0,-1-5-304,1 0-1,-4-15 1,4 11 161,1 0 1,0-1 0,0-22-1,4 24 118,-1 11 63,-1 0-1,0 0 0,1 0 1,-1 0-1,0 0 0,0 0 1,0 0-1,0 0 0,0 0 1,0 0-1,0 0 0,0 0 1,0 0-1,0 0 0,0 0 1,-1 0-1,1 0 0,0 0 1,-1 0-1,1 0 0,-1 0 1,1 1-1,-2-3 0,7 15-112,-2-9 186,1 0 1,-1 0-1,1 0 1,0 0-1,0 0 0,0-1 1,0 1-1,0-1 1,7 2-1,42 12 543,-45-13-488,4 0-23,0-1-1,-1 0 1,1-1-1,0 0 1,0-1-1,0 0 1,0-1-1,0 0 1,-1-1-1,1-1 1,0 0-1,-1 0 1,0-1-1,1 0 1,-2-1-1,1 0 1,0-1-1,-1 0 1,0-1-1,10-9 1,10-10 58,-2-2 1,-1-1 0,-2-1-1,39-59 1,-57 78-39,-9 12-204,-13 22-100,-2 5 258,2 1 1,2 1-1,0 0 1,-16 62-1,26-77 81,1 0 0,-1 27 0,3-40-126,0-1-1,0 0 1,0 1-1,0-1 1,0 0 0,1 0-1,-1 1 1,0-1-1,1 0 1,-1 0-1,1 1 1,-1-1-1,1 0 1,-1 0-1,1 0 1,0 0-1,0 0 1,-1 0-1,1 0 1,0 0-1,0 0 1,0 0 0,0 0-1,0-1 1,0 1-1,0 0 1,0-1-1,1 1 1,-1-1-1,0 1 1,0-1-1,1 1 1,-1-1-1,0 0 1,0 0-1,1 0 1,-1 0-1,2 0 1,5 0-8,0-1-1,0 0 1,0 0-1,15-5 1,-17 4 10,54-18 80,90-43 0,-37 13-17,-111 49-74,3-1-4,0 0 1,0 0-1,1 1 1,-1-1 0,8 0-1,-13 2 3,1 0 1,0 0-1,0 0 0,0 0 1,0 0-1,-1 0 1,1 0-1,0 1 0,0-1 1,0 0-1,-1 0 0,1 1 1,0-1-1,0 1 0,-1-1 1,1 1-1,0-1 0,-1 1 1,1-1-1,0 1 1,-1-1-1,1 1 0,-1 0 1,1-1-1,-1 1 0,1 0 1,-1-1-1,0 1 0,1 0 1,-1 0-1,0 0 0,0-1 1,1 1-1,-1 0 1,0 0-1,0 0 0,0-1 1,0 1-1,0 0 0,0 0 1,0 1-1,-1 7 5,0 0 1,0-1-1,-1 1 0,0-1 0,-1 1 1,-3 7-1,-7 24 14,13-40-18,0 1-1,0-1 1,0 0-1,0 0 1,0 0-1,0 1 1,0-1-1,0 0 1,0 0-1,0 1 1,0-1-1,0 0 1,0 0-1,0 0 1,0 1-1,0-1 1,0 0-1,0 0 1,0 0-1,0 1 1,1-1-1,-1 0 1,0 0-1,0 0 1,0 1-1,0-1 1,0 0-1,1 0 1,-1 0-1,0 0 1,0 0-1,0 1 1,0-1-1,1 0 1,-1 0-1,0 0 1,0 0 0,1 0-1,10-1-40,15-11-11,-14 3 65,1-1 0,14-14 0,19-17 36,-41 38-47,-1 0 1,1 0 0,0 0-1,0 0 1,0 1 0,0 0 0,1 0-1,6-1 1,-11 3-3,-1 0 0,1 0 0,-1-1 0,0 1 0,1 0 0,-1 0 0,1 0 0,-1 1 0,1-1 0,-1 0 0,1 0 0,-1 0 0,0 0 0,1 0 0,-1 0 0,1 1 0,-1-1 0,1 0 0,-1 0 0,0 1 0,1-1 0,-1 0 0,0 1 0,1-1 0,-1 0 0,1 1 0,3 13 0,-6 15 0,-11 10 0,10-32 0,1 0 0,0 1 0,-3 13 0,5-20 0,0 0 0,-1 0 0,1 1 0,0-1 0,0 0 0,1 0 0,-1 0 0,0 0 0,0 0 0,0 0 0,1 0 0,-1 0 0,1 0 0,-1 0 0,1 0 0,-1 0 0,1 0 0,-1 0 0,1 0 0,0 0 0,0 0 0,-1-1 0,1 1 0,0 0 0,0 0 0,0-1 0,0 1 0,0-1 0,0 1 0,0-1 0,0 1 0,0-1 0,0 0 0,0 1 0,0-1 0,2 0 0,3 1 0,1 0 0,-1-1 0,1 0 0,11-2 0,-14 1 0,50-6 0,-1-4 0,82-26 0,-103 25-35,0-1 0,0-2 0,-1-1 0,-1-1 0,-1-2 0,35-29 0,-47 33 20,-14 12-17,-1 0 1,1 0-1,0 0 0,1 1 1,-1 0-1,0-1 1,1 1-1,0 0 1,5-2-1,-8 4 29,-1 0 1,0 0-1,0 0 1,0 0-1,0 0 1,0 0-1,0 0 1,0 0-1,0 0 1,1 0-1,-1 0 1,0 0-1,0 0 0,0 0 1,0 0-1,0 0 1,0 0-1,0 0 1,0 0-1,1 0 1,-1 0-1,0 0 1,0 0-1,0 0 1,0 1-1,0-1 0,0 0 1,0 0-1,0 0 1,0 0-1,0 0 1,0 0-1,0 0 1,0 0-1,1 0 1,-1 0-1,0 1 1,0-1-1,0 0 0,0 0 1,0 0-1,0 0 1,0 0-1,0 0 1,0 0-1,0 0 1,0 1-1,0-1 1,0 0-1,0 0 1,0 0-1,0 0 0,0 0 1,0 0-1,-1 0 1,1 0-1,0 1 1,0-1-1,0 0 1,0 0-1,0 0 1,0 0-1,-3 5 4,0 1 1,0-1-1,-1 0 1,1-1-1,-1 1 1,0-1-1,-1 1 1,-4 3-1,-45 32-21,44-33 22,-32 21 90,26-19-59,0 1-1,1 1 1,0 0 0,-14 15 0,28-25-17,-1 1 0,1 0 1,0 0-1,-1-1 0,1 1 1,0 0-1,0 0 0,0 0 1,0 0-1,1 0 0,-1 0 1,0 1-1,1-1 0,-1 3 1,1-4-10,0 0 0,1 1 1,-1-1-1,0 0 0,0 0 1,1 1-1,-1-1 0,1 0 0,-1 0 1,1 0-1,0 0 0,-1 0 1,1 0-1,0 0 0,0 0 1,0 0-1,-1 0 0,1 0 1,0 0-1,0 0 0,0-1 1,1 1-1,-1 0 0,0-1 1,0 1-1,1 0 0,3 0-5,1 1-1,-1-1 1,0 0 0,0 0-1,1 0 1,-1-1-1,0 0 1,1 0-1,-1 0 1,0 0-1,1-1 1,-1 0-1,0 0 1,0-1-1,0 0 1,1 1 0,-2-2-1,6-1 1,5-4 0,0-1 1,0-1 0,-1 0-1,16-14 1,-12 8-3,-1 0 0,-1-2 0,0 1 0,20-32 0,-37 56-55,0 0 1,0 0-1,-3 8 0,-34 87 2,5-15-14,-54 128 81,59-157-29,-3-1 1,-75 105 0,65-106 37,-120 155 146,152-199-186,-1-1-1,-16 14 1,23-23 19,-1 1 1,0 0-1,1-1 1,-1 1 0,0-1-1,0 0 1,-1 0-1,1-1 1,0 1-1,0-1 1,-9 1 0,11-2-8,1 0 1,-1 0 0,0 0-1,0 0 1,0 0 0,0 0 0,1-1-1,-1 1 1,0-1 0,1 1-1,-1-1 1,0 0 0,1 0-1,-1 0 1,0 0 0,-2-2-1,2 1-16,0 0 0,-1-1 0,1 1 0,0-1-1,0 0 1,1 0 0,-1 0 0,-1-4 0,-1-5-100,0 1 0,1 0 1,-2-23-1,2-5 40,1-1 1,3 1-1,6-55 1,-2 47 66,31-211-114,-34 246 111,0 1 0,1 0 0,1-1 0,8-18 0,-10 26 6,0 1 0,1-1 1,-1 1-1,1 0 0,0 0 1,0 0-1,0 0 0,0 0 1,0 0-1,0 1 0,1-1 1,-1 1-1,1 0 0,0 0 1,0 1-1,5-3 0,6 0-102,0 1-1,-1 1 0,1 0 0,0 1 0,27 1 1,79 13-3329,-54-5-3303,-62-7 6361,9 0-5948,-23-8 1790,-4 3 2617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3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257 240 11040,'-67'-108'5024,"-4"65"-4385,39 26 801,14 5-928,-9-8-416,9 9-96,0-3-1952,13 3 1057,18 8-2849,15 3 2080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3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399 187 10144,'-8'-9'3258,"8"9"-3196,-1 0 0,1-1 0,0 1-1,0 0 1,0 0 0,0 0 0,-1 0 0,1 0-1,0 0 1,0 0 0,0 0 0,-1 0 0,1 0-1,0 0 1,0 0 0,0 0 0,0 1 0,-1-1-1,1 0 1,0 0 0,0 0 0,0 0 0,0 0-1,-1 0 1,1 0 0,0 0 0,0 0 0,0 1-1,0-1 1,0 0 0,0 0 0,0 0 0,-1 0-1,1 1 1,0-1 0,0 0 0,0 0 0,0 0-1,0 1 1,-4 6 684,4-7-604,-14 26 1889,7-14-913,-11 26 0,-63 200 2098,-22 55-2107,52-177-740,-44 116 1315,85-209-1120,8-21-419,7-13-166,57-103-347,58-168 267,19-26 122,-63 181 233,-4 8 415,-31 37-120,17-30 656,-49 101-1032,-9 11-170,0 0 0,0 0 1,0 0-1,0 0 0,0 0 0,0 0 1,0 0-1,0 0 0,0 0 0,0-1 1,0 1-1,0 0 0,1 0 0,-1 0 1,0 0-1,0 0 0,0 0 1,0 0-1,0 0 0,0 0 0,0 0 1,0 0-1,0 0 0,1 0 0,-1 0 1,0 0-1,0 0 0,0 0 0,0 0 1,0 0-1,0 0 0,0 0 0,0 0 1,0 0-1,1 0 0,-1 0 1,0 0-1,0 0 0,0 0 0,0 0 1,0 0-1,0 0 0,0 1 0,0-1 1,0 0-1,0 0 0,0 0 0,1 0 1,-1 0-1,0 24 157,-5 47-23,-3 77 222,35 248 447,6-192-405,-8-56-434,-21-108-132,-4-28-680,1 0 0,5 20 0,-4-27-56,-1 0 0,1 0 0,0 0-1,1-1 1,4 8 0,-4-8-592,-3-2 791,1-1 0,0 1-1,1 0 1,-1 0 0,0-1 0,1 1 0,-1-1-1,0 1 1,1-1 0,0 0 0,-1 1 0,1-1-1,0 0 1,0 0 0,-1 0 0,1 0 0,3 0-1,8 3-3083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3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14048,'-21'-15'16031,"24"15"-15167,7 0-576,3 0-192,1 0-64,9 0-2592,-2 0 1408,16 0-4448,-2 0 3136,11 0-8607,7 0 6207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21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9 466 4064,'0'-14'1307,"0"13"-1207,-1 0 1,1 1 0,0-1 0,0 1 0,-1-1 0,1 0 0,0 1 0,-1-1 0,1 1 0,0-1 0,-1 1 0,1-1 0,-1 1-1,1-1 1,-1 1 0,-2-2 609,7 7 944,-4-4-1556,1 1 1,-1-1-1,1 1 1,-1-1-1,1 1 1,0-1-1,0 0 0,-1 1 1,1-1-1,0 0 1,0 1-1,1-1 0,-1 0 1,0 0-1,0 0 1,0 0-1,1 0 1,-1 0-1,1-1 0,-1 1 1,0 0-1,1-1 1,-1 1-1,1-1 0,0 1 1,-1-1-1,1 0 1,2 1-1,1-1 54,-1 0 1,1 0-1,-1-1 0,1 0 0,0 1 0,-1-2 1,1 1-1,4-2 0,40-16 736,85-38 677,-100 39-1230,0 0-1,-2-2 1,51-41 0,-77 56-281,0 0 0,0-1 0,-1 0 0,0 0 0,0-1 0,7-12 0,-10 16-45,-1 1 0,0-1-1,0 0 1,0 1 0,0-1 0,-1 0 0,1 0 0,-1 0-1,0 1 1,1-1 0,-1 0 0,-1 0 0,1 0 0,0 0-1,-1 0 1,1 0 0,-1 1 0,0-1 0,0 0 0,0 0-1,0 1 1,-3-4 0,2 1-53,-2 1 0,1 0 0,0 0 0,-1 0 0,0 0 0,0 1 0,0-1 0,0 1 0,0 0 0,-1 1 0,1-1 0,-1 1 0,0-1 0,0 2 1,0-1-1,0 0 0,0 1 0,0 0 0,0 0 0,-1 0 0,-7 1 0,5 0-50,0 0 0,0 1 0,0 0 0,0 1 0,0 0 0,1 0 0,-1 0 0,1 1 0,-1 0 0,1 1 0,0-1 0,0 1 0,-9 8 1,2 0 25,1 2 0,0 0 1,1 0-1,0 1 1,-10 20-1,16-26 121,1 2 1,0-1-1,0 1 0,1 0 0,1 0 1,0 0-1,0 0 0,1 0 0,1 1 1,-1 15-1,2-15 49,0 0 0,1 1 0,1-1 0,0 0 0,0 0 0,1 0 0,0-1 0,1 1 0,9 18-1,-9-25-2,-1 1-1,1 0 1,1-1-1,-1 0 1,1 0-1,0 0 1,0-1-1,0 1 1,1-1-1,-1 0 1,1-1-1,0 1 0,0-1 1,0-1-1,1 1 1,-1-1-1,1 0 1,-1 0-1,1-1 1,0 0-1,0 0 1,-1 0-1,1-1 0,0 0 1,9-2-1,-4 0 4,-1-1-1,1-1 0,0 0 0,-1 0 0,0-1 1,0 0-1,0-1 0,-1-1 0,12-8 1,11-12 100,37-39 0,-43 40-99,-8 8-55,-2-1-1,0-1 1,-1 0-1,-1-1 1,-1 0-1,-1-1 1,-1-1-1,-1 0 1,10-30-1,0-3-404,-24 91-310,-2 17 693,2 0-1,2 0 1,3 1-1,10 63 1,-11-109 35,0-1-1,1 1 1,4 8-1,-6-13-35,0-1 1,1 0-1,0 0 0,-1 0 1,1 1-1,0-1 0,-1 0 1,1 0-1,0 0 0,0 0 0,0 0 1,0 0-1,0 0 0,0 0 1,0-1-1,0 1 0,1 0 1,-1-1-1,0 1 0,0 0 0,1-1 1,-1 0-1,0 1 0,3-1 1,-1 0 25,0 0 1,0-1 0,0 0 0,0 0-1,0 0 1,0 0 0,0 0 0,0-1 0,0 1-1,0-1 1,-1 0 0,1 1 0,2-4-1,6-5 183,14-16 0,-24 25-221,8-8 55,228-279 211,-230 279-302,-5 5-38,0 1 1,0 0-1,0 0 1,1 0-1,-1 0 1,1 0-1,5-3 1,-8 6 46,0 0 0,0 0 0,1 0 0,-1 0 0,0-1 1,0 1-1,0 0 0,0 0 0,1 0 0,-1 0 0,0 0 0,0 1 0,0-1 0,0 0 0,0 0 0,1 0 1,-1 0-1,0 0 0,0 0 0,0 0 0,0 0 0,0 0 0,1 0 0,-1 0 0,0 0 0,0 0 0,0 1 1,0-1-1,0 0 0,0 0 0,0 0 0,0 0 0,1 0 0,-1 0 0,0 1 0,0-1 0,0 0 0,0 0 1,0 0-1,0 0 0,0 0 0,0 1 0,2 7-167,-2-7 117,1 5 67,1-1 0,0 1 0,0 0-1,0 0 1,0-1 0,1 1-1,0-1 1,0 0 0,1 0 0,0 0-1,-1 0 1,2-1 0,-1 1 0,0-1-1,1 0 1,0-1 0,0 1 0,0-1-1,0 0 1,8 4 0,-6-4 63,0 0 1,0-1 0,0 0-1,0 0 1,0-1-1,0 1 1,1-2-1,-1 1 1,0-1 0,1 0-1,-1 0 1,0-1-1,1 0 1,-1 0-1,0-1 1,12-4 0,-1-3 67,-1 0 0,-1 0 1,1-2-1,26-22 1,-38 29-120,0 0 1,-1-1 0,1 1-1,-1-1 1,0 0-1,0 0 1,0 0 0,-1-1-1,1 1 1,-1-1 0,-1 0-1,1 0 1,-1 0 0,2-8-1,-2 4-11,-1 0 0,0 0 0,0 0 0,-1 0-1,0 0 1,-3-15 0,3 24-21,0 0-1,0 0 1,0 0 0,0 0-1,-1 0 1,1 0 0,0 0-1,0 1 1,-1-1 0,1 0-1,-1 0 1,1 0 0,-1 0-1,1 0 1,-1 1 0,0-1 0,1 0-1,-1 1 1,0-1 0,1 0-1,-1 1 1,0-1 0,0 1-1,0-1 1,0 1 0,1-1-1,-1 1 1,0 0 0,0-1-1,0 1 1,0 0 0,0 0-1,-2 0 1,1 0-6,0 0 0,0 1-1,0 0 1,0-1 0,0 1 0,0 0 0,0 0 0,1 0-1,-1 0 1,0 1 0,0-1 0,1 0 0,-1 1-1,1-1 1,-2 3 0,-13 15-82,0 1-1,2 1 1,0 1-1,-20 44 1,27-49 95,0 1 0,1 0 0,1 0-1,1 0 1,0 1 0,2 0 0,-2 24 0,5-31 43,-1 0-1,5 22 1,-3-28 7,-1-1 0,0 0 0,1 0 0,0 0 0,1 0 0,-1 0 1,1 0-1,4 6 0,-6-10-16,0 0 0,0 0 0,0 0 0,0 0 0,0 0 0,1 0 0,-1-1 0,0 1 0,0 0 1,1-1-1,-1 1 0,0-1 0,1 1 0,-1-1 0,0 0 0,1 0 0,-1 1 0,1-1 0,-1 0 0,1 0 1,-1 0-1,0 0 0,1-1 0,-1 1 0,1 0 0,-1-1 0,2 0 0,4-2 58,0 0 0,0 0 1,13-9-1,-7 4 3,334-172 336,-291 156-610,-51 22 142,1 0 0,-1 1-1,1-1 1,-1 1 0,1 1 0,-1-1 0,1 1 0,6 0 0,-10 0 40,-1 1 0,1-1 0,-1 1 0,1-1 0,-1 1 0,0-1 1,1 1-1,-1 0 0,0 0 0,1 0 0,-1 0 0,0 0 0,0 0 1,0 0-1,0 0 0,0 1 0,0-1 0,0 0 0,-1 0 0,1 1 1,0-1-1,-1 1 0,1-1 0,-1 1 0,1-1 0,-1 1 0,0-1 1,1 1-1,-1-1 0,0 1 0,0 2 0,0 5 32,0-1 0,-1 1-1,0 0 1,-2 9 0,0-5 138,0 1 1,0 18-1,3-32-149,0 0 0,0 0 0,0 1 0,0-1 0,0 0 0,0 1-1,0-1 1,0 0 0,0 0 0,0 1 0,0-1 0,0 0 0,1 0 0,-1 1-1,0-1 1,0 0 0,0 0 0,0 1 0,0-1 0,1 0 0,-1 0 0,0 0 0,0 1-1,0-1 1,1 0 0,-1 0 0,0 0 0,0 0 0,1 1 0,-1-1 0,0 0-1,0 0 1,1 0 0,-1 0 0,0 0 0,0 0 0,1 0 0,-1 0 0,0 0-1,0 0 1,1 0 0,-1 0 0,0 0 0,0 0 0,1 0 0,-1 0 0,0 0 0,1 0-1,-1 0 1,0 0 0,0-1 0,1 1 0,-1 0 0,0 0 0,0 0 0,0 0-1,1-1 1,-1 1 0,0 0 0,0 0 0,1-1 0,14-11 203,-6 0-148,15-22 0,-17 24-82,0 0-1,0 0 1,16-15 0,-22 24-9,1-1 0,-1 1 0,0 0-1,1 0 1,-1 0 0,1 0 0,-1 1 0,1-1 0,-1 0 0,1 1 0,-1-1 0,1 0 0,0 1-1,0 0 1,-1 0 0,1-1 0,0 1 0,-1 0 0,1 0 0,0 0 0,0 1 0,-1-1-1,1 0 1,0 1 0,-1-1 0,1 1 0,0-1 0,-1 1 0,1 0 0,-1 0 0,1 0-1,-1 0 1,1 0 0,-1 0 0,2 2 0,3 3-6,-1 0 0,0 0 0,0 0 0,-1 1 0,1 0 0,4 11 0,19 45 139,-19-40 38,1 0-1,0-1 0,24 35 0,-31-53-104,0-1 0,0 1 1,0-1-1,1 0 0,-1 0 1,1 0-1,0 0 0,0 0 0,0-1 1,0 0-1,0 0 0,1 0 0,-1 0 1,7 1-1,-8-2-6,1 0-1,0-1 1,0 0 0,0 0 0,0 0 0,0 0-1,0-1 1,0 1 0,0-1 0,0 0-1,-1 0 1,1-1 0,0 1 0,-1-1 0,1 0-1,-1 0 1,4-2 0,2-3-13,0 0 0,-1 0 0,0-1 0,11-14 0,25-40-2229,-24 32-1488,-15 24 1810,-1-1-1,0 1 1,-1-1-1,1 1 0,3-15 1,3-5-3238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32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1104 2912,'-9'5'1446,"13"-1"1433,-2-4-2520,0 1-1,-1-1 1,1 0 0,0 0-1,-1 0 1,1 0 0,0 0-1,-1 0 1,1-1 0,0 1-1,1-1 1,14-7 429,-1-1 0,0-1 0,0 0 0,-1-1-1,0-1 1,24-24 0,-21 15-602,-1 0-1,0-1 1,-2-1-1,13-25 0,-20 34-125,60-125 419,-57 112-394,0 1 1,2 0-1,2 1 0,0 0 1,34-41-1,-49 66-100,0-1 1,1 0-1,-1 1 0,1-1 0,-1 1 0,1-1 1,-1 1-1,1-1 0,0 1 0,-1 0 1,1-1-1,-1 1 0,1 0 0,0-1 0,-1 1 1,1 0-1,0 0 0,-1 0 0,1-1 1,0 1-1,0 0 0,-1 0 0,1 0 0,1 0 1,-2 1 1,1-1 1,0 1 0,-1-1-1,1 1 1,0-1 0,-1 1-1,1-1 1,-1 1-1,1 0 1,-1-1 0,1 1-1,-1 0 1,1-1 0,-1 1-1,0 0 1,1 0 0,-1 1-1,2 5-9,0 1 0,-1-1-1,1 12 1,-2-16 36,2 37 16,-2 0 0,-9 70 0,-28 77-61,32-169 170,2 2-1,0-1 1,1 25 0,1-43-118,1-1-1,0 1 1,0-1 0,0 0 0,0 1 0,0-1 0,0 1-1,0-1 1,0 1 0,0-1 0,0 1 0,0-1 0,1 1-1,-1-1 1,0 1 0,0-1 0,0 0 0,1 1 0,-1-1-1,0 1 1,0-1 0,1 0 0,-1 1 0,0-1-1,1 0 1,-1 1 0,0-1 0,1 0 0,-1 1 0,1-1-1,-1 0 1,0 0 0,1 0 0,-1 1 0,1-1 0,-1 0-1,1 0 1,-1 0 0,1 0 0,-1 0 0,1 0 0,2 0 113,-1-1 1,1 1-1,-1-1 1,1 0-1,-1 0 1,4-2-1,-1 1-100,27-14 92,-1 0 1,0-2-1,-2-2 0,0-1 0,46-42 0,-25 12-48,78-102-1,-69 68-24,-21 29-154,-30 42 56,1 2-236,-8 14 119,-2 10 32,-11 55-23,-8 37 130,4-45 7,7-29 73,1 0 1,1 0-1,2 0 1,-2 42 0,7-69-5,0 0 1,1 0-1,-1 0 1,0 0-1,1 0 1,0 0-1,0 0 1,0 0-1,0 0 1,0 0-1,3 5 1,-3-7-16,0 0 0,0 0 0,0 0 0,0 0 0,1 0 0,-1 0 0,0 0 0,0 0 0,1 0 0,-1-1 0,0 1 1,1 0-1,-1-1 0,1 1 0,-1-1 0,1 0 0,-1 1 0,1-1 0,-1 0 0,1 0 0,-1 0 0,1 0 0,-1 0 0,1 0 1,2-1-1,0 0 12,1-1 0,-1 1 0,0-1 1,1 0-1,-1 0 0,0 0 0,0-1 0,0 0 1,0 1-1,-1-1 0,7-7 0,2-3 22,18-26 0,-16 20-18,98-153 134,-80 120-174,-6 3-339,-31 60 180,1 1 0,-5 19 1,2-6 77,-3 9 53,1 0 0,2 1 0,1 0 0,-2 61 0,7-94 36,1-1-1,0 1 0,0 0 0,0 0 1,0-1-1,0 1 0,1 0 0,-1 0 1,0-1-1,1 1 0,-1 0 0,1-1 1,0 1-1,0 0 0,0-1 0,-1 1 1,1-1-1,0 0 0,1 1 0,-1-1 1,0 0-1,0 1 0,1-1 0,-1 0 1,0 0-1,1 0 0,-1 0 0,1-1 1,-1 1-1,1 0 0,0 0 0,-1-1 1,1 1-1,0-1 0,0 0 0,-1 1 1,1-1-1,0 0 0,2 0 0,6-1 84,0 0 0,0-1 0,0 0 0,0 0 0,13-6-1,-21 7-100,20-7 30,-1-2 0,0 0 0,0-2 0,-1 0-1,0-1 1,-1-1 0,0-1 0,-2-1 0,0 0 0,0-1 0,-2-1 0,0-1 0,23-37 0,-27 37-76,-9 12-18,2 1 1,-1 0-1,1 0 0,0 0 0,7-7 1,-12 15 1,0 1 1,0-1 0,1 1-1,-1-1 1,0 1 0,1-1 0,0 1-1,0 3 1,-3 35 58,2-28-36,-1 17-38,0-15 77,1-1 0,1 1 0,0-1 0,4 26 0,-3-37 22,0 0 1,0 1-1,0-1 0,1 0 1,-1 0-1,1 0 0,0 0 0,0 0 1,3 3-1,-4-5-3,0 0-1,0 1 0,0-1 1,0 0-1,1 0 1,-1 0-1,1 0 1,-1 0-1,1 0 1,-1 0-1,1-1 1,-1 1-1,1 0 1,-1-1-1,1 0 0,0 1 1,-1-1-1,1 0 1,0 0-1,0 0 1,1 0-1,8-3 11,-1 0-1,0-1 0,0 0 0,0-1 1,0 0-1,14-10 0,-5 3-44,53-28 52,3 3 1,114-40 0,-98 46-169,-87 29 128,-12 7 0,-60 52-80,-34 30-190,84-69 230,1 0-1,0 2 1,-18 26-1,32-41 62,0 0-1,1-1 1,0 1 0,-1 0-1,2 0 1,-1 1-1,0-1 1,0 6 0,2-10-16,0 1 1,-1-1-1,1 0 1,0 0 0,0 1-1,1-1 1,-1 0 0,0 0-1,0 1 1,0-1 0,1 0-1,-1 0 1,1 1-1,-1-1 1,1 0 0,-1 0-1,1 0 1,0 0 0,0 0-1,-1 0 1,1 0 0,0 0-1,0 0 1,0 0-1,0-1 1,0 1 0,0 0-1,0-1 1,0 1 0,0 0-1,1-1 1,-1 1-1,0-1 1,0 0 0,0 1-1,1-1 1,-1 0 0,0 0-1,3 0 1,15 0 90,0 0-1,0-2 1,0 0 0,37-9-1,-44 8-93,7-1 19,-1-1-1,1-1 1,-1 0 0,0-1 0,-1-1-1,0-1 1,0-1 0,23-17 0,-27 16 4,-1-1 0,-1-1 0,0 0 0,-1 0 0,15-26 0,36-83 16,-20 38-30,28-35 254,-21 38-55,-4 2-345,-3-2 0,59-170 0,-98 244 136,-2 6-22,1 0 1,-1 0-1,1 0 1,-1-1-1,1 1 0,-1 0 1,0-1-1,1 1 1,-1 0-1,0 0 0,0-1 1,0 1-1,0-1 1,0 1-1,0 0 0,-1-1 1,1 1-1,0 0 0,-2-3 1,2 4 12,0 0 0,0 0 1,-1 0-1,1 0 0,0 0 0,0 0 0,-1 0 1,1 0-1,0 0 0,0 0 0,-1 0 1,1 0-1,0 0 0,0 1 0,0-1 1,-1 0-1,1 0 0,0 0 0,0 0 0,0 0 1,-1 0-1,1 1 0,0-1 0,0 0 1,0 0-1,-1 0 0,1 1 0,0-1 1,0 0-1,0 0 0,0 0 0,0 1 0,0-1 1,0 1-1,-27 31-197,2 2 1,-40 70 0,40-60 170,2 0 0,2 1 0,2 1 0,2 0 0,2 2 0,2 0 0,-9 60 0,21-98 19,-11 125 63,12-118-1,0 0 1,1-1 0,1 1 0,1 0 0,0-1 0,7 19 0,-8-29-36,0 0 0,1 0 1,0-1-1,0 1 0,1-1 0,0 0 1,0 0-1,0 0 0,0 0 1,1 0-1,-1-1 0,1 0 1,0 0-1,1-1 0,-1 1 0,1-1 1,-1 0-1,1 0 0,0-1 1,0 0-1,0 0 0,0 0 1,1-1-1,-1 0 0,8 0 1,7 0 31,0-1-1,0-1 1,0-2 0,0 0 0,0 0 0,0-2 0,35-13 0,-45 13-23,-1 1 0,0-1 0,0-1 0,0 0 0,-1-1 0,0 1 0,0-2 1,0 1-1,-1-1 0,-1-1 0,1 1 0,-1-1 0,0-1 0,-1 1 0,0-1 0,4-10 0,-3 0-28,-1 0 0,0 0 0,-1-1-1,-2 1 1,2-26 0,-4 44-6,-1 0-1,0 0 1,1 0-1,-1 0 1,0 0-1,0 0 1,0 0-1,-1 0 1,1 0-1,0 0 1,-1 0-1,1 0 1,-1 0-1,0 1 1,1-1-1,-2-2 1,1 3 9,1 1 0,-1 0 1,1-1-1,-1 1 0,1 0 0,0-1 1,-1 1-1,1 0 0,-1-1 0,1 1 0,-1 0 1,0 0-1,1 0 0,-1 0 0,1 0 1,-1 0-1,1 0 0,-1-1 0,1 1 1,-1 1-1,1-1 0,-1 0 0,0 0 0,1 0 1,-1 0-1,1 0 0,-1 0 0,1 1 1,-1-1-1,1 0 0,-1 0 0,1 1 1,0-1-1,-1 0 0,0 1 0,-20 16-12,17-13-8,-25 24-34,1 2 1,1 1-1,2 1 1,-39 63-1,61-89 37,-1 0 0,1 1 1,0-1-1,1 1 0,-1 0 1,1-1-1,1 1 0,-1 0 0,1 1 1,0 10-1,1-14 33,0-1 0,1 0 0,-1 0 0,1 0 0,0 0 0,0 0 0,0 0 0,0 0 0,1 0 0,-1 0 0,1 0 1,0-1-1,-1 1 0,1-1 0,0 1 0,1-1 0,-1 0 0,0 1 0,1-1 0,-1 0 0,1-1 0,0 1 0,-1 0 0,1-1 0,5 2 0,4 3 22,1-2 1,-1 0-1,1 0 0,0-2 0,0 1 0,0-1 0,0-1 0,0-1 0,0 0 1,1 0-1,-1-1 0,0-1 0,0 0 0,22-7 0,269-119 206,-185 60-240,-116 66 0,-3 2 0,7-4 0,-1 1 0,0-2 0,0 1 0,-1 0 0,1-1 0,-1 0 0,0 0 0,5-7 0,-8 3-1,-6 7-36,-10 5-69,-7 9 5,1 1 0,0 1-1,-21 20 1,-50 55 10,84-82 89,1 0 1,0 0-1,1 1 0,0 0 0,-5 9 0,9-14 6,0-1-1,0 0 0,0 1 1,0-1-1,1 1 0,-1-1 0,1 1 1,0-1-1,0 1 0,0 4 1,0-6 5,1 1 0,-1 0 0,1-1 0,-1 1 0,1-1 0,0 1 0,-1-1 0,1 0 0,0 1 0,0-1 0,0 0 0,0 1 0,0-1 0,0 0 0,0 0 0,1 0 0,-1 0 1,2 1-1,3 1 3,-1-1 0,1 0 0,-1 0 0,1 0 1,0 0-1,-1-1 0,1 0 0,0-1 1,0 1-1,0-1 0,0 0 0,11-2 1,4-1 156,0-1 0,26-8 0,-35 8-112,5-1 47,24-10 0,-36 12-92,1 0 1,-1 0 0,0 0-1,0-1 1,0 1 0,0-1 0,0 0-1,4-7 1,-3 4-6,-1 0 0,-1-1 0,0 1 0,0-1 0,0 0 0,-1 0 0,0-1 0,-1 1 0,3-15 0,-4 19-12,0 0 1,-1-1-1,1 1 0,-1-1 1,0 1-1,0 0 1,-1-1-1,1 1 0,-1-1 1,0 1-1,0 0 1,-1 0-1,1-1 0,-1 1 1,0 0-1,0 0 1,0 1-1,0-1 0,-1 0 1,-5-5-1,5 6-13,0 1 0,0 0 0,-1 0 0,1 1 0,0-1 0,-1 1 0,1-1 0,-1 1 0,0 0 0,1 0 0,-1 1 0,-6-1 0,-1 0-70,1 1 1,-21 3 0,12 0 84,0 2 0,1 0-1,-30 13 1,26-10 118,22-8-117,0 0 1,0 0 0,0 0-1,0 0 1,0 0 0,0 0 0,0 0-1,1 0 1,-1 1 0,0-1 0,0 0-1,0 0 1,0 0 0,0 0-1,0 0 1,0 0 0,0 0 0,0 0-1,0 0 1,0 0 0,0 1 0,0-1-1,0 0 1,0 0 0,0 0-1,0 0 1,0 0 0,0 0 0,0 0-1,0 0 1,-1 0 0,1 0 0,0 1-1,0-1 1,0 0 0,0 0-1,0 0 1,0 0 0,0 0 0,0 0-1,0 0 1,0 0 0,0 0 0,0 0-1,-1 0 1,13 0-47,93-22 374,-70 13-435,0 1-1,1 3 0,46-3 1,-74 8 87,0 0-1,0 1 1,-1 0-1,1 0 1,0 1 0,-1 0-1,1 1 1,11 4 0,-15-5 14,-1 0 1,0 0 0,0 0-1,0 0 1,0 1 0,0-1 0,0 1-1,0 0 1,-1 0 0,1 0 0,-1 0-1,0 0 1,0 0 0,0 1 0,0-1-1,-1 1 1,1-1 0,-1 1-1,1 5 1,0 0 12,-1 0-1,-1 0 1,0 0-1,0 0 1,0-1-1,-1 1 1,-3 12-1,-2 4 47,-12 27-1,11-32-16,7-20-22,-1 1 1,1 0-1,0-1 1,0 1-1,0-1 1,0 1-1,-1-1 1,1 1-1,0 0 0,0-1 1,0 1-1,0-1 1,0 1-1,0 0 1,1-1-1,-1 2 1,0-2 1,0 0 0,1 0 0,-1 0 0,0 1 0,0-1 1,0 0-1,1 0 0,-1 0 0,0 0 0,0 0 1,0 0-1,1 0 0,-1 0 0,0 0 0,0 0 0,1 0 1,-1 0-1,0 0 0,0 0 0,1 0 0,-1 0 0,0 0 1,0 0-1,1 0 0,-1 0 0,0 0 0,0 0 1,1 0-1,1-2 43,1 1 0,0 0 1,-1-1-1,1 0 0,-1 1 1,4-4-1,63-71 261,1 0-380,-60 66 50,6-6-57,1 1 0,1 0 0,0 1 0,36-20 0,-53 33 51,1 0 0,0 0 1,0 0-1,0 0 1,0 1-1,0-1 0,0 1 1,0 0-1,0 0 1,0-1-1,4 2 0,-5-1 2,0 0 1,0 1-1,0-1 0,-1 0 0,1 1 0,0-1 0,0 1 0,0 0 1,0-1-1,0 1 0,-1 0 0,1-1 0,0 1 0,0 0 0,-1 0 0,1 0 1,-1-1-1,1 1 0,-1 0 0,1 0 0,-1 0 0,0 0 0,1 0 0,-1 2 1,4 11-46,-2 0 1,0 1 0,-1-1 0,0 1 0,-2 16 0,0-17 79,1-1-1,0 1 1,1-1 0,1 1 0,0-1-1,6 20 1,-7-30 26,0 0-1,0 0 0,1 0 1,-1-1-1,1 1 0,0 0 1,0 0-1,0-1 0,0 0 1,0 1-1,0-1 0,1 0 1,-1 0-1,1 0 0,0 0 1,-1 0-1,1-1 0,0 1 1,0-1-1,0 0 0,0 0 1,0 0-1,0 0 0,1-1 1,-1 1-1,0-1 0,0 1 1,1-1-1,-1 0 0,0-1 1,6 0-1,2-1 14,0-1-1,0 0 1,0-1 0,0 0 0,-1 0 0,0-1-1,0-1 1,0 0 0,0 0 0,-1-1-1,14-13 1,-10 5-16,-1-1-1,0-1 0,-2 1 1,0-2-1,9-20 1,34-97 124,-47 117-165,8-21 10,22-57-115,-29 81 25,0 0-1,1 0 1,19-25-1,-19 33-58,-5 11-140,-3 16-115,-1-15 451,-13 138-339,6-72 343,-17 97-62,17-134 46,-12 34 1,6-25 463,14-42-490,0 0 1,0 0 0,0 0 0,-1 0 0,1-1 0,0 1 0,0 0 0,-1 0 0,1 0 0,-1-1 0,1 1 0,-1 0 0,1 0 0,-1-1 0,0 1 0,1-1 0,-1 1 0,0 0 0,1-1 0,-1 1 0,0-1 0,0 0 0,-1 2 0,1-2-5,0-1 1,0 1-1,0 0 0,0 0 0,0 0 0,0-1 1,0 1-1,0 0 0,1-1 0,-1 1 0,0-1 0,0 1 1,0-1-1,0 1 0,1-1 0,-1 0 0,-1-1 1,-4-4 12,1-1 1,-1 0-1,-6-12 0,12 18-30,-4-13-93,4 13 88,0 1-1,0-1 1,0 0-1,0 0 1,0 0-1,0 0 1,-1 0-1,1 1 1,0-1-1,-1 0 1,1 0-1,0 1 1,-1-1-1,1 0 1,-1 0-1,1 1 1,-1-1-1,1 0 1,-2 0-1,27 0-30,36 3 0,80 4 298,-30-3-101,-79-2 41,62-5 0,-41-5-3968,-66 10-5918,-8 6 5360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52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41 188 9376,'-40'-3'4832,"48"-2"-3456,10 5-864,32-7 1471,13 2-1119,22-7-96,0 1-512,14-9-32,-4 3-128,13-6-128,-13 6 0,-11-6-2784,-15 6 1537,-30 1-3457,-7 4 2688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11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1313 3328,'-19'0'1061,"18"0"-968,1 0 1,0 0-1,0 0 0,-1-1 0,1 1 0,0 0 0,-1 0 0,1 0 1,0 0-1,-1 0 0,1 0 0,0 0 0,0 1 0,-1-1 0,1 0 1,0 0-1,-1 0 0,1 0 0,0 0 0,0 0 0,-1 0 1,1 1-1,0-1 0,0 0 0,-1 0 0,1 0 0,0 1 0,0-1 1,-1 0-1,8 6 3215,-5-5-2994,0 0 0,1-1 0,-1 1 0,0 0 0,0-1 0,1 1 0,-1-1 0,0 0 0,4 1 0,0-3-1,-1 0 1,1 0 0,-1-1 0,1 1 0,-1-1-1,0 0 1,0-1 0,0 1 0,8-9 0,2-4 292,22-26 1,50-81 481,-54 76-896,18-26 130,88-131 306,-113 162-427,-3-2 0,35-88-1,-23 32-594,-35 100 387,0 0 1,0 0 0,0-1 0,0 1-1,0 0 1,0 0 0,0 0 0,0 0-1,0 0 1,0 0 0,0 0 0,1 0-1,-1 0 1,0-1 0,0 1 0,0 0-1,0 0 1,0 0 0,0 0 0,0 0 0,0 0-1,0 0 1,0 0 0,0 0 0,0 0-1,0 0 1,1 0 0,-1 0 0,0 0-1,0 0 1,0 0 0,0-1 0,0 1-1,0 0 1,0 0 0,0 0 0,1 0-1,-1 0 1,0 0 0,0 0 0,0 0-1,0 0 1,0 1 0,0-1 0,0 0-1,0 0 1,0 0 0,1 0 0,-1 0-1,0 0 1,0 0 0,0 0 0,0 0-1,0 0 1,0 0 0,0 0 0,0 0-1,0 0 1,0 0 0,0 1 0,5 8-233,1 15 21,0 36 85,-2-1 0,-3 1-1,-9 81 1,3-92 186,-4 42 86,-21 92 0,26-168-47,0-1 0,-1 1 0,-8 13 0,13-25-63,-1-1 1,0 0 0,0-1 0,0 1-1,0 0 1,0 0 0,0 0-1,0 0 1,-1-1 0,1 1 0,-1-1-1,1 1 1,-1-1 0,0 0-1,1 1 1,-1-1 0,0 0 0,0 0-1,0 0 1,-2 0 0,2 0-10,1-1 0,-1 1 0,0-1 1,1 0-1,-1 1 0,0-1 0,1 0 1,-1 0-1,0 0 0,1 0 0,-1-1 1,0 1-1,1 0 0,-1-1 0,0 1 1,1-1-1,-1 0 0,1 1 0,-1-1 1,1 0-1,-1 0 0,1 0 0,0 0 1,0 0-1,-1 0 0,1-1 0,0 1 1,-1-2-1,-3-3 55,0-1 1,0 0 0,1 0-1,-4-11 1,-6-12 34,1 0 0,-10-40 1,15 45-152,6 21-67,0-1 0,0 0 0,1 0 0,0 1 1,-1-9-1,2 13 94,0 0 0,0-1 1,0 1-1,0 0 0,1-1 0,-1 1 1,0 0-1,0-1 0,0 1 1,0 0-1,0 0 0,0-1 0,1 1 1,-1 0-1,0-1 0,0 1 1,0 0-1,1 0 0,-1 0 0,0-1 1,0 1-1,1 0 0,-1 0 1,0 0-1,0-1 0,1 1 0,-1 0 1,0 0-1,1 0 0,-1 0 1,0 0-1,1 0 0,-1 0 0,1 0 1,14 0-181,-10 1 169,63 1 189,0-3-1,81-11 1,-109 7-44,-1-2 0,0-1 0,0-2 0,-1-1 0,0-3 0,-1 0 0,42-24 0,-43 18 18,0-2 1,48-38 0,-46 25-95,-1-1 1,-2-2 0,-1-2 0,31-47 0,-31 35-13,-3-1 0,-1-2 0,-3-1 0,-2-1 0,27-98 0,-47 134-211,5-38 0,-10 57 179,-1-20-388,1 22 378,0 0 1,0 0-1,0 0 0,0 0 0,0-1 0,0 1 1,0 0-1,0 0 0,0 0 0,0 0 1,-1-1-1,1 1 0,0 0 0,0 0 0,0 0 1,0 0-1,-1 0 0,1-1 0,0 1 0,0 0 1,0 0-1,0 0 0,-1 0 0,1 0 0,0 0 1,0 0-1,0 0 0,-1 0 0,1 0 0,0 0 1,0 0-1,0 0 0,-1 0 0,-11 8-314,-14 22 73,-26 38 0,44-57 193,-22 34 14,2 2 0,1 0-1,3 2 1,2 0 0,2 2 0,-22 86 0,36-113 89,0 1 0,2 0 0,-2 48 0,6-65-2,0 0 0,1 0 0,0 0 0,0 0 0,0 0 0,1 0 0,1-1 0,-1 1 0,1 0 0,0-1 0,1 0 0,0 0 1,0 0-1,1 0 0,-1-1 0,8 7 0,-6-6 24,1-2 0,0 1 0,0-1 1,1 0-1,0 0 0,-1-1 0,1 0 1,1-1-1,-1 1 0,1-2 1,-1 1-1,1-1 0,0 0 0,0-1 1,0 0-1,0-1 0,-1 0 0,1 0 1,11-2-1,-7 0-19,0 0 0,0-2 0,0 1-1,-1-2 1,1 1 0,-1-2 0,0 0 0,0 0 0,-1-1 0,0 0 0,0-1 0,13-13 0,-3 0-68,-1-1 0,-1 0 0,29-48 0,-43 62-85,-5 9-71,-6 13-55,-17 25-9,-16 33 132,35-63 66,0 0 1,1 0-1,0 1 0,1-1 0,0 1 0,-1 13 1,2-15 67,1 0 1,0 0 0,1-1-1,-1 1 1,1 0 0,3 10-1,-3-16 3,-1 0 0,1 0 0,0 0 0,0 0 0,0-1 0,0 1 0,0 0 0,0 0 0,0-1 0,1 1 0,-1-1 0,1 0 0,-1 1 0,1-1 0,-1 0 0,1 0 0,0 0 0,-1 0 0,1 0 0,0 0 0,0 0 0,0 0 0,0-1 0,0 1 0,0-1 0,0 0 0,0 1 0,0-1 0,3 0 0,-1-1 17,0 1 1,1-1 0,-1 0-1,0 0 1,1-1 0,-1 1-1,0-1 1,0 0 0,0 0-1,0 0 1,-1 0-1,1-1 1,5-5 0,0 1 80,-1-2 1,0 0-1,13-17 0,-18 22-132,0 0 0,0-1-1,-1 1 1,0 0 0,0-1-1,0 0 1,0 1 0,-1-1-1,0 0 1,0 0 0,0 0-1,-1 0 1,1 1 0,-1-1-1,0 0 1,-1 0 0,1 0-1,-1 0 1,0 0 0,0 0-1,-1 0 1,1 1 0,-1-1-1,0 1 1,0-1 0,-1 1-1,1 0 1,-4-5 0,3 6-13,0 1 0,1-1 1,-1 1-1,0 0 1,0 0-1,0 0 0,0 0 1,-1 0-1,1 1 0,0-1 1,-1 1-1,1 0 1,-6-1-1,2 1-12,1 0 1,0 1-1,-1-1 1,1 2-1,-1-1 1,-9 2-1,7-2 66,13-3 4,-3 3-46,7-2-24,0 1 1,1 0 0,-1 1-1,0-1 1,0 2 0,0-1-1,0 1 1,1 0 0,-1 1-1,0 0 1,-1 0 0,1 1-1,0 0 1,-1 0 0,1 1-1,-1 0 1,0 0 0,0 1-1,-1 0 1,1 0 0,-1 0-1,0 1 1,-1 0 0,1 0-1,-1 1 1,0-1 0,-1 1-1,0 0 1,0 0 0,0 1-1,4 12 1,0 7 3,-2-1-1,0 1 1,-2 0-1,-1 0 1,0 40-1,-14 139 89,11-205-61,-1 10 15,-24 200 27,25-210-45,-1 4 119,0 1 0,-1 0 0,1-1 0,-1 0-1,0 1 1,0-1 0,-6 10 0,5-13 473,2-10-145,1 0-309,1 0 1,0 0-1,1 1 1,3-14-1,70-212-166,-56 186 33,2 0 0,48-78 0,25-18-152,-82 124 116,0 2 0,1 0 0,0 0 0,1 1 0,30-24 0,-42 38 6,0 1-1,0-1 0,0 1 1,0-1-1,1 1 0,-1 0 0,0 0 1,1 0-1,-1 0 0,5 0 1,-6 1 14,0 0 1,0 0-1,0 0 1,0 0-1,0 1 0,0-1 1,0 0-1,-1 0 1,1 1-1,0-1 1,0 1-1,0-1 1,0 1-1,0-1 1,-1 1-1,1-1 1,0 1-1,-1 0 0,1-1 1,0 1-1,-1 0 1,1 0-1,-1-1 1,1 1-1,-1 0 1,1 0-1,-1 0 1,0 0-1,1 0 0,-1 1 1,2 4-25,0 0 1,-1 0-1,0 0 0,-1 0 0,1 0 1,-1 0-1,0 0 0,-1 0 1,1 0-1,-2 6 0,-4 11 41,-9 28 0,5-19 24,-6 19 156,-26 61 0,39-107-132,1 0 0,0-1 0,-1 1 0,0-1 0,0 0 0,0 0 0,-7 7 0,9-10-41,0-1 0,0 1 0,0 0 0,0 0 0,0-1 0,0 1 0,-1 0 0,1-1 0,0 1 0,0-1 1,-1 0-1,1 1 0,0-1 0,0 0 0,-1 0 0,1 0 0,0 0 0,-1 0 0,1 0 0,0 0 1,-1 0-1,1 0 0,0-1 0,-1 1 0,1-1 0,0 1 0,0-1 0,0 1 0,-1-1 0,1 0 1,0 1-1,0-1 0,0 0 0,0 0 0,0 0 0,0 0 0,0-1 0,-4-4 12,0 0 0,0 0 0,1-1 1,0 1-1,0-1 0,1 0 0,0 0 0,-3-9 0,3 5-27,0 0 1,0 0-1,1 0 1,1 0-1,-1-14 1,2 24-9,0-1-1,1 1 1,-1 0-1,0 0 1,0 0 0,1 0-1,-1-1 1,0 1 0,1 0-1,0 0 1,-1 0 0,1 0-1,-1 0 1,1 0 0,0 0-1,0 0 1,0 0 0,-1 0-1,1 1 1,0-1-1,0 0 1,0 0 0,0 1-1,0-1 1,1 1 0,-1-1-1,0 1 1,0-1 0,0 1-1,0 0 1,1 0 0,-1-1-1,0 1 1,0 0 0,0 0-1,3 1 1,2-1-11,0 0 0,-1 0 0,1 1 0,0 0-1,-1 0 1,9 4 0,-1-1 43,0 0 0,0-1 0,0 0-1,0-1 1,1 0 0,-1-1 0,1 0 0,-1-1 0,1-1-1,-1 0 1,0-1 0,1-1 0,17-5 0,115-46 248,-101 36-243,1-2 54,71-40 0,-90 43-89,0-1-1,-1-1 1,37-37 0,-22 23-267,-40 28 235,-1 11-71,-5 127-164,3-110 302,-2 0 1,0 0-1,-14 39 0,12-44-39,3-8 49,0 0-1,-1 0 1,0 0 0,-8 12 0,11-20-14,-1 0 0,1 0 0,-1 0-1,0 0 1,0 0 0,1 0 0,-1 0 0,0-1 0,-1 1 0,1-1 0,0 1 0,0-1 0,0 0-1,-1 0 1,1 0 0,-1 0 0,1-1 0,-1 1 0,1 0 0,-1-1 0,1 0 0,-1 0 0,-4 0 0,0-1 24,-1 0 1,0-1 0,1 0-1,-1 0 1,1-1-1,0 0 1,0 0 0,0-1-1,0 0 1,-12-9 0,-3-5 178,-32-33 0,51 49-220,-4-5 10,3 4-31,0-1 0,0 1 0,0-1 0,-3-4 0,7 7 12,0 1-1,-1-1 1,1 1-1,0 0 1,0-1 0,-1 1-1,1-1 1,0 1-1,0 0 1,0-1 0,0 1-1,-1-1 1,1 1-1,0-1 1,0 1 0,0-1-1,0 1 1,0-1-1,0 1 1,0-1 0,0 1-1,0-1 1,1 1-1,-1-1 1,0 1 0,0 0-1,0-1 1,0 1-1,1-1 1,-1 1 0,0-1-1,0 1 1,1 0-1,-1-1 1,0 1 0,1 0-1,-1-1 1,0 1-1,1 0 1,-1-1 0,1 1-1,-1 0 1,0 0-1,1 0 1,-1-1 0,1 1-1,-1 0 1,1 0-1,-1 0 1,1 0 0,0 0-1,10-3-10,1 2 0,0-1 0,0 2 0,-1-1 1,1 2-1,23 3 0,-14-2 42,60 7 114,74 5-552,-138-15-1933,-15-3-590,-7-2 423,-4-3 518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11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65 6048,'-13'-20'2752,"40"20"-2400,9 0 1152,4 0-896,46-5 1472,4 5-1216,31-8 96,-8 5-576,22-9-32,-9 7-224,-1-3 64,-12 8-96,-10-3-1536,-22 6 768,-4 5-6976,-9 9 4224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13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0 473 3808,'3'1'7577,"-1"-1"-7301,-1 0 1,0 0-1,0 0 1,0 0 0,0 0-1,1 0 1,-1 0-1,0-1 1,0 1-1,0 0 1,2-2 0,4-2 83,-1-1 1,0 0 0,0 0-1,0 0 1,-1-1-1,6-7 1,21-21 234,18-7-86,69-43 0,38-30-203,-139 99-268,0-2 0,-1 0 0,-1-1 0,0 0 0,23-38 0,-30 42-317,-11 18-108,-13 22-115,15-26 502,-24 39-202,-26 58 0,44-85 218,2 0 1,-1 0-1,2 0 1,0 1-1,0 0 1,1-1-1,1 1 1,0 0-1,1 25 0,1-34 61,-1 1-1,1-1 0,0 0 0,0 0 0,1 0 0,-1 0 1,1 0-1,0 0 0,0-1 0,0 1 0,0-1 0,1 1 0,0-1 1,-1 0-1,1 0 0,3 3 0,-3-4 1,0 0 1,0 0-1,0-1 0,0 1 0,0-1 1,1 0-1,-1 1 0,0-2 0,1 1 1,-1 0-1,0-1 0,1 1 1,-1-1-1,1 0 0,-1 0 0,1-1 1,-1 1-1,1-1 0,-1 1 0,5-3 1,3 0 72,0-2-1,0 0 1,-1 0 0,17-11 0,40-33 123,-3 2-138,-5 11-140,97-42-1,-150 76-30,19-8-94,-24 10 125,0 0 0,0-1 0,0 1 0,0 0 0,1 0 0,-1 0 0,0 0 0,0 0 0,0 0 0,0 1 0,0-1 0,0 0 0,0 0 0,1 1 0,-1-1 0,0 1 0,0-1 0,0 1 0,1 1 0,-1-2 2,-1 1 1,0-1-1,1 1 1,-1 0-1,0-1 1,0 1-1,1 0 1,-1-1 0,0 1-1,0 0 1,0-1-1,0 1 1,0 0-1,0-1 1,0 1-1,0 0 1,0-1-1,0 1 1,0 0-1,0-1 1,-1 1 0,1 0-1,0-1 1,0 1-1,-1 0 1,-11 22-54,8-17 58,-74 133 57,74-131 85,0 0 0,1 0 0,-4 14 0,7-22-135,0 0 1,0 0-1,0 0 0,-1 0 0,1 1 1,0-1-1,0 0 0,0 0 0,0 0 1,0 0-1,0 0 0,0 0 0,0 1 1,0-1-1,0 0 0,1 0 0,-1 0 1,0 0-1,0 0 0,0 0 0,0 1 1,0-1-1,0 0 0,0 0 0,0 0 1,0 0-1,0 0 0,0 0 0,0 0 1,0 0-1,1 0 0,-1 1 0,0-1 1,0 0-1,0 0 0,0 0 1,0 0-1,0 0 0,0 0 0,1 0 1,-1 0-1,0 0 0,0 0 0,0 0 1,0 0-1,0 0 0,0 0 0,1 0 1,-1 0-1,0 0 0,0 0 0,0 0 1,0 0-1,0 0 0,0 0 0,1 0 1,-1 0-1,0-1 0,8-2 85,63-48 312,-39 28-393,59-34 0,-62 42-141,2 1 0,44-13 0,-74 26 109,1 1 0,0 0 0,0-1 0,-1 1 0,1 0 0,0 0 0,0 0 0,-1 0 0,1 0 1,0 0-1,0 0 0,0 1 0,-1-1 0,1 1 0,0-1 0,-1 1 0,1 0 0,2 1 0,-1 0 10,-1 0-1,0 0 1,0 0 0,0 0 0,0 0-1,0 0 1,-1 1 0,1-1 0,-1 1-1,3 3 1,0 5 36,-1 1 1,0-1-1,0 0 0,2 20 1,-4-15-525,-1 23 0,0-14-3064,0-24 3231,0 0 0,0 0 0,-1 0 1,1 0-1,0 0 0,0 0 0,0 0 0,-1 0 0,1 0 0,0 0 0,-1 0 0,1 0 0,-2 1 1,2 2-1431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13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43 5888,'-21'-35'2688,"7"30"-2336,9 2-192,5 6-160,5-3-352,4 5 192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16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70 3552,'43'-9'2058,"-32"7"482,6 0-246,-16 2-2200,-1-1 0,0 1 0,1 0 0,-1 0 0,1 0 0,-1 0 0,0 0 0,1-1 0,-1 1 0,0 0 0,1 0 0,-1 0 0,0-1 0,1 1 1,-1 0-1,0-1 0,1 1 0,-1 0 0,0 0 0,0-1 0,1 1 0,-1-1 0,0 1 0,0 0 0,0-1 0,0 1 0,1-1 0,-2 0-35,1 1 0,0 0 0,-1-1 0,1 1 0,0 0 0,-1-1 0,1 1 0,0 0 0,-1-1 0,1 1 0,-1 0 0,1 0 0,-1 0 0,1-1 0,0 1 0,-1 0 1,1 0-1,-1 0 0,1 0 0,-1 0 0,0 0 0,-14-2 279,13 2-284,-14 0 115,0 1 0,0 0 0,0 1 0,1 1 0,-1 0 0,-28 11 1,27-8-41,0 1 1,0 1 0,1 0-1,0 1 1,-24 18 0,30-19-47,1 0 0,0 0 0,0 1 1,1 0-1,0 0 0,1 1 0,0 0 1,0 1-1,-6 13 0,11-20 21,0 1 1,1 0-1,-1 0 1,1 0-1,-1 8 0,2-12-55,0 1-1,0-1 1,0 1 0,0-1-1,0 1 1,0-1-1,0 1 1,0-1 0,1 1-1,-1-1 1,1 1 0,-1-1-1,1 0 1,-1 1-1,1-1 1,0 1 0,0-1-1,0 0 1,0 0-1,0 0 1,0 0 0,1 2-1,2-1 28,0 0 1,-1-1-1,1 1 0,0-1 0,0 1 1,0-1-1,0-1 0,0 1 0,0 0 1,0-1-1,0 0 0,0 0 1,0 0-1,5-1 0,8-2 144,32-8 0,-47 11-204,48-17 158,-1-1 0,63-33 1,62-45-48,2 0-137,-144 83-172,-18 8-67,-14 5 244,0 0 0,0 0 0,0 0 0,0 0 0,0 0 1,0 0-1,0 0 0,0 0 0,0 0 0,0-1 1,0 1-1,0 0 0,1 0 0,-1 0 0,0 0 0,0 0 1,0 0-1,0 0 0,0 0 0,0 0 0,0 0 1,0 0-1,0 0 0,0 0 0,1 0 0,-1 0 0,0 0 1,0 0-1,0 0 0,0 0 0,0 0 0,0 0 1,0 0-1,0 0 0,0 0 0,1 0 0,-1 0 0,0 0 1,0 0-1,0 0 0,0 0 0,0 0 0,0 1 1,0-1-1,0 0 0,0 0 0,0 0 0,0 0 0,0 0 1,0 0-1,1 0 0,-1 0 0,0 0 0,0 0 1,0 0-1,0 1 0,0-1 0,0 0 0,0 0 0,0 0 1,-7 9-20,2 0 0,-1 0 1,1 0-1,0 1 0,1 0 1,0 0-1,1 0 1,-4 19-1,6-23 58,1 1 0,-1-1 0,1 1 0,0 0 0,1-1 0,0 1 0,0-1 0,0 1 0,1-1 0,0 0 0,0 1 0,1-1-1,-1 0 1,1 0 0,6 8 0,-6-10 13,0 0-1,1 1 1,-1-1-1,1-1 1,0 1 0,0-1-1,0 1 1,1-1-1,-1 0 1,1-1-1,-1 1 1,1-1-1,9 3 1,-7-3 14,1 0 1,0-1-1,0 0 1,0 0-1,0-1 1,0 0-1,0 0 1,11-2-1,-1-2 41,0 0 0,0-2 0,0 0 0,-1 0 0,0-2 1,0 0-1,16-11 0,-9 2-28,0-1 1,-1-1 0,-1-1-1,37-43 1,-54 57-77,-1-1 1,1 1-1,6-13 1,-11 17-22,1 1 1,0 0 0,-1 0 0,1 0-1,0-1 1,-1 1 0,0 0 0,1-1-1,-1 1 1,0 0 0,0-1 0,0 1-1,1 0 1,-1-1 0,-1 1 0,1 0-1,0-1 1,0 1 0,0 0 0,-1-1-1,1 1 1,-1 0 0,1 0 0,-1-1-1,1 1 1,-1 0 0,-1-1 0,1 1 2,0 0 0,1 1 1,-1-1-1,0 1 0,0-1 0,0 1 1,0 0-1,0-1 0,0 1 1,0 0-1,0-1 0,0 1 1,0 0-1,0 0 0,0 0 0,0 0 1,0 0-1,0 0 0,-2 1 1,-19 6-61,17-5 42,-8 4 24,0-1 0,1 2 0,-1 0 1,1 0-1,-18 16 0,26-20 21,0 1 0,0-1-1,1 1 1,-1 0 0,1 0 0,0 0 0,0 1-1,1-1 1,-1 1 0,1-1 0,0 1 0,0 0-1,1 0 1,-1 0 0,1 0 0,0 0 0,0 0-1,1 0 1,-1 7 0,2-8-3,0-1 1,-1 1-1,1 0 1,1-1-1,-1 1 0,0-1 1,1 1-1,0-1 0,-1 0 1,1 0-1,1 0 1,-1 0-1,0 0 0,1 0 1,-1 0-1,1-1 0,0 0 1,6 4-1,-4-2 24,0-1 0,1 0 0,0 0 0,0 0-1,0-1 1,0 0 0,0 0 0,1 0 0,-1-1-1,10 1 1,0-2 50,1-1 0,-1-1-1,0 0 1,23-6 0,63-23 16,-62 18-11,51-14-9,51-18-10,-103 33-6,-27 9-15,0-1 0,0 0-1,0-1 1,0 0 0,19-12 0,-28 12-29,-9 4-85,-20 3-106,21-1 166,-15 2 8,1 1 0,0 1 1,1 1-1,-1 1 1,1 0-1,0 1 1,1 1-1,-22 14 0,27-15 8,1 1 0,0 0-1,0 0 1,1 1 0,0 1-1,1 0 1,0 0 0,1 1-1,0 0 1,1 0 0,0 1-1,-6 16 1,11-24 14,1 0 0,-1 0 0,1 0 0,1 0 0,-1 0 0,1 0 0,-1 0 0,2 0 0,0 8 0,-1-12 1,0 0 1,0 1-1,1-1 1,-1 0-1,1 1 1,-1-1-1,1 0 1,-1 1-1,1-1 0,0 0 1,-1 0-1,1 0 1,0 0-1,0 0 1,0 0-1,0 0 1,0 0-1,0 0 0,0 0 1,0 0-1,1-1 1,-1 1-1,0 0 1,0-1-1,1 1 1,-1-1-1,0 0 1,1 1-1,-1-1 0,0 0 1,1 0-1,-1 0 1,1 0-1,-1 0 1,0 0-1,1 0 1,-1 0-1,0 0 0,3-1 1,6-2 22,0 0 0,0-1 1,-1 0-1,1 0 0,-1-1 1,0 0-1,15-12 0,57-52 135,-58 48-126,22-23 12,-28 27-119,1 0 1,1 1-1,21-15 0,-39 30 40,0 0 0,-1 1 0,1-1 0,0 1 0,-1-1 1,1 1-1,0-1 0,0 1 0,-1 0 0,1-1 0,0 1 0,0 0 0,0 0 0,0 0 0,-1-1 0,1 1 0,0 0 0,0 0 0,0 0 0,0 0 0,0 0 0,1 1 0,-2 0-9,1 0-1,0 0 0,0 1 1,-1-1-1,1 0 0,0 0 0,-1 1 1,0-1-1,1 0 0,-1 1 1,0-1-1,1 2 0,0 2 24,8 56 90,-6-41-58,0 0-1,6 20 1,-7-34 12,0 3 64,0 0 0,1 0-1,1-1 1,-1 1-1,2-1 1,-1 0-1,11 14 1,-14-21-78,0 0 0,0 0 0,-1 0 0,2 0 1,-1 0-1,0 0 0,0-1 0,0 1 0,0 0 0,0-1 0,1 1 0,-1-1 1,0 1-1,1-1 0,-1 0 0,0 1 0,1-1 0,-1 0 0,0 0 1,1 0-1,-1 0 0,1 0 0,-1 0 0,0 0 0,1-1 0,-1 1 0,0 0 1,1-1-1,-1 1 0,0-1 0,0 1 0,1-1 0,1-1 0,3-3 75,1 0 0,-1 0 0,0-1 0,9-9-1,-15 14-103,36-38 146,41-42-148,-59 63-9,82-71 142,-85 77-227,0 1-1,1 1 1,0 0-1,1 1 1,19-7 0,-35 16 82,-1 0 1,1-1-1,-1 1 1,1 0-1,-1 0 1,1 0 0,-1 0-1,1-1 1,-1 1-1,1 0 1,-1 0 0,1 0-1,-1 0 1,1 0-1,0 0 1,-1 1 0,1-1-1,-1 0 1,1 0-1,-1 0 1,1 1 0,0-1 1,-1 0 1,0 1-1,0-1 1,1 1-1,-1-1 1,0 0 0,0 1-1,0-1 1,0 1-1,0-1 1,1 1-1,-1-1 1,0 0 0,0 1-1,0-1 1,0 1-1,0-1 1,0 1-1,0-1 1,-1 1 0,-9 28-260,7-23 255,-37 79 27,-83 131 0,116-206 16,-24 36 221,29-43-207,0 0-1,-1-1 1,1 1 0,-1-1 0,1 0-1,-1 1 1,0-1 0,0-1 0,0 1 0,0 0-1,0-1 1,-5 2 0,8-2-36,-1-1 0,0 0 0,0 0 0,1 0 1,-1-1-1,0 1 0,0 0 0,1 0 0,-1 0 0,0 0 1,1-1-1,-1 1 0,0 0 0,1-1 0,-1 1 0,0 0 0,1-1 1,-1 1-1,1-1 0,-1 1 0,1-1 0,-1 1 0,1-1 0,-1 1 1,0-2-1,-1-1 10,-1 1 3,1-1-1,0 1 0,0-1 1,0 1-1,0-1 0,0 0 1,0 0-1,1 1 1,0-1-1,-3-7 0,-4-32 185,5 19-142,-8-46-219,10 31-161,6 38 186,7 2 148,1 0-1,-1-1 1,1 0-1,-1-1 1,0 0-1,1-1 1,12-3-1,-17 3-3,31-5 0,0-2 1,0-2 0,-1-1 0,58-26-1,137-80 70,-231 116-80,74-39-485,-73 41 307,-2 5 113,-3 11 47,2-13-20,-8 57-236,4-33 379,-2 37 0,6-61-72,1 0-1,-1-1 1,1 1 0,-1 0-1,2 3 1,-2-6-22,0-1 1,0 0-1,0 1 0,0-1 0,0 1 1,1-1-1,-1 0 0,0 1 0,0-1 1,0 0-1,0 1 0,0-1 0,0 0 1,1 0-1,-1 1 0,0-1 1,0 0-1,1 1 0,-1-1 0,0 0 1,0 0-1,1 0 0,-1 1 0,0-1 1,1 0-1,-1 0 0,0 0 1,0 0-1,1 1 0,-1-1 0,0 0 1,1 0-1,-1 0 0,1 0 0,-1 0 1,0 0-1,1 0 0,-1 0 1,0 0-1,1 0 0,-1 0 0,0 0 1,1 0-1,-1 0 0,0-1 0,1 1 1,-1 0-1,0 0 0,1 0 1,-1 0-1,0-1 0,0 1 0,1 0 1,-1-1-1,22-17 73,1 1 1,0 0 0,1 2-1,35-16 1,106-38-172,-151 63 22,-10 4 46,-1 1 0,1-1 0,0 1 0,0 0 0,0 0 0,0 0 0,0 0 0,0 1 0,0-1 0,0 1 0,7 1 0,-10-1 12,0 0 1,-1 0 0,1 0 0,-1 0 0,1 0-1,-1 1 1,1-1 0,-1 0 0,1 0 0,-1 1-1,0-1 1,1 0 0,-1 0 0,1 1 0,-1-1 0,0 1-1,1-1 1,-1 0 0,1 1 0,-1-1 0,0 1-1,0-1 1,1 1 0,-1-1 0,0 1 0,0-1-1,1 1 1,-1 1-6,0-1-1,0 0 0,0 1 0,0-1 1,-1 1-1,1-1 0,0 0 1,0 1-1,-1-1 0,0 3 1,-3 4-33,0-1 1,-10 14 0,11-16 47,-78 109 45,75-105-23,-10 13 537,172-115-77,-104 60-501,-50 32-1,4-3-33,0 0-1,1 1 0,-1-1 0,11-2 0,-16 6 41,0-1 0,0 1 1,0 0-1,0-1 0,0 1 1,0 0-1,1 0 0,-1 0 1,0 0-1,0 0 1,0 0-1,1 0 0,-1 0 1,0 0-1,0 1 0,0-1 1,0 1-1,0-1 0,0 0 1,0 1-1,0 0 0,0-1 1,0 1-1,0 0 0,0-1 1,0 1-1,0 0 0,0 0 1,0 0-1,-1 0 0,1 0 1,0 0-1,-1 0 1,1 0-1,0 1 0,1 6-26,0 0-1,0 0 0,0 0 0,-1 1 1,-1-1-1,1 12 0,-1-9 30,0-1-1,1 0 0,4 21 0,-5-30 19,1-1 0,-1 1 0,0 0 0,1 0 0,-1 0 0,0 0 0,1-1 0,-1 1 0,1 0 0,-1-1 0,1 1 0,0 0 0,-1-1 0,1 1 0,0 0 0,-1-1 0,1 1 0,0-1 0,0 1 0,0-1 0,-1 0 0,1 1 0,0-1 0,0 0 0,0 0 0,0 1 0,0-1 0,-1 0 0,1 0 0,0 0 0,0 0 0,0 0 0,1-1 0,3 1 55,0-1-1,-1-1 1,1 1-1,8-5 1,-10 5-58,106-53 157,189-68 69,-293 120-257,22-8-9,-26 9 15,0 1-1,0 0 1,0-1-1,0 1 1,-1-1 0,1 1-1,0-1 1,0 1-1,0-1 1,-1 1-1,1-1 1,0 0 0,-1 0-1,1 1 1,-1-1-1,1 0 1,-1 0-1,1 0 1,-1 1 0,1-3-1,-1 2-76,-5 1 12,-27 8 15,1 1 0,-1 2 0,2 1-1,-46 24 1,54-23 127,-1 0 0,2 2 0,-24 20 0,45-35-55,0 0-1,0 0 0,-1 0 1,1 0-1,0 1 1,0-1-1,-1 0 0,1 0 1,0 0-1,0 0 1,0 1-1,-1-1 0,1 0 1,0 0-1,0 1 1,0-1-1,0 0 1,-1 0-1,1 1 0,0-1 1,0 0-1,0 0 1,0 1-1,0-1 0,0 0 1,0 0-1,0 1 1,0-1-1,0 0 0,0 1 1,0-1-1,0 0 1,0 0-1,0 1 0,0-1 1,0 1-1,1-1 4,-1 0 0,1 0 1,0 0-1,-1 0 0,1 0 0,-1 0 0,1 0 0,-1 0 0,1 0 0,-1 0 0,1 0 0,-1 0 1,1-1-1,-1 1 0,1 0 0,-1 0 0,1 0 0,-1-1 0,1 1 0,-1 0 0,1-1 0,208-139 46,-210 146-185,0 0-1,-1 0 1,1 0 0,-5 10 0,-42 89 53,-73 116 1,106-194 40,-142 220 42,148-235 105,-1 0 0,0 0 0,-1-1 0,-22 18 0,28-25-75,0 0 0,0-1 0,0 0 1,-1 0-1,1 0 0,-1-1 0,0 0 1,0 0-1,0 0 0,0-1 0,0 1 1,0-2-1,0 1 0,0-1 0,-1 0 1,1 0-1,-8-1 0,-5-3 10,1 0 1,1-1-1,-1-1 0,1-1 1,-24-12-1,25 11 19,1 0 0,0-1 0,0-1 0,0 0 0,-24-24 0,28 22-78,0-1 0,1 0-1,0 0 1,1-1 0,1-1 0,0 1 0,1-1-1,1-1 1,0 1 0,1-1 0,1 0-1,0-1 1,1 1 0,-1-26 0,4 39-12,0 0 1,0 1 0,0-1-1,1 0 1,-1 1-1,1-1 1,0 1-1,0-1 1,0 1 0,0 0-1,0-1 1,0 1-1,1 0 1,-1 0-1,1 0 1,2-3 0,-1 2-82,1 0 1,0 0-1,-1 1 1,1-1 0,0 1-1,0 0 1,0 0 0,8-2-1,2 0-718,0 1 0,0 0 0,0 2 0,28-1 0,-11 3-2120,45 6 0,-5 7-4556,-42-6 4509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16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190 145 9568,'-69'-65'4320,"25"42"-3776,25 10-192,6 6-320,-5-9 64,9 7-64,-4 1 256,8 5-160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48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277 116 3904,'-9'-8'5141,"8"9"-5098,0 0-1,1 1 1,-1-1-1,0 0 1,0 1-1,0-1 1,1 1-1,-1-1 1,1 1 0,-1 0-1,1-1 1,0 1-1,-1 3 1,0-1-20,-23 73 571,-3 10 209,17-50-540,-107 480 1986,92-326-1070,25-155 32,1-28 229,-1-25-38,5-228-473,-1 183-964,24-119-1,-17 136-12,1 1 0,28-65 0,-20 71 39,1 2-1,1 0 1,2 2-1,2 0 1,1 2 0,1 0-1,2 2 1,64-49-1,-88 74-14,0 1 1,0 1-1,0-1 0,0 1 0,1 0 1,-1 1-1,1-1 0,0 1 1,0 1-1,0-1 0,0 1 0,12 0 1,-15 1 11,1 0 0,-1 1 1,1-1-1,-1 1 0,0 0 1,1 0-1,-1 1 0,0-1 1,0 1-1,0 0 0,0 0 1,0 0-1,0 1 0,-1-1 0,1 1 1,-1 0-1,1 0 0,-1 0 1,0 1-1,0-1 0,2 5 1,0 1 14,0 0 0,0 0 1,-1 1-1,-1-1 0,0 1 1,0 0-1,-1 0 0,0 0 1,1 20-1,-3 3 34,-5 58-1,3-69 54,0-1 0,-2 1-1,-1-1 1,0 0-1,-2-1 1,0 1 0,-2-2-1,0 1 1,-19 30-1,24-45-49,1 0-1,-1-1 0,0 0 1,-1 1-1,1-2 0,-1 1 1,0 0-1,0-1 0,0 0 1,0 0-1,-9 3 0,5-3 10,1-1-1,0 0 1,0 0-1,-1-1 1,1 0-1,-1 0 1,-12-1-1,5-2-16,0 0 0,0-1 0,0-1 0,0 0 0,0-1-1,1 0 1,-28-16 0,33 15-40,1 0 0,-10-7 0,-4-4-149,23 17 154,0 0 0,0-1 1,0 1-1,0 0 0,0 0 0,1 0 1,-1 0-1,0 0 0,0 0 1,0 0-1,0 0 0,0 0 0,0 0 1,0 0-1,0 0 0,0 0 1,0 0-1,0 0 0,0 0 0,0 0 1,0 0-1,0 0 0,0 0 1,0 0-1,0-1 0,0 1 0,0 0 1,0 0-1,0 0 0,0 0 1,0 0-1,0 0 0,0 0 0,0 0 1,0 0-1,0 0 0,0 0 1,0 0-1,0 0 0,0-1 0,0 1 1,0 0-1,0 0 0,0 0 1,0 0-1,0 0 0,0 0 0,0 0 1,0 0-1,0 0 0,0 0 1,0 0-1,0 0 0,0 0 0,0 0 1,0 0-1,0 0 0,0 0 1,-1 0-1,1 0 0,11 0-77,15 3 6,-18-1 67,-1 1-1,0 0 1,10 5 0,3 2-55,1 1 16,1 1-1,-2 1 1,32 26-1,-38-28 46,-1 0-16,0 0 0,-1 0 0,0 1 1,0 1-1,-2 0 0,0 0 0,0 1 0,-1 1 0,-1-1 0,10 24 0,-16-32 15,1 1 1,-1 0 0,-1 0-1,1 0 1,-1 0 0,-1 1-1,1-1 1,-2 10 0,1-14 22,0 1 1,-1 0 0,1 0-1,-1 0 1,0 0 0,-1 0 0,1-1-1,-1 1 1,1-1 0,-1 1-1,0-1 1,0 1 0,-1-1 0,1 0-1,-1 0 1,1 0 0,-6 3-1,-1 0 29,0 0 0,0 0 0,-1-1 0,0-1 0,0 0 0,-11 3 0,-65 14 105,62-16-84,-242 63-12,254-64-35,0-2 0,-1 1 0,1-2 0,-1 0 0,-14 0 0,17-4-44,8 1-15,4 3 31,-2-1 1,1 1 0,0-1 0,0 0-1,0 1 1,0-1 0,0 0-1,-1 0 1,1 0 0,0 0 0,0 1-1,0-1 1,0 0 0,0-1-1,0 1 1,0 0 0,1 0 0,5-1-86,23 4 99,0-2-1,0-1 0,0-2 1,0-1-1,33-7 1,4-5 81,73-27 1,-102 28 4,-1-1 0,-1-2 0,-1-2 0,0-1 0,-2-2 0,0-1 0,-1-1 0,28-30 0,-47 40-57,-1-1-1,0 0 1,-1-1-1,10-21 0,-16 22-48,-5 11-107,-4 10-188,-11 28-19,-9 17 184,16-36 129,0 0 0,-9 28 0,14-35-5,1 1 0,0-1 1,1 1-1,-1 0 0,2-1 0,-1 1 0,1 10 0,0-18 32,1 1 0,-1-1 1,0 1-1,0-1 0,1 1 0,-1-1 0,1 1 0,-1-1 0,1 1 0,-1-1 0,1 0 0,0 1 0,0-1 0,0 0 0,0 0 0,0 0 0,0 0 0,0 1 0,0-1 0,0-1 0,2 2 1,-1-1 16,0 0 1,0 0-1,1 0 1,-1-1-1,0 1 1,1-1 0,-1 0-1,0 0 1,1 1-1,-1-2 1,1 1 0,2 0-1,8-3 87,-1 0 0,1-1 0,-1-1-1,12-5 1,-13 5-117,21-9 25,-1-2-1,-1-1 0,0-2 0,-1 0 1,-1-2-1,-1-2 0,-1 0 0,44-52 1,-65 69-75,6-7-19,-11 12 58,0 1-1,1 0 1,-1-1-1,1 1 1,-1-1 0,1 1-1,-1 0 1,1 0-1,-1-1 1,1 1-1,-1 0 1,1 0 0,-1 0-1,1 0 1,0 0-1,-1-1 1,1 1-1,-1 0 1,1 0 0,-1 0-1,1 0 1,0 1-1,0-1 1,-1 0 0,0 1-1,1-1 1,-1 1-1,0-1 1,0 0-1,1 1 1,-1-1 0,0 1-1,0 0 1,0-1-1,0 1 1,1-1-1,-1 1 1,0-1 0,0 1-1,0-1 1,0 1-1,0-1 1,-1 1-1,1-1 1,0 2 0,-3 17-48,2-14 41,-4 19-22,-12 35-1,11-43 30,1 1-1,0 0 0,2 1 0,0-1 0,-1 20 0,4-36 18,0 1-1,0-1 1,-1 0 0,2 0 0,-1 1-1,0-1 1,0 0 0,0 0-1,1 0 1,-1 1 0,0-1 0,1 0-1,-1 0 1,1 0 0,-1 0-1,1 0 1,0 0 0,0 0-1,-1 0 1,1 0 0,0 0 0,0 0-1,0 0 1,0-1 0,0 1-1,0 0 1,0-1 0,0 1 0,0-1-1,0 1 1,0-1 0,0 1-1,1-1 1,-1 0 0,0 0 0,0 1-1,0-1 1,1 0 0,1 0-1,2-1 33,-1 1 0,0-1-1,1 0 1,-1 0-1,0 0 1,0-1-1,0 0 1,0 1-1,0-1 1,5-4 0,0-1-4,0 0-1,-1 0 1,0 0 0,-1-1 0,0-1 0,9-11 0,35-67 110,81-164-78,-63 131-117,23-43-32,-74 128 71,-1-1 0,-3-1-1,13-44 1,-26 71-159,-6 12-10,-12 19-38,15-18 218,-14 21-51,1 2 0,1 0 0,1 0 0,1 2 0,1-1 0,2 1 0,-7 35-1,5-11 67,3 1 0,2 1 0,2 59 0,4-88 3,1-1 1,1 0 0,7 29 0,-6-40-26,1 0 1,0 0 0,1 0 0,1 0-1,0-1 1,15 22 0,-15-25 15,5 8 113,0-2-1,24 25 0,-32-37-99,1 1 1,-1-1-1,1 0 0,0 0 0,0-1 0,0 1 0,1-1 1,-1 0-1,0 0 0,1 0 0,0-1 0,-1 1 0,1-1 1,0 0-1,9 0 0,-11-1-377,0-1-1,0 0 1,1 1 0,-1-1 0,0 0-1,0-1 1,0 1 0,0-1 0,0 1-1,0-1 1,0 0 0,-1 0 0,1 0-1,-1 0 1,1 0 0,-1-1 0,0 1-1,0-1 1,0 0 0,2-2 0,8-8-1791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48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87 7040,'-15'-23'2282,"15"22"-2242,-1 1 1,1 0-1,0-1 0,0 1 0,-1-1 0,1 1 0,0-1 0,0 1 0,0 0 0,0-1 0,0 1 0,-1-1 0,1 1 0,0-1 0,0 1 0,0-1 0,0 1 0,0-1 1,1 1-1,-1-1 0,0 1 0,0-1 0,0 1 0,0 0 0,0-1 0,1 1 0,-1-1 0,0 1 0,0-1 0,1 1 0,-1 0 0,1-1 0,0 0 180,-1 0-69,1 0 0,-1 0 0,1 0 0,0 0 0,-1 0-1,1 1 1,0-1 0,0 0 0,0 0 0,0 1 0,0-1 0,0 1 0,0-1 0,0 1 0,2-2 0,21-5 1308,-15 5-1131,30-6 143,0 1-1,71-3 1,81 10-395,-162 1-1,20 0-301,75 3 840,-44 5-4778,-48-3 1743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49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234 617 3328,'10'-70'4416,"-9"67"-4236,-1 0 0,1 1 1,-1-1-1,0 0 0,0 0 0,0 0 1,0 1-1,-1-1 0,1 0 0,-1 0 1,0 1-1,1-1 0,-1 1 0,-2-5 1,2 7-164,0-1 0,1 1 0,-1-1 0,0 1 0,0-1-1,1 1 1,-1-1 0,0 1 0,0 0 0,0-1 0,0 1 0,1 0 0,-1 0 0,0 0 0,0 0 0,0 0 0,0 0 0,0 0 0,0 0 0,0 0 0,1 0 0,-1 0 0,0 0 0,0 1 0,0-1 0,0 0 0,1 1 0,-1-1 0,-1 1 0,-21 13-57,16-7 34,-1 1 0,1 0 0,0 0-1,-11 18 1,3-3 58,-15 21 384,2 2-1,-26 58 1,51-97-325,0 0 1,1 0-1,0 0 1,0 0-1,-1 15 0,2-19-45,1-1 0,0 0 0,0 0-1,0 0 1,0 0 0,1 0 0,-1 0 0,0 1-1,1-1 1,0 0 0,-1 0 0,1 0-1,0 0 1,0-1 0,0 1 0,0 0 0,0 0-1,0 0 1,1-1 0,-1 1 0,1-1-1,-1 1 1,1-1 0,0 0 0,1 2 0,1-1 48,0 0 0,0-1 0,0 1 0,0-1 0,0 0 0,0 0 1,0 0-1,0-1 0,0 1 0,1-1 0,-1 0 0,0-1 1,0 1-1,0-1 0,0 1 0,0-1 0,0 0 0,0-1 1,0 1-1,0-1 0,0 1 0,0-1 0,5-5 0,-2 2-46,0 0 0,-1 0-1,0-1 1,0 0 0,-1-1-1,0 1 1,0-1 0,0 0-1,-1 0 1,0-1 0,4-8-1,6-24-17,-2 0-1,-2 0 0,9-65 1,-18 90-509,-2 12-159,-1 7 318,-1 11 71,3-13 218,-7 91-428,6-80 442,2-1 0,0 0 0,0 0 0,1 0 0,6 21 1,-4-23-61,-2-3 101,0 0 1,1 0-1,0 0 0,0 0 1,7 10-1,-8-15-1,0-1 0,-1 1 0,1 0 0,0-1 1,0 1-1,0-1 0,0 1 0,0-1 0,0 0 0,0 0 0,1 0 0,-1 0 0,0 0 0,1 0 0,-1-1 0,0 1 0,1-1 1,-1 0-1,1 0 0,-1 0 0,5 0 0,6-1 174,0-1-1,0 0 1,-1-1 0,1-1-1,-1 0 1,0 0 0,0-1-1,20-12 1,-16 7-135,0-2 0,0 1 0,-2-2 0,1 0 0,16-21 0,19-28 54,43-72 0,-64 88-58,-3-2 0,-1-1-1,-2 0 1,-3-2 0,-2 0-1,-2-2 1,-3 1-1,8-58 1,-21 101-164,-1 8-82,-5 17-79,-8 39 54,-14 103 1,10 62 153,11-130 36,-4 122 90,11-164 231,2 0-1,12 66 1,-5-82-126,-9-31-223,0-1-1,0 0 1,0 0 0,0 1 0,0-1-1,0 0 1,1 0 0,-1 1 0,0-1-1,0 0 1,0 0 0,0 1-1,0-1 1,0 0 0,0 0 0,0 1-1,1-1 1,-1 0 0,0 0-1,0 0 1,0 1 0,1-1 0,-1 0-1,0 0 1,0 0 0,0 0 0,1 0-1,-1 1 1,0-1 0,0 0-1,1 0 1,-1 0 0,0 0 0,0 0-1,1 0 1,-1 0 0,0 0 0,0 0-1,1 0 1,-1 0 0,0 0-1,1 0 1,-1 0 0,0 0 0,0 0-1,1 0 1,-1 0 0,0 0-1,1-1 1,-1 1-140,1-1 0,-1 1 0,0-1 0,1 0 0,-1 1 1,0-1-1,1 0 0,-1 1 0,0-1 0,0 0 0,1 0 0,-1 1 0,0-1 0,0-1 0,-4-35-5333,3 13 3270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50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54 6880,'-5'-5'3136,"19"2"-2720,-1-2 1024,5 10-864,24-10 768,6 5-800,15-4 32,5 8-384,4-8-32,-1-1-96,11-1 288,-6-3-160,10 1 447,-9 5-351,3-2-3871,-12 5 1951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53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59 265 5408,'-40'-9'2432,"26"-2"-2112,9-2 1600,5 9-1120,5-12 928,4 1-992,6-14 896,6 6-960,29-10 959,8 10-959,32-6-384,0 6-224,9 3-288,-4 12 128,16 0-3199,-8 8 1791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52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9 622 2720,'0'1'51,"-1"-1"0,1 0 0,0 0 0,-1 0 0,1 0 1,-1 0-1,1 0 0,0 1 0,-1-1 0,1 0 0,0 0 0,-1 1 0,1-1 1,0 0-1,-1 0 0,1 1 0,0-1 0,-1 0 0,1 1 0,0-1 0,0 1 0,0-1 1,-1 0-1,1 1 0,0-1 0,0 1 0,0-1 0,0 0 0,0 1 0,0-1 1,0 1-1,0-1 0,0 0 0,0 1 0,0-1 0,0 1 0,0-1 0,0 1 0,0-1 1,0 0-1,0 1 0,0-1 0,1 1 0,-1-1 0,0 0 0,0 1 0,1-1 0,-1 0 1,0 1-1,0-1 0,1 0 0,-1 1 0,0-1 0,1 0 0,-1 0 0,0 1 1,1-1-1,0 0 0,1 3 442,1-1 0,0 0 1,0 0-1,0 0 0,0 0 1,5 2-1,-6-4-240,0 1-1,1-1 1,-1 1 0,0-1-1,1 0 1,-1 0-1,1 0 1,-1 0 0,0 0-1,1-1 1,-1 1 0,3-1-1,31-13 1259,-19 7-887,12-6 124,-2-2 0,41-27 1,-51 31-610,0-1 1,-1-1-1,0 0 1,-1-1-1,-1-1 0,21-27 1,-8 2 109,-2-2 1,-3-1 0,0 0-1,17-55 1,-4-11 6,-27 72-146,-7 30-208,0 1 0,1-1-1,2-7 1,4 44-878,-2 15 757,0 82 0,-4-61 268,-2-58-35,3 45 156,-2 0-1,-11 90 0,10-139-105,-1 1 0,0 0 0,0 0 0,-1-1 0,0 1 0,-3 6 0,5-10-33,-1 1 0,0-1-1,0 0 1,0 1 0,-1-1-1,1 0 1,0 0 0,0 0-1,-1 0 1,1 0 0,0 0-1,-1 0 1,1 0 0,-1-1-1,1 1 1,-1 0 0,1-1-1,-1 1 1,0-1 0,1 0-1,-1 1 1,0-1 0,-2 0-1,-6-1 158,-1 0 0,0 0 0,1-1 0,-18-5 0,-45-20-130,-10-2-517,107 34 219,-1-1 0,38 1 0,-23-6 305,0-2 0,71-16 0,69-30 220,-107 24-186,91-45-1,-126 54 9,28-16-6,-58 29-105,-5 4-40,-9 10-57,-110 110-507,94-98 605,18-16 15,-1-1 0,0 1-1,1 0 1,0 0 0,1 0-1,0 1 1,-5 8 0,10-15-1,-1 0 1,1 0-1,-1 0 1,1 0-1,0 0 1,0 0-1,-1 0 1,1 0-1,0 0 1,0 0-1,0 0 1,0 0-1,0 0 1,0 0-1,0 0 1,0 0-1,0 0 1,0 0-1,1 0 0,-1 0 1,0-1-1,1 1 1,-1 0-1,1 0 1,-1 0-1,1 0 1,-1 0-1,1-1 1,0 1-1,-1 0 1,1 0-1,0-1 1,0 1-1,-1-1 1,1 1-1,0 0 1,0-1-1,0 0 1,0 1-1,0-1 1,0 1-1,0-1 1,0 0-1,1 1 1,5 0 150,0 0 0,0-1 0,0 0 0,14 0 0,-21 0-161,8-1 62,0 0 1,1 0 0,-1-1-1,0 0 1,0-1 0,0 1-1,0-1 1,-1-1 0,1 0-1,-1 0 1,0 0 0,11-9-1,-13 8-23,0 0 0,0 0 0,0 0 0,-1-1 0,0 0 0,0 0 0,0 0 0,-1 0 0,0-1 0,0 1 0,0-1 0,-1 0-1,0 0 1,0 1 0,0-10 0,1-9 70,0-39-1,-4 54-117,1 1-1,-1-1 0,-1 1 0,1 0 1,-2 0-1,1 0 0,-7-15 1,8 23-10,0-1 0,0 0 0,0 1 1,0-1-1,0 0 0,0 1 1,0 0-1,-1-1 0,1 1 0,-1 0 1,1-1-1,-1 1 0,1 0 1,-1 0-1,0 0 0,1 1 0,-1-1 1,0 0-1,0 1 0,0-1 0,1 1 1,-1-1-1,0 1 0,0 0 1,0 0-1,0 0 0,0 0 0,0 0 1,0 0-1,0 1 0,-2 0 1,-3 1-25,1 0 0,0 0 0,-1 1 0,1 0 1,0 1-1,1-1 0,-11 9 0,12-10 7,-24 23-179,26-23 215,-1 0 1,1 0-1,0 0 1,1 1-1,-1-1 1,0 1-1,1-1 1,-1 1-1,-1 4 1,3-6 4,0-1 0,0 1 0,0 0 0,-1-1 0,1 1 0,0-1-1,0 1 1,0-1 0,0 1 0,1 0 0,-1-1 0,0 1 0,0-1 0,0 1 0,0-1 0,1 1 0,-1 0 0,0-1 0,0 1 0,1-1 0,-1 1 0,0-1 0,1 0 0,-1 1 0,1-1 0,-1 1 0,1-1 0,-1 0 0,0 1 0,1-1 0,-1 0 0,1 1 0,0-1 0,-1 0 0,1 0 0,-1 0 0,1 1 0,-1-1 0,1 0 0,-1 0 0,1 0 0,0 0 0,-1 0-1,1 0 1,5 0 15,-1 0-1,0 0 1,10-2-1,-14 2-18,15-3 19,1-1-1,0-1 1,25-10 0,47-28 56,-55 25-115,54-19 1,-84 35 36,0 1 0,0 0 0,0 0 0,1 0 0,-1 0 0,0 1 0,0 0 1,1 0-1,-1 0 0,0 0 0,0 1 0,0-1 0,1 1 0,6 2 0,-9-1-3,1-1-1,0 1 1,-1 0-1,0-1 1,1 1-1,-1 0 1,0 0-1,0 1 1,0-1-1,0 0 1,-1 1 0,1-1-1,-1 1 1,1-1-1,-1 1 1,0 0-1,0 0 1,0-1-1,0 1 1,-1 0-1,1 5 1,1 8 92,-1 0-1,-1 0 1,0 0 0,-4 19 0,0 31 236,5-56-304,3-7 218,-3-3-183,0-1 1,0 1-1,0-1 0,0 1 1,0-1-1,0 0 0,-1 0 1,1 1-1,0-1 1,0 0-1,1-2 0,55-57 633,-29 32-720,110-96-48,-135 121 37,0 1 0,0 0 0,0 0 0,1 0 0,-1 0-1,1 1 1,-1-1 0,1 1 0,5-1 0,-8 2 35,0-1 0,1 1 1,-1 0-1,0 0 0,1 0 0,-1 1 1,0-1-1,0 0 0,1 0 0,-1 1 1,0-1-1,0 1 0,1-1 0,-1 1 1,0-1-1,0 1 0,0 0 0,0-1 0,0 1 1,0 0-1,0 0 0,0 0 0,0 0 1,0 0-1,0 0 0,-1 0 0,1 0 1,0 0-1,-1 1 0,2 1 0,2 7-5,-1 1-1,0-1 1,0 1-1,-1 0 1,0 0-1,0 0 1,-2 0-1,1 0 0,-3 19 1,-2 6 35,-15 55 1,18-86 41,0-3-18,0 0 0,1 0 0,-1-1 0,1 1 0,0 0 0,-1 0-1,1 0 1,0 0 0,0 0 0,1 0 0,-1 0 0,1 3 0,-1-5-33,0 0 0,0 0 0,0 0 0,1 0 0,-1 0-1,0 0 1,0 0 0,0 0 0,1 0 0,-1 1 0,0-1 0,0 0 0,0 0 0,1 0 0,-1 0 0,0 0 0,0 0 0,0 0-1,1 0 1,-1 0 0,0 0 0,0-1 0,0 1 0,1 0 0,-1 0 0,0 0 0,0 0 0,0 0 0,0 0 0,1 0 0,-1 0-1,0-1 1,0 1 0,0 0 0,0 0 0,0 0 0,1 0 0,-1 0 0,0-1 0,0 1 0,0 0 0,0 0 0,0-1 0,10-11 175,2-3-105,16-22 16,4-23-84,-21 38-66,0 1 0,1 1 0,1 0 0,19-21 0,-32 40 36,0 1 1,1-1 0,-1 0 0,1 1 0,-1-1-1,1 0 1,-1 1 0,1-1 0,0 1 0,-1-1-1,1 1 1,0 0 0,-1-1 0,1 1 0,0-1 0,0 1-1,-1 0 1,1 0 0,0-1 0,0 1 0,-1 0-1,1 0 1,0 0 0,0 0 0,0 0 0,1 0-1,-1 1-10,0 0 0,0 0-1,-1 1 1,1-1-1,0 0 1,0 0 0,-1 1-1,1-1 1,0 0 0,-1 1-1,0-1 1,1 0-1,-1 1 1,0-1 0,1 2-1,8 61-296,-6-38 259,11 40 0,-10-50 51,-3-9 64,1 0 1,0 0-1,0-1 1,1 1 0,4 8-1,-6-14-35,0 1-1,0-1 0,0 0 0,0 1 0,0-1 1,0 0-1,1 0 0,-1 0 0,0 0 1,1 0-1,-1 0 0,0 0 0,1-1 0,-1 1 1,1 0-1,-1-1 0,1 1 0,0-1 0,-1 0 1,1 1-1,0-1 0,-1 0 0,1 0 1,-1 0-1,1 0 0,0 0 0,-1-1 0,3 1 1,3-2 31,-1 0 0,1-1 0,-1 1 0,0-1 0,0-1 0,0 1 0,10-9 0,-2 1 13,23-26 0,-19 18 32,-2-1 0,0-1 0,22-40 0,-30 47-73,-2-1 1,1 1-1,-2-2 0,0 1 0,-1 0 0,0-1 0,1-21 1,-5 33-26,1-1-19,-1 0 0,0 1-1,0-1 1,-1-6 0,1 10 12,0 0 1,0 0 0,-1 0-1,1 0 1,0 0-1,-1 0 1,1 0-1,-1 0 1,1 0 0,-1 0-1,0 0 1,1 0-1,-1 0 1,0 0-1,0 0 1,0 0 0,0 1-1,1-1 1,-1 0-1,0 1 1,0-1-1,0 1 1,-2-1 0,1 0-12,1 1 0,-1-1 1,0 1-1,0 0 0,0 0 1,0 0-1,0 0 0,0 0 1,0 0-1,0 1 0,0-1 1,0 0-1,0 1 0,0 0 1,0-1-1,0 1 0,0 0 1,1 0-1,-1 0 0,0 0 1,1 1-1,-1-1 0,-2 3 1,-3 3-57,-1 1 0,1 0 1,-7 12-1,12-17 63,-7 10-29,1 0 0,0 1 0,0 0 0,2 0 0,0 1 1,0 0-1,2 0 0,0 0 0,-3 21 0,6-29 63,1 0 0,0 1-1,0-1 1,0 0 0,1 0 0,0 0 0,1 0-1,0 0 1,4 13 0,-3-15 19,0 1-1,0-1 1,0 0-1,1 0 1,0 0-1,0-1 1,0 1-1,0-1 0,1 0 1,-1 0-1,1-1 1,0 1-1,7 2 1,6 3 66,0-1 0,0-1 0,1 0 0,0-2 0,0 0-1,30 3 1,-21-5 24,1-2-1,1 0 1,49-6 0,-62 3-4,-1-1 0,1-1 0,-1 0 0,29-12 0,-39 14-460,-1-1 1,1-1-1,-1 1 0,1-1 0,-1 0 0,6-6 0,-8 7-427,0-1-1,0 1 0,-1-1 0,1 1 1,-1-1-1,0 0 0,0 1 0,-1-1 1,1 0-1,1-7 0,2-7-2429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55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173 992 2560,'-1'0'278,"1"-1"-1,0 1 1,0-1 0,0 1 0,0-1 0,0 1-1,0-1 1,0 1 0,0-1 0,0 1 0,0-1-1,0 0 1,0 1 0,0-1 0,0 1-1,0-1 1,1 1 0,-1-1 0,0 1 0,0-1-1,1 1 1,-1-1 0,0 1 0,1-1 0,-1 1-1,0 0 1,1-1 0,-1 1 0,1-1-1,9-12 990,38-80 863,-20 35-1711,2 1-147,1 1 0,61-78 0,-81 118-367,-3 5-699,-8 12 766,0 0-1,0-1 0,0 1 0,1-1 0,-1 1 1,0 0-1,0-1 0,0 1 0,0 0 0,0-1 1,0 1-1,0 0 0,0-1 0,-1 1 0,1 0 1,0-1-1,0 1 0,0 0 0,-1-1 0,1 1 1,-4 16-73,-9 25 1,4-13 119,-40 109 287,-66 133 0,86-207-112,-95 276 1266,59-144 493,63-192-1844,0 2 259,0 0 1,-1 0-1,0 0 1,-3 6 0,6-12-340,-1 0 0,1 0 1,0 1-1,0-1 0,0 0 1,0 0-1,0 0 0,0 0 0,0 1 1,0-1-1,-1 0 0,1 0 1,0 0-1,0 0 0,0 1 1,0-1-1,-1 0 0,1 0 1,0 0-1,0 0 0,0 0 0,0 0 1,-1 0-1,1 0 0,0 1 1,0-1-1,0 0 0,-1 0 1,1 0-1,0 0 0,-1 0 0,0-8 532,3-20-27,2-11-436,2-1 0,2 1 0,2 0 0,18-48 0,-6 37-91,3 1 1,47-72-1,-20 47-48,71-106-84,-101 146 93,127-187-122,-136 204-113,0 1 0,27-25 1,-39 40 246,0 0 0,0 0 1,0 0-1,0 1 0,0-1 1,0 0-1,0 1 0,0-1 0,1 1 1,-1-1-1,0 1 0,0-1 1,3 1-1,-4 0 10,1 0 0,-1 0-1,1 0 1,-1 0 0,0 0 0,1 0-1,-1 0 1,1 1 0,-1-1 0,1 0 0,-1 0-1,1 0 1,-1 1 0,0-1 0,1 0-1,-1 1 1,0-1 0,1 0 0,-1 1-1,0-1 1,1 1 0,-1-1 0,0 1 0,2 2-14,-1 0 1,0 1 0,-1-1-1,1 0 1,-1 0 0,1 1 0,-1-1-1,0 4 1,-1 27-44,-1 1 1,-1-1-1,-14 57 0,11-69 128,-1 0 0,0-1 0,-2 1 0,-1-2 0,0 1 0,-20 27 0,25-40 19,-1-1 0,0 1 0,0-1 0,-1 0 0,0-1 0,0 0 0,-1 0 0,1 0 0,-1-1 0,-1 0 0,-16 7 0,24-12-62,0 1 1,0-1-1,0 0 0,0 0 0,0 1 1,0-1-1,0 0 0,0 0 0,0 0 1,0 0-1,-2-1 0,3-1 81,6-3-49,200-118-100,-57 31 47,-105 64 51,-23 15-178,1 1 0,34-16 0,-55 30 35,-3 5 6,-5 13-75,3-8 43,-4 11 3,0 2 103,-6 28 0,13-46 23,0-1 1,0 0-1,1 1 1,0-1-1,0 1 0,0-1 1,1 0-1,0 1 1,3 11-1,-3-16 6,0 0-1,0 0 1,0 0-1,0 0 1,1 0 0,-1 0-1,0 0 1,1-1 0,0 1-1,-1-1 1,1 1-1,0-1 1,0 1 0,0-1-1,-1 0 1,2 0-1,-1 0 1,0 0 0,0-1-1,0 1 1,0 0 0,0-1-1,1 1 1,-1-1-1,0 0 1,0 0 0,1 0-1,-1 0 1,0 0-1,4-1 1,2 0 79,0-1-1,0 0 1,0 0-1,-1 0 1,1-1 0,0 0-1,7-5 1,-9 5-56,0-1-1,0 0 1,-1 0 0,1 0 0,-1 0 0,0-1 0,0 0 0,0 0 0,-1 0 0,0-1-1,4-7 1,-3 4-20,-1-1-1,0 1 1,-1-1-1,0 0 1,0 0-1,1-15 1,-3 19-9,-1 0 1,0 0 0,0 0 0,0 0-1,-1 0 1,0 0 0,0 0 0,0 0 0,-1 0-1,0 0 1,0 0 0,-6-9 0,5 10-37,0-1 0,-1 1 1,0 0-1,0 0 0,-1 1 0,1-1 1,-1 1-1,0 0 0,-6-4 1,7 5 10,-1 1 1,1 0-1,0 0 1,-1 1 0,0-1-1,1 1 1,-1 0-1,0 0 1,1 0 0,-1 1-1,0 0 1,0 0-1,-6 1 1,7-1-11,1 1 0,-1 0 1,1 0-1,-1 0 0,1 1 0,-5 1 0,7-2 18,1-1-1,-1 1 0,0 0 1,0-1-1,0 1 0,1-1 0,-1 1 1,0 0-1,1 0 0,-1-1 1,1 1-1,-1 1 0,0-2 6,1 1 0,0-1 0,0 1 0,0-1 0,0 1 0,0-1 0,0 1 0,0-1 0,0 0 0,0 1 0,0-1 0,0 1 0,1-1 0,-1 1 0,0-1 0,0 0 0,0 1 0,0-1 0,1 1 0,-1-1 0,0 0 0,0 1-1,1-1 1,-1 0 0,0 1 0,1-1 0,0 1 0,3 2 3,0 0 0,0 0 0,1-1 0,-1 1 0,1-1 0,0 0 0,-1 0 0,1 0 0,0-1 0,0 1 0,10 0 0,3-1 124,36-1-1,-53 0-120,18-1 25,0-1 0,0-1 0,0-1 0,0 0 0,0-1 0,-1-2 0,0 0 0,0 0 0,-1-2 0,0 0 0,0-1 0,-1-1 0,0 0 0,23-23 0,-17 16 10,-18 15-24,0 1 0,0-1 0,0-1 0,6-6 0,-9 11-115,0 4-32,-1 6-36,-1 59-71,3 83 210,-1-144 78,-1-1-1,2 1 0,-1 0 0,1-1 0,0 0 1,1 1-1,0-1 0,6 11 0,-8-18-18,0 0 0,0-1 0,-1 1 0,1 0 0,0-1 0,0 1 0,0-1 0,0 1-1,0-1 1,0 0 0,0 1 0,0-1 0,0 0 0,0 0 0,0 0 0,0 0 0,0 0 0,1 0 0,-1 0-1,0 0 1,0 0 0,0 0 0,0 0 0,0-1 0,0 1 0,0 0 0,0-1 0,0 1 0,0-1-1,1-1 1,6-1 72,-1-1 0,11-9 0,-17 12-97,114-97 291,-9 5-337,-88 79-49,0 2 0,1-1 0,28-12 0,-46 25 80,0-1 0,0 1 0,0-1 0,0 1 1,0 0-1,0 0 0,0 0 0,0-1 0,0 1 0,0 0 0,0 0 1,0 0-1,0 0 0,0 0 0,0 1 0,-1-1 0,1 0 0,0 0 0,0 1 1,0-1-1,0 1 0,1 0 0,-1 0-1,1 0 1,-1 0-1,0 0 0,0 0 0,0 1 1,0-1-1,-1 0 0,1 1 0,0-1 1,0 1-1,-1-1 0,1 3 1,1 4-20,0 1 0,-1-1 0,0 0 0,-1 11 1,-2 12 22,-2 0-1,0 0 1,-12 35 0,8-27 8,5-30 28,1 2 126,0-1 1,0 1-1,0 12 0,2-22-130,0 0 0,0 0-1,0-1 1,0 1-1,0 0 1,0 0 0,0-1-1,0 1 1,1 0-1,-1 0 1,0-1 0,0 1-1,1 0 1,0 0-1,-1-1-12,0 1-1,0-1 0,0 0 0,1 0 0,-1 0 0,0 0 0,0 0 0,1 0 0,-1 0 0,0 0 0,0 0 1,0 0-1,1 0 0,-1 0 0,0 0 0,0 0 0,0 0 0,1 0 0,-1 0 0,0 0 0,0 0 0,0-1 1,1 1-1,-1 0 0,0 0 0,0 0 0,0 0 0,1 0 0,-1 0 0,0-1 0,0 1 0,18-22 365,-16 19-348,67-113 205,-23 35-361,-39 69 32,2 0 0,13-15 1,-22 27 91,0 0 1,0-1 0,0 1 0,0 0 0,1 0-1,-1-1 1,0 1 0,0 0 0,1 0 0,-1 0-1,0-1 1,0 1 0,1 0 0,-1 0 0,0 0-1,0 0 1,1-1 0,-1 1 0,0 0 0,1 0-1,-1 0 1,0 0 0,1 0 0,-1 0 0,0 0-1,0 0 1,1 0 0,-1 0 0,0 0 0,1 0-1,-1 0 1,0 0 0,1 0 0,-1 0 0,0 1-1,1-1 1,-1 0 0,0 0 0,0 0 0,1 0-1,-1 1 1,0-1 0,0 0 0,1 0 0,-1 0-1,0 1 1,0-1 0,0 0 0,1 0 0,-1 1-1,0-1 1,0 0 0,0 1 0,0-1 0,0 0-1,0 0 1,0 1 0,1 0 0,3 20-131,-2 1 100,2-1-1,0 1 1,1-1 0,14 38 0,-18-58 51,-1 0 0,0 0 0,1 0 1,-1 0-1,1 0 0,0 0 1,-1 0-1,1 0 0,0 0 1,-1 0-1,1 0 0,0-1 0,0 1 1,0 0-1,0 0 0,0-1 1,0 1-1,0-1 0,0 1 0,0-1 1,0 1-1,2 0 0,-2-1-4,1 0-1,0-1 1,-1 1-1,1 0 1,-1 0-1,1-1 1,-1 1-1,1-1 1,-1 1-1,0-1 1,1 0-1,-1 1 1,0-1-1,3-2 1,2-2 21,1-1 1,-1-1-1,0 1 1,7-10 0,38-55 141,-16 22-157,44-48 0,17-5 100,-83 86-104,-10 13-51,0-1 0,1 1 1,-1-1-1,6-4 0,-8 5 11,-1 1-158,-6 5 24,12-7 251,3-1 37,0-1-1,-1 0 1,14-12 0,-12 5-103,-1 0 0,0-1 0,-1 0 0,-1 0 0,10-27 0,20-80 5,-29 90 6,2-14-103,-2-1 1,3-60-1,-11 86-153,0 19 216,0 1-1,0 0 1,0 0 0,0 0 0,0 0-1,0 0 1,0 0 0,0 0-1,0 0 1,0-1 0,0 1-1,0 0 1,0 0 0,0 0-1,0 0 1,0 0 0,0 0-1,0 0 1,0 0 0,0 0-1,0-1 1,0 1 0,0 0 0,0 0-1,0 0 1,-1 0 0,1 0-1,0 0 1,0 0 0,0 0-1,0 0 1,0 0 0,0 0-1,0 0 1,0 0 0,0 0-1,0 0 1,-1 0 0,1-1-1,0 1 1,0 0 0,0 0 0,0 0-1,0 0 1,0 0 0,0 0-1,0 0 1,-1 1 0,-4 10-196,-43 157-355,10-32 621,20-75-46,-11 69-1,22-81-9,2 0 0,2 0 0,5 74-1,1-94 18,1 1 0,1-1-1,2 0 1,1 0-1,1-1 1,1 0 0,15 28-1,-20-46 49,1-1 0,0 1-1,1-1 1,0 0-1,0 0 1,1-1 0,0 0-1,12 9 1,-16-14-37,-1-1 0,1 0 0,-1 0-1,1 0 1,0-1 0,0 1 0,0-1 0,0 0 0,0 0 0,0 0-1,5 0 1,-6-1-25,0 0 0,1 0 0,-1-1 0,0 0 0,0 1 0,0-1 0,0 0 0,0 0 0,0-1 0,0 1 0,0-1 0,0 1-1,0-1 1,-1 0 0,6-4 0,-4 1-363,0 0-1,0-1 0,0 1 0,-1-1 1,1 1-1,-1-1 0,-1 0 1,1 0-1,2-12 0,-3 13-35,1-6-462,0 0 1,0-1-1,-2 1 0,1-1 0,-1-11 0,3-22-1257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55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37 5888,'-38'-9'1898,"28"6"-648,5 2 359,7 0-121,5 0-149,4-2-642,-1 1 0,16 0 1,4-1-358,68-5 127,131 4 1,-138 5-342,-72 0-1700,-19-1 1496,0 0 0,1 0-1,-1 0 1,0 0 0,0 0 0,0 0-1,1 0 1,-1 0 0,0 0-1,0 0 1,0 0 0,1 0 0,-1 0-1,0 0 1,0 1 0,0-1-1,1 0 1,-1 0 0,0 0 0,0 0-1,0 0 1,0 0 0,1 0-1,-1 1 1,0-1 0,0 0 0,0 0-1,0 0 1,0 0 0,0 1 0,1-1-1,-1 0 1,0 0 0,0 0-1,0 0 1,0 1 0,0-1 0,0 0-1,0 0 1,0 1 0,0-1-1,0 0 1,0 0 0,0 0 0,0 1-1,0-1 1,0 0 0,0 0-1,0 0 1,0 1 0,0-1 0,0 0-1,-1 3-1787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56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72 6560,'-55'-20'2976,"42"9"-2592,8 2 64,10 9-320,0-8-192,3 5 32,15-6-128,9 6 64,8-5-3040,5 8 1728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02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387 703 3328,'9'-25'4464,"-8"25"-4432,-1-1 1,0 1-1,0 0 0,0 0 1,0-1-1,0 1 0,1 0 1,-1 0-1,0-1 1,0 1-1,0 0 0,0 0 1,0-1-1,0 1 1,0 0-1,0-1 0,0 1 1,0 0-1,0 0 0,0-1 1,0 1-1,0 0 1,0-1-1,-1 1 0,1 0 1,0 0-1,0-1 0,0 1 1,0 0-1,-1-1 1,-9-3 540,6 3-457,-1 0-1,0 1 1,0 0-1,-6 0 0,-7 3 32,-1 1 0,1 1-1,-20 7 1,22-6-112,1 1-1,0 0 1,0 2 0,1-1-1,-22 18 1,22-14-30,-1 0 1,2 1-1,0 0 0,0 1 1,2 1-1,0 0 0,0 1 1,1 0-1,1 0 0,1 1 1,-11 31-1,18-44 74,0-1 0,0 1-1,0-1 1,1 1 0,0-1 0,0 1-1,0 0 1,0-1 0,0 1 0,1 0-1,-1-1 1,1 1 0,2 3 0,-3-5-18,1-1 0,0 0 1,0 1-1,0-1 0,0 0 1,0 0-1,0 0 1,0 0-1,0 0 0,0 0 1,1 0-1,-1 0 0,0 0 1,0-1-1,1 1 0,-1 0 1,1-1-1,-1 1 1,1-1-1,-1 0 0,1 1 1,-1-1-1,1 0 0,-1 0 1,1 0-1,-1 0 1,1 0-1,-1 0 0,1-1 1,-1 1-1,1 0 0,-1-1 1,2 0-1,7-2 100,0-1 0,0 0 0,-1 0 0,1-1-1,-1 0 1,16-13 0,48-46 158,-54 45-254,23-21 88,-3-2 0,55-73 0,-73 84-35,-1 0 0,-2-1 0,0-1 0,-3-1 0,13-38 0,-21 47-22,-1-1 0,-1 0 0,3-52 0,-4 23-234,-3 0-1,-2 0 0,-8-58 1,8 110 72,1 0 1,-1 0-1,0 0 1,0 0-1,0 0 1,-1 0 0,1 0-1,-3-3 1,4 5 43,-1 1 0,1-1 1,-1 0-1,1 1 0,-1-1 1,0 1-1,1-1 0,-1 1 1,1-1-1,-1 1 0,0-1 1,1 1-1,-1 0 0,0-1 1,0 1-1,1 0 0,-1 0 1,0-1-1,0 1 0,0 0 1,1 0-1,-1 0 0,0 0 1,0 0-1,0 0 0,1 0 1,-1 0-1,0 1 0,0-1 1,1 0-1,-1 0 0,0 0 1,0 1-1,1-1 1,-1 1-1,0-1 0,1 0 1,-1 1-1,0-1 0,0 2 1,-4 2-101,0 1 1,1 0 0,-1 0-1,1 0 1,0 0 0,1 1 0,-4 5-1,-21 49-370,18-36 387,-66 167-50,72-179 150,-7 19 26,2 1 0,2 0 1,1 1-1,1-1 0,0 67 1,5-80 94,0-1 1,2 1 0,1-1-1,0 0 1,1 1 0,1-1-1,0-1 1,2 1 0,0-1-1,1 0 1,0-1 0,2 1-1,0-2 1,0 0 0,14 15-1,-18-24-3,0-1 0,0 0 0,0 0 0,0 0 0,1-1 0,0 0 0,0 0-1,0-1 1,0 0 0,1 0 0,-1-1 0,1 0 0,15 3 0,-17-5-33,-1 1 0,1-1 0,-1 0 0,0 0-1,1-1 1,-1 0 0,1 0 0,-1 0 0,0 0 0,0-1 0,1 0 0,-1 0 0,0 0-1,-1-1 1,1 1 0,0-1 0,-1-1 0,1 1 0,-1 0 0,4-6 0,3-4-2,-1 0 0,-1-1 0,0 0 0,-1 0 0,-1-1 0,0 0 0,5-19 0,-5 14 6,-2-1-1,-1 0 1,0 1-1,-2-1 1,1-26-1,-3 39-113,-1 0-1,1 0 1,-5-15 0,5 21 7,-1 0 0,1 0 1,-1 1-1,1-1 1,-1 0-1,0 0 0,0 0 1,0 1-1,0-1 1,0 0-1,0 1 0,0-1 1,-1 1-1,1-1 1,-1 1-1,1 0 0,-1 0 1,1-1-1,-1 1 1,0 0-1,-2-1 0,3 2 0,-1 0-1,1 0 0,0 0 0,-1 0 0,1 0 0,0 1 0,0-1 0,-1 0 0,1 1 0,0-1 0,0 1 0,-1-1 0,1 1 1,0-1-1,0 1 0,0 0 0,0 0 0,0-1 0,0 1 0,0 0 0,0 0 0,0 0 0,0 0 0,0 2 0,-3 3-21,0 0 0,0 0 0,-5 11 0,2 1 30,0 1 0,1 1-1,1-1 1,1 1 0,1 0 0,0 0 0,2 0 0,0 0 0,1 0 0,1 0 0,7 37-1,-7-53 55,0 0 0,0-1 0,0 1 0,1 0 0,-1 0 0,1-1 0,0 1 0,0-1 0,0 0 0,1 0 0,-1 1-1,4 2 1,-4-5 0,0 1 0,0-1 0,0 0 0,0 0 0,0 0 0,0 0 0,0 0 0,0 0 0,0 0 0,1-1-1,-1 1 1,0-1 0,1 0 0,-1 0 0,0 0 0,1 0 0,-1 0 0,0 0 0,1 0 0,-1-1 0,0 1 0,0-1-1,4-1 1,11-5 91,0-1-1,0 0 1,19-13-1,48-37 7,-32 21-48,25-17-79,38-25-189,-111 77 174,0-1 0,0 1 1,0 0-1,9-3 0,-12 5 1,0 0 1,-1-1 0,1 1-1,-1 0 1,1 0-1,0 0 1,-1 0-1,1 0 1,-1 0 0,1 0-1,0 0 1,-1 0-1,1 0 1,0 0-1,-1 0 1,1 0 0,-1 1-1,1-1 1,-1 0-1,1 0 1,0 1-1,-1-1 1,1 0 0,-1 1-1,1-1 1,-1 1-1,0-1 1,1 0-1,-1 1 1,1-1 0,-1 1-1,0-1 1,1 1-1,-1 0 1,0-1-1,0 1 1,1-1 0,-1 1-1,0-1 1,0 1-1,0 0 1,0-1-1,0 1 1,1-1 0,-1 1-1,-1 0 1,1-1-1,0 1 1,0 0-1,-2 24-28,0 0 0,-2-1 0,-1 0 0,-10 27 0,-3 1 124,9-28 13,-7 27 0,15-50-75,1 1 0,0-1 1,-1 0-1,1 1 0,0-1 1,0 1-1,0-1 1,0 1-1,0-1 0,0 0 1,0 1-1,0-1 0,0 1 1,1-1-1,-1 0 0,1 2 1,0-2-11,-1-1 0,1 0 0,-1 0 0,0 1 0,1-1 0,-1 0 0,1 0 0,-1 0 0,1 1 0,-1-1 0,1 0 0,-1 0 0,1 0 0,-1 0 0,1 0 0,-1 0 0,1 0 0,-1 0 0,1 0 0,-1 0 0,1 0 0,-1-1 0,1 1 0,-1 0 0,1 0 0,-1 0 0,0-1 0,2 1 0,3-4 87,1 0-1,-1 1 1,1-2 0,7-7-1,20-25-35,-1-2 0,42-69 0,-70 102-82,3-7 6,5-6-196,-11 19 185,-1-1 0,1 0 0,0 1 0,-1-1-1,1 0 1,0 1 0,-1-1 0,1 1 0,0-1 0,0 1 0,-1-1-1,1 1 1,0 0 0,0-1 0,0 1 0,0 0 0,-1 0-1,3-1 1,-3 2 5,1-1 0,0 0 0,0 1 0,-1-1 0,1 1 0,0-1 0,-1 1 0,1-1-1,0 1 1,-1-1 0,1 1 0,-1 0 0,1-1 0,-1 1 0,1 0 0,-1-1 0,1 1 0,-1 0 0,0 0-1,1-1 1,-1 1 0,0 0 0,0 0 0,0 0 0,1 0 0,-1-1 0,0 2 0,0-1-12,3 19-140,1 31 0,0 4 220,-3-48-22,0 5 7,1 0 0,0 0 0,1-1-1,0 1 1,1-1 0,7 15 0,-11-25-24,1 0 0,-1 0 0,1-1 0,-1 1 0,1 0 0,-1 0 1,1-1-1,-1 1 0,1 0 0,0-1 0,-1 1 0,1-1 0,0 1 0,0 0 0,0-1 1,-1 0-1,1 1 0,0-1 0,0 0 0,0 1 0,0-1 0,0 0 0,-1 0 0,1 1 1,0-1-1,0 0 0,0 0 0,0 0 0,0 0 0,0-1 0,0 1 0,0 0 0,0 0 1,-1 0-1,1-1 0,0 1 0,1-1 0,3-2 60,0 0 1,-1 0-1,1 0 1,-1 0-1,7-8 0,10-13 113,0-1-1,26-41 0,-10 13-69,73-87 9,-81 108-158,1 1 1,42-32-1,-69 60-9,0 1-1,0 0 1,0 0-1,0 0 1,5-2 0,-7 4 26,0 0-1,-1 0 1,1-1 0,-1 1 0,1 0 0,0 0 0,-1 0 0,1 0 0,0 0-1,-1 0 1,1 0 0,-1 0 0,1 0 0,0 0 0,-1 0 0,1 1-1,0-1 1,-1 0 0,1 0 0,-1 0 0,1 1 0,-1-1 0,1 0 0,-1 1-1,1-1 1,-1 1 0,1-1 0,-1 1 0,1-1 0,-1 0 0,1 1-1,-1 0 1,0-1 0,1 1 0,-1-1 0,0 1 0,0-1 0,1 1 0,-1 0-1,0-1 1,0 1 0,0 1 0,2 7-31,-1 0-1,0 0 1,0 0 0,-1 1 0,-1 11-1,-10 50 76,9-59-33,-8 43 61,-2 0 1,-30 81-1,37-124-12,-13 32 153,16-41-154,0 0 1,0 0 0,0 0-1,0 0 1,0 0 0,-1 0-1,1 0 1,-1-1 0,-5 4-1,6-5-25,0 0 0,0 0 0,0 0 0,-1 0 0,1-1 0,0 1 0,0-1 0,-1 0 0,1 1 0,0-1 0,-1 0 0,1-1 0,0 1 0,0 0 0,-1 0 0,1-1 0,0 0 0,0 1 0,-1-1 0,1 0 0,0 0 0,0 0 0,0 0 0,0-1 0,-3-1 0,-4-4 27,0-1 0,0 1 0,-11-15 0,16 18-54,-5-7 12,1 0 0,1 0 0,-1-1 0,-10-25 0,9 19 33,5 9-212,12 21-398,0-5 561,0 0-1,0 0 0,1-1 1,-1 1-1,2-2 0,-1 1 1,0-2-1,1 1 0,0-1 1,0-1-1,12 3 1,-9-2 32,1-2 1,0 0-1,0-1 1,-1 0-1,1-1 1,0 0-1,0-1 1,15-4-1,-20 3 8,1-1 0,-1 0-1,0-1 1,0 0 0,0 0 0,-1-1-1,0 0 1,0-1 0,0 0 0,12-11-1,2-6 37,35-47 0,-52 64-85,12-19-11,0 0 0,12-29 0,-3 6 9,-19 31-129,-19 50 26,4-8 91,1 1 0,1 0 0,2 0 0,0 1 0,1 45 0,3-63 39,0-1 1,1 1-1,0-1 0,0 1 1,1-1-1,0 0 0,4 9 1,-5-15 6,-1-1 0,1 0 0,-1 0 0,1 0 0,0 0 0,0 0 0,0 0 0,-1 0 0,1 0 0,0 0 0,0 0-1,0 0 1,0 0 0,0-1 0,1 1 0,-1 0 0,0-1 0,0 1 0,0-1 0,1 1 0,-1-1 0,0 0 0,0 0 0,1 1 0,-1-1 0,0 0 0,1 0 0,-1 0 0,0 0 0,0 0 0,3-1 0,1 0 24,0-1 1,0 1-1,0-1 0,-1 0 0,1 0 0,7-5 0,6-6-15,-1 0-1,0 0 1,25-28-1,38-53 291,-25 28-273,-19 25-29,49-44-1,-69 70 8,-2-1 0,0 0 0,-1-1 0,0 0 0,-1-1 0,-1 0 0,13-32 0,-5 5 41,-2-2 0,13-57-1,-25 76-136,0-1-1,-2 0 0,-1-31 1,-3 64 19,0 0 1,0 0-1,0-1 1,-1 1-1,1 0 1,-1 0-1,-3 5 1,-3 7-40,-45 132-55,2-3-46,39-117 193,2 1-1,1 0 1,1 0-1,1 1 1,2 0-1,1 0 1,1 1-1,3 54 1,0-83 11,1 9 14,0 1 0,6 19 0,-6-29 5,-1 0 0,1 1-1,0-1 1,0 1 0,0-1 0,0 0 0,0 0-1,1 0 1,-1 0 0,1 0 0,-1 0 0,1 0 0,0 0-1,0 0 1,0-1 0,0 1 0,0-1 0,0 1-1,3 0 1,-3-1-6,-1-1 0,0 0 0,1 1 0,-1-1 0,1 0 0,-1 0 0,1 0 0,-1 0 0,1 0 0,-1-1 0,0 1 0,1 0 0,-1-1 0,1 1 0,-1-1 0,2 0-1,0-1 31,1 0 0,-1 0 0,1 0 0,-1-1 0,5-4-1,1-3 38,1-1-1,9-14 0,-19 24-86,4-5 9,77-101-25,-49 76-494,-32 31 509,0 0 0,1 0 0,-1 0-1,0 0 1,0 0 0,1 0 0,-1 0 0,0 0-1,0 1 1,0-1 0,1 0 0,-1 0-1,0 0 1,0 0 0,0 0 0,1 0 0,-1 0-1,0 0 1,0 1 0,0-1 0,0 0-1,0 0 1,1 0 0,-1 0 0,0 1 0,0-1-1,0 0 1,0 0 0,0 0 0,0 0-1,0 1 1,1-1 0,-1 0 0,0 0 0,0 0-1,0 1 1,0-1 0,0 0 0,0 0 0,0 1-1,0-1 1,0 0 0,0 0 0,3 16-80,-2 11 44,-1 0 0,-2-1 0,-8 51 0,0-6 57,1 80 126,9-150-117,0 0 0,0 0 0,0 0 0,0 0 0,0 0-1,0 0 1,0 0 0,0 0 0,1 0 0,-1 0 0,0 0 0,1 0 0,-1 0 0,1 0 0,-1 0 0,1 0 0,-1 0 0,1 0 0,-1 0 0,2 1 0,-1-2-10,0 0 0,-1 0 0,1 0 0,0 1 0,0-1-1,-1 0 1,1 0 0,0 0 0,0 0 0,-1 0 0,1 0 0,0 0-1,0-1 1,-1 1 0,1 0 0,0 0 0,-1-1 0,1 1 0,0 0 0,-1-1-1,2 0 1,3-2 21,-1 0-1,1-1 1,-1 0-1,1 0 1,6-9-1,39-54 91,-20 24-109,2 3 1,39-39 0,-68 76-32,0 0 1,1 0 0,0 0-1,-1 0 1,1 0-1,6-2 1,-9 5 8,-1-1 1,0 1-1,0 0 1,0 0-1,0 0 1,1 0-1,-1 0 0,0 0 1,0 0-1,0 0 1,0 0-1,1 0 1,-1 0-1,0 0 0,0 0 1,0 0-1,1 0 1,-1 0-1,0 0 1,0 0-1,0 0 1,0 0-1,1 0 0,-1 0 1,0 0-1,0 0 1,0 1-1,0-1 1,0 0-1,1 0 0,-1 0 1,0 0-1,0 0 1,0 0-1,0 1 1,0-1-1,1 0 1,-1 9-63,-7 16-3,6-23 63,-14 40-91,-31 64 0,19-57 163,-55 75 0,47-77 11,-64 79 57,94-121-99,0-1 0,1 1 0,-2-1 0,1-1 0,0 1 0,-1-1 0,0 0 0,1 0 0,-1-1 0,-7 3 0,12-5-20,-1 1-1,0-1 1,1 1-1,-1-1 1,0 0 0,0 0-1,1 0 1,-1 0-1,0 0 1,1 0-1,-1 0 1,0 0 0,1-1-1,-1 1 1,0-1-1,1 1 1,-1-1-1,0 0 1,1 1 0,-1-1-1,1 0 1,0 0-1,-1 0 1,1 0-1,0-1 1,-1 1 0,1 0-1,0 0 1,0-1-1,0 1 1,0-1-1,0 1 1,1-1 0,-1 1-1,0-1 1,1 1-1,-1-1 1,1 0-1,-1 1 1,1-3 0,-1-1-7,1 1 0,0 0 1,0-1-1,0 1 0,0 0 0,1-1 1,0 1-1,0 0 0,0-1 1,0 1-1,1 0 0,0 0 1,0 0-1,0 0 0,0 0 1,5-5-1,0-1-8,1 0 1,1 0-1,0 1 1,16-14-1,10-3-45,0 1 0,2 1 0,39-18 0,20-12-621,-35 14-3790,-59 40 4080,-1-1 0,1 0-1,-1 0 1,1 0 0,-1 0 0,1-1 0,-1 1 0,1 0-1,-1 0 1,0-1 0,0 1 0,0-1 0,0 1-1,0-1 1,0 0 0,0 1 0,-1-1 0,1 0-1,1-3 1,-2 5 375,0 0-107,0 0 0,0-1 0,0 1 0,-1 0 0,1-1 0,0 1 0,0 0-1,0-1 1,0 1 0,0 0 0,0-1 0,0 1 0,0 0 0,-1 0 0,1-1 0,0 1 0,0 0 0,0 0 0,-1-1-1,1 1 1,0 0 0,0 0 0,-1 0 0,1-1 0,-19-13-4400,0-3 1473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02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28 6720,'-11'-14'2170,"11"14"-2157,0 0-1,0 0 1,0 0-1,0 0 1,0 0-1,0 0 1,1 0-1,-1 0 1,0 0-1,0 0 1,0 0-1,0 0 1,0 0-1,0 0 0,0 0 1,0 0-1,1 0 1,-1 0-1,0 0 1,0 0-1,0-1 1,0 1-1,0 0 1,0 0-1,0 0 1,0 0-1,0 0 1,0 0-1,0 0 1,0 0-1,1 0 0,-1 0 1,0 0-1,0-1 1,0 1-1,0 0 1,0 0-1,0 0 1,0 0-1,0 0 1,0 0-1,0 0 1,0 0-1,0 0 1,0-1-1,0 1 0,0 0 1,0 0-1,0 0 1,0 0-1,0 0 1,0 0-1,0 0 1,0 0-1,-1 0 1,1-1-1,0 1 1,0 0-1,0 0 1,0 0-1,0 0 1,0 0-1,0 0 0,0 0 1,0 0-1,0 0 1,-1 0-1,11-3 388,0 1-1,0 0 0,0 0 0,0 2 1,0-1-1,13 2 0,67 7 537,-65-5-587,123 14 496,117 13-239,-259-30-1151,7 1-937,-18 2-1936,-7 1 1658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02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25 5312,'-35'-25'2400,"30"30"-2080,0-1-256,10 4-96,-5-5 32,8 9 0,20 1-640,-1-1 352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04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360 511 3072,'-1'-1'126,"1"1"0,0-1 0,0 0 0,-1 0 1,1 1-1,0-1 0,0 0 0,0 1 0,0-1 0,0 0 0,0 0 0,0 1 1,0-1-1,0 0 0,0 1 0,0-1 0,1 0 0,-1 1 0,1-3 1622,-1 0-1302,-1 0 0,1 0-1,0 0 1,-1 0 0,0 1 0,1-1 0,-1 0 0,-1-2 0,1 4-390,1 0 1,-1 0 0,1 0-1,-1 0 1,0 0-1,1 0 1,-1 0 0,0 1-1,0-1 1,1 0 0,-1 0-1,0 1 1,0-1 0,0 0-1,0 1 1,0-1 0,0 1-1,0 0 1,0-1 0,0 1-1,0 0 1,0-1 0,0 1-1,-2 0 1,-6 1-60,1 0-1,0 1 1,-1 0 0,1 0 0,0 1-1,0 0 1,0 0 0,1 1-1,-1 0 1,1 0 0,0 1 0,-7 6-1,2-2 47,0 2-1,1-1 1,0 2-1,1-1 1,0 2-1,-8 12 0,13-16-6,0-1 0,0 1-1,1-1 1,1 1-1,-1 0 1,1 1-1,1-1 1,0 0-1,0 1 1,-1 15-1,4-21 21,-1-1-1,0 0 1,1 0-1,-1 0 1,1 0 0,0 0-1,0 0 1,0 0-1,0-1 1,1 1-1,-1 0 1,1 0-1,0-1 1,-1 1-1,1-1 1,0 0 0,1 1-1,-1-1 1,0 0-1,1 0 1,-1 0-1,1-1 1,-1 1-1,1-1 1,4 3 0,-1-2 48,-1 0 0,0-1 0,1 1 0,-1-1 0,1 0 0,-1 0 0,1-1 0,0 0 0,-1 0 0,1 0 0,-1-1 0,1 1 0,7-3 1,-6 1-27,1-1 0,-1 0 1,0 0-1,0-1 0,0 0 1,0 0-1,-1 0 1,0-1-1,0 0 0,0-1 1,0 1-1,-1-1 1,0 0-1,0 0 0,-1-1 1,1 1-1,-1-1 1,-1 0-1,5-10 0,-2 0 117,0-1 0,-2 0 0,5-26 0,-8 36-188,0 0-1,0 0 1,-1 0 0,0 0-1,-1 0 1,0 0 0,0 1 0,-1-1-1,1 0 1,-6-11 0,5 15-104,-1 0 0,0 0 1,0 0-1,0 1 0,0-1 1,-1 1-1,1 0 0,-1 0 0,0 1 1,0-1-1,0 1 0,0-1 1,0 1-1,-7-2 0,11 4 101,0 0-1,0 0 0,-1 0 1,1-1-1,0 1 1,0 0-1,0 0 1,0 0-1,-1-1 1,1 1-1,0 0 0,0 0 1,0 0-1,0-1 1,0 1-1,0 0 1,0 0-1,0-1 1,0 1-1,0 0 0,0 0 1,0-1-1,0 1 1,0 0-1,0 0 1,0-1-1,0 1 1,0 0-1,0 0 1,0-1-1,0 1 0,0 0 1,0 0-1,0-1 1,0 1-1,1 0 1,-1 0-1,0 0 1,0-1-1,0 1 0,0 0 1,1 0-1,-1 0 1,0 0-1,0-1 1,0 1-1,1 0 0,29-21 205,2-2-32,106-125-25,-83 85-120,58-66-26,-110 125-56,1 0 1,0 1-1,0-1 0,0 1 1,8-6-1,-12 9 47,0 0 1,0 0-1,0 0 0,0 0 0,1 0 1,-1 0-1,0 0 0,0-1 1,0 1-1,0 0 0,0 0 0,1 0 1,-1 0-1,0 0 0,0 0 0,0 0 1,0 0-1,0 0 0,1 0 1,-1 0-1,0 0 0,0 0 0,0 1 1,0-1-1,0 0 0,1 0 0,-1 0 1,0 0-1,0 0 0,0 0 0,0 0 1,0 0-1,0 0 0,0 0 1,1 1-1,-1-1 0,0 0 0,0 0 1,0 0-1,1 9-81,-4 16 14,2-21 61,-9 35-56,-1 0-1,-31 70 0,10-30 33,-106 291 114,-14 8 53,49-171 94,80-166 128,-2-1-1,-59 70 1,80-105-236,1-1 0,-1 0 1,0 0-1,-1 0 0,1 0 0,-1-1 1,1 1-1,-1-1 0,0 0 0,-10 4 1,14-7-95,0 0 0,0 1 0,1-1 0,-1 0 0,0 0 0,0 0 0,0 0 0,1 0 0,-1 0 0,0 0 0,0 0 0,0 0 0,0 0 1,1 0-1,-1 0 0,0 0 0,0-1 0,1 1 0,-1 0 0,0 0 0,0-1 0,1 1 0,-1-1 0,0 1 0,1-1 0,-1 1 0,0-1 0,1 1 0,-1-1 0,1 0 1,-1 1-1,1-1 0,-1 0 0,1 1 0,0-1 0,-1 0 0,1 1 0,0-1 0,-1 0 0,1 0 0,0 0 0,0 1 0,0-2 0,-1-4 59,0 0 0,1-1 0,0 1-1,0 0 1,2-11 0,2-5-54,1 1-1,1 0 1,1 0 0,0 0 0,2 1-1,18-30 1,-12 27-48,1 1-1,1 1 1,1 1-1,1 0 1,1 1-1,0 1 1,2 1-1,0 1 1,0 1-1,2 1 1,0 1-1,31-12 1,-12 8-340,0 3 0,1 1 0,1 2 0,0 2 0,1 2 0,63-1-1,-63 7-1097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06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1097 3072,'0'1'150,"0"0"-1,0 0 1,0 1 0,0-1-1,0 0 1,0 1 0,1-1-1,-1 0 1,0 1 0,1-1-1,-1 0 1,1 0 0,-1 1-1,1-1 1,-1 0 0,1 0-1,0 0 1,0 0 0,0 0-1,0 1 1,1-1-8,0-1 1,-1 1-1,1-1 1,-1 1-1,1-1 1,0 0-1,-1 0 1,1 0-1,0 0 1,-1 0-1,1 0 1,-1 0-1,1 0 1,0-1-1,-1 1 1,1-1-1,-1 1 1,4-2-1,7-2 525,0-1 0,0-1-1,15-9 1,121-101 1988,-137 106-2521,47-39 308,-3-3-1,-3-3 0,60-78 1,47-112 133,-121 176-436,55-133 0,-87 185-159,-1 0 1,6-34-1,-10 47-13,0 0 0,-1-1 0,0 1 0,0-1 0,0 1 0,0 0 0,-1-1 0,0 1 0,0 0 0,-2-6 0,3 9 1,0 0 0,-1 0-1,1-1 1,-1 1-1,0 0 1,1 0-1,-1 0 1,0 0-1,1 0 1,-1 0-1,0 0 1,0 0-1,0 0 1,0 0-1,0 0 1,0 0-1,0 1 1,0-1-1,-1 0 1,1 1-1,0-1 1,0 1-1,-1 0 1,1-1-1,0 1 1,0 0-1,-1 0 1,1-1-1,0 1 1,-1 0-1,-1 1 1,-3 0-31,1 0 1,0 0-1,0 0 1,0 1-1,0 0 1,-7 4-1,6-2 37,-1 0 0,0 1 0,1 0 1,0 0-1,0 1 0,0 0 0,1 0 0,0 0 0,-5 9 0,8-13 19,-11 16-35,1 0 0,1 1 0,-9 22 0,-18 59-94,30-75 114,-20 55 83,-25 120 1,48-168 93,1 0 0,0 51 0,5-62 6,0 0-1,2-1 1,0 1 0,2-1-1,6 21 1,-9-36-46,0 1-1,0 0 0,1 0 1,0-1-1,0 0 0,0 1 1,1-1-1,0 0 0,0-1 1,0 1-1,6 4 1,-7-6-40,1-1 1,0 1 0,0-1 0,0 0 0,0-1-1,0 1 1,0-1 0,0 1 0,1-1 0,-1-1 0,0 1-1,1-1 1,-1 1 0,0-1 0,1 0 0,7-2-1,1 0 64,0-1 0,-1 0-1,0-1 1,13-5-1,47-26 226,-59 28-301,117-67 255,-109 59-276,0-1 0,-1-1 0,31-32 0,-48 46-29,0-1 0,-1 1 1,1-1-1,-1 0 0,0 0 0,0 0 1,0 0-1,-1 0 0,2-4 1,-3 7-13,1 0 0,-1 0 0,0 0 0,0 0 0,0 0 0,0 0 0,0 0 0,0 0 0,0 0 1,0 0-1,-1 0 0,1 1 0,0-1 0,-1 0 0,1 0 0,0 0 0,-1 0 0,0-1 0,0 1-4,0 1-1,0-1 1,0 0-1,0 0 1,0 1-1,0-1 1,-1 1-1,1-1 1,0 1-1,0-1 1,0 1-1,-1 0 1,1 0-1,0 0 1,0-1-1,-1 1 1,-1 1-1,-5-1-45,0 1 0,0 1-1,0 0 1,0 0 0,1 0-1,-1 1 1,1 0 0,0 1-1,0-1 1,0 1 0,0 1-1,0-1 1,1 1 0,0 0-1,-11 12 1,16-15 49,0 0 1,0 0-1,0 0 0,0 0 0,0 0 1,0 0-1,0 0 0,0 0 0,1 0 1,-1 0-1,1 0 0,0 0 0,0 1 1,0-1-1,0 0 0,0 0 0,0 0 1,0 0-1,1 1 0,-1-1 0,2 3 1,-1-2 21,0-1 0,0 1 0,0 0 0,1-1 0,-1 1 0,1-1 0,-1 1-1,1-1 1,0 0 0,0 0 0,0 0 0,0 0 0,1 0 0,-1 0 0,3 1 0,4 1 57,-1 0 0,1-1 0,0 0 0,0-1-1,0 0 1,0 0 0,0-1 0,0 0 0,0 0-1,1-1 1,-1-1 0,0 1 0,0-2 0,1 1-1,-1-1 1,0 0 0,16-7 0,-3-1 58,-1 0 0,-1-2 0,0 0-1,0-1 1,33-30 0,-38 28-159,0 0 0,13-17 0,-10 10-146,-18 22 163,0 0 0,0 0-1,0 0 1,0 0 0,0 0 0,0 0 0,0 0 0,0 0 0,0 0 0,0 0 0,0 0 0,0 0 0,0 0 0,0 0-1,0 0 1,0 0 0,0 0 0,0 1 0,0-1 0,0 0 0,0 0 0,0 0 0,0 0 0,0 0 0,0 0 0,0 0-1,0 0 1,0 0 0,0 0 0,0 0 0,0 0 0,0 0 0,0 0 0,1 0 0,-1 0 0,0 0 0,0 0 0,0 0-1,0 0 1,0 0 0,0 0 0,0 0 0,0 0 0,0 0 0,0 0 0,0 0 0,0 0 0,0 0 0,0 0 0,0 0-1,0 0 1,0 0 0,1 0 0,-1 0 0,0 0 0,0 0 0,0 0 0,0 0 0,0 0 0,0 0 0,-1 10-106,-4 11 57,-9 18 18,7-24 13,2 1 0,0-1 0,-4 26 0,7-31 17,1-6 65,1 1 0,-1-1 0,1 0 0,0 0 0,0 7 0,0-10-41,0-1-1,0 1 1,1 0 0,-1-1-1,0 1 1,0 0 0,1-1-1,-1 1 1,0 0-1,1-1 1,-1 1 0,1-1-1,-1 1 1,0-1 0,1 1-1,-1-1 1,1 1 0,0-1-1,-1 0 1,1 1 0,-1-1-1,1 0 1,0 1 0,-1-1-1,1 0 1,-1 0 0,1 1-1,0-1 1,-1 0 0,1 0-1,0 0 1,0 0 0,-1 0-1,1 0 1,0 0 0,-1 0-1,1 0 1,0-1 0,-1 1-1,2 0 1,4-2 56,0 0 0,0-1-1,0 1 1,0-1 0,8-6 0,1 1 16,120-71 270,-18 10-432,-113 67 41,-2 0-21,1 1 0,0-1 0,-1 1 0,1 0 0,0 0-1,0 0 1,3 0 0,-5 1 34,-1 0-1,1 1 0,0-1 0,-1 1 0,1-1 1,-1 1-1,1-1 0,-1 1 0,1 0 1,-1-1-1,0 1 0,1 0 0,-1-1 1,0 1-1,1 0 0,-1 0 0,3 5-83,2 0 113,0 1 0,0-1 0,1 0 0,0 0 0,0-1 0,1 0 0,-1 0 0,1 0 0,0-1 0,1 0 0,-1 0 0,1-1 0,14 5 0,-17-6 17,1-1 1,-1 0-1,0 0 0,0 0 1,1-1-1,-1 0 0,0 0 0,1 0 1,-1-1-1,0 0 0,1 0 1,-1 0-1,0 0 0,0-1 1,0 0-1,0 0 0,0-1 1,-1 1-1,1-1 0,-1 0 1,1 0-1,6-7 0,-6 5-7,0-1 0,-1 1 0,1-1 0,-1-1 0,0 1 0,-1-1 0,0 1 0,0-1 0,0 0 0,-1 0 0,0 0 0,0 0 0,0-1 0,-1 1 0,0-12 0,-1 18-28,0 1 0,0-1-1,0 0 1,0 0 0,0 1 0,0-1-1,0 0 1,0 0 0,0 1-1,0-1 1,0 0 0,0 1 0,-1-1-1,1 0 1,0 1 0,0-1 0,-1 0-1,1 1 1,-1-1 0,1 0-1,0 1 1,-1-1 0,1 1 0,-1-1-1,0 1 1,1-1 0,-1 1-1,1 0 1,-1-1 0,0 1 0,1 0-1,-1-1 1,0 1 0,1 0 0,-1 0-1,-1-1 1,1 1-18,-1 0 0,0 1 0,1-1 0,-1 0 0,0 1 0,1-1 0,-1 1 0,1 0 0,-1-1 0,1 1 0,-1 0 1,1 0-1,-3 2 0,-8 6-26,0 1 0,1 1 1,0 0-1,1 1 0,0 0 1,1 0-1,-10 18 0,17-28 58,1 1 0,0-1 0,0 1 0,0 0-1,0-1 1,0 1 0,1 0 0,-1-1 0,1 1-1,0 0 1,-1 0 0,1-1 0,1 1 0,-1 0-1,0 0 1,1 0 0,-1-1 0,1 1 0,0 0-1,0-1 1,0 1 0,0-1 0,0 1 0,0-1 0,1 1-1,0-1 1,-1 0 0,1 0 0,0 0 0,0 0-1,0 0 1,0 0 0,0 0 0,1-1 0,-1 1-1,0-1 1,1 1 0,-1-1 0,1 0 0,-1 0-1,1 0 1,0-1 0,-1 1 0,1-1 0,0 1 0,4-1-1,1 1 51,1-1-1,0-1 1,-1 1-1,1-2 1,-1 1-1,0-1 1,13-4-1,55-26 74,-53 22-82,8-6-24,-1 0 0,-1-2 0,0-1 0,-1-2 1,-1 0-1,-1-2 0,-1-1 0,-1 0 0,-1-2 0,-2-1 1,0-1-1,-2-1 0,-1 0 0,26-59 0,-7 11-96,7-15 102,-42 86-34,0 0 1,-1 0 0,2-10 0,-1 9-59,-2 7 55,0 0 0,0-1 1,0 1-1,0 0 0,1-1 0,-1 1 1,0 0-1,0-1 0,0 1 1,0-1-1,0 1 0,0 0 0,0-1 1,0 1-1,0 0 0,0-1 0,0 1 1,0 0-1,-1-1 0,1 1 0,0 0 1,0-1-1,0 1 0,0 0 0,-1-1 1,1 1-1,0 0 0,0-1 0,0 1 1,-1 0-1,1 0 0,0-1 0,-1 1 1,1 0-1,0 0 0,0 0 0,-1 0 1,1-1-1,0 1 0,-1 0 0,1 0 1,0 0-1,-1 0 0,1 0 0,0 0 1,-1 0-1,1 0 0,-1 0 0,1 0 1,0 0-1,-1 0 0,1 0 1,0 0-1,-1 0 0,1 0 0,0 0 1,-1 0-1,1 1 0,-21 9-219,15-6 194,0 0 1,0 0-1,1 1 1,0 0-1,0 0 0,0 1 1,-5 6-1,-1 6-33,-11 23-1,16-30 50,-29 67-99,-34 110 0,66-178 105,-4 9 33,1 1-1,1 1 1,-3 27-1,7-38-12,1-1 0,0 1-1,0-1 1,1 1-1,0-1 1,1 1 0,0-1-1,0 0 1,8 17 0,-8-21 32,0 0-1,1 0 1,0 0 0,0-1 0,0 1 0,0-1 0,1 0 0,0 0-1,0 0 1,6 5 0,-7-7 8,1 0 0,-1 0 0,0-1 0,1 1 0,-1-1 0,1 0 0,-1 0 0,1 0 0,-1 0 0,1-1 0,0 1 0,-1-1 0,1 0 0,0 0 0,-1-1 0,1 1 0,3-1 0,6-2 2,-1-1-1,0 0 1,0-1 0,0 0 0,-1 0 0,1-1 0,-1-1 0,-1 0 0,1 0 0,16-17 0,-4 1-15,-1-2 0,-1 0 0,17-29 1,-30 43-154,-1 0 0,2 0 0,17-17 0,-26 28 112,0 0-1,0 0 1,0 0 0,0 0 0,0 0 0,1 0 0,-1 0 0,0 0 0,0 0 0,0 0 0,0 0 0,0 0 0,0 0 0,0 0 0,0 0 0,1 0-1,-1 0 1,0 0 0,0 0 0,0 0 0,0 0 0,0 0 0,0 0 0,0 1 0,0-1 0,0 0 0,0 0 0,1 0 0,-1 0 0,0 0-1,0 0 1,0 0 0,0 0 0,0 0 0,0 0 0,0 0 0,0 0 0,0 1 0,0-1 0,0 0 0,0 0 0,0 0 0,0 0 0,0 0 0,0 0-1,0 0 1,0 1 0,2 8-37,0 11 6,-2-8 19,-1 0 1,0 0-1,-1 0 1,0-1 0,-1 1-1,0-1 1,-1 1-1,-7 14 1,-9 22 160,7-16 28,-34 61 0,30-72 72,17-21-235,-1 1 1,0-1-1,1 1 1,-1-1-1,0 1 1,1-1-1,-1 1 1,0-1-1,0 0 1,1 1-1,-1-1 1,0 0-1,0 0 1,1 1-1,-1-1 1,0 0-1,0 0 1,0 0-1,0 0 1,1 0-1,-1 0 1,0 0-1,0 0 1,0-1-1,0 1 1,1 0-1,-1 0 1,0-1-1,-1 0 1,0 0 3,0 0 0,1-1 1,-1 1-1,1-1 0,-1 1 0,1-1 1,-1 0-1,1 0 0,0 0 1,0 1-1,0-1 0,-1-4 1,-7-29 95,6 20-97,3 13-17,-1 1 0,1 0 0,0-1-1,-1 1 1,1-1 0,0 1 0,0 0 0,0-1 0,0 1 0,1-1-1,-1 1 1,0 0 0,0-1 0,1 1 0,-1 0 0,1-1 0,-1 1 0,1 0-1,0 0 1,0-1 0,-1 1 0,1 0 0,0 0 0,0 0 0,0 0 0,0 0-1,0 0 1,0 0 0,0 0 0,3-1 0,0 0-10,1 1-1,0-1 1,-1 1 0,1 0-1,0 0 1,0 0 0,6 0-1,39 2-34,-20 1-54,208 9 555,-148-5-1058,-89-6 586,4 0-611,1 0 0,-1 1 0,0 0 0,0 0 0,0 0-1,9 4 1,3 5-1673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37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373 166 2656,'4'-21'2063,"-3"19"-1808,-1 1 1,1-1-1,-1 0 0,1 1 1,-1-1-1,0 0 1,0 0-1,0 1 1,0-1-1,0 0 0,0 0 1,0 1-1,-1-1 1,1 0-1,-1 0 1,0-2-1,0 2-38,0 1 0,0-1-1,0 0 1,0 0 0,0 1-1,-1-1 1,1 0 0,-1 1 0,1-1-1,-1 1 1,1 0 0,-1 0-1,0-1 1,0 1 0,-2-1 0,0 1 16,0-1 1,0 1-1,0 0 1,0 0-1,-1 0 1,-7 0-1,2 1-36,0 0 0,0 1-1,0 0 1,0 1 0,-15 4 0,17-3-139,0 1 1,-1 0 0,1 0 0,1 1-1,-1 0 1,1 1 0,-1-1 0,2 1 0,-1 1-1,1-1 1,0 1 0,0 0 0,1 1-1,-1-1 1,2 1 0,-6 11 0,3-5 34,1 1-1,1 0 1,0 0 0,0 0 0,2 1 0,0 0 0,1 0-1,0 23 1,2-32 48,0 0 1,0 0-1,1 0 0,1 1 0,-1-1 1,1-1-1,0 1 0,5 11 0,-6-16-58,1 1-1,-1-1 0,1 1 0,-1-1 1,1 0-1,0 0 0,0 0 0,0 0 1,0 0-1,0 0 0,0-1 1,1 1-1,-1-1 0,0 1 0,1-1 1,-1 0-1,1 0 0,0 0 0,-1 0 1,1 0-1,0-1 0,0 1 1,-1-1-1,6 0 0,-4 0 11,1-1 1,-1 1-1,1-1 0,-1 0 0,0-1 1,1 1-1,-1-1 0,0 0 1,0 0-1,0 0 0,0-1 1,-1 1-1,1-1 0,0 0 0,-1 0 1,0 0-1,0 0 0,0-1 1,4-5-1,2-4 66,-1 0 0,-1 0 0,0-1 0,7-21 0,4-16 476,17-82 0,-33 96-577,-3 28-239,-3 17-176,-13 113-25,-4 20 241,-30 92 248,-28 178 383,73-382-172,-1 0 1,-14 31-1,21-59-286,-1 2 40,0-1-1,0 0 1,0 0 0,0 0 0,0 0-1,-3 4 1,3-6-51,1 0 0,0 1 0,-1-1-1,1 0 1,-1 1 0,1-1 0,-1 0 0,1 0-1,-1 0 1,1 1 0,-1-1 0,1 0 0,-1 0-1,1 0 1,-1 0 0,1 0 0,-1 0 0,1 0-1,-1 0 1,1 0 0,-1 0 0,1 0 0,-1 0-1,1 0 1,-1-1 0,1 1 0,-1 0 0,1 0-1,-1-1 1,1 1 0,-1 0 0,1 0 0,0-1-1,-1 1 1,1-1 0,-1 1 0,1 0 0,0-1-1,-1 1 1,1-1 0,0 0 0,-4-4 30,0 0-1,1-1 1,0 1 0,0-1-1,0 0 1,1 0 0,-3-11-1,-60-251-284,61 246 191,1 0 0,1 0 1,1 0-1,2-27 0,-1 43 3,1 0-1,0 1 0,0-1 1,1 0-1,0 1 1,0 0-1,0-1 1,0 1-1,1 0 1,0 0-1,0 0 0,0 0 1,1 1-1,-1-1 1,1 1-1,0 0 1,1 0-1,-1 0 0,1 1 1,-1 0-1,1 0 1,0 0-1,6-3 1,8-2-11,0 1-1,0 0 1,1 2 0,0 0 0,23-2 0,11-1 6,89-17 341,-127 21-238,1 0 0,-1-2 1,0 0-1,-1-1 0,0 0 0,0-1 1,0-1-1,-1 0 0,22-20 0,-21 16-28,-1-1 0,0-1 0,-2-1 0,0 0 0,0 0-1,-1-1 1,16-36 0,37-100 381,-61 146-417,-1-1 0,3-14 1,2-8 54,-6 24-80,-3 7-217,1 0 213,0 0 1,1 0-1,-1 0 1,1 0-1,0 0 1,-1 0-1,1 0 1,0 0-1,-1 0 0,1 0 1,0 0-1,0 0 1,0 2-1,-2 71-128,2 61-4,1-105 282,-1-22-42,0-1 0,0 1-1,1 0 1,0 0-1,1-1 1,2 8 0,-4-14-59,0 0 0,1-1 1,-1 1-1,0 0 1,1-1-1,-1 1 1,0 0-1,1-1 1,-1 1-1,1-1 0,-1 1 1,1-1-1,-1 1 1,1-1-1,1 1 1,-2-1-6,0 1 1,1-1 0,-1 0-1,0 0 1,1 0-1,-1 0 1,0 0 0,1 0-1,-1 0 1,0 0-1,1 0 1,-1 0 0,1-1-1,-1 1 1,0 0-1,1 0 1,-1 0 0,0 0-1,1 0 1,-1-1-1,0 1 1,1 0-1,2-3 46,-1 0-1,1 0 1,-1 0-1,0 0 1,3-5-1,43-71 269,46-69-38,-47 88-578,-41 56 182,-3 8-74,-4 12-47,-13 122 234,14-119 14,0 1-1,1 0 1,1 0-1,8 36 1,-9-54 10,-1-1 0,1 1 0,-1-1 0,1 1 1,0 0-1,-1-1 0,1 1 0,0-1 0,0 0 0,0 1 0,2 1 1,-2-2-13,0-1 0,-1 1 1,1-1-1,0 1 1,0-1-1,-1 0 1,1 1-1,0-1 0,0 0 1,0 0-1,-1 0 1,1 1-1,0-1 1,0 0-1,0 0 1,-1 0-1,3-1 0,0 1 23,0-1 1,-1 0-1,1-1 0,0 1 0,0 0 0,-1-1 0,1 0 0,-1 1 0,1-1 0,2-3 0,17-17 2,-1-1 0,-1 0-1,20-32 1,5-5 25,-24 31-28,17-18-206,-32 39 70,1 0-203,-7 8 299,1 0-1,-1 0 1,0 0-1,1 0 1,-1 0-1,1 0 1,-1 0-1,0 1 1,1-1-1,-1 0 1,0 0 0,1 0-1,-1 1 1,0-1-1,1 0 1,-1 0-1,0 1 1,1-1-1,-1 0 1,0 1-1,0-1 1,1 0-1,-1 1 1,0-1-1,0 0 1,0 1-1,0-1 1,1 1-1,0 1 18,9 15 8,19 24 0,-26-37-14,1 1-1,0-1 0,0 0 0,0-1 0,1 1 0,-1-1 0,1 0 0,0 0 1,0 0-1,6 2 0,-9-4 13,0-1 0,0 1 0,1-1 0,-1 1 0,0-1-1,1 0 1,-1 0 0,0 0 0,1 0 0,-1 0 0,0-1 0,1 1 0,-1-1 0,0 1 0,0-1 0,0 0 0,1 0 0,-1 0 0,0 0 0,0 0 0,0-1 0,0 1 0,-1-1-1,1 1 1,0-1 0,2-2 0,3-4 49,-1-1-1,0 0 1,0 0-1,6-13 1,-8 15-5,16-38 180,-18 42-266,-1 0 0,0-1 0,0 1 0,0-1 0,-1 1 0,1-1 0,-1 1 0,0-1 1,0 1-1,0-1 0,-1-4 0,1 7 14,0 1 0,0 0 1,0 0-1,0-1 0,0 1 0,0 0 1,-1 0-1,1-1 0,0 1 1,0 0-1,0 0 0,0-1 0,-1 1 1,1 0-1,0 0 0,0-1 1,0 1-1,-1 0 0,1 0 0,0 0 1,0 0-1,-1 0 0,1-1 0,0 1 1,0 0-1,-1 0 0,1 0 1,0 0-1,-1 0 0,1 0 0,0 0 1,0 0-1,-1 0 0,1 0 1,0 0-1,-1 0 0,-12 7-328,9-4 261,0 1 0,1-1 0,-1 1 0,-2 4 0,2 0 76,0-1 0,0 1-1,1-1 1,1 1 0,-1 0 0,1 0 0,1 0 0,-1 1 0,1-1-1,1 12 1,0 3-26,1-1 0,8 38 0,-6-46 42,0 0 1,1-1-1,1 1 0,0-1 1,10 18-1,-12-26-67,-1 0-1,2 0 1,-1 0-1,1-1 1,-1 1-1,1-1 1,0 0-1,1 0 1,-1 0-1,1 0 1,0-1-1,0 0 1,0 0-1,0 0 1,9 3 0,-10-5-249,-1 0 1,0-1 0,1 1 0,-1-1-1,1 0 1,-1 0 0,1 0 0,-1 0-1,0-1 1,1 1 0,-1-1 0,1 0 0,-1 0-1,0 0 1,0-1 0,0 1 0,1-1-1,-1 1 1,-1-1 0,1 0 0,3-3 0,-2 2-445,-1-1 0,1 1 1,-1-1-1,1 0 0,-1-1 1,-1 1-1,1 0 1,-1-1-1,1 1 0,-1-1 1,0 0-1,2-9 0,1-8-1682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00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189 609 4160,'0'0'11290,"-1"1"-10186,-4 2-335,0 0 0,1 0 0,-9 8 1,-11 9-194,4-6-164,0 2-1,-21 20 0,35-30-323,0 0-1,0 1 1,1 0-1,0-1 1,0 2 0,1-1-1,0 0 1,0 1-1,1 0 1,-4 13 0,7-20-73,0 0 1,-1 0 0,1-1 0,0 1-1,1 0 1,-1 0 0,0-1-1,0 1 1,0 0 0,0 0 0,1 0-1,-1-1 1,0 1 0,0 0-1,1-1 1,-1 1 0,1 0 0,-1-1-1,1 1 1,-1 0 0,1-1-1,-1 1 1,1-1 0,0 1 0,-1-1-1,1 1 1,-1-1 0,1 0-1,0 1 1,0-1 0,-1 0 0,1 1-1,0-1 1,0 0 0,-1 0-1,3 0 1,2 1 47,0 0 0,0 0 0,0-1 0,9 0 0,-1-2-30,1 0-1,-1 0 1,0-2 0,13-4 0,53-23-144,-74 29 111,37-18-13,54-35-1,-9 5 201,-82 47-164,8-2-107,-13 5 88,1 0 0,-1 0 0,0 0 0,1 0 0,-1 1 0,0-1 1,1 0-1,-1 0 0,0 0 0,0 1 0,1-1 0,-1 0 0,0 0 0,0 1 0,1-1 1,-1 0-1,0 1 0,0-1 0,0 0 0,0 1 0,1-1 0,-1 0 0,0 1 0,0-1 0,0 0 1,0 1-1,0-1 0,0 0 0,0 1 0,0-1 0,0 1 0,0-1 0,0 0 0,0 1 0,0-1 1,-1 1-1,2 6 62,0 1 0,0-1 0,1 1 0,0-1 1,0 0-1,1 1 0,0-1 0,0 0 0,1-1 1,0 1-1,0-1 0,0 1 0,1-1 0,0 0 1,0-1-1,10 9 0,-13-12-53,0-1 1,0-1 0,0 1-1,1 0 1,-1 0-1,0-1 1,0 1-1,1-1 1,-1 0-1,0 1 1,0-1-1,1 0 1,-1-1-1,0 1 1,1 0 0,-1-1-1,0 1 1,0-1-1,0 1 1,1-1-1,-1 0 1,0 0-1,0 0 1,0 0-1,0-1 1,0 1-1,-1-1 1,1 1 0,0-1-1,-1 1 1,1-1-1,-1 0 1,1 0-1,-1 0 1,0 1-1,0-1 1,0-1-1,2-2 1,1-6-2,1-1 1,-1 1-1,-1-1 1,0 0-1,-1 0 1,0 0-1,0 0 0,-1-13 1,4 4-232,-5 21 206,0-1-1,0 1 0,0-1 1,1 1-1,-1 0 1,0-1-1,1 1 0,-1 0 1,0-1-1,1 1 1,-1 0-1,0 0 0,1-1 1,-1 1-1,0 0 1,1 0-1,-1 0 0,1-1 1,-1 1-1,1 0 1,-1 0-1,0 0 0,1 0 1,-1 0-1,1 0 1,-1 0-1,1 0 0,-1 0 1,1 0-1,-1 0 0,20 1 2,-19-1 9,106 6 262,161-12-1,-200 7-156,-67-1-71,0 0 1,0 0-1,0 0 1,0 0-1,0 0 1,0 0-1,-1 0 1,1 0-1,0 1 1,0-1-1,0 0 1,0 1-1,0-1 1,-1 0-1,1 1 1,0-1-1,0 1 1,1 1-1,-2-2-12,0 1 0,1 0 1,-1-1-1,0 1 0,0-1 0,1 1 1,-1 0-1,0-1 0,0 1 0,0 0 0,0 0 1,0-1-1,0 1 0,0 0 0,0-1 0,0 1 1,0 0-1,-1-1 0,1 2 0,-2 3 46,-1 1 1,0-1-1,0 0 0,-6 9 0,3-5-29,-2 5 17,-10 25 1,16-35-64,1 1 0,-1-1-1,1 1 1,0-1 0,0 1 0,1 0 0,0 0-1,-1-1 1,2 10 0,0-12 33,-1 0 1,1 0-1,0 0 1,-1 0-1,1 0 0,0 0 1,0 0-1,0 0 1,1-1-1,-1 1 0,0 0 1,1 0-1,-1-1 1,1 1-1,0-1 0,-1 0 1,1 1-1,0-1 1,0 0-1,0 0 1,0 0-1,0 0 0,0 0 1,0-1-1,3 2 1,0-1 40,0 0 1,0-1-1,1 1 0,-1-1 1,0 0-1,0 0 1,0-1-1,0 0 1,9-2-1,10-6-36,-1-1 0,-1-2-1,1 0 1,33-26 0,-24 15-54,-1-2 1,-2-2 0,35-38-1,69-98-178,-98 120 152,63-90-14,-26 36-203,-69 93 170,-1 1 0,1-1 1,-1 1-1,0-1 0,0 0 1,0 0-1,0 0 0,0 0 1,1-8-1,-3 12 93,0 0 1,0 0-1,0 0 0,0 0 1,0 0-1,0 0 0,0 0 1,0 0-1,0 0 0,0 0 1,0 0-1,0 0 0,0 1 1,-1-1-1,1 0 0,0 0 1,0 0-1,0 0 0,0 0 1,0 0-1,0 0 0,0 0 1,0 0-1,0 0 0,0 0 1,0 0-1,0 0 0,0 0 1,0 0-1,-1 0 1,1 0-1,0 0 0,0 0 1,0 0-1,0 0 0,0 0 1,0 0-1,0 0 0,0 0 1,0 0-1,0 0 0,0 0 1,0 0-1,0 0 0,0-1 1,-1 1-1,1 0 0,0 0 1,0 0-1,0 0 0,0 0 1,0 0-1,0 0 0,0 0 1,0 0-1,0 0 0,0 0 1,0 0-1,0 0 0,0 0 1,0 0-1,0-1 1,0 1-1,0 0 0,0 0 1,-8 5-126,1 0 0,0 1 1,0 0-1,0 0 0,0 0 1,1 1-1,-8 11 0,-23 32 146,2 2 0,3 1 1,1 1-1,4 2 0,-25 69 0,14-5 161,37-117-137,0 0-1,1 0 1,-1 0 0,1 0 0,-1 0-1,1 0 1,0 0 0,0 0 0,0 0-1,1-1 1,-1 1 0,1 0 0,0 0-1,0 0 1,0 0 0,0 0 0,0 0-1,0-1 1,1 1 0,2 2 0,-2-2 19,0-1 1,0 0 0,1 0 0,0 0 0,-1 0-1,1 0 1,0-1 0,0 1 0,0-1-1,0 0 1,0 0 0,0 0 0,0 0 0,0 0-1,0-1 1,0 0 0,0 1 0,6-1 0,4 0-82,-1-1 0,1-1 0,0 1 0,0-2 0,0 0 1,-1 0-1,0-1 0,0-1 0,0 0 0,0-1 1,-1 0-1,1-1 0,-2 0 0,1 0 0,-1-1 0,0-1 1,16-18-1,4-14-29,-2-2 1,35-70-1,-55 98 33,17-35-22,59-86 0,54-37 345,-97 120-244,-19 23-19,-13 17 105,-17 15-406,-17 18-143,7-4 414,2 2 0,0 0 1,1 0-1,1 1 0,1 1 0,0 1 1,2 0-1,-9 22 0,-73 222 530,55-148-319,3 0 711,34-117-929,1 1 0,0-1 0,0 0-1,0 0 1,0 0 0,0 0 0,0 0 0,0 1-1,0-1 1,0 0 0,0 0 0,0 0 0,-1 0-1,1 0 1,0 1 0,0-1 0,0 0 0,0 0-1,0 0 1,0 0 0,0 1 0,0-1 0,0 0-1,1 0 1,-1 0 0,0 0 0,0 1 0,0-1-1,0 0 1,0 0 0,0 0 0,0 0 0,0 0-1,0 0 1,0 1 0,0-1 0,1 0-1,-1 0 1,0 0 0,0 0 0,0 0 0,0 0-1,0 0 1,1 0 0,-1 1 0,0-1 0,0 0-1,0 0 1,9-6 230,11-12 79,-20 17-310,16-16-67,0 2 0,0 0 0,34-22 0,-50 36 59,0 1 0,1 0 0,-1 0 0,0-1 0,1 1 0,-1 0 0,1 0 0,-1 0 0,0 0 0,1 0 0,-1 0 0,0-1 0,1 1 0,-1 0 0,1 0 0,-1 0 0,0 0 0,1 0 0,-1 0 0,1 1 0,-1-1 0,0 0 0,1 0 0,-1 0 0,1 0 0,-1 0 0,0 1 0,1-1 0,-1 0 0,0 0 0,1 0 0,-1 1 0,0-1 0,0 0 0,1 1 0,-1-1 0,0 0 0,0 1 0,1-1 0,-1 0 0,0 1 0,0-1 0,0 0 0,1 1 0,-1-1 0,0 1 0,5 26-316,-1-8 205,-2-13 144,-1-1 0,2 0 0,-1 1 0,1-1 0,-1 0 0,8 8 0,-9-12-15,1 1 0,-1-1-1,1 1 1,0-1 0,0 0 0,0 0-1,0 0 1,0 0 0,0 0 0,0 0 0,0-1-1,0 1 1,0 0 0,0-1 0,1 0-1,-1 0 1,0 1 0,0-1 0,0-1-1,5 1 1,6-1 106,0-1 0,0 0 0,0-1 1,0 0-1,16-7 0,12-7 1,-16 8-119,-1-1-1,0-2 1,41-26-1,-59 32 43,-4 5-64,-1-1-1,0 1 0,1 0 0,-1 0 0,0 0 0,1 0 0,-1 0 0,1 0 0,1 0 0,-2 1 19,-1 0-1,0 0 0,0 0 1,0 0-1,1 0 0,-1 1 1,0-1-1,0 0 0,0 0 1,0 0-1,1 0 0,-1 1 1,0-1-1,0 0 0,0 0 1,0 1-1,0-1 0,0 0 0,0 0 1,1 0-1,-1 1 0,0-1 1,0 0-1,0 0 0,0 1 1,0-1-1,0 0 0,0 0 1,0 1-1,0-1 0,0 0 1,-1 0-1,1 1 0,0-1 1,-2 12-137,1-10 120,0 2 29,1 0-1,-1 0 1,1 0-1,0 0 1,0 0-1,0 0 1,0 0-1,1 0 1,0 0-1,2 7 1,-3-10-8,1 1 0,-1 0 1,1-1-1,0 1 0,0-1 1,0 1-1,0-1 1,0 1-1,0-1 0,0 0 1,0 0-1,0 1 1,1-1-1,-1 0 0,1 0 1,-1 0-1,1 0 1,-1 0-1,1-1 0,-1 1 1,1 0-1,0-1 0,-1 1 1,1-1-1,0 0 1,-1 1-1,1-1 0,2 0 1,3 0 63,0-1 0,0 0 0,1 0 0,-1 0 0,0-1 0,0 0 0,-1 0 0,12-6 0,-1-1-27,-1-1 0,16-13-1,17-9-282,-49 32 245,0 0 0,0 0 1,0-1-1,1 1 0,-1 0 0,0 0 0,0 0 0,0 0 1,0 0-1,0 0 0,0 0 0,0 0 0,1 0 0,-1 0 1,0 0-1,0 0 0,0 0 0,0 0 0,0 0 0,0 0 1,0 0-1,0 0 0,1 0 0,-1 0 0,0 0 0,0 0 1,0 1-1,0-1 0,0 0 0,0 0 0,0 0 0,0 0 1,0 0-1,1 0 0,-1 0 0,0 0 0,0 0 0,0 0 1,0 0-1,0 1 0,0-1 0,0 0 0,0 0 0,0 0 1,1 8 55,-1 8 51,-2 0-54,1-10-44,1 1-1,-1-1 1,0-1-1,-4 13 1,-4 11 18,7-24-11,1 0 0,-1 1 0,1-1 0,-6 9-1,7-10-53,6-5 6,6-6 1,-4 2 29,0-1 0,1 1 0,-1 0 0,1 0 0,0 1 0,0 1 0,0-1 0,1 2 0,-1-1 0,1 1 0,0 0-1,15 0 1,-20 3-10,-1-1 0,0 1 0,0 0 0,1 0 0,-1 0 0,0 0 0,0 1 0,0 0 0,5 3 0,-7-4-208,1 1 1,-1-1-1,1 1 1,-1 0-1,0 0 1,0 0-1,0 0 1,0 0-1,0 0 1,0 0-1,0 1 1,-1-1-1,1 1 1,0 2-1,-2-3-105,1-1 1,-1 0-1,0 0 0,0 0 0,0 0 1,-1 0-1,1 0 0,0 0 0,0 0 1,0 1-1,-1-1 0,1 0 0,-1 0 1,1 0-1,-1 0 0,1 0 0,-1-1 0,-1 3 1,-16 17-4857,11-13 3189,-11 16-1480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37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109 100 7712,'-67'-23'3520,"41"9"-3072,16 11 1184,5-5-1216,5 4-256,5-4-896,5 5 384,6-6-1408,12 5 992,12-8-4352,5 0 2816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40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9 575 2560,'-9'-1'12164,"9"-9"-9737,1-2-1839,1 0-1,0 0 0,4-14 1,1-4-84,0-6-61,2 1 0,1 0 0,23-50 0,-24 66-341,1 0-1,0 1 1,2 0 0,0 1 0,1 0 0,1 1 0,23-22-1,-18 21 6,1 2 0,1 0-1,0 1 1,40-20 0,-47 27-98,-9 3 3,1 1 1,0 1 0,8-4 0,-12 6-7,-1 0 0,0 0 1,0-1-1,0 1 0,0 0 0,0 0 1,0 0-1,0 0 0,0 0 1,0 0-1,1 0 0,-1 0 1,0 1-1,0-1 0,0 0 1,0 1-1,0-1 0,0 1 0,0-1 1,0 1-1,0-1 0,0 1 1,0 0-1,-1-1 0,2 2 1,-1 0 14,-1-1 0,1 1 0,-1-1 0,0 1 0,1 0 0,-1 0 0,0-1 0,0 1 0,0 0 0,0-1 0,0 1 0,-1 0 0,1 0 0,0-1 0,-1 1 0,0-1 0,1 1 0,-2 3 0,-2 4 33,-54 168 292,25-82-52,28-80-166,5-10 215,14-20 391,-9 9-659,26-30 201,68-60-1,47-21-591,-138 111 274,21-15-105,-27 20 136,-1 0-1,1 0 1,0 0 0,0 1 0,0-1-1,0 0 1,0 1 0,0-1-1,0 1 1,0 0 0,0 0-1,0 0 1,2 0 0,-3 0 11,-1 0-1,1 0 1,-1 0 0,1 0 0,-1 1 0,1-1 0,-1 0-1,1 0 1,-1 0 0,0 1 0,1-1 0,-1 0-1,0 1 1,1-1 0,-1 0 0,0 1 0,1-1-1,-1 0 1,0 1 0,1-1 0,-1 1 0,0-1-1,0 1 1,0-1 0,1 0 0,-1 1 0,0-1-1,0 1 1,0-1 0,0 1 0,-1 16 36,0-12-18,-23 137 334,24-141-342,0 0-1,0 0 1,0-1 0,-1 1 0,1 0-1,0 0 1,0-1 0,0 1 0,0 0-1,0 0 1,0 0 0,1-1 0,-1 1-1,0 0 1,0-1 0,0 1 0,1 1-1,0-2-1,-1 0 0,0 0 0,1 0 0,-1 0 0,0 1 0,0-1 0,1 0 0,-1 0 0,0 0 0,1 0 0,-1 0 0,0 0 0,1-1 0,-1 1 0,0 0 0,1 0 0,-1 0 0,0 0 0,1 0 0,-1 0 0,0 0 0,0-1 0,1 1 0,-1 0 0,0 0 1,0 0-1,1-1 0,21-21 326,-22 22-332,16-17-28,0 1 0,1 0 0,1 2 0,0 0 0,1 1 0,38-20 1,-53 32 5,28-12-29,-31 13 49,0-1 0,0 1 0,-1 0 0,1-1 0,0 1 0,0 0 0,0 0 0,0 0 0,0 0 0,0 0 0,0 0 0,-1 0 0,1 0 0,0 0 0,0 1 0,0-1 0,0 0 0,0 0 0,-1 1 0,1-1 0,0 1 0,0-1 0,0 1 0,-1-1-1,1 1 1,0-1 0,-1 1 0,1-1 0,0 1 0,-1 0 0,1 1 0,1 5-19,0 1 0,-1 0-1,0-1 1,-1 1 0,0 0-1,0 0 1,-1-1 0,-1 10-1,0 0-3,1 0 59,-1-7-15,1 0 0,0 0 0,1 0-1,0 0 1,1 0 0,0-1 0,4 15 0,-5-22-16,1 0 0,0-1 1,0 1-1,0-1 1,0 1-1,0-1 1,0 0-1,1 1 1,-1-1-1,0 0 0,1 0 1,-1 0-1,1 0 1,-1 0-1,1 0 1,-1 0-1,1 0 1,0 0-1,-1-1 0,1 1 1,0-1-1,0 0 1,0 1-1,-1-1 1,4 0-1,2 0 7,-1 0 0,1 0 0,-1-1 0,1 0 0,11-3 0,14-8 18,-1 0 0,-1-2 1,43-27-1,41-19-23,-112 59-29,15-4-180,-17 5 201,1 0 0,-1 0 0,1 1 0,-1-1 1,0 0-1,1 0 0,-1 0 0,0 0 0,1 1 0,-1-1 1,0 0-1,1 0 0,-1 1 0,0-1 0,1 0 1,-1 0-1,0 1 0,0-1 0,1 0 0,-1 1 0,0-1 1,0 0-1,0 1 0,1-1 0,-1 1 0,0-1 1,0 0-1,0 1 0,0-1 0,0 1 0,0-1 1,0 0-1,0 1 0,0-1 0,0 1 0,0-1 0,0 0 1,0 1-1,-2 28-71,-4 29 0,3-33 67,0-1-1,2 35 1,1-48 39,4 24-97,-3-33 74,-1 0 1,1 1-1,0-1 0,0 0 0,0 0 1,0 1-1,0-1 0,1 0 0,-1 0 1,1 0-1,-1-1 0,3 3 0,-4-3 0,1-1 1,-1 1-1,1-1 0,0 1 0,-1-1 1,1 1-1,0-1 0,-1 0 0,1 1 0,0-1 1,-1 0-1,1 1 0,0-1 0,0 0 1,-1 0-1,1 0 0,0 0 0,0 0 1,0 0-1,-1 0 0,1 0 0,0 0 0,0 0 1,-1 0-1,1 0 0,0-1 0,1 1 1,-1-1 3,1 0 0,-1 0 1,1-1-1,-1 1 0,1 0 0,-1-1 1,0 1-1,0-1 0,0 1 1,2-4-1,2-5 45,0 0 1,-1 0 0,2-11-1,-5 18-22,6-23 244,8-49 1,-14 63-308,0 0 0,0 0 0,-1 0 1,-1 0-1,0 0 0,0 1 0,-1-1 0,-1 0 0,0 1 0,-1-1 0,-9-20 0,11 30-60,0-1 0,0 0-1,0 0 1,-1 1-1,-4-5 1,7 6 67,-1 1 1,0-1 0,1 1-1,-1-1 1,1 1-1,-1-1 1,0 1-1,0-1 1,1 1-1,-1 0 1,0-1-1,0 1 1,0 0-1,1 0 1,-1-1-1,0 1 1,0 0-1,0 0 1,1 0 0,-1 0-1,0 0 1,0 0-1,0 0 1,-1 1-1,9 0 61,0 1 0,0-1-1,0-1 1,11 1 0,75-18-26,24-2 1,-102 18-17,0 0 0,0 1 1,-1 1-1,1 0 0,28 7 0,-41-8 11,0 1-1,-1-1 0,1 1 1,0 0-1,-1-1 1,1 1-1,0 0 1,-1 0-1,1 0 0,-1 0 1,0 1-1,1-1 1,-1 0-1,0 1 1,0-1-1,1 0 0,-1 1 1,0 0-1,0-1 1,-1 1-1,1-1 1,0 1-1,-1 0 0,2 3 1,-1 2 85,0 1 0,-1 0 0,0-1-1,-1 15 1,0 16 61,2-25-143,1-1-1,0 1 1,1-1-1,0 0 1,1 0 0,1 0-1,0 0 1,9 16-1,-11-24 5,0 1 0,1-1 0,-1 0 0,1 0 0,0 0-1,-1 0 1,2 0 0,-1-1 0,0 0 0,1 0 0,0 0 0,-1-1 0,1 1 0,0-1-1,0 0 1,0-1 0,1 1 0,-1-1 0,0 0 0,1 0 0,-1-1 0,6 1-1,-4-1 11,-1 0-1,1-1 0,0 1 0,-1-1 0,1-1 0,-1 1 0,1-1 0,-1 0 0,0-1 0,0 1 0,0-1 0,0-1 0,0 1 0,-1-1 1,1 0-1,-1 0 0,0 0 0,6-7 0,-1-2 23,0 1 0,0-1 0,-1-1 0,11-24 0,-15 28-17,-1 0 0,-1-1 0,0 0 0,0 0 1,-1 1-1,-1-2 0,1-20 0,-2 27-50,0-1 1,0 1-1,-1-1 1,0 1 0,0-1-1,-3-9 1,3 14-8,1-1-1,-1 1 1,0-1 0,0 1 0,0 0 0,0-1-1,0 1 1,0 0 0,0 0 0,0-1 0,0 1-1,-1 0 1,1 0 0,0 0 0,-1 1 0,1-1 0,-1 0-1,1 0 1,-1 1 0,1-1 0,-1 1 0,0-1-1,1 1 1,-1 0 0,1 0 0,-1 0 0,-2 0-1,0-1 9,1 2 0,-1-1 0,0 0 0,0 1 0,1-1 0,-1 1 0,0 0 0,1 0-1,-1 0 1,1 1 0,0 0 0,-1-1 0,1 1 0,0 0 0,0 0 0,0 1-1,0-1 1,0 1 0,0-1 0,1 1 0,0 0 0,-1 0 0,1 0 0,0 0 0,0 0-1,1 1 1,-1-1 0,1 1 0,-1-1 0,1 1 0,-1 6 0,0 1 51,0 1 1,1 0-1,1 0 1,0 0 0,0 0-1,2 0 1,-1 0-1,6 18 1,-4-16 16,2-1 0,-1 1 1,2-1-1,0 0 0,0-1 0,1 0 1,1 0-1,10 13 0,-13-19-31,0-1 0,0 1-1,1-1 1,0 0 0,0 0-1,0-1 1,0 0 0,1 0-1,0 0 1,0-1 0,0 0-1,0 0 1,0-1 0,1 0-1,-1 0 1,13 1 0,-5-2-240,0-1 1,0-1-1,0-1 1,-1 0-1,1-1 1,0 0 0,-1-1-1,0-1 1,0 0-1,0-1 1,22-12-1,-23 10-1009,-1-1 0,1 0 0,-2 0 0,20-20 0,-23 19-236,0 1 0,-1-1 0,0-1 0,0 1 0,-1-1 0,5-12 0,3-11-2233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43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82 3712,'1'-2'385,"0"1"1,0 0 0,-1 0-1,1-1 1,0 1-1,-1 0 1,0-1-1,1 1 1,-1-1-1,0 1 1,1 0 0,-1-1-1,0 1 1,0-1-1,0 1 1,-1-1-1,1 1 1,0 0 0,0-1-1,-1 1 1,1-1-1,-1 1 1,1 0-1,-1-1 1,1 1-1,-1 0 1,0 0 0,0-1-1,0 1 1,-1-2-1,0 2-127,0-1-1,0 0 1,0 1 0,-1 0-1,1-1 1,0 1 0,0 0-1,-1 0 1,1 0-1,-1 0 1,1 1 0,-1-1-1,1 0 1,-1 1-1,-3 0 1,1 0-215,-1 1 0,1 0 0,0 0 0,-1 0 0,1 1 0,-6 1 0,5 0-13,0-1-1,0 1 0,0-1 1,1 1-1,-1 0 0,1 1 0,0-1 1,0 1-1,-7 7 0,-1 3 85,-17 25 0,29-37-109,-11 16 49,0 0 1,2 1-1,0 0 0,-11 33 1,17-41 29,1 1 0,0 0 1,0-1-1,1 1 0,1 0 0,0 0 1,0 0-1,1 0 0,4 23 0,-3-29-30,0-1 0,1 1 0,0-1 0,0 1 0,1-1 0,-1 1-1,1-1 1,0 0 0,0-1 0,1 1 0,0 0 0,0-1 0,0 0-1,0 0 1,0 0 0,6 3 0,-3-3 28,-1 0 1,1 0-1,1-1 0,-1 0 1,0-1-1,1 1 1,-1-2-1,1 1 0,0-1 1,-1 0-1,14 0 0,-10-1-4,-1-1-1,0 0 1,0-1-1,0 0 1,0 0-1,0-1 1,0 0-1,0-1 1,8-5-1,-5 3-23,-1-2-1,-1 0 1,1 0-1,-1-1 0,17-19 1,-1-5-50,-1-1 1,-2-1 0,26-50 0,-37 64-5,-4 2-39,-7 15 9,0 0 0,0 0 0,0 1 0,0-1 0,5-4 0,-7 8 18,0 0-1,0 0 0,0 0 1,0 0-1,0 0 0,0 1 1,1-1-1,-1 0 1,0 0-1,0 0 0,0 0 1,0 1-1,0-1 0,0 0 1,0 0-1,0 0 1,0 0-1,0 1 0,0-1 1,0 0-1,0 0 0,0 0 1,0 0-1,0 1 0,0-1 1,0 0-1,0 0 1,0 0-1,0 0 0,0 1 1,0-1-1,0 0 0,0 0 1,0 0-1,-1 0 1,1 1-1,0-1 0,-8 41-177,-3 55 1,10-80 252,1 0 0,0 1 1,1-1-1,1 0 0,1 0 1,7 25-1,-8-37-17,-1 0 0,1 0 0,0 0 0,0 0 0,0 0-1,0 0 1,1 0 0,-1-1 0,1 0 0,0 1 0,0-1 0,1 0-1,-1 0 1,0-1 0,6 4 0,-6-5 7,0 1 1,0-1-1,0 0 1,1 0-1,-1 0 1,0-1-1,1 1 0,-1-1 1,0 0-1,1 0 1,-1 0-1,1 0 1,-1 0-1,0-1 1,1 1-1,-1-1 0,0 0 1,1 0-1,-1-1 1,3-1-1,4-2 44,-1-1-1,0 0 0,0 0 1,-1-1-1,1 0 0,-2-1 1,1 0-1,-1 0 1,12-17-1,-3 0-19,-2-1 0,17-36 0,-16 24-31,-1 0 0,17-73 1,-29 103-120,0 0 0,-1 1 1,-1-1-1,1 0 1,-1 0-1,0 0 1,-1 0-1,0 0 1,-4-15-1,-1 15-128,1 1-106,5 6 4,3 2-150,22 8 458,48 13-1,-1-1 115,-46-14-103,-1 0-1,2-2 0,-1 0 0,45 1 1,109-9 206,-94-6 179,-74 7-196,1 0-1,-1-1 1,0 0-1,20-10 1,-32 13-202,0 0 1,-1 0 0,1 0-1,0 0 1,0 0-1,0 0 1,0 0-1,0 0 1,0 0 0,0 0-1,0 0 1,0 0-1,0 0 1,0 0-1,0 0 1,0 0 0,-1 0-1,1 0 1,0 0-1,0 0 1,0 0-1,0-1 1,0 1-1,0 0 1,0 0 0,0 0-1,0 0 1,0 0-1,0 0 1,0 0-1,0 0 1,0 0 0,0 0-1,0 0 1,0 0-1,0-1 1,0 1-1,0 0 1,0 0 0,0 0-1,0 0 1,0 0-1,0 0 1,0 0-1,0 0 1,0 0 0,0 0-1,0 0 1,0 0-1,0-1 1,0 1-1,0 0 1,0 0 0,0 0-1,0 0 1,1 0-1,-17-1-121,5 2 30,0 0 0,0 1 1,0 0-1,1 1 0,-1 0 0,1 0 0,-14 8 0,6-3 36,1 2 0,1-1-1,-22 19 1,18-12 54,2 2 0,0 0 1,2 1-1,-25 36 0,28-36-50,-19 39 0,28-48 53,0 0 0,0 0 1,1 1-1,0-1 0,-3 21 1,6-26 51,0 0 0,0 0 0,0 0 0,0 0 0,1 0 1,0 1-1,0-1 0,0 0 0,4 8 0,-4-11-33,-1-1-1,1 0 1,0 1 0,0-1 0,0 0-1,0 0 1,0 0 0,0 0-1,0 0 1,0 0 0,0 0-1,1 0 1,-1 0 0,0 0-1,3 0 1,-2 0-2,-1-1 0,1 0 0,0 1 0,0-1 0,0 0 0,0 0 0,0 0 0,0 0 0,0-1 0,0 1 0,0 0 0,0-1 0,0 0 0,3-1 0,4-2 31,0-1 1,-1 0-1,0 0 0,0-1 1,0 0-1,10-11 0,43-50 198,72-111-99,-127 169-166,-2 4-46,-1-1 0,0 0 0,4-10 0,-8 20-309,-6 11 176,1 1 0,1 1 0,-4 17 0,8-25 201,0 0 0,1 0 1,0 0-1,1 0 0,0 0 0,0 0 0,1 0 0,1-1 0,-1 1 0,1 0 0,0-1 0,1 0 1,7 12-1,-8-16 28,0 1 0,0-1 1,0 0-1,1 0 1,0 0-1,0 0 0,0-1 1,0 1-1,0-1 1,1 0-1,-1 0 0,1-1 1,0 1-1,0-1 0,0 0 1,0-1-1,0 1 1,1-1-1,-1 0 0,0 0 1,1-1-1,-1 1 0,10-2 1,-8 0 19,0 0-1,0 0 1,0-1 0,-1 0 0,1 0-1,-1 0 1,1-1 0,-1 0 0,0-1 0,0 1-1,0-1 1,0 0 0,8-9 0,-2 1-10,-1 0 1,-1-1-1,0 0 1,14-27-1,-12 19 16,67-112-209,-72 122 213,-1 1-1,5-12 1,-8 78-178,-4-1 166,1 50-125,1-85 103,1 1 1,1-1-1,6 21 0,-8-38 1,0 0 0,0 0 0,0 0 1,0 0-1,1 0 0,-1-1 0,1 1 0,0 0 0,3 3 0,-4-5-12,0 0 0,0 0 0,0 0 0,1 0 1,-1 0-1,0-1 0,1 1 0,-1 0 0,0-1 0,1 1 0,-1-1 0,1 1 0,-1-1 0,1 0 0,-1 1 0,1-1 0,-1 0 0,1 0 1,0 0-1,-1 0 0,3-1 0,4-2 22,0 1 1,0-2-1,0 1 1,-1-1-1,0 0 1,1-1-1,-1 1 1,12-12-1,-9 8-50,27-22 47,51-53 0,76-76-163,-157 153 15,-4 3-40,-5 11-4,1-5 123,-3 10-23,-1 0-1,-8 16 1,4-8 33,-9 16-56,-2-1 0,-24 35-1,-55 66-21,-28 43 206,11 38-49,36-62-24,72-143 33,1 0-1,-2 0 0,0 0 0,-20 21 1,27-33-59,1 1 3,-1-1-1,1 1 1,-1-1-1,1 0 0,-1 1 1,0-1-1,-3 1 1,5-1-11,0-1 0,-1 0 0,1 0 0,-1 0 1,1 0-1,0 0 0,-1 0 0,1 0 0,-1 0 0,1 0 1,0 0-1,-1 0 0,1 0 0,0 0 0,-1 0 1,1 0-1,-1-1 0,1 1 0,0 0 0,-1 0 1,1-1-1,-1 1 0,0-1 1,1 0-1,-1 0 0,1 1 1,-1-1-1,1 0 1,-1 0-1,1 0 1,-1 0-1,1 1 0,0-1 1,0 0-1,-1-1 1,-1-19-119,1 0 0,1 0 0,4-37 1,-3 52 103,1-20-28,2 0-1,1 0 1,1 1-1,1-1 0,1 1 1,1 1-1,2 0 1,0 0-1,19-29 1,-22 43 18,0 1 0,0-1 1,1 1-1,0 1 1,0 0-1,1 0 0,0 1 1,0 0-1,1 0 0,22-9 1,7 1 20,75-19 0,-85 26 27,29-7 6,52-15 110,-91 23-56,-1 0 0,-1-2 0,29-15 0,-37 17-66,-1 0 0,0-1 0,0 0 0,0-1 0,-1 1 1,0-1-1,11-18 0,1-6 73,16-37 0,2-4-35,-21 46-53,1-4-16,42-55 1,-60 86 5,0 1 0,0 0-1,0 0 1,0-1 0,0 1 0,0 0-1,0 0 1,0 0 0,0 0-1,1-1 1,-1 1 0,0 0 0,0 0-1,0 0 1,0 0 0,0-1 0,1 1-1,-1 0 1,0 0 0,0 0 0,0 0-1,0 0 1,1 0 0,-1-1 0,0 1-1,0 0 1,0 0 0,1 0 0,-1 0-1,0 0 1,0 0 0,0 0-1,1 0 1,-1 0 0,0 0 0,0 0-1,0 0 1,1 0 0,-1 0 0,0 0-1,0 0 1,0 1 0,1-1 0,0 13-297,-48 266 252,34-214 105,-19 59 94,32-124-147,-6 21 116,6-20-108,0-1 0,0 1-1,-1-1 1,1 0 0,0 1-1,0-1 1,-1 1-1,1-1 1,0 0 0,0 1-1,-1-1 1,1 0-1,-1 1 1,1-1 0,0 0-1,-1 1 1,1-1 0,-1 0-1,1 0 1,0 1-1,-1-1 1,1 0 0,-1 0-1,1 0 1,-1 0-1,1 0 1,-1 0 0,1 0-1,-1 0 1,1 0 0,-1 0-1,0 0 1,1 0 4,-1-1 1,0 1 0,0-1-1,1 0 1,-1 1-1,0-1 1,1 0 0,-1 1-1,1-1 1,-1 0-1,1 0 1,-1 1 0,1-1-1,-1 0 1,1 0-1,0 0 1,0 0 0,-1 1-1,1-1 1,0 0-1,0-2 1,-3-24 55,3 21-88,-2-8-9,1 10 12,1 1 0,-1 0 0,1-1 0,0 1 0,0-1 1,0 1-1,0 0 0,0-1 0,1 1 0,-1-1 0,1 1 0,0 0 0,0 0 0,2-5 0,-2 8 16,-1-1-1,1 1 0,-1-1 0,1 1 0,-1-1 0,1 1 0,0-1 0,-1 1 0,1 0 0,0-1 0,-1 1 1,1 0-1,0 0 0,0-1 0,-1 1 0,1 0 0,0 0 0,0 0 0,-1 0 0,1 0 0,0 0 1,0 0-1,0 0 0,20 6 129,-13-3-111,144 34-437,-84-28-5498,-50-6 3746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45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6 941 4736,'-5'-4'10695,"5"3"-10406,7-4 1740,9-8-1037,-6-1-454,0-1 0,-2 1 0,14-32 0,-13 28-301,94-219 1462,-23 50-907,-44 97 125,41-166 0,-75 249-875,-1 4-70,-1 1 0,1 0 0,0-1 0,-1 1 0,0-1 0,1 0 0,-1 1 0,0-1 0,-1 1 0,1-3 0,0 5 20,0 0 1,0 0 0,-1 0 0,1 0 0,0 1-1,0-1 1,0 0 0,0 0 0,0 0 0,0 0-1,0 0 1,-1 0 0,1 0 0,0 1 0,0-1-1,0 0 1,0 0 0,-1 0 0,1 0 0,0 0-1,0 0 1,0 0 0,0 0 0,-1 0 0,1 0-1,0 0 1,0 0 0,0 0 0,-1 0 0,1 0-1,0 0 1,0 0 0,0 0 0,0 0 0,-1 0-1,1 0 1,0 0 0,0 0 0,0-1 0,0 1-1,0 0 1,-1 0 0,1 0 0,0 0 0,0 0-1,0 0 1,0-1 0,0 1 0,0 0 0,-1 0-1,1 0 1,0 0 0,0 0 0,0-1 0,0 1-1,0 0 1,0 0 0,0 0 0,0 0 0,0-1-1,0 1 1,0 0 0,0 0 0,0 0 0,0-1-1,0 1 1,0 0 0,0 0 0,0-1-1,-11 19-245,9-13 227,-14 30-84,1 0 0,2 2 1,-9 40-1,6-19 138,2-10 34,1 1-1,-5 54 1,16-84 33,0 0 0,2 0 0,0-1 0,1 1 0,1 0 0,0 0 0,2 0 0,9 29 0,-12-45-73,0-1-1,0 1 1,0-1 0,1 1 0,-1-1 0,1 0-1,-1 1 1,1-1 0,0 0 0,0 0 0,0 0-1,0-1 1,0 1 0,1 0 0,-1-1-1,0 1 1,1-1 0,-1 0 0,1 0 0,-1 0-1,1 0 1,0 0 0,0 0 0,-1-1 0,5 1-1,3-1 54,0 0-1,0-1 1,0 0-1,0 0 1,18-6-1,7-3 32,0-3 0,55-26 0,60-44 251,-145 80-333,67-45 80,-21 12-75,-33 18-258,-11 9 44,-7 9 183,0 0-1,0 0 1,0 0-1,1 0 1,-1 0-1,0 0 1,0 0-1,0 0 1,0 0 0,0 0-1,0-1 1,0 1-1,0 0 1,0 0-1,0 0 1,0 0-1,0 0 1,0 0-1,0 0 1,0 0-1,0 0 1,0-1-1,0 1 1,0 0-1,0 0 1,0 0 0,0 0-1,0 0 1,0 0-1,0 0 1,0 0-1,0 0 1,0-1-1,0 1 1,0 0-1,0 0 1,0 0-1,0 0 1,0 0-1,0 0 1,0 0 0,-1 0-1,1 0 1,0 0-1,0 0 1,0 0-1,0 0 1,0-1-1,0 1 1,0 0-1,0 0 1,0 0-1,0 0 1,0 0-1,-1 0 1,1 0 0,-2 1-10,0 0 1,-1 0 0,1 0 0,0 0 0,0 0 0,0 1-1,0-1 1,0 1 0,0-1 0,0 1 0,-2 2 0,-1 1-21,-3 3-2,1-1-1,0 1 1,0 1 0,0-1-1,1 1 1,1 0-1,-9 18 1,12-21 60,-1-1-1,1 1 1,1 0-1,-1-1 1,1 1-1,0 0 1,0 0-1,1 0 1,0 0-1,0-1 1,0 1-1,1 0 1,0 0-1,0 0 1,3 9 0,-3-12 16,0 0 1,0 0 0,0 0 0,1-1 0,0 1 0,-1 0 0,1 0 0,0-1-1,0 1 1,0-1 0,1 0 0,-1 0 0,0 1 0,5 2 0,-5-5-19,0 1 0,0-1 0,0 1 0,0-1 0,0 0 0,0 1 0,0-1 0,0 0-1,0 0 1,0-1 0,0 1 0,0 0 0,0-1 0,0 1 0,0-1 0,0 1 0,0-1 0,0 0 0,-1 0 0,1 0 0,0 0 0,-1 0 0,1 0 0,1-2 0,1-1 21,0 1-1,0-1 1,-1 0-1,1 0 1,-1 0-1,0-1 1,-1 1-1,1-1 1,3-8-1,1-6 42,6-22 0,-11 35-84,-2 3-27,1 1 1,-1-1 0,1 0-1,-1 0 1,0 0 0,0 0-1,-1 0 1,1 0 0,0 1-1,-1-1 1,0 0 0,0 0-1,1 0 1,-2 1-1,1-1 1,0 1 0,0-1-1,-1 1 1,0-1 0,1 1-1,-1 0 1,0-1 0,0 1-1,0 0 1,-3-2-1,1 1-20,0 0-1,-1 0 0,1 0 0,0 1 0,-1 0 1,0 0-1,1 0 0,-1 0 0,0 1 0,0-1 1,0 1-1,0 1 0,-7-1 0,1 1 65,7 1 7,6 0 15,91 26 609,-70-22-674,0 0 0,1-1 0,41 2 0,-11-2 104,-23-4-522,-41 0-8737,-1-3 6235,1 3 998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45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66 6048,'-54'-9'3274,"43"9"-4,18 0 2185,13-3-4356,1 0-1,0 2 0,33 2 0,-10 0-435,443-22 1069,-343 12-1698,13-4-907,-90 5-5769,-54 8 4392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24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1138 2720,'-12'12'891,"12"-11"-868,-1-1 0,1 1 0,-1-1 0,1 1 1,0-1-1,-1 1 0,1 0 0,0-1 0,0 1 0,0 0 1,-1-1-1,1 1 0,0 0 0,0-1 0,0 1 1,0 0-1,0-1 0,0 1 0,0 0 0,0-1 1,0 1-1,1 0 0,-1 0 0,0 0 77,1 2 230,0 1 1,0-1 0,0 0-1,0 1 1,0-1-1,1 0 1,-1 0 0,1 0-1,3 5 1,-4-7-225,0 0-1,0 1 1,0-1 0,0 0 0,0 1-1,0-1 1,0 0 0,1 0-1,-1 0 1,0 0 0,1 0-1,-1 0 1,0-1 0,1 1-1,0 0 1,-1-1 0,1 1 0,-1-1-1,1 1 1,0-1 0,-1 0-1,1 0 1,-1 0 0,1 0-1,0 0 1,-1 0 0,1 0-1,0 0 1,-1-1 0,1 1-1,0-1 1,-1 1 0,1-1 0,1 0-1,4-4 166,1 1-1,0-1 0,-1 0 1,0-1-1,7-6 1,-10 8-164,27-24 471,-2-2 0,47-60 0,93-133 163,14-46-128,-152 222-508,8-13 259,44-88-1,-75 132-281,-6 12-103,0 0 0,0 1 0,0-1 0,0 0 0,-1 0-1,1-1 1,-1 1 0,0 0 0,0 0 0,-1-1 0,1 1 0,-1-7 0,0 11 8,0 0 0,0-1-1,0 1 1,0 0 0,0 0 0,0 0 0,0-1-1,-1 1 1,1 0 0,0 0 0,0 0-1,0 0 1,0-1 0,0 1 0,0 0 0,0 0-1,-1 0 1,1 0 0,0-1 0,0 1-1,0 0 1,0 0 0,0 0 0,-1 0 0,1 0-1,0 0 1,0 0 0,0 0 0,-1 0-1,1 0 1,0-1 0,0 1 0,0 0 0,-1 0-1,1 0 1,0 0 0,0 0 0,0 0-1,0 0 1,-1 1 0,-10 5-328,7-2 248,0 1 1,-1 0-1,-5 10 1,-17 33-126,-34 90-1,45-98 224,-13 30 48,3 1 1,-22 105-1,45-160 58,0 0 1,1 1-1,0-1 0,2 1 1,0 0-1,0-1 0,5 19 1,-5-32-17,1 0 1,-1 0 0,1 0 0,0 0 0,0 0 0,1-1 0,-1 1 0,1 0 0,2 3 0,-3-5-24,0 1 0,1-1-1,-1 0 1,0 0 0,1 0 0,-1 0 0,0 0 0,1 0 0,-1 0-1,1-1 1,0 1 0,-1-1 0,4 2 0,1-2 69,-1 0 0,1 0 0,0 0 0,0-1 0,0 0 0,0 0 0,-1 0 0,1-1 0,8-3 0,16-7 52,0-2 1,-1-1-1,-1-1 0,36-27 0,-44 27-201,0 0 0,-1-1 1,-1-1-1,-1-1 0,0-1 0,-2 0 1,0-1-1,15-28 0,108-212 220,-61 112-29,-54 104-91,-2-2 1,20-61-1,-33 66-69,-7 35-78,0 7 43,-1-1 0,0 1 0,0-1 0,0 1 0,0-1 0,0 1 0,1-1 0,-1 1 0,0-1 0,0 1 0,0 0 0,0-1 0,-1 1 0,1-1 0,0 1 0,0-1 0,0 1 0,0-1 0,0 1 0,-1 0 0,1-1 0,0 0 0,-7 7-266,-11 20-52,17-23 329,-15 26-79,1 1 0,2 1 0,-12 38 0,-19 99 25,27-101 78,-39 146-19,-15 56 696,68-256-513,1-5 137,0 1 0,0-1 0,0 15 0,2-23-279,0 0 1,1 0-1,-1 0 0,1 0 1,-1-1-1,1 1 1,-1 0-1,0 0 1,1-1-1,-1 1 1,1 0-1,-1-1 0,0 1 1,1 0-1,-1-1 1,0 1-1,0 0 1,1-1-1,-1 1 1,0-1-1,0 1 0,1-1 1,11-16 205,78-114-347,-89 130 68,0-1 0,0 0 1,0 1-1,1-1 0,-1 1 1,0 0-1,1 0 1,-1-1-1,1 1 0,0 0 1,-1 0-1,1 0 0,0 0 1,0 1-1,3-2 1,-3 2 5,0 0 1,-1 0-1,1 0 1,0 0 0,0 1-1,-1-1 1,1 0 0,0 1-1,0 0 1,-1-1 0,1 1-1,-1 0 1,1 0-1,0 0 1,-1 0 0,0 0-1,3 2 1,17 17-127,-18-16 177,0-1-1,0 0 0,1 0 0,-1 0 0,1 0 1,-1 0-1,1-1 0,0 0 0,0 0 1,0 0-1,0 0 0,0 0 0,1-1 1,-1 0-1,6 1 0,10 0 115,0-2 0,-1 0 0,29-4 0,59-15 181,-72 11-161,54-18 0,-75 21-172,1-1 1,-1-1-1,-1 0 1,1-1-1,-1-1 1,15-11 0,-28 19 0,0 1 1,0 0-1,0 0 1,0 0 0,0-1-1,0 1 1,1 0-1,-1 0 1,0 0 0,0 0-1,0-1 1,1 1-1,-1 0 1,0 0 0,0 0-1,0 0 1,1 0-1,-1 0 1,0 0 0,0 0-1,1 0 1,-1 0-1,0 0 1,0-1 0,1 1-1,-1 0 1,0 1-1,0-1 1,0 0 0,1 0-1,-1 0 1,0 0-1,0 0 1,1 0 0,-1 0-1,0 0 1,0 0-1,0 0 1,1 0 0,-1 1-1,0-1 1,0 0-1,0 0 1,1 0 0,-1 0-1,0 1 1,0-1-1,0 0 1,0 0 0,0 0-1,1 1 1,-1-1-1,0 0 1,0 0-1,0 1 1,0-1 0,0 0-1,0 0 1,0 0-1,0 1 1,0-1 0,0 0-1,0 0 1,0 1-1,0-1 1,0 1 0,-3 6-73,-1 0 0,0 0 0,-9 11 0,1-1 76,6-10-10,0 1-1,1-1 1,0 1 0,-6 14 0,10-20 28,0 0 1,0 1-1,0-1 1,1 1-1,-1-1 1,0 1-1,1-1 1,0 1-1,-1-1 0,1 1 1,0-1-1,0 1 1,1 0-1,-1-1 1,0 1-1,1-1 1,0 1-1,0-1 0,-1 1 1,1-1-1,1 0 1,-1 1-1,1 1 1,-1-4 12,0 1 0,-1-1 0,1 0 0,0 1 0,-1-1 0,1 0 0,0 0 0,0 1 0,-1-1 0,1 0 1,0 0-1,0 0 0,-1 0 0,1 0 0,0 0 0,0 0 0,-1 0 0,1 0 0,0-1 0,-1 1 0,1 0 0,0 0 1,1-1-1,16-7 139,-13 4-131,1-1 0,-1 1 1,1-1-1,-1 1 0,-1-2 1,1 1-1,-1 0 1,0-1-1,0 0 0,-1 0 1,1 0-1,-1 0 0,-1-1 1,1 1-1,-1-1 0,0 1 1,0-1-1,0-10 1,-2 16-44,0 0-1,0 0 1,0 0 0,0 1 0,0-1 0,0 0 0,0 0 0,-1 0 0,1 1 0,0-1 0,0 0 0,-1 0 0,1 1 0,-1-1-1,1 0 1,-1 1 0,1-1 0,-1 0 0,1 1 0,-1-1 0,1 1 0,-1-1 0,0 1 0,1-1 0,-1 1 0,0 0 0,1-1 0,-1 1-1,0 0 1,0-1 0,-1 1 0,-1-1-36,-2 1 0,1-1-1,0 1 1,0 0 0,-5 1-1,-1-1 111,8 0-84,1 0 1,-1 1 0,1-1-1,-1 0 1,1 1-1,-1-1 1,1 1-1,-1-1 1,1 1-1,-2 1 1,3-2 15,0 0-1,-1 0 1,1 0 0,0 0-1,0 0 1,0 0-1,0 1 1,0-1 0,0 0-1,-1 0 1,1 0 0,0 0-1,0 0 1,0 1 0,0-1-1,0 0 1,0 0 0,0 0-1,0 0 1,0 1-1,0-1 1,0 0 0,0 0-1,0 0 1,0 0 0,0 1-1,0-1 1,0 0 0,0 0-1,0 0 1,0 1-1,0-1 1,0 0 0,0 0-1,0 0 1,0 0 0,0 0-1,1 1 1,-1-1 0,0 0-1,0 0 1,0 0 0,0 0-1,0 1 1,12 6 21,14 4 47,-13-10-25,1-1 0,-1 0 0,0 0 1,0-1-1,1-1 0,-1-1 0,16-4 1,-12 3-15,25-7 67,69-29 0,-59 19 54,-21 6-104,-25 12-77,0-1-1,0 1 0,9-2 0,-15 5 29,0 0-1,0-1 1,0 1-1,0 0 1,1 0-1,-1 0 0,0 0 1,0 0-1,0 0 1,1 0-1,-1 0 1,0 0-1,0 0 1,0 0-1,1 0 0,-1-1 1,0 1-1,0 1 1,0-1-1,1 0 1,-1 0-1,0 0 1,0 0-1,0 0 1,1 0-1,-1 0 0,0 0 1,0 0-1,0 0 1,1 0-1,-1 0 1,0 1-1,0-1 1,0 0-1,0 0 0,1 0 1,-1 0-1,0 0 1,0 1-1,0-1 1,0 0-1,0 0 1,0 0-1,0 0 1,0 1-1,1-1 0,-1 0 1,0 0-1,0 0 1,0 1-1,0-1 1,0 0-1,0 0 1,0 1-1,0-1 1,0 0-1,0 0 0,0 0 1,0 1-1,0-1 1,-1 0-1,1 0 1,0 0-1,0 1 1,0-1-1,-7 14-108,-19 20 18,15-21 141,-12 20 0,21-30-12,0 1-1,0 0 1,0 0-1,1 0 1,-1 0-1,1 1 1,0-1 0,0 0-1,0 0 1,1 6-1,0-9-17,0 0 1,0-1-1,0 1 0,0 0 0,1-1 0,-1 1 0,0 0 0,1-1 0,-1 1 0,0-1 1,1 1-1,-1 0 0,1-1 0,-1 1 0,1-1 0,-1 1 0,1-1 0,-1 0 1,1 1-1,-1-1 0,1 1 0,0-1 0,-1 0 0,1 0 0,0 1 0,-1-1 1,1 0-1,0 0 0,-1 0 0,1 0 0,0 0 0,0 0 0,-1 0 0,2 0 0,25-2 176,-27 2-191,22-5 73,-1-2 1,1 0-1,37-19 0,-40 17-115,54-28-38,-72 37 61,-1-1 0,1 1 0,0 0 0,0-1 0,-1 1 0,1 0 0,0-1 0,0 1 0,-1 0 0,1 0 0,0 0 0,0 0 0,0 0 0,0 0 0,-1 0 0,1 0 0,0 0 1,1 0-1,-2 1 11,1-1 0,-1 0 1,0 1-1,1-1 1,-1 0-1,0 1 1,1-1-1,-1 0 1,0 1-1,0-1 1,0 1-1,1-1 1,-1 1-1,0-1 1,0 1-1,0-1 1,0 0-1,0 1 1,0-1-1,0 1 1,0-1-1,0 1 1,0 0-1,-1 6-7,-1 0 1,1 0-1,-6 11 0,2 0 12,4-16 6,1 0-1,0 0 0,-1 0 1,1 0-1,0 0 1,1 0-1,-1 0 0,0 0 1,0 0-1,1 0 0,-1 0 1,1 0-1,0 0 1,0 0-1,-1 0 0,1 0 1,0-1-1,1 1 1,-1 0-1,0-1 0,0 1 1,1-1-1,-1 1 0,1-1 1,-1 0-1,1 1 1,0-1-1,-1 0 0,1 0 1,0 0-1,0 0 0,4 1 1,-2-1 22,1 0 0,0 0 1,-1 0-1,1 0 0,0-1 0,0 0 1,0 0-1,-1 0 0,1-1 0,0 1 1,0-1-1,-1 0 0,10-3 0,11-9 179,0 0 0,44-33-1,-31 21-195,7-7-8,47-42 0,-80 60-189,-12 14 186,0 0 0,0 0 0,0 0 0,0 0 0,0 0 0,0 0 0,0 0 0,0 0 0,0 0 0,0 0 0,0 0 0,0-1 0,0 1 0,0 0 0,0 0 0,0 0 0,0 0 1,0 0-1,0 0 0,0 0 0,0 0 0,0 0 0,0 0 0,-1 0 0,1 0 0,0 0 0,0 0 0,0 0 0,0 0 0,0 0 0,0 0 0,0 0 0,0 0 0,0 0 0,0 0 0,0 0 0,0 0 0,0 0 0,0 0 0,0 0 0,0 0 0,0 0 1,-1 0-1,1 0 0,0 0 0,0 0 0,0 0 0,0 0 0,0 0 0,0 0 0,0 0 0,0 0 0,0 0 0,0 0 0,0 0 0,0 0 0,0 0 0,0 0 0,0 0 0,0 0 0,0 0 0,0 0 0,0 0 0,0 0 0,0 0 0,0 0 0,-1 1 0,-9 6-182,-69 70-75,69-65 245,0 0 1,1 0-1,1 1 1,0 0 0,-8 20-1,14-28 17,0 1-1,1-1 1,-1 1-1,1 0 1,1 0-1,-1-1 1,1 1-1,0 0 1,0 0-1,1 0 1,0-1-1,0 1 1,2 6-1,-3-10 8,1 1-1,0-1 1,-1 1-1,1-1 1,1 0-1,-1 1 1,0-1-1,0 0 1,1 0-1,-1 0 1,1 0-1,0 0 1,0 0-1,-1-1 1,1 1-1,0 0 1,1-1-1,-1 0 1,0 1-1,0-1 1,1 0-1,-1 0 1,0 0-1,1 0 1,-1-1-1,1 1 1,-1-1 0,1 1-1,-1-1 1,1 0-1,2 0 1,1-1 48,-1 0 0,1 0 0,-1-1 0,1 0 0,-1 1 1,0-2-1,1 1 0,-1-1 0,0 0 0,-1 0 0,1 0 1,-1-1-1,1 1 0,-1-1 0,0 0 0,5-7 0,-1 1-13,0-1-1,-1 0 0,0 0 1,-1-1-1,8-22 1,9-40 136,-21 66-247,0-1 0,-1 0 0,0 0 0,-1 0 0,0 0 0,-1-12 1,-1 14-116,-1 6-84,-3 13-38,-8 31 63,-13 67 1,1 49 289,-11 50 4,24-157-87,-25 64 1,29-92 118,-1-2 0,-2 1 0,0-2 0,-1 0 0,-16 20 0,26-38-28,0 1 1,1-1 0,-1-1-1,0 1 1,-1 0 0,1-1-1,0 1 1,-1-1 0,-6 3-1,8-4-31,0-1 1,1 1-1,-1-1 0,0 1 0,0-1 0,0 0 1,0 0-1,0 0 0,0 0 0,0 0 0,0 0 1,0-1-1,0 1 0,0-1 0,1 1 0,-1-1 1,0 0-1,0 0 0,0 1 0,1-1 0,-1 0 0,1-1 1,-3 0-1,-4-7 3,-1 0 1,1 0-1,1 0 0,0-1 1,0 0-1,1-1 0,0 0 1,1 0-1,-6-17 0,8 17-57,0-1 0,1 1 0,0-1 1,1 0-1,1 0 0,-1 1 0,2-1 0,0 0 0,0 0 0,1 0 0,0 1 0,1-1 0,8-19 0,-4 16 5,1-1 0,0 1 0,1 0 1,1 1-1,0 0 0,1 1 0,0 0 0,23-19 0,-2 5 16,2 2 1,52-30 0,76-30 120,-106 56-150,-39 21 24,0-1 1,-1 0-1,0-2 1,0 0-1,-1 0 1,24-26 0,-20 15 48,-1-1 1,-1-1 0,19-37 0,33-83-16,-29 57 87,83-167-285,-115 238 29,-1 2-398,-17 29 48,0 1 426,1 1 1,1 0 0,-11 34-1,-10 58 65,17-58 65,-9 30-20,-52 197-14,70-268 175,1 0 0,0 0 0,-1 19 0,3-29-190,0 0 0,0 1 0,1-1 0,-1 0 0,0 0 0,0 0 0,0 0 0,0 1 1,0-1-1,1 0 0,-1 0 0,0 0 0,0 0 0,0 0 0,0 0 0,1 0 0,-1 0 1,0 1-1,0-1 0,1 0 0,-1 0 0,0 0 0,0 0 0,0 0 0,1 0 0,-1 0 1,0 0-1,0 0 0,0 0 0,1 0 0,-1-1 0,0 1 0,0 0 0,0 0 0,1 0 1,-1 0-1,0 0 0,0 0 0,0 0 0,0 0 0,1-1 0,-1 1 0,0 0 0,0 0 1,0 0-1,0 0 0,1-1 0,9-10 134,0-1 0,0 0 0,8-15-1,11-12-222,-16 22-8,-10 12 34,0 0 1,1 0-1,0 0 0,0 0 1,0 1-1,0 0 0,1 0 0,0 0 1,0 0-1,9-4 0,-12 7 37,-1 1-1,1 0 0,0-1 1,0 1-1,0 0 1,0 0-1,0 0 0,0 1 1,0-1-1,0 0 1,-1 1-1,1-1 0,0 1 1,0 0-1,0-1 1,-1 1-1,1 0 0,0 0 1,2 2-1,5 4-131,-1 0 0,12 11 0,-2 0 34,6 0 142,59 46 359,-68-54-295,1 0 0,1-1 0,29 11 1,-45-19-115,10 3 196,0-1 0,0 1 0,12 0 0,-20-3-395,1-1 0,-1 1 1,0-1-1,1-1 0,-1 1 0,1 0 0,-1-1 0,1 1 1,-1-1-1,0 0 0,0 0 0,1-1 0,-1 1 1,0-1-1,3-1 0,-4 2-75,-1 0 1,0 0-1,0 0 1,0 0 0,0 0-1,-1 0 1,1-1-1,0 1 1,0 0-1,-1 0 1,1-1-1,0 1 1,-1 0-1,1-1 1,-1 1-1,0 0 1,0-1-1,1 1 1,-1-1-1,0 1 1,0 0-1,0-1 1,0 1-1,0-1 1,-1 1-1,1 0 1,0-1-1,-1-1 1,-1-3-1012,-1 1 0,1 0 0,-1-1 0,1 1 1,-8-9-1,-17-19-2821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25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32 145 5408,'-23'-25'2432,"20"-6"-2112,-2 14 1376,10 6-992,-5-9 640,0 3-800,3 5 352,7 4-544,17 5-160,4 6-128,37 5 128,9 4-96,31 1 256,-5-1-224,36-9 384,-9 6-288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27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20 600 3552,'0'0'78,"-1"0"0,1 0 0,-1 0 0,0 0 0,1 0 0,-1 0 0,1 0 0,-1 0 1,0 1-1,1-1 0,-1 0 0,1 0 0,-1 1 0,1-1 0,-1 0 0,1 1 0,-1-1 0,1 1 0,-1-1 0,1 1 0,0-1 1,-1 1-1,1-1 0,-1 1 0,1-1 0,0 1 0,0-1 0,-1 2 0,-2 18 1682,1-6-232,1-1 4087,4-17-3305,17-22-57,-1 1-1578,-3 0-453,183-266 832,-161 243-988,2 1 1,1 2-1,82-67 0,-120 109-63,4-2-40,0-1 0,0 1 0,9-3 0,-15 7 22,0 0 1,0 0 0,1 1-1,-1-1 1,0 1 0,0-1-1,1 1 1,-1 0-1,1-1 1,-1 1 0,0 0-1,1 0 1,-1 0 0,0 0-1,1 0 1,-1 0-1,1 1 1,-1-1 0,0 0-1,1 1 1,-1-1 0,0 1-1,1-1 1,-1 1-1,0-1 1,2 2 0,-1 0 7,-1 0 0,1 0 1,-1 0-1,1 0 1,-1 0-1,0 1 0,0-1 1,0 0-1,0 1 1,0-1-1,0 0 0,-1 1 1,1-1-1,-1 4 1,1 4 21,-1-1 0,-1 14 0,0-12-4,-2 18 5,-1 0 0,-1 0 0,-2-1 0,-1 1 0,-1-1 0,-22 46 0,21-55 46,4-7 65,1 0 0,0 0 1,0 1-1,-4 18 1,9-30-111,0-1 0,0 0 0,0 1 0,0-1 0,0 0 1,0 0-1,-1 1 0,1-1 0,0 0 0,0 1 0,0-1 0,0 0 1,0 1-1,0-1 0,0 0 0,0 1 0,1-1 0,-1 0 0,0 1 1,0-1-1,0 0 0,0 1 0,0-1 0,0 0 0,1 1 0,-1-1 1,0 0-1,0 0 0,0 1 0,1-1 0,-1 0 0,0 0 0,0 0 1,1 1-1,-1-1 0,0 0 0,0 0 0,1 0 0,-1 0 1,0 1-1,1-1 0,-1 0 0,0 0 0,1 0 0,-1 0 0,0 0 1,1 0-1,-1 0 0,0 0 0,1 0 0,-1 0 0,0 0 0,1 0 1,-1 0-1,19-9 197,-16 7-161,6-3-7,-1-1 0,1-1 0,-1 0 0,12-13-1,-11 11-23,34-38 67,47-67 0,17-20-432,-104 131 305,-1 1 2,-1 0 0,1 0-1,0 1 1,0-1 0,0 0-1,4-2 1,-6 4 30,1 0-1,-1 0 1,0 0-1,1 0 1,-1 0-1,1 0 1,-1 0 0,1 0-1,-1 0 1,1 0-1,-1 0 1,1 0-1,-1 0 1,1 0-1,-1 1 1,1-1 0,-1 0-1,0 0 1,1 0-1,-1 1 1,1-1-1,-1 0 1,0 1-1,1-1 1,-1 0 0,0 1-1,1-1 1,-1 0-1,0 1 1,1-1-1,-1 0 1,0 1-1,0-1 1,0 1 0,1-1-1,-1 1 1,0-1-1,0 1 1,0 0-1,3 7-12,-1 1 0,0 0 0,0-1-1,-1 1 1,0 0 0,0 0 0,-1-1 0,-1 10-1,-11 72 65,6-63-97,2-11 240,2-1 0,-3 25 0,7-33 423,3-10-358,5-11-177,-8 12-24,81-116 143,-63 93-258,1 0 0,33-29 0,-48 49 29,-1 0 0,1 0 1,0 1-1,1 0 0,-1 0 1,9-3-1,-14 7 20,1-1 0,-1 1 0,1-1 0,-1 1 1,1-1-1,0 1 0,-1 0 0,1 0 0,-1 0 0,1 0 0,0 0 1,-1 0-1,1 1 0,-1-1 0,1 0 0,-1 1 0,1-1 0,0 1 0,-1 0 1,0-1-1,1 1 0,-1 0 0,1 0 0,-1 0 0,0 0 0,0 0 1,0 0-1,1 0 0,-1 1 0,0-1 0,0 0 0,0 2 0,3 3-22,-1 0-1,-1 0 1,1 1 0,-1-1-1,0 0 1,0 1-1,-1 0 1,0-1-1,1 10 1,-1 9-35,-3 29 0,1-43 71,-2 30-6,1-24 6,1 0 0,0 0 0,1 1 0,3 19 0,-2-34 27,-1 0-1,1 0 0,0-1 0,0 1 0,0 0 1,0-1-1,0 1 0,1-1 0,-1 1 0,1-1 1,0 0-1,-1 0 0,1 0 0,0 0 0,0 0 1,1 0-1,-1 0 0,0-1 0,0 1 0,1-1 1,-1 1-1,1-1 0,0 0 0,-1 0 0,1 0 1,0 0-1,-1-1 0,1 1 0,0-1 0,3 0 1,3 1 40,1-1 1,-1-1 0,1 0 0,-1 0 0,1-1-1,-1 0 1,14-5 0,-8 1-46,0-1-1,0-1 1,-1 0-1,0 0 1,0-2 0,-1 0-1,0 0 1,16-18 0,-13 11-3,-1 0 0,0-2 0,-1 0 0,-2-1 0,15-28 0,-15 14-319,-11 26 69,-10 22 74,-42 106-303,34-78 312,7-20 104,5-13 81,1 0 0,0 0 0,1 1 0,0-1-1,1 1 1,0-1 0,-1 12 0,2-19-24,1 0 1,0 0-1,0-1 0,1 1 0,-1 0 1,0-1-1,1 1 0,-1 0 0,1-1 1,-1 1-1,1-1 0,0 1 0,-1 0 1,1-1-1,0 0 0,0 1 1,0-1-1,0 0 0,1 1 0,-1-1 1,0 0-1,0 0 0,1 0 0,-1 0 1,1 0-1,-1 0 0,1 0 1,-1-1-1,1 1 0,0 0 0,-1-1 1,1 0-1,0 1 0,2-1 0,0 1 24,1-1-1,-1 0 1,1 0-1,-1-1 0,1 1 1,-1-1-1,1 0 1,-1 0-1,0-1 0,1 1 1,7-5-1,-7 2 7,1 0 0,-1 0-1,0 0 1,0-1 0,-1 1 0,1-1-1,-1-1 1,4-6 0,-2 3-9,0 0 0,-1 0 0,0-1 0,3-11 0,-6 14-46,0 0 0,-1 0 1,1 0-1,-1 0 0,-1 0 0,1-1 0,-1 1 1,0 0-1,-1 0 0,0-1 0,0 1 1,-1 0-1,0 0 0,0 0 0,0 0 0,-1 0 1,0 1-1,0-1 0,-1 1 0,0 0 1,0 0-1,0 0 0,-6-5 0,9 10 11,0 0-1,0 0 1,1 0-1,-1 1 1,0-1-1,1 0 1,-1 0-1,0 0 1,1 0-1,-1 0 1,1-1-1,0 1 1,-1 0-1,1 0 0,0 0 1,-1 0-1,1 0 1,0 0-1,0-1 1,0 1-1,0 0 1,0 0-1,1 0 1,-1 0-1,0 0 1,0-1-1,1 1 1,0-1-1,0-1-6,1 1 0,0 0-1,-1-1 1,1 1 0,0 0-1,0 0 1,0 0 0,0 1-1,1-1 1,-1 0 0,4-1-1,6-3 1,0 1 0,0 1 1,1 0-1,-1 1 0,21-3 0,-24 4-9,11-1-50,0 0 1,0 2-1,0 0 0,0 1 0,0 1 0,34 6 0,-44-5 40,1 0-1,-1 1 1,0 1-1,0 0 1,0 0-1,0 1 1,-1 0 0,0 0-1,0 1 1,0 0-1,0 1 1,-1 0-1,-1 0 1,10 11-1,-8-3 22,1-1 0,-2 1 1,0 0-1,-1 1 0,-1 0 0,0 0 0,-1 1 0,5 29 0,-8-36 46,0-1-1,1 0 1,1-1 0,0 1-1,0-1 1,0 1 0,1-1 0,7 8-1,-11-15-14,0 1 0,1-1 0,-1 1 0,1-1 0,-1 0 0,1 0 0,-1 0 0,1 0 0,0 0 0,0 0 0,-1 0 0,1 0 0,0-1 0,0 1 0,0-1 0,0 1-1,0-1 1,0 0 0,0 1 0,0-1 0,0 0 0,0-1 0,0 1 0,0 0 0,3-1 0,5-2 72,-1 0-1,1 0 0,16-9 1,-22 9-54,13-5-5,0-1 0,-2-1 1,1 0-1,-1-1 0,-1-1 1,0 0-1,0-1 1,19-24-1,-27 29-25,0 0 1,-1 0 0,-1 0-1,1 0 1,-1-1-1,-1 0 1,1 0-1,-1 0 1,-1 0-1,0 0 1,0-1-1,-1 1 1,0 0 0,-1-1-1,0 1 1,0-1-1,-1 1 1,-3-16-1,4 23-29,-1 0 1,0-1-1,1 1 0,-1 0 0,0 0 1,0-1-1,0 1 0,0 0 0,-1 0 1,1 0-1,0 0 0,-1 1 0,1-1 1,-1 0-1,0 1 0,0-1 0,0 1 1,1-1-1,-1 1 0,0 0 0,-1 0 1,1 0-1,0 0 0,0 0 0,0 0 1,-1 1-1,1-1 0,0 1 0,-1-1 1,1 1-1,0 0 0,-1 0 0,1 0 1,0 0-1,-1 1 0,1-1 0,0 1 1,-1-1-1,1 1 0,0 0 0,0 0 1,-3 1-1,-3 3 4,1 0 1,0 1-1,0 0 0,1 0 1,-1 0-1,1 1 0,1 0 1,0 0-1,-1 0 1,-3 9-1,3-4 19,0-1 0,0 1 0,1 0 0,1 0-1,-4 14 1,6-19 23,1-1-1,0 1 1,0 0-1,1-1 1,0 1-1,0 0 0,1-1 1,-1 1-1,1 0 1,1-1-1,3 12 1,-3-14 17,0 0 0,1 1 0,0-1 0,0 0 0,0-1 0,0 1 0,0 0 0,1-1 0,0 0 0,-1 0 0,1 0 0,1 0 0,-1-1 0,7 4 0,3 1 71,2-1 1,-1-1-1,17 4 0,0-2 117,1-1 1,60 2-1,67-11-1874,-128 3 524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51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431 576 2720,'18'-11'13226,"-33"12"-12645,1 0 0,-1 1 0,1 1-1,0 1 1,0 0 0,-22 9 0,3 2-403,-44 27-1,54-28-102,1 1 0,0 1-1,2 1 1,0 0 0,0 2-1,2 0 1,-25 34 0,39-47-94,1-1-1,-1 1 1,1-1 0,1 1 0,-1 0 0,1 0-1,0 0 1,0 0 0,1 1 0,-2 11 0,3-15 33,0 0-1,0 0 1,1 0 0,-1 1 0,0-1 0,1 0 0,0 0 0,0 0 0,0 0 0,0-1 0,0 1 0,1 0-1,-1 0 1,1-1 0,0 1 0,-1-1 0,1 1 0,0-1 0,1 0 0,-1 1 0,0-1 0,1-1-1,4 4 1,-2-2 51,1 0 0,-1 0 0,1-1 1,0 0-1,0 0 0,0-1 0,0 1 0,0-1 0,1-1 0,-1 1 0,0-1 0,0 0 0,1 0 0,-1-1 0,0 0 0,0 0 0,0 0 0,0-1 0,0 0 0,6-3 0,-1 0 21,0-1-1,0 0 0,0-1 0,-1 0 1,0 0-1,0-1 0,-1-1 0,0 1 1,9-13-1,4-8 114,-2-2-1,0 0 1,19-43 0,-36 68-129,-1-1 0,1 1 1,-1-1-1,2-12 0,-3 15-76,-1 1 0,0 0 0,0 0 0,0 0 0,0 0 0,0 0 0,-1 0 0,1 0 0,-1 0 0,0 0-1,0 0 1,0 0 0,-3-5 0,4 8 2,0 0-1,0-1 0,0 1 1,0 0-1,0 0 1,0-1-1,0 1 0,0 0 1,-1 0-1,1 0 1,0-1-1,0 1 0,0 0 1,0 0-1,-1 0 1,1 0-1,0-1 0,0 1 1,-1 0-1,1 0 1,0 0-1,0 0 0,0 0 1,-1 0-1,1 0 1,0 0-1,0 0 0,-1 0 1,1 0-1,0 0 1,0 0-1,-1 0 0,1 0 1,0 0-1,0 0 1,-1 0-1,1 0 0,0 0 1,0 0-1,-1 0 1,1 0-1,0 0 0,0 1 1,0-1-1,-1 0 1,1 0-1,0 0 0,0 0 1,0 1-1,-1-1 0,1 0 1,0 0-1,0 0 1,0 1-1,0-1 0,0 0 1,0 0-1,-1 0 1,1 1-1,0-1 0,0 0 1,0 0-1,0 1 1,0-1-1,0 0 0,0 1 1,-4 19 8,7 47 87,-2-52-72,0 0 1,2 0-1,0-1 0,0 1 1,1-1-1,1 1 0,12 25 1,-14-35 40,0 1 1,1 0-1,-1-1 0,1 0 1,8 9-1,-10-13-44,-1 0-1,0 1 0,0-1 0,1 0 0,-1 0 1,1 0-1,-1 0 0,1 0 0,-1 0 0,1-1 1,0 1-1,-1 0 0,1-1 0,0 1 0,-1-1 1,1 0-1,0 1 0,0-1 0,-1 0 0,1 0 1,0 0-1,0-1 0,0 1 0,-1 0 1,1-1-1,3 0 0,4-4 44,0-1-1,-1 0 1,1-1 0,-1 0 0,13-15-1,5-3-5,11-10 64,-14 12-154,1 1 0,1 1-1,32-19 1,-42 31 26,1 0 0,0 1 0,1 1-1,0 1 1,0 0 0,0 1 0,0 1 0,1 1-1,33-2 1,8 10 166,-58-5-6,-32 0 118,19 0-213,-3-1-96,-1 1 0,1 1 0,0 0 0,0 2 0,-17 3 0,28-5 25,0 1 1,1-1-1,-1 1 0,1-1 0,0 1 0,-1 0 1,1 0-1,0 1 0,0-1 0,0 1 0,1 0 0,-1-1 1,0 1-1,1 0 0,0 0 0,0 1 0,0-1 1,0 0-1,0 1 0,1-1 0,0 1 0,-1 0 1,1-1-1,1 1 0,-2 5 0,1-2 26,1-1-1,0 1 1,0-1-1,0 1 1,1-1-1,-1 1 1,2-1-1,-1 1 1,1-1-1,0 0 1,0 0-1,4 7 1,-2-5-22,1 0 0,0-1 1,0 0-1,1 1 1,-1-2-1,2 1 0,-1-1 1,11 8-1,-10-8 35,0-1 0,1 0 0,0 0 0,0-1 0,1 0 0,-1-1 1,1 1-1,-1-2 0,1 1 0,0-1 0,0-1 0,1 1 0,-1-2 0,0 1 0,0-1 0,0 0 0,0-1 0,11-2 0,-12 0 16,-1 1-1,1-2 1,-1 1-1,1-1 1,-1 0-1,-1 0 1,1-1-1,0 0 1,7-8-1,5-6 114,23-31 0,-37 44-118,25-32 77,-1 1 30,34-34-1,-44 52-166,107-114 199,-105 108-98,0-2 1,-2 0-1,25-49 0,29-107-63,-36 85 80,-32 84-48,-2 9-102,-1-1-1,0 1 1,0-1-1,0 0 1,-1 0 0,0 0-1,1-6 1,-3 7-523,-1 10 164,-2 12 58,-6 27 239,-18 52 1,13-50 68,-90 235 902,47-135-314,41-98-61,29-66-303,2 1 0,0 0 0,21-19 0,-29 30-200,-2 1-28,1 0 1,0 1-1,0-1 0,7-3 1,-11 7 42,0 0 1,0 1-1,0-1 1,1 1-1,-1-1 1,0 1-1,0-1 0,0 1 1,0 0-1,0 0 1,1-1-1,-1 1 1,0 0-1,0 0 1,0 0-1,0 0 0,1 1 1,-1-1-1,0 0 1,0 0-1,0 1 1,0-1-1,1 1 1,-1-1-1,0 1 0,0-1 1,0 1-1,0 0 1,1 1-1,6 6-26,0 0-1,-1 1 1,0 0 0,-1 0-1,9 16 1,-11-17 35,7 8 4,0 0 0,25 26 0,-31-36 0,-3-4 20,1 1 0,-1-1 0,0 1 0,1-1 0,-1 0-1,1 0 1,0 0 0,0 0 0,0-1 0,0 1 0,0-1 0,0 1 0,0-1-1,0 0 1,1-1 0,-1 1 0,0 0 0,1-1 0,-1 0 0,6 0 0,-5-1 9,1 0 0,-1 0 1,0-1-1,1 1 1,-1-1-1,0 0 0,0 0 1,0-1-1,0 1 1,-1-1-1,1 0 1,-1 0-1,1 0 0,3-6 1,8-8-13,-1-1 0,-1-1-1,0 0 1,-2-1 0,12-27 0,-19 34-56,-3 11-255,-1 8 84,0-5 209,-5 71-367,2-50 334,2 1 1,1 27-1,2-26 125,10 46-1,-11-63-67,1-1 0,0 0-1,0 1 1,1-1-1,-1 0 1,1 0-1,1-1 1,-1 1-1,1-1 1,0 0-1,0 1 1,7 4 0,-10-9-10,1 0 0,-1 0 1,1 0-1,-1 0 0,1-1 1,-1 1-1,1 0 0,0-1 1,0 1-1,-1-1 0,1 0 1,0 0-1,0 1 0,-1-1 1,1 0-1,0-1 1,0 1-1,2-1 0,3 0 13,0-1 0,0-1 0,8-3-1,-4 1 18,6-3-6,0 0-1,-1-2 0,1 0 0,-2-1 0,0 0 0,0-1 0,-1-1 0,13-15 0,-6 4 71,-1-1 0,0-2 0,29-54-1,-47 77-128,0 1 0,-1-1 0,0 1 0,1-1 0,-1 0 0,0 1 0,-1-1 0,1 0 0,-1-4 0,0 7 5,0 1 0,0-1 0,0 1 0,0-1 0,0 0 0,0 1 0,0-1 0,-1 1-1,1-1 1,0 0 0,0 1 0,-1-1 0,1 1 0,0-1 0,-1 1 0,1-1 0,0 1-1,-1-1 1,1 1 0,-1-1 0,1 1 0,-1 0 0,0-1 0,-1 1-26,1-1 0,0 1 0,-1 0 0,1 0 0,0 0 0,-1 0 0,1 0 0,-1 0 1,1 0-1,0 0 0,-1 0 0,1 1 0,0-1 0,-1 1 0,-1 0 0,-2 1 12,1 1 0,-1 0 0,1 0 0,0 0 0,0 0 0,0 0 0,0 1 0,0 0 0,1 0 0,-1 0 0,1 0 0,0 1 0,1-1 0,-1 1 0,-2 6 0,-2 6-9,0 0 0,2 0 0,-5 19 0,8-26 52,1 1 0,-1-1 0,1 1-1,1-1 1,0 1 0,1-1 0,0 1-1,0-1 1,1 1 0,5 15 0,-5-22 11,-1 1-1,1 0 1,0-1 0,1 1 0,-1-1 0,1 0 0,0 0-1,0 0 1,0 0 0,1 0 0,-1-1 0,1 1-1,0-1 1,0 0 0,0 0 0,0-1 0,1 1 0,-1-1-1,1 0 1,-1 0 0,1 0 0,0-1 0,8 2-1,-8-2 15,0-1-1,0 0 1,0 0-1,0-1 1,0 1-1,0-1 1,0 0-1,0 0 1,0-1-1,0 0 1,-1 1-1,1-2 1,0 1-1,-1 0 1,0-1-1,0 0 1,0 0-1,0 0 1,0-1-1,3-3 1,6-7 44,-1-1 1,0 0-1,-2 0 0,10-19 1,73-141-114,-78 153 97,-13 19-101,0 1-1,0-1 1,0 1-1,-1-1 1,1 1-1,-1-1 1,0 0-1,1 0 1,-1 0-1,1-4 1,-6 88-161,2 29 324,3-50 19,0-28-56,7 63 0,-6-84-69,1 7 186,-3-18-199,0 0-1,0 1 0,0-1 0,0 0 1,0 0-1,1 0 0,-1 1 0,0-1 1,0 0-1,0 0 0,0 0 1,1 0-1,-1 1 0,0-1 0,0 0 1,1 0-1,-1 0 0,0 0 0,0 0 1,0 0-1,1 0 0,-1 0 0,0 0 1,0 0-1,1 0 0,-1 0 0,0 0 1,0 0-1,1 0 0,-1 0 0,0 0 1,0 0-1,1 0 0,-1 0 0,0 0 1,0 0-1,1 0 0,-1 0 0,0 0 1,0-1-1,0 1 0,1 0 1,-1 0-1,0 0 0,0 0 0,0-1 1,0 1-1,1 0 0,-1 0 0,0 0 1,0-1-1,0 1 0,8-9 43,-1-1 0,0 0 1,0 0-1,-1 0 0,0-1 0,-1 0 0,4-13 0,-1 7-67,50-99-97,4-8-28,-62 124 127,0 0 1,0-1-1,0 1 0,0 0 1,0-1-1,0 1 0,1 0 0,-1-1 1,0 1-1,0 0 0,0-1 1,0 1-1,1 0 0,-1 0 0,0-1 1,0 1-1,0 0 0,1 0 1,-1-1-1,0 1 0,1 0 0,-1 0 1,0 0-1,0-1 0,1 1 1,3 8-272,0 4 266,-2-9 7,45 89-107,-41-81 148,1-1 0,1 0 0,-1-1 0,2 0 1,-1 0-1,16 12 0,-21-18-9,1-1 1,0 1-1,0-1 0,0 0 0,0 0 1,0 0-1,0-1 0,1 1 0,-1-1 1,0 0-1,1 0 0,-1 0 0,1-1 1,-1 0-1,7 0 0,-5-1 16,0 0 0,0 0-1,-1-1 1,1 0 0,0 0 0,-1 0 0,1-1-1,-1 0 1,0 0 0,7-5 0,-1-1-17,0 0 1,-1-1-1,-1-1 0,0 1 1,0-1-1,-1-1 1,0 0-1,-1 0 0,7-16 1,-4 7 27,-1 0 0,-1 0-1,-1-1 1,6-33 0,-13 54-37,0-2-38,0 1 0,0 0 0,1-1-1,-2 1 1,1-1 0,0 1 0,-1-4-1,1 6 18,0-1 0,0 1-1,0 0 1,-1-1-1,1 1 1,0 0 0,0 0-1,0-1 1,-1 1 0,1 0-1,0 0 1,0-1 0,-1 1-1,1 0 1,0 0-1,0 0 1,-1 0 0,1-1-1,0 1 1,-1 0 0,1 0-1,0 0 1,0 0-1,-1 0 1,0 0-12,0 0-1,-1 0 1,1 0 0,0 0-1,0 1 1,0-1-1,0 0 1,0 1 0,0-1-1,0 1 1,-1 0-1,-1 1 2,0 0 0,1 1-1,-1-1 1,0 1 0,1-1-1,0 1 1,0 0 0,0 0-1,0 0 1,0 0 0,0 0-1,1 1 1,0-1 0,-1 0-1,1 1 1,-1 4 0,0 7 84,-1 0 0,0 25 0,3-11-4,0 0 1,2 1-1,1-1 0,1 0 1,2-1-1,1 1 0,16 42 1,-18-59-90,1-1 1,0-1 0,0 1-1,1-1 1,1 0 0,0 0-1,9 8 1,-16-17-190,1 1 0,0 0 0,0-1 0,0 1 1,0-1-1,0 1 0,0-1 0,0 0 0,0 0 0,1 0 0,-1 0 0,0 0 0,1-1 0,-1 1 0,0-1 0,1 1 0,-1-1 1,1 0-1,4 0 0,-4-1-363,-1 0 0,1 1 1,0-1-1,-1 0 0,1 0 0,-1 0 1,1-1-1,-1 1 0,1-1 1,-1 1-1,0-1 0,0 0 0,0 0 1,0 0-1,0 0 0,0 0 1,0 0-1,1-3 0,12-25-4802,-2-4 1770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51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10400,'-49'0'4704,"30"8"-4096,11-3-1248,3-1 224,0 4-2368,10 0 1536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01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64 8800,'-17'-9'4000,"2"6"-3488,15 0 640,5 3-736,0-9-736,0 5 160,-5-3-2304,3 7 1344,-11-17-3520,3 6 2592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55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248 762 1408,'0'0'92,"0"0"0,0 0 0,0 0 0,0-1 0,0 1 0,0 0 0,0 0 0,0 0 0,0 0 0,1-1 0,-1 1 0,0 0 0,0 0 0,0 0 0,0 0 0,0-1 0,1 1 0,-1 0 0,0 0 0,0 0 0,0 0 0,1 0 0,-1 0 0,0 0 0,0 0 0,0 0 0,1 0 0,-1 0 0,0 0 0,0-1 0,0 1 1,1 0-1,-1 1 0,0-1 0,0 0 0,0 0 0,1 0 0,-1 0 0,0 0 0,0 0 0,1 0 0,-1 0 134,0 0 1,1 0 0,-1 0-1,0 1 1,1-1 0,-1 0 0,0 0-1,1 0 1,-1 0 0,1 0-1,-1 0 1,0-1 0,1 1-1,-1 0 1,0 0 0,1 0 0,-1 0-1,0 0 1,1 0 0,-1-1-1,0 1 1,1 0 0,-1 0-1,0 0 1,1-1 227,-1 1-228,0 0 1,0-1 0,1 1-1,-1 0 1,0-1 0,0 1-1,0 0 1,0-1 0,1 1 0,-1 0-1,0-1 1,0 1 0,0 0-1,0-1 1,0 1 0,0 0-1,0-1 1,0 0 0,0-1 39,0 0 1,0 0 0,0 0-1,0 1 1,0-1 0,-1 0-1,1 0 1,-1 0 0,1 0-1,-1 0 1,0 0 0,0 1-1,1-1 1,-1 0-1,-2-1 1,2 2-227,0 0 1,0 0-1,-1 1 1,1-1-1,0 0 0,-1 1 1,1-1-1,0 1 0,-1 0 1,1-1-1,0 1 0,-1 0 1,1 0-1,-1 0 0,1 0 1,-1 0-1,1 0 1,0 0-1,-1 0 0,1 1 1,-1-1-1,-1 2 0,-10 1-39,1 2 0,0 0 0,0 1 0,0 0-1,1 0 1,0 1 0,1 1 0,-1 0-1,1 0 1,1 1 0,-14 15 0,14-13 12,0 0 0,1 1 0,0 0 1,1 0-1,1 0 0,0 1 0,1 0 0,0 0 1,0 0-1,-3 25 0,7-31 34,1 0 1,0 0-1,0 0 0,1 0 0,-1-1 1,2 1-1,-1 0 0,1 0 0,0 0 1,0-1-1,5 10 0,-5-13-11,-1-1 0,0 1-1,1-1 1,-1 1 0,1-1 0,0 0-1,-1 0 1,1 0 0,0 0-1,1 0 1,-1 0 0,0 0 0,0-1-1,1 1 1,-1-1 0,1 0 0,-1 1-1,1-1 1,0-1 0,-1 1-1,1 0 1,0 0 0,0-1 0,0 0-1,-1 0 1,1 1 0,0-1-1,0-1 1,0 1 0,5-2 0,-4 1 26,-1 0 0,1-1 0,-1 1 0,0-1 0,1 0 0,-1 0 0,0 0 0,0-1 0,0 1 0,4-6 0,24-32 305,-25 31-280,15-23 75,-2 0 1,-1-2 0,14-38 0,29-113 338,-50 131-435,7-68 1,-15 77-10,-2-1 0,-8-83 0,5 102-83,3 23-57,-1-1-1,0 0 0,-1 0 1,1 0-1,-1 1 0,0-1 1,0 0-1,0 1 0,-1-1 1,0 0-1,-2-5 0,3 10 73,1 0 0,0 0 0,0-1 0,0 1 0,0 0 0,0 0-1,0 0 1,0 0 0,-1-1 0,1 1 0,0 0 0,0 0 0,0 0 0,0 0-1,-1-1 1,1 1 0,0 0 0,0 0 0,0 0 0,-1 0 0,1 0 0,0 0-1,0 0 1,-1 0 0,1 0 0,0 0 0,0 0 0,-1 0 0,1 0 0,0 0-1,0 0 1,0 0 0,-1 0 0,1 0 0,0 0 0,0 0 0,-1 0 0,1 0-1,0 0 1,0 0 0,0 0 0,-1 1 0,1-1 0,0 0 0,0 0 0,0 0-1,0 0 1,-1 1 0,1-1 0,0 0 0,0 0 0,0 0 0,0 1 0,0-1-1,0 0 1,0 0 0,-1 0 0,1 1 0,0-1 0,0 0 0,-4 19-199,3-16 165,0 1 21,-12 66-2,-7 92 1,18-33 239,3-102-129,1 0 0,11 45 1,-10-59 17,1-1-1,1 0 1,0 0 0,1 0 0,0-1 0,0 0 0,1 0 0,1 0 0,12 13 0,-17-21-61,1 0 0,-1 0-1,1 0 1,-1 0 0,1-1 0,0 0 0,0 1-1,0-2 1,0 1 0,9 2 0,-5-2 23,0-1 0,-1 1 0,1-2 0,0 1 0,14-2 0,-3-2 23,1 0 0,-1-1 0,0-2 0,22-8 1,-6-1 5,0-2 1,-1-2 0,-1 0 0,32-27 0,-63 45-92,2-2-30,0 1 0,0-1 0,0 0 0,0 0 0,-1-1 0,0 1 0,1-1 0,2-4 0,-8 15-104,0 1 0,1 0-1,0-1 1,0 1 0,1 0 0,0 0-1,0 0 1,1-1 0,0 1-1,3 13 1,3 7 181,18 47 0,-22-68-28,0 0 0,0 0 0,0 0 0,1-1 0,1 1 0,-1-1 0,10 11 0,-12-15 6,0 0-1,0-1 1,0 1-1,0-1 1,0 0 0,0 0-1,0 1 1,1-1-1,-1-1 1,0 1-1,1 0 1,-1 0-1,0-1 1,1 0 0,-1 1-1,1-1 1,-1 0-1,1 0 1,-1 0-1,1 0 1,-1-1-1,0 1 1,1-1 0,-1 0-1,1 1 1,-1-1-1,0 0 1,0 0-1,3-2 1,19-12 231,-1-1 0,28-27 0,-12 11-55,69-63 315,-94 83-441,11-12-14,0-2 0,-2 0 0,0-2 0,-2 0 0,-1-1 0,21-44 0,1-11-2,60-175-1,-57 129-141,-42 122 80,-2 7-31,-1-1 0,1 1 0,-1-1 0,1 1 0,-1-1 1,0 1-1,1-1 0,-1 1 0,0-1 0,0 1 0,0-1 0,0 1 0,0-1 0,-1-2 0,-2 5-463,-3 9 208,-8 22-6,-53 126-49,-111 225 298,142-303 54,-279 672 469,305-719-415,-6 16 42,15-46-101,0 0 1,0 0-1,-1 0 1,1-1 0,-1 1-1,0 0 1,0-1-1,0 1 1,0-1-1,0 0 1,-4 3 0,6-5-11,-1 0 0,1 0 0,0 0 0,0 1 1,0-1-1,0 0 0,-1 0 0,1 0 0,0 0 1,0 0-1,0 0 0,-1 0 0,1 0 0,0 0 1,0 0-1,0 0 0,-1 0 0,1 0 0,0 0 1,0 0-1,0 0 0,0 0 0,-1 0 0,1 0 1,0 0-1,0-1 0,0 1 0,-1 0 0,1 0 1,0 0-1,0 0 0,0 0 0,0 0 0,0-1 1,-1 1-1,1 0 0,0 0 0,0 0 0,0 0 1,0 0-1,0-1 0,0 1 0,0 0 0,0 0 1,0 0-1,-1-1 0,-1-14-199,3-17-205,2 19 315,1 1-1,0 0 0,0 0 1,1 0-1,1 0 1,0 1-1,10-15 0,56-67 54,32-20 157,-32 37-58,137-156 320,-166 187-177,-3-2 1,44-65 0,42-124 581,57-143 602,-182 377-1430,2-3-267,-4 7 89,-11 28-86,-70 235 168,18-54 77,23-69 107,8-25 19,16-59 15,-43 122-99,51-160 44,-1 0 0,0 0 0,-2-1 0,0-1 0,-1 0 0,-23 26 0,20-29-73,1-1 0,-2-1 0,0 0 1,0 0-1,-1-2 0,0-1 0,-33 14-1,47-23 22,1 0-1,0 0 0,-1 0 0,1-1 0,-1 0 0,1 0 0,-4 0 0,2 0-56,19-12-218,55-29 159,-46 28 210,38-28-1,-33 16-80,-1-2 0,42-51 0,59-73-133,-94 119 112,0 1-1,58-39 1,9 5 294,27-19 129,-96 61-310,52-51-1,-78 68 20,-1 0-1,0 0 0,5-10 0,-9 15-79,0 0-1,0-1 1,0 1-1,0-1 1,-1 1-1,1-1 1,0 1-1,-1-1 1,1 0-1,-1 1 1,0-1-1,0 1 1,1-1-1,-1 0 1,0 0-1,0 1 1,0-1-1,-1 0 1,1-1-1,-1 2-28,0 1 0,1 0 0,-1 0-1,0 0 1,1-1 0,-1 1 0,0 0 0,1 0 0,-1 0-1,0 0 1,0 0 0,1 0 0,-1 0 0,0 0-1,1 1 1,-1-1 0,0 0 0,1 0 0,-1 0 0,0 1-1,1-1 1,-1 0 0,0 1 0,1-1 0,-2 1 0,-1 1-45,-26 11-23,1 1-1,0 2 1,0 1-1,2 1 0,-35 30 1,58-45 78,1-1 1,-1 1 0,1 0 0,0-1 0,0 1 0,0 0 0,0 0 0,0 0 0,0 1 0,1-1 0,0 0 0,0 1 0,0-1 0,-1 4 0,2-6 3,0 1-1,0-1 1,0 1-1,0-1 0,0 0 1,1 0-1,-1 1 1,0-1-1,1 0 1,-1 1-1,1-1 1,-1 0-1,1 0 1,0 0-1,1 3 1,0-3 3,0 1 1,0 0-1,-1-1 1,1 1 0,1-1-1,-1 0 1,0 0-1,0 0 1,0 0 0,1 0-1,2 1 1,10 2 106,0-1-1,0 0 1,0-1 0,1-1 0,-1-1-1,0 0 1,16-2 0,-10-1-59,0 0 1,0-2 0,-1 0-1,33-14 1,-17 3-60,59-21 34,-82 33-50,0 0-1,0 1 1,0 0 0,1 1-1,16 0 1,-30 2 19,1 0-1,-1 0 1,1-1 0,-1 1 0,1 0 0,-1 0-1,1 0 1,-1 0 0,1 0 0,-1 0-1,1 0 1,-1 1 0,1-1 0,-1 0 0,1 0-1,-1 0 1,1 1 0,-1-1 0,1 0 0,-1 0-1,1 1 1,-1-1 0,1 0 0,-1 1 0,0-1-1,1 0 1,-1 1 0,0-1 0,1 1-1,-1-1 1,0 1 0,1-1 0,-1 1 0,0-1-1,0 0 1,0 1 0,1 0 0,-1-1 0,0 1-1,0-1 1,0 2 0,-1 1-14,1 0 1,-1 0-1,0 0 1,0-1-1,-1 1 1,-1 4-1,-3 6 69,3-5-68,0 1-1,1 0 1,0 0-1,1 1 1,0-1-1,0 0 1,1 17 0,1-21 27,-1 1 1,1-1 0,0 0 0,1 0 0,-1 0 0,1 0 0,0 0 0,0 0 0,1 0-1,-1-1 1,1 1 0,0-1 0,0 1 0,1-1 0,3 4 0,-2-4 13,0 0 0,0 0 0,0 0 0,0 0 0,1-1 0,-1 0 1,1 0-1,0 0 0,0-1 0,0 0 0,0 0 0,1 0 0,-1-1 0,0 0 0,1 0 1,-1-1-1,9 0 0,-1-2 24,1 0 0,-1 0 0,1-2 0,25-9 0,-9 1 105,31-18-1,-47 22-70,-1-1 0,24-19 0,-31 22-57,-1 0 1,0 0-1,0 0 0,-1-1 1,0 0-1,0 0 0,5-9 1,17-37-100,-26 52 64,-1 0 1,0 1-1,1-1 0,-1 0 1,0 1-1,0-1 0,1 0 0,-1 1 1,0-1-1,0 0 0,0 0 1,0 1-1,0-1 0,0 0 0,0 1 1,0-1-1,0 0 0,0 0 1,0 1-1,-1-1 0,1-1 0,-1 2-11,1 0-1,-1-1 0,1 1 1,0 0-1,-1 0 0,1 0 1,-1-1-1,1 1 0,-1 0 1,1 0-1,-1 0 0,1 0 1,-1 0-1,1 0 0,-1 0 1,1 0-1,-1 0 0,1 0 1,-1 0-1,1 0 0,-1 0 0,0 1 1,-3 0-77,1 0 0,0 1 1,-1-1-1,1 1 0,0 0 1,0 0-1,-4 3 0,3-1 99,1 0 0,-1 0 0,1 0 0,0 0 0,0 0-1,0 1 1,0 0 0,1-1 0,0 1 0,0 0 0,0 0 0,1 0-1,0 0 1,0 1 0,0-1 0,0 0 0,1 0 0,0 1-1,0-1 1,0 0 0,1 1 0,-1-1 0,1 0 0,1 0-1,-1 0 1,1 0 0,0 0 0,0 0 0,0 0 0,1-1-1,3 6 1,-5-8 20,0-1 0,0 1 1,0-1-1,0 0 0,0 1 0,1-1 0,-1 0 0,1 0 1,-1 0-1,1 0 0,-1 0 0,1 0 0,-1 0 0,1 0 1,0-1-1,-1 1 0,1-1 0,0 1 0,0-1 0,0 1 0,-1-1 1,1 0-1,0 0 0,0 0 0,0 0 0,-1 0 0,1-1 1,0 1-1,2-1 0,4-2 63,0 0 0,0 0 0,0-1 0,13-9 0,-7 5-42,15-9-33,0 1-1,2 1 1,0 2-1,54-15 1,-83 27-1,0 1 0,1-1-1,-1 1 1,0 0 0,0-1 0,0 1 0,0 1 0,3-1 0,-5 0-8,0 0 1,1 0 0,-1 0-1,0 0 1,0 0 0,0 0-1,1 1 1,-1-1 0,0 0 0,0 0-1,0 0 1,0 0 0,0 0-1,1 0 1,-1 1 0,0-1-1,0 0 1,0 0 0,0 0-1,0 0 1,0 1 0,0-1-1,0 0 1,0 0 0,1 0-1,-1 1 1,0-1 0,0 0-1,0 0 1,0 0 0,0 1 0,-6 10 92,-48 61 169,53-71-271,0 0 0,0 0 1,0 0-1,0 0 0,0 0 0,1 1 0,-1-1 0,0 0 0,1 0 0,-1 1 1,1-1-1,0 0 0,-1 0 0,1 1 0,0-1 0,-1 3 0,2-4 14,-1 0-1,0 0 1,0 1-1,0-1 1,0 0-1,0 0 1,1 0-1,-1 0 1,0 1-1,0-1 0,0 0 1,1 0-1,-1 0 1,0 0-1,0 0 1,0 0-1,1 0 1,-1 0-1,0 1 1,0-1-1,0 0 1,1 0-1,-1 0 1,0 0-1,0 0 0,1 0 1,-1 0-1,0 0 1,1-1-1,13-4 114,46-24-56,2 3-1,75-21 1,-137 47-72,1 0 1,0-1-1,0 1 1,-1 0-1,1 0 1,0 0-1,0 0 1,-1 0-1,1 0 1,0 0-1,0 0 1,-1 1-1,1-1 1,0 0-1,0 0 1,-1 0-1,1 1 1,0-1-1,-1 1 1,1-1-1,0 0 1,-1 1-1,1-1 1,0 1-1,-1-1 1,1 1-1,-1 0 1,1-1-1,0 2 1,1 2 13,0 0 0,1 0 1,-1 0-1,1 6 0,-2-7 12,1 1 0,-1-1 1,1 1-1,-1-1 0,5 6 0,-5-7 2,1 0-1,0-1 1,0 1 0,0 0 0,0 0-1,0-1 1,0 1 0,0-1 0,1 0-1,-1 0 1,0 0 0,1 0 0,-1 0-1,1 0 1,-1 0 0,1-1 0,-1 0-1,1 1 1,0-1 0,-1 0 0,1 0-1,2-1 1,1 0 13,0-1 0,-1 0 0,1 0 0,-1 0 0,0-1 1,0 0-1,1 0 0,7-7 0,18-16 93,0-1 0,-2-1 1,-1-2-1,-1 0 0,-2-2 1,-1-1-1,33-60 0,-37 57-107,9-16-64,28-66 0,-52 105 36,-1 3-34,0-1 1,7-11-1,-19 41-248,-13 36 0,10-25 210,-79 254 137,82-252-150,1-1-1,2 1 1,2 1-1,0-1 0,2 0 1,2 1-1,1-1 1,1 0-1,8 33 0,-6-44-395,-2-6-1035,0-1 0,1 1 0,1-1 0,7 15 0,-2-2-5494,-15-41-30,-1-11 4311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55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84 10048,'-18'-20'4544,"8"8"-3936,10 4 2207,5 8-1663,-5-8 1088,5 8-1312,-1-9-512,5 6-256,5-8-384,-1 6 128,0-2-960,6 7 608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5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82 12800,'-26'-17'5791,"21"9"-5023,5 5 0,5 3-576,-5-5-512,10 1 160,3-4-1280,4-4 800,14-4-4799,6 7 3007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58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1068 4160,'-46'28'1333,"44"-28"-1277,0 1-1,0 0 0,0 0 1,1 0-1,-1 1 0,0-1 1,1 0-1,-1 1 0,0-1 1,1 1-1,0-1 0,-1 1 1,0 2-1,-2 1 205,-2 5 1687,6-10-1899,0 0 1,0 0 0,0 0-1,0 1 1,1-1 0,-1 0-1,0 0 1,0 0 0,0 0-1,0 0 1,0 0 0,0 1-1,0-1 1,0 0 0,1 0-1,-1 0 1,0 0 0,0 0-1,0 0 1,0 0 0,0 0-1,1 1 1,-1-1 0,0 0-1,0 0 1,0 0 0,0 0-1,0 0 1,1 0 0,-1 0-1,0 0 1,0 0 0,1 0-1,17-3 1721,-6-1-1278,-1 0 0,1-1-1,-1-1 1,-1 1 0,1-2 0,-1 1-1,0-1 1,9-9 0,8-10 596,31-36 1,-17 12-576,-3-2 0,-2-2 0,34-67 0,135-244 832,-181 325-1157,32-55 421,-47 78-305,-1-1-1,0 0 1,7-28-1,-14 42-238,0 1 0,-1-1 0,1 1 0,-1-1 0,0 1 0,0-1 0,0-4-1,0 8-69,0 0-1,0-1 1,0 1-1,0 0 1,0 0-1,-1-1 1,1 1-1,0 0 1,0-1-1,0 1 1,0 0-1,-1 0 1,1-1-1,0 1 1,0 0-1,0 0 1,-1 0-1,1-1 1,0 1-1,0 0 1,-1 0-1,1 0 1,0 0-1,0-1 1,-1 1-1,1 0 1,0 0-1,-1 0 1,1 0-1,0 0 1,-1 0-1,-1 0-34,1 1 1,0-1-1,-1 0 0,1 1 0,-1 0 0,1-1 1,0 1-1,0 0 0,-1-1 0,1 1 0,-2 2 1,-4 3 3,-1 0 0,1 1 1,1 0-1,-1 0 1,1 0-1,-7 13 1,-8 15 75,2 2 1,2 0-1,-21 69 0,-20 130 273,52-202-162,-3 70 1,9-90-79,0 1-1,1 0 1,1-1 0,0 1-1,2-1 1,-1 1 0,8 16 0,-10-26-30,1 0 1,1-1 0,-1 1-1,1 0 1,0-1 0,0 1-1,0-1 1,0 0 0,1 0-1,0 0 1,0-1 0,0 1-1,0-1 1,0 0 0,1 0-1,0-1 1,-1 1 0,1-1-1,0 0 1,0 0 0,0 0-1,0-1 1,1 0 0,6 1-1,3-2 95,0 0-1,0-1 1,0 0-1,0-2 1,25-6-1,-16 2-32,-1-1 0,41-21 0,-48 20-59,1-1 1,-2 0-1,1-2 0,-1 0 1,-1 0-1,0-1 0,18-23 1,12-28-302,-44 65 242,0-1 1,0 0-1,0 0 1,0 0-1,0 0 1,0 0-1,0 0 1,0 0-1,0 0 1,0 0 0,0 0-1,0 0 1,-1 0-1,1 0 1,0 0-1,0 0 1,0 0-1,0 0 1,0 0-1,0 0 1,0 0 0,0 0-1,0 0 1,0 0-1,0 0 1,-1 0-1,1 0 1,0 0-1,0 0 1,0 0 0,0-1-1,0 1 1,0 0-1,0 0 1,0 0-1,0 0 1,0 0-1,0 0 1,0 0-1,0 0 1,0 0 0,0 0-1,0 0 1,0 0-1,0 0 1,0 0-1,0-1 1,0 1-1,0 0 1,0 0 0,-8 6-229,5 1 224,-1 0 1,2 0 0,-1 0 0,1 1-1,0-1 1,1 1 0,-1-1 0,2 1 0,-1-1-1,1 1 1,0-1 0,0 1 0,1-1 0,0 1-1,1-1 1,-1 1 0,2-1 0,-1 0 0,1 0-1,0 0 1,6 10 0,-9-15 51,1-1 1,0 0-1,0 0 1,0 0-1,0 0 0,0 0 1,0 0-1,0 0 1,0 0-1,0 0 1,1-1-1,-1 1 0,0 0 1,1-1-1,-1 1 1,0-1-1,1 1 1,-1-1-1,2 0 0,-2 0 4,0 0-1,0 0 0,0 0 0,0 0 0,0-1 0,0 1 0,0 0 0,0-1 1,0 1-1,0-1 0,0 1 0,0-1 0,0 0 0,0 1 0,0-1 0,0 0 0,-1 1 1,1-1-1,0 0 0,-1 0 0,1 0 0,0 0 0,-1 0 0,1 0 0,-1 0 1,1 0-1,-1-1 0,2-2-38,-1 0 0,0-1 0,-1 1 0,1 0-1,-1-1 1,0 1 0,0-1 0,0 1 0,-1-7 0,-1 0-107,0 0-1,-5-14 1,1 8-231,-9-21 1,14 37 279,1 0 1,0 1 0,-1-1 0,1 0 0,-1 1 0,1-1 0,-1 0-1,1 1 1,-1-1 0,0 1 0,1-1 0,-1 1 0,0-1 0,1 1 0,-1 0-1,0-1 1,1 1 0,-2-1 0,-1 3-346,7 5 430,0-4 32,-1 0 0,0 0 1,1 0-1,0-1 0,-1 0 0,1 1 1,0-2-1,0 1 0,0 0 0,0-1 1,1 0-1,-1 0 0,0 0 0,1 0 1,-1-1-1,0 1 0,7-1 1,8-1 220,-1-1 0,33-7 0,-42 7-245,17-3 67,0-2 1,0 0-1,-1-2 1,31-15 0,-39 14-60,0 0 1,0 0-1,-1-2 1,0 0-1,-1-1 1,20-23-1,-11 8 76,-2-1 0,-1-2 0,19-33 0,-15 16 89,27-73-1,-20 15 28,-24 73-142,-6 25-115,0 0 0,-1 0 0,0-1 0,0 1 1,-1 0-1,0-13 0,0 20 12,0 1 0,0 0-1,0-1 1,0 1 0,0 0 0,0-1 0,0 1 0,0 0 0,0-1 0,0 1 0,-1 0 0,1-1 0,0 1-1,0 0 1,0 0 0,0-1 0,0 1 0,-1 0 0,1-1 0,0 1 0,0 0 0,0 0 0,-1-1-1,1 1 1,0 0 0,0 0 0,-1 0 0,1 0 0,0-1 0,-1 1 0,1 0 0,0 0 0,-1 0-1,1 0 1,0 0 0,0 0 0,-1 0 0,1 0 0,-2 0-16,1 1 1,0-1-1,0 1 1,0-1-1,0 1 0,0 0 1,0-1-1,0 1 1,0 0-1,1 0 0,-1 0 1,-1 1-1,-5 6-38,0 1 0,1 0 0,0 0 0,-5 12 0,-9 27 44,-22 78 0,17-48 20,-56 203 178,73-243-138,2 0 0,2 0 0,1 1 0,2-1 0,6 60 0,-5-96-28,2 12 45,0-1 0,6 20 1,-7-29-25,0-1 1,1 1 0,-1-1 0,1 1 0,0-1 0,0 0 0,0 0 0,0 0-1,1 0 1,-1 0 0,1 0 0,0-1 0,3 3 0,-4-4-10,0 0-1,0 0 1,0 0 0,0 0 0,0 0 0,0-1-1,0 1 1,0-1 0,0 1 0,0-1 0,1 0-1,-1 0 1,0 0 0,0 0 0,0 0 0,0-1-1,0 1 1,0-1 0,1 1 0,-1-1 0,0 0-1,0 0 1,0 0 0,-1 0 0,4-2 0,5-3 35,-1-1 0,-1 0 1,14-14-1,-19 18-58,27-30 146,-3 0 0,25-39 0,0 0-296,-36 49 33,-12 17 88,-1 1 0,1 0-1,0 0 1,0 0 0,0 1-1,1-1 1,9-7-1,-13 12-6,1-1 0,-1 1 0,0-1 0,1 1 0,-1 0 0,0 0 0,1-1 0,-1 1 0,0 0 0,1 0 0,-1 1 0,0-1 0,1 0 0,-1 0 0,0 1 0,1-1 0,1 1 0,25 13-47,-17-9 116,0-1 8,0 0 0,0 0 0,1-2 0,-1 1 0,1-1 0,0-1 0,0 0 0,0-1 0,0 0 0,-1-1 0,1 0 0,20-5 0,-29 5-18,0 1 1,0-1-1,0 0 1,0 0-1,0-1 0,0 1 1,-1 0-1,5-4 1,-6 5-23,0-1 0,-1 0 0,1 1 0,0-1 1,-1 0-1,1 0 0,-1 1 0,1-1 1,-1 0-1,1 0 0,-1 0 0,0 0 0,1 0 1,-1 1-1,0-1 0,0 0 0,1 0 0,-1 0 1,0 0-1,0 0 0,0 0 0,0 0 1,0 0-1,-1 0 0,1 0 0,0 0 0,0 0 1,-1 0-1,1 0 0,0 1 0,-1-1 1,0-1-1,1 1-13,-1 0 0,1 1 0,-1-1 1,0 0-1,1 1 0,-1-1 0,0 1 0,1-1 1,-1 1-1,0-1 0,0 1 0,1-1 0,-1 1 1,0 0-1,0-1 0,0 1 0,0 0 0,0 0 1,0 0-1,-1 0 0,-21 0-187,20 0 166,-13 2-92,0 0 0,1 1 0,-1 1 0,1 1 0,0 0 0,-26 13 0,23-9 105,0 1 0,1 1-1,0 1 1,-29 26 0,40-32 46,0 0-1,1 0 1,-8 12 0,12-17-18,-1 0 0,2 1 0,-1-1 0,0 1 1,0 0-1,0-1 0,1 1 0,-1-1 0,1 1 0,-1 0 0,1 0 1,0-1-1,-1 1 0,1 0 0,0 0 0,0-1 0,1 1 0,-1 0 1,0 0-1,0-1 0,1 1 0,-1 0 0,1-1 0,0 1 0,0 1 0,0-1 15,1-1 0,-1 0-1,0 0 1,1-1-1,-1 1 1,1 0-1,-1 0 1,1-1-1,-1 1 1,1-1 0,0 1-1,-1-1 1,1 1-1,-1-1 1,1 0-1,0 0 1,-1 0-1,1 0 1,0 0 0,-1 0-1,1-1 1,0 1-1,1-1 1,9-1 132,21-9 1,-32 11-155,38-15 67,-1-2 0,-1-1 1,0-2-1,45-33 0,-10 9-431,-72 44 356,0 0 0,1-1 0,-1 1 0,0 0 0,0 0 0,0 0 0,0 0-1,0 0 1,1-1 0,-1 1 0,0 0 0,0 0 0,0 0 0,0 0 0,1 0 0,-1 0-1,0 0 1,0 0 0,0-1 0,1 1 0,-1 0 0,0 0 0,0 0 0,0 0-1,1 0 1,-1 0 0,0 0 0,0 0 0,0 0 0,1 1 0,-1-1 0,0 0-1,0 0 1,0 0 0,1 0 0,-1 0 0,-2 9-432,-2 5 219,2-1 216,0 0 0,2 0 0,0 18-1,1-24 10,-1-1 0,2 0 0,-1 0 0,0 0 0,1 0-1,0 0 1,1 0 0,-1-1 0,6 9 0,-2-5 28,0 0 1,1-1 0,0 1-1,10 8 1,-14-15-10,-1 0 0,1 0 0,0 0 0,-1 0 0,1 0 0,0-1 0,0 1 0,0-1 0,0 0 0,0 0 0,0 0 0,1 0 0,-1 0 0,0-1 0,0 1 0,1-1 0,-1 0 0,4 0 0,-1-2 34,1 0 0,0 0 0,-1 0 1,1-1-1,-1 0 0,0 0 0,0 0 1,0-1-1,0 0 0,6-6 0,8-8 104,22-27 1,-26 29-51,4-8-34,-1 0 1,29-47-1,-42 61-68,104-180 33,-50 83-32,97-198-17,-150 290-2,0-1-28,10-33 0,-14 31-187,-3 18 213,0-1-1,0 1 1,0 0 0,0-1-1,0 1 1,0-1-1,0 1 1,0-1 0,0 1-1,0-1 1,-1 1-1,1 0 1,0-1 0,0 1-1,0-1 1,0 1-1,-1 0 1,1-1 0,0 1-1,0 0 1,-1-1-1,1 1 1,0 0 0,-1-1-1,1 1 1,0 0-1,-1-1 1,1 1 0,0 0-1,-1 0 1,1 0-1,-1-1 1,1 1 0,-1 0-1,1 0 1,-1 0-1,-4 1-40,1 0-1,0 0 0,0 0 0,0 1 0,0-1 0,0 1 0,0 0 0,0 1 1,0-1-1,-6 6 0,-5 3 43,0 1 1,0 0-1,1 1 1,-14 17-1,7-2 17,1 1-1,1 1 0,2 1 1,1 0-1,-23 63 1,25-49-33,1 1 1,2 0-1,-9 93 1,19-120-82,1 1 0,0 0 0,2-1 0,5 29 0,-4-34-1556,0-1 0,2 0 0,10 24-1,-13-28-1729,1 2 1105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58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83 10208,'-22'-3'3290,"22"3"-3260,0 0 0,0 0 0,0 0 1,0 0-1,1 0 0,-1 1 0,0-1 0,0 0 0,0 0 0,0 0 0,0 0 0,0 0 0,0 0 0,0 0 0,0 0 0,0 0 0,0 0 0,0 0 1,0 0-1,0 0 0,0 0 0,0 0 0,0 0 0,0 0 0,0 0 0,0 1 0,0-1 0,0 0 0,0 0 0,0 0 0,0 0 0,0 0 0,0 0 1,0 0-1,0 0 0,0 0 0,0 0 0,0 0 0,0 0 0,0 0 0,0 0 0,0 1 0,0-1 0,0 0 0,0 0 0,0 0 0,0 0 0,0 0 1,0 0-1,0 0 0,0 0 0,0 0 0,0 0 0,0 0 0,0 0 0,-1 0 0,1 0 0,0 0 0,0 0 0,6 4 454,9 2 759,1-1 0,0-1 0,21 3 0,-22-5-668,40 6 117,0-2 1,1-3-1,60-4 0,166-27-267,-31-17-556,-88-1-6244,-135 38 4354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58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18 245 11232,'-18'-5'5056,"28"5"-4385,-2-8 1473,11 4-1312,12-12 576,9 1-832,47-17-320,2 7-160,28-11-256,-5 9 96,23-6-2368,-14 13 1344,19 5-5759,-19 7 3807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10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10 287 5152,'0'0'64,"0"0"-1,-1 0 1,1 0 0,0 0 0,-1 0-1,1 0 1,0 0 0,-1 0 0,1 0 0,0 0-1,0 0 1,-1 0 0,1 0 0,0 0-1,-1 0 1,1 0 0,0 0 0,0 0-1,-1 1 1,1-1 0,0 0 0,-1 0-1,1 0 1,0 0 0,0 1 0,0-1 0,-1 0-1,1 0 1,0 1 0,0-1 0,0 0-1,-1 0 1,1 1 0,0-1 0,0 0-1,0 0 1,0 1 0,0-1 0,0 0 0,0 1-1,0 0 13,0-1 0,0 1-1,1-1 1,-1 1 0,0 0-1,1-1 1,-1 1 0,0-1-1,1 1 1,-1-1 0,1 0-1,-1 1 1,1-1 0,-1 1-1,1-1 1,-1 0 0,1 1-1,0-1 1,0 0 0,2 2 226,1-1 0,-1 0 1,1 0-1,-1 0 0,1 0 1,0-1-1,-1 0 0,1 0 1,0 0-1,-1 0 0,1 0 1,0-1-1,-1 1 0,1-1 1,6-2-1,2-2 75,0-1 1,0 0-1,12-9 1,-9 6 21,4-3 12,0-1-1,25-23 0,-36 29-231,0-1 0,-1 0 0,1 0-1,-2-1 1,1 0 0,-1 0 0,5-11-1,-9 15-43,0-1-1,0 0 1,0 1-1,-1-1 1,0 0 0,0 0-1,0 0 1,-1-8-1,0 11-70,0 0-1,0 0 0,-1 0 1,1 0-1,-1 1 1,0-1-1,0 0 1,0 0-1,0 1 0,0-1 1,-1 1-1,1-1 1,-1 1-1,1-1 1,-1 1-1,0 0 1,0 0-1,-3-2 0,4 3-60,0 0-1,0 1 0,0-1 1,0 1-1,0 0 0,0-1 0,0 1 1,0 0-1,0 0 0,0 0 1,0-1-1,0 1 0,-1 0 0,1 1 1,0-1-1,0 0 0,0 0 1,0 0-1,0 1 0,0-1 1,0 0-1,0 1 0,0-1 0,0 1 1,-1 0-1,-25 19-94,19-14 76,-1 2 31,0 0-1,1 0 0,0 0 0,1 1 1,-1 0-1,2 1 0,-1-1 1,1 1-1,1 1 0,0-1 0,0 1 1,1 0-1,1 0 0,-1 0 0,-1 13 1,3-9 53,0 0 0,1 0 0,1 0 0,0 0 0,1 0 0,1 0 0,0 0 0,1 0 0,1-1 1,0 1-1,8 16 0,-10-25 48,2 1 1,-1-1-1,1 0 1,0 0-1,0 0 0,5 5 1,-7-9-70,0 0 0,0 0 0,0 0 0,0-1 0,0 1 0,0-1 0,0 0 0,1 1 0,-1-1 0,0 0 0,1 0 0,-1 0 0,1-1 0,-1 1 0,1-1 0,-1 1 0,1-1 0,-1 0 0,1 0 0,3 0 0,4-3 62,1-1-1,-1 0 1,0 0-1,-1-1 0,18-11 1,81-52 76,42-24 147,115-63 666,-263 154-979,0 0 0,0 0 0,0 0 0,0 0 0,0 0 1,0 1-1,1-1 0,-1 1 0,4-1 0,-5 1-11,-1 0 0,1 0-1,-1 0 1,0 0-1,1 0 1,-1 0 0,1 0-1,-1 1 1,1-1-1,-1 0 1,0 0 0,1 0-1,-1 1 1,1-1-1,-1 0 1,0 0 0,1 1-1,-1-1 1,0 0-1,0 1 1,1 0 0,-1 0-3,1-1 0,-1 1 0,0 0 1,1 0-1,-1 0 0,0 0 0,0 0 0,0 0 1,0 0-1,0 0 0,0 0 0,0 0 0,-1 2 1,-28 122 341,28-123-348,-1 9 53,-1-1 0,2 1 0,-2 18 0,3-29-51,0 0 0,0 0 0,0 0 0,0 0 0,0 0 0,0 0 0,0 0 0,0 0 0,1 0 0,-1 0-1,0 0 1,0 0 0,0 0 0,0 0 0,0 0 0,0 0 0,0 0 0,0-1 0,0 1 0,0 0 0,0 0 0,0 0 0,0 0 0,0 0 0,0 0-1,0 0 1,1 0 0,-1 0 0,0 0 0,0 0 0,0 0 0,0 0 0,0 0 0,0 0 0,0 0 0,0 0 0,0 0 0,0 0 0,0 0 0,0 0-1,0 1 1,0-1 0,1 0 0,-1 0 0,0 0 0,0 0 0,0 0 0,0 0 0,0 0 0,0 0 0,0 0 0,0 0 0,0 0 0,0 0 0,0 0-1,0 0 1,0 0 0,0 0 0,0 0 0,0 0 0,0 1 0,0-1 0,0 0 0,0 0 0,0 0 0,0 0 0,0 0 0,0 0 0,7-8 79,13-21 75,-9 13-98,2 1-72,-1 0 0,2 1 0,-1 1-1,31-22 1,-14 15-123,54-27 1,-79 44 124,0 0 1,0 0 0,1 1 0,-1 0 0,1 0 0,0 1 0,0-1 0,-1 1-1,1 0 1,11 0 0,-17 1 1,1 1 0,0-1 0,0 0 0,0 0 1,0 1-1,-1-1 0,1 0 0,0 1 0,0-1 0,0 1 0,-1-1 0,1 1 0,0-1 0,-1 1 0,1-1 0,-1 1 0,1 0 1,0 0-1,-1-1 0,1 1 0,-1 0 0,0 0 0,1-1 0,-1 1 0,0 0 0,1 0 0,-1 0 0,0-1 0,0 2 0,1 3 9,-1-1-1,0 1 1,0 0-1,0 6 0,-1-6-13,-5 44-133,3-32 174,1 0 0,0 28-1,2-40-10,0 0 0,1 0 0,0 1 0,0-1 0,0 0 0,1 0 0,-1 0 0,1 0 0,0-1 0,1 1 0,-1 0 0,7 7 0,-6-9 6,0 0 1,0 0 0,0 0 0,0-1 0,0 0 0,1 1 0,-1-1 0,1-1 0,0 1 0,0 0 0,-1-1 0,1 0 0,0 0 0,0 0 0,0 0 0,0-1 0,0 1 0,0-1 0,0 0 0,0 0 0,0-1 0,0 1 0,7-3 0,0 1 12,0-1 0,0-1 0,0 0 0,-1-1 0,1 0 0,-1 0 0,11-8 1,-1-2 42,-1 0 0,0-2 0,-1 0 0,16-19 0,-23 22-21,0-1-1,0 0 1,-2-1-1,0 0 1,0 0 0,5-18-1,-10 22-67,-1 7-11,-1-1-1,1 1 1,-2-1-1,1 0 1,-1 0-1,0 0 1,0 0-1,0 0 0,-1 0 1,-1-11-1,1 16-14,0 0 0,0 1-1,0-1 1,0 1 0,0-1-1,-1 0 1,1 1 0,0-1-1,0 1 1,-1-1-1,1 1 1,0-1 0,-1 1-1,1-1 1,-1 1 0,1-1-1,-1 1 1,1 0-1,-1-1 1,1 1 0,-1 0-1,1-1 1,-1 1 0,1 0-1,-2-1 1,1 1-7,0 0 0,-1 0 0,1 0 0,0 0 0,0 0 1,0 0-1,-1 1 0,1-1 0,0 0 0,0 1 0,0-1 0,-2 1 0,-4 3-30,0 0-1,1 1 0,-9 6 0,12-8 101,-6 4-47,1 0 1,0 1 0,0 0-1,1 0 1,0 1 0,1-1 0,0 2-1,0-1 1,1 1 0,0-1-1,1 2 1,0-1 0,-3 13 0,5-16 51,1 0 1,0 0-1,0 1 1,0-1 0,1 1-1,1-1 1,-1 0-1,1 1 1,0-1-1,1 0 1,-1 0 0,2 1-1,-1-1 1,1-1-1,0 1 1,0 0 0,1-1-1,0 1 1,0-1-1,5 6 1,-8-10-4,1 0 0,0 0 0,-1-1 0,1 1 0,0 0 0,0-1 1,0 1-1,0-1 0,1 1 0,-1-1 0,0 0 0,0 0 0,1 0 0,-1 0 0,1 0 0,-1-1 0,1 1 1,-1-1-1,1 0 0,-1 1 0,1-1 0,-1 0 0,1-1 0,-1 1 0,1 0 0,-1-1 0,5 0 1,3-4 96,0-1 0,0 0 1,0-1-1,16-13 0,-1 0-68,31-17 39,65-33 0,64-20-20,-170 83-20,-14 6-68,0 0 0,0 1 0,0-1 0,0 0 1,1 1-1,-1-1 0,0 1 0,0 0 0,1-1 0,1 1 1,-3 1-16,0 0 0,0 0 0,0 0 1,-1 0-1,1 1 0,0-1 0,-1 0 1,1 0-1,-1 0 0,1 0 1,-1 0-1,1 0 0,-1 0 0,0-1 1,1 1-1,-2 1 0,-4 7-10,1-1 0,0 1 1,1 1-1,-7 17 0,10-20 14,-1-1-1,1 1 1,0-1 0,1 1 0,0 0 0,0-1-1,0 1 1,3 12 0,-1-7 61,1 0 1,1 0-1,0 0 1,1 0-1,0-1 1,0 0-1,1 0 1,13 17-1,-14-22-10,0 0 0,0-1 0,0 0 0,1 0 0,-1 0-1,1-1 1,0 0 0,0 0 0,1 0 0,0-1 0,-1 0 0,1 0-1,0 0 1,0-1 0,0 0 0,9 0 0,-9-1-1,0-1 0,1-1 0,-1 1 0,0-1 0,0 0 0,0-1 0,0 0 0,0 0 0,0 0 0,0-1 0,-1 0-1,9-5 1,11-8 77,40-33-1,-28 20 17,18-10-71,-28 21-15,-1-1 1,-1-2-1,39-38 0,-63 57-32,9-14-111,-11 16 103,0 0 0,1-1 0,-1 1 0,0-1 0,0 1 1,0-1-1,0 1 0,0-1 0,0 1 0,0 0 0,0-1 0,0 1 0,0-1 0,0 1 1,0-1-1,0 1 0,0-1 0,-1 1 0,1 0 0,0-1 0,0 1 0,0-1 1,-1 1-1,1 0 0,0-1 0,-1 1 0,1 0 0,0-1 0,-1 1 0,1 0 0,0-1 1,-1 1-1,1 0 0,0 0 0,-1-1 0,1 1 0,-1 0 0,1 0 0,-1 0 0,-3-1-53,0 0-1,1 0 0,-1 0 0,0 1 0,0 0 0,1 0 0,-1 0 0,0 0 0,0 1 0,0-1 0,1 1 0,-1 0 0,-4 2 0,-3 1-22,0 0-1,0 1 1,-14 9-1,13-6 53,1 0-1,0 1 1,1 1-1,0-1 1,0 2-1,1-1 1,1 1-1,0 1 1,0-1-1,1 2 1,1-1-1,-6 15 1,4-7 59,0 1-1,2 0 1,1 0 0,1 0 0,0 1 0,2 0-1,0 23 1,2-39 13,0 0-1,0 0 1,1 0-1,0-1 1,0 1 0,1 0-1,0 0 1,0-1-1,0 1 1,5 7-1,-7-12-20,1 0 0,0 0 0,0 0 0,-1 0 0,1 0-1,0 0 1,0-1 0,0 1 0,0 0 0,0-1 0,0 1 0,0-1-1,0 1 1,0-1 0,0 1 0,0-1 0,0 1 0,0-1-1,0 0 1,0 0 0,1 0 0,1 0 0,-1 0 14,1-1 0,-1 0 0,0 0 0,1 0 0,-1 0 0,0 0 0,0 0 0,0-1 0,1 1 0,-2-1 0,1 0 0,0 1 0,0-1 0,0 0 0,1-3 0,13-16 111,0 0 0,14-29-1,24-54 120,-24 45-338,26-79 0,-54 134 81,-2 3-41,1-1 1,0 0-1,-1 1 0,1-1 1,-1 0-1,0 1 0,0-1 0,1 0 1,-1 0-1,0 1 0,-1-4 1,1 5 30,0 0 0,0 0 0,0 0 0,0 0 0,0 0 0,0 0 0,0 0 0,0 0 0,0 0 0,0 0 0,0 0 0,0 1 0,0-1 0,0 0 0,0 0 0,0 0 0,0 0 0,0 0 0,-1 0 0,1 0 0,0 0 0,0 0 0,0 0 0,0 0 0,0 0 0,0 0 0,0 0 0,0 0 0,0 0 0,0 0 0,0 0 0,0 0 0,-1 0 0,1 0 0,0 0 1,0 0-1,0 0 0,0 0 0,0 0 0,0 0 0,0 0 0,0 0 0,0 0 0,0 0 0,0 0 0,-1 0 0,1 0 0,0 0 0,0 0 0,0 0 0,0 0 0,0 0 0,0 0 0,0 0 0,0 0 0,0-1 0,0 1 0,0 0 0,0 0 0,0 0 0,0 0 0,0 0 0,0 0 0,0 0 0,0 0 0,0 0 0,-8 6-74,1 0 1,0 1-1,1 1 0,-1-1 1,2 1-1,-1 0 0,1 0 0,-7 15 1,-30 78-44,30-65 3,-216 629 1008,227-663-884,-2 11 82,-1 0 1,-1 0-1,0 0 0,-1 0 1,0-1-1,-11 14 0,17-25-70,-1 0 1,0 0-1,0 0 1,1 0-1,-1 0 0,0 0 1,0 0-1,0 0 0,0-1 1,0 1-1,0 0 0,-1-1 1,1 1-1,-2 0 1,3-1-15,-1 0 0,0-1-1,0 1 1,0 0 0,1 0 0,-1-1 0,0 1 0,0 0 0,1-1 0,-1 1 0,0 0 0,1-1 0,-1 1 0,0-1 0,1 1 0,-1-1 0,1 0 0,-1 1 0,1-1 0,-1 0 0,1 1 0,-1-1 0,1 0 0,0 1 0,-1-1 0,1 0 0,0 0 0,0 0 0,-1 0 0,-3-12-86,0 0 1,1 0 0,0-1-1,1 1 1,1 0 0,0-27-1,2 7-185,11-59 0,-11 84 234,1-6-14,1 1 0,0-1 0,0 1 0,1 0-1,1 0 1,7-13 0,-2 9-47,0 0 0,22-27-1,-27 39 76,0 0-1,1 0 1,-1 0 0,1 1-1,0 0 1,0 0 0,0 0-1,1 0 1,-1 1 0,14-4-1,14-3 47,122-40 163,-121 36-70,-1 0-1,47-29 1,-46 19 53,-2-1-1,-1-1 0,-1-2 1,-1-1-1,38-49 1,-10-3 600,-56 80-743,-1-1 0,0 0 0,0 0 0,0 0 0,0 0 0,0 0 1,0 0-1,0 0 0,-1-1 0,1-2 0,-2 4-192,-2 5 3,-2 4-38,-1 6 152,2 0-1,0 0 0,1 0 1,-2 21-1,0 60 173,5-87-109,0-1 0,1 0 1,0 0-1,0 0 0,1 1 0,0-1 0,4 10 0,-5-16-13,0 1-1,-1 0 1,1 0-1,0 0 1,1-1-1,-1 1 0,0 0 1,0-1-1,1 1 1,-1-1-1,1 1 1,-1-1-1,1 0 0,0 0 1,-1 0-1,1 0 1,0 0-1,0 0 1,0 0-1,0 0 0,0-1 1,-1 1-1,1-1 1,0 1-1,1-1 1,-1 0-1,0 0 1,0 0-1,0 0 0,4-1 1,2-1 2,0 0-1,0-1 1,0 0 0,-1 0 0,12-7 0,37-27 60,-51 34-63,266-197 326,-256 188-314,0 0-1,-1-2 0,-1 1 0,0-2 0,17-25 0,-30 40-21,1-1 0,-1 1 0,1-1 0,-1 0 0,1 1 0,-1-1 0,0 0-1,1 1 1,-1-1 0,0 0 0,0 1 0,0-1 0,1 0 0,-1 0 0,0 1 0,0-1 0,0 0 0,0 0 0,0 1 0,0-1 0,0 0-1,-1 0 1,1 1 0,0-1 0,-1-1 0,1 2-16,-1-1 0,0 0-1,0 1 1,0-1 0,0 1 0,0 0-1,0-1 1,0 1 0,0 0 0,0-1 0,0 1-1,0 0 1,0 0 0,0 0 0,0 0-1,0 0 1,0 0 0,0 0 0,-1 1-1,-9 0-29,1 1-1,-1 1 0,1-1 1,0 2-1,0-1 0,1 1 0,-1 1 1,1 0-1,-14 9 0,17-10 54,1 0-1,-1 1 1,1 0 0,0 0-1,0 0 1,0 0 0,1 1-1,-1-1 1,1 1 0,1 1-1,-1-1 1,1 0 0,0 1-1,-3 13 1,5-13 13,0 0 0,1 1 1,1-1-1,-1 0 0,1 0 0,0 0 0,0 1 0,1-1 0,0 0 1,1 0-1,-1-1 0,1 1 0,0-1 0,1 1 0,0-1 0,0 0 1,0 0-1,1 0 0,-1-1 0,1 0 0,1 0 0,6 5 0,-8-6 11,1-1 0,0 0 0,0-1 0,0 1 0,0-1 0,0 0 0,0 0 0,1 0-1,-1-1 1,1 0 0,-1 0 0,1 0 0,-1-1 0,1 0 0,0 0 0,-1 0 0,1-1-1,-1 0 1,1 0 0,-1 0 0,1-1 0,-1 1 0,8-5 0,3-2 77,0-2 0,0 0 1,-1-1-1,25-22 0,51-61 73,-2 3-141,-63 66-85,63-53-21,-84 74 49,-4 3 16,1-1 0,-1 1-1,0 0 1,0 0 0,0 0-1,1 0 1,-1 0 0,1 0 0,-1 0-1,1 1 1,-1-1 0,1 1-1,-1-1 1,1 1 0,-1-1 0,1 1-1,0 0 1,-1-1 0,1 1-1,1 0 1,-2 0 5,-1 0 1,0 1-1,0-1 0,0 0 1,0 0-1,1 0 1,-1 0-1,0 0 0,0 0 1,0 1-1,0-1 0,0 0 1,1 0-1,-1 0 0,0 0 1,0 1-1,0-1 0,0 0 1,0 0-1,0 0 0,0 1 1,0-1-1,0 0 0,0 0 1,0 0-1,0 1 1,0-1-1,0 0 0,0 0 1,0 0-1,0 1 0,0-1 1,0 0-1,0 0 0,0 0 1,0 1-1,0-1 0,-5 10 5,3-7-7,-50 91-35,26-48-6,-30 73 1,47-96 49,-42 104 128,40-104-97,-1 0 0,-1-2 1,-21 29-1,30-46-4,1 0 0,0 0 1,-1 0-1,-8 6 1,11-10-27,1 1 0,-1-1 1,0 1-1,1-1 1,-1 0-1,0 1 0,1-1 1,-1 0-1,0 1 0,1-1 1,-1 0-1,0 0 1,0 0-1,0 1 0,1-1 1,-1 0-1,0 0 0,0 0 1,1 0-1,-1-1 1,0 1-1,0 0 0,0 0 1,1 0-1,-1-1 1,0 1-1,1 0 0,-1-1 1,0 1-1,1 0 0,-1-1 1,0 1-1,1-1 1,-1 1-1,1-1 0,-1 1 1,0-1-1,1 0 0,0 1 1,-1-1-1,1 0 1,-1 1-1,0-2 0,1-1-2,-1 0-1,0-1 0,1 1 0,-1 0 1,1 0-1,0 0 0,0 0 0,0 0 1,0 0-1,1-1 0,-1 1 1,1 0-1,1-3 0,1-3-54,-1 1-1,2 0 1,6-14-1,-4 13-175,0 1 0,0 1-1,0-1 1,1 1-1,0 0 1,1 0-1,0 1 1,0 0-1,0 0 1,0 1 0,1 0-1,0 1 1,0 0-1,0 0 1,1 1-1,18-5 1,2 2-2184,0 1 1,0 1-1,40 0 0,-41 6 124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10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287 160 9632,'-89'-43'4384,"2"14"-3840,56 13 1503,14 7-1247,-11-6 288,11 4-640,2-6-1600,12 9 608,21 0-3135,12 4 2047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10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15776,'-13'5'7167,"0"10"-6239,3-2 1696,6 2-1632,-14-3 96,0 4-672,0-4-288,4 1-64,1-6-1344,8 1 704,28-16-10208,4 4 8065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49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8 3328,'-10'-8'15882,"11"10"-15487,0 0-251,0 1 0,0 0 0,0 1 1,0-1-1,-1 0 0,1 0 0,-1 0 1,0 0-1,0 5 0,-3 32 1058,3-39-1164,-38 288 2826,30-217-2785,-23 164 34,29-224-1411,0-1-1,-1 1 0,-7 20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01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279 175 10144,'0'8'4576,"59"12"-3968,-23-12 1631,4 4-1343,55 0 224,4 1-704,18-1-192,-4 4-128,-10-9-160,-19 6 32,-11-9-1888,-19 4 1056,-13-8-2463,-11 3 1887,-15-6-2720,-7 3 2368</inkml:trace>
  <inkml:trace contextRef="#ctx0" brushRef="#br0" timeOffset="1">42 32 10464,'-37'-12'4736,"32"4"-4096,10 3-1408,9 5 288,9-3-864,8 0 768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49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52 112 5152,'-34'-7'3024,"34"7"-2885,0 0-1,-1 0 1,1 0 0,0 0 0,0-1 0,-1 1 0,1 0 0,0 0-1,-1 0 1,1 0 0,0 0 0,0 0 0,-1 0 0,1 0 0,0 0-1,-1 0 1,1 0 0,0 0 0,-1 0 0,1 0 0,0 0-1,0 0 1,-1 0 0,1 0 0,-1 0 0,-4 2 2091,5-2-2168,0 0 0,-1 0 0,1 0 0,0 0 0,0 0 1,0 0-1,0 0 0,0 0 0,0 0 0,-1 0 0,1 0 0,0 0 1,0 0-1,0 0 0,0 0 0,0 0 0,-1 0 0,1 0 1,0 0-1,0 0 0,0 0 0,0 0 0,0-1 0,0 1 0,-1 0 1,1 0-1,0 0 0,0 0 0,0 0 0,0 0 0,0 0 1,0 0-1,0-1 0,0 1 0,0 0 0,0 0 0,0 0 1,0 0-1,-1 0 0,1 0 0,0-1 0,0 1 0,0 0 0,0 0 1,0 0-1,0 0 0,0 0 0,0-1 0,0 1 0,0 0 1,0 0-1,1 0 0,-1 0 0,0 0 0,0 0 0,0-1 0,0 1 1,0 0-1,0 0 0,0 0 0,0 0 0,0 0 0,0 0 1,1-1-1,5-5 1535,-3 5-1370,0 0 0,0 0 0,0 1 0,0-1 0,0 1 0,3 0 0,6-1 376,10-3 171,-1-1 1,31-11-1,0-1-164,-4 3-185,-24 6-416,0 1 0,0 2-1,1 0 1,37-2 0,-59 7-65,-1 0-1,1 0 1,0 0 0,-1 0-1,1 0 1,0 1-1,-1-1 1,1 1-1,-1 0 1,1 0 0,-1 0-1,1 0 1,-1 0-1,0 0 1,1 1 0,-1-1-1,0 1 1,2 1-1,17 13-17270,-20-16 16722,2 0-1,14 5-2823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50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318 3 8320,'-6'-3'4546,"8"19"-2042,-7 6-1448,0-1-1,-1 0 0,-17 41 1,-38 56 888,-8 21-537,-24 146-104,91-279-1288,-44 174 518,45-177-487,1 0 0,-1 0 0,0-1 0,1 1 0,0 0 1,-1 1-1,1-1 0,0 0 0,1 4 0,-1-7-32,0 1 1,1-1-1,-1 0 1,0 0-1,0 1 0,0-1 1,0 0-1,0 0 1,1 0-1,-1 1 0,0-1 1,0 0-1,0 0 1,1 0-1,-1 0 0,0 1 1,0-1-1,1 0 1,-1 0-1,0 0 1,0 0-1,1 0 0,-1 0 1,0 0-1,1 0 1,-1 0-1,0 0 0,0 0 1,1 0-1,-1 0 1,0 0-1,1 0 0,-1 0 1,0 0-1,1 0 1,1-1 13,0 0 1,0 0-1,0 0 1,0 0 0,0 0-1,0-1 1,0 1 0,1-2-1,53-51-191,55-68 0,-38 39 100,-68 77 58,8-8-129,27-23 1,-40 37 129,0-1 1,1 1-1,-1 0 0,0-1 1,1 1-1,-1 0 0,0-1 1,1 1-1,-1 0 0,1 0 1,-1 0-1,0-1 0,1 1 1,-1 0-1,1 0 0,-1 0 1,1 0-1,-1 0 0,0 0 1,1 0-1,-1 0 0,1 0 1,-1 0-1,1 0 0,-1 0 1,1 0-1,-1 0 0,0 0 1,1 0-1,-1 0 0,1 1 1,-1-1-1,1 0 0,-1 0 1,0 1-1,1-1 0,-1 0 1,1 1-1,5 16-59,-5-13 50,2 11 76,-1 0 1,0 1-1,-2-1 0,0 1 1,-2 19-1,0 38 187,3-55-215,0-5 8,3 24 0,-3-34 5,-1 0 1,1 0-1,0 0 1,0 0-1,0 0 1,1-1-1,-1 1 1,0 0-1,1-1 1,0 1-1,0-1 1,0 1-1,3 2 1,-4-4-34,0-1 1,-1 1 0,1-1 0,0 0-1,0 1 1,-1-1 0,1 0 0,0 0-1,0 1 1,0-1 0,-1 0 0,1 0 0,0 0-1,0 0 1,0 0 0,0 0 0,0 0-1,-1 0 1,1-1 0,0 1 0,0 0 0,0 0-1,-1-1 1,1 1 0,0 0 0,0-1-1,-1 1 1,1-1 0,0 1 0,-1-1-1,1 1 1,1-2 0,2-2 87,0 0 0,0-1-1,5-7 1,-7 9-96,11-17-12,-1 0 0,0-1-1,15-39 1,-26 55-34,1 1-1,-1 0 1,1-1 0,0 1-1,1 0 1,-1 0 0,1 0 0,0 0-1,0 1 1,5-5 0,-8 8 35,0-1 0,0 1 1,1 0-1,-1 0 0,0 0 0,0 0 1,0 0-1,1 0 0,-1 0 0,0 0 0,0 0 1,1 0-1,-1 0 0,0 0 0,0 0 1,1 1-1,-1-1 0,0 0 0,0 0 1,1 0-1,-1 0 0,0 0 0,0 0 1,0 1-1,1-1 0,-1 0 0,0 0 1,0 0-1,0 0 0,0 1 0,0-1 1,1 0-1,-1 0 0,0 1 0,0-1 0,0 0 1,0 0-1,0 1 0,0-1 0,0 0 1,0 0-1,0 0 0,0 1 0,0-1 1,0 0-1,0 1 0,2 16-42,-1-12 18,0 7 15,1 5-8,7 30 0,-8-43 73,0 0 0,0 0 1,1 0-1,0-1 0,-1 1 1,1-1-1,0 1 0,1-1 1,-1 0-1,0 1 0,1-1 1,0 0-1,4 3 0,-5-5 5,0 0-1,-1 0 0,1 0 0,0 0 0,0-1 0,-1 1 0,1-1 0,0 1 0,0-1 0,0 0 0,0 0 0,0 0 1,-1 0-1,1 0 0,0 0 0,0 0 0,0-1 0,0 1 0,0-1 0,-1 1 0,3-2 0,4-1 26,-1-1 0,0 0-1,10-8 1,-12 9-59,8-7 35,1-1 0,-2-1-1,0 0 1,0 0 0,19-28-1,38-75 24,-39 61-86,-25 44 51,2 0-114,-7 10 62,0 1-1,0-1 1,1 1 0,-1-1 0,0 1-1,0 0 1,0-1 0,1 1-1,-1-1 1,0 1 0,0 0 0,0-1-1,0 1 1,0-1 0,0 1-1,0 0 1,-1-1 0,1 1 0,0-1-1,0 1 1,-1 0 0,-3 29-50,-2-1 0,-2 0 1,0-1-1,-17 36 0,13-32 73,6-15 30,-1-1-1,-1 0 1,-1 0-1,0 0 1,-1-1-1,-20 22 1,29-36-51,-10 13 75,11-9 105,8-5 157,72-17-259,-60 13-626,0 0-1,-1-1 0,30-12 0,-38 12-981,-1 0 0,1-1 0,-1 0-1,10-8 1,-19 13 1124,1 0-1,-1 0 1,0 0 0,1 0-1,-1-1 1,0 1-1,0 0 1,0-1 0,0 1-1,0-1 1,0 1-1,0-1 1,0 0 0,-1 1-1,1-1 1,-1 0-1,1 0 1,-1 1 0,1-4-1,3-19-2975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50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0 9312,'-18'0'4192,"10"4"-3616,3-4 1088,10 5-2432,-5-2-992,8 0 992,2 6-3168,3-1 2208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52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26 303 3552,'0'0'10,"-3"1"290,0 1-1,0-1 1,0 0-1,0 0 1,-7 3 7587,17-2-5330,-6-1-2333,0-1 0,0 0 0,0 0 0,0 0 0,0 0 1,0 0-1,0 0 0,0 0 0,0 0 0,0 0 0,0 0 1,0 0-1,0-1 0,0 1 0,0 0 0,2-2 1,18-8 1271,-15 7-985,7-5-313,1 0 0,-1 0 0,-1-1 0,1-1 0,-2 0 0,1 0-1,-1-1 1,-1-1 0,0 0 0,-1 0 0,0-1 0,-1 0 0,0-1 0,-1 0 0,-1 0 0,0 0 0,5-20 0,3-5-108,-13 23 91,-2 12-101,-2 11-181,0 15 140,1 1 1,1 0-1,1 0 0,1 0 0,6 30 0,-6-39 30,0-9 31,0 0-1,0 0 1,0 0-1,0 0 0,1 0 1,0 0-1,0 0 1,0 0-1,1-1 0,-1 1 1,1-1-1,0 0 1,5 6-1,-7-9-57,0 0 1,1 0-1,-1 0 0,0-1 0,0 1 0,0 0 1,1 0-1,-1-1 0,0 1 0,1-1 0,-1 0 1,1 1-1,-1-1 0,0 0 0,1 0 0,-1 1 1,1-1-1,-1 0 0,1-1 0,-1 1 0,1 0 1,-1 0-1,0-1 0,1 1 0,-1 0 0,0-1 1,1 0-1,-1 1 0,0-1 0,1 0 0,-1 1 1,1-2-1,5-3 55,-1 1-1,0-1 1,-1 0 0,1 0 0,5-7-1,3-9-44,0 1-1,-1-2 1,-1 0-1,9-25 1,20-35-96,-39 80 18,-1-1 1,1 1-1,0-1 0,-1 1 1,1 0-1,0 0 1,0 0-1,0 0 0,3-1 1,-4 2 18,0 1-1,0-1 1,0 1 0,0-1-1,-1 1 1,1 0 0,0 0-1,0 0 1,0-1 0,0 1-1,0 0 1,0 0 0,0 0-1,0 0 1,0 1 0,0-1-1,0 0 1,0 0 0,0 1-1,0-1 1,0 0 0,0 1-1,0-1 1,-1 1-1,1-1 1,0 1 0,0-1-1,0 1 1,-1 0 0,1-1-1,1 2 1,2 4-22,0-1 0,0 1 0,0 0 0,-1 0 0,0 1 0,0-1 0,-1 0 0,3 8-1,3 7-65,-4-9 102,0 1 0,-1-1 0,0 0 0,0 1 0,-1 0 0,-1-1 1,-1 1-1,1 0 0,-2 0 0,0-1 0,-5 25 0,6-35 14,0 0-1,-1-1 0,1 1 1,-1 0-1,1-1 1,-1 1-1,0 0 1,0-1-1,0 1 1,1-1-1,-1 1 0,-1-1 1,1 1-1,0-1 1,0 0-1,0 0 1,-1 0-1,1 1 0,-1-1 1,1 0-1,-1-1 1,1 1-1,-1 0 1,0 0-1,1-1 1,-1 1-1,0-1 0,1 1 1,-1-1-1,0 0 1,0 0-1,1 0 1,-1 0-1,0 0 0,0 0 1,0 0-1,1 0 1,-3-1-1,-2-1 10,0 0-1,0 0 1,0 0 0,0-1-1,1 0 1,-1 0 0,1 0-1,-1-1 1,-5-5-1,6 5-46,3 3-2,0-1-1,0 0 0,0 1 0,0-1 0,0 0 1,0 0-1,1 0 0,-1 0 0,0 0 0,1-1 1,0 1-1,-1 0 0,1-1 0,0 1 1,0-1-1,1 1 0,-2-5 0,2 7 20,0 0 1,1-1-1,-1 1 1,0 0-1,0-1 0,0 1 1,1 0-1,-1-1 0,0 1 1,1 0-1,-1-1 0,0 1 1,0 0-1,1 0 0,-1 0 1,1-1-1,-1 1 0,0 0 1,1 0-1,-1 0 0,0 0 1,1 0-1,-1-1 0,1 1 1,-1 0-1,0 0 0,1 0 1,-1 0-1,1 0 1,-1 0-1,0 0 0,1 1 1,15 0-82,27 8-838,41 14 1,0 0-7522,-61-17 3800,0 2 1563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53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21 6976,'-37'-20'3168,"20"23"-2752,12-3-576,0 0-1664,10 0 1088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57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1123 4640,'-13'0'17706,"18"-4"-17098,8-2-262,0-1 0,-1 0 1,0 0-1,21-18 0,-28 21-285,7-6 23,0-1 1,-1 0 0,0-1-1,16-22 1,-17 20-33,23-32 1,-3-1 0,42-84 0,-40 59 48,29-97 1,-45 111-85,12-89 0,-23 117-19,5-38-11,3-109 0,-13 174-7,1 2 0,-1-1 1,0 1-1,0-1 1,0 1-1,0-1 1,-1 1-1,1-1 0,0 1 1,-1-1-1,1 1 1,-1 0-1,1-1 1,-2-1-1,1 3-30,0 2-17,-7 23-95,-10 45 0,5-16 241,-31 98 386,11-44-164,-21 127-1,41-150-249,-4 124 0,17-198 61,0 0 1,1 0 0,0 1-1,1-1 1,0 0 0,0-1-1,7 18 1,-8-27-105,-1 1 0,1-1 0,0 0 1,0 0-1,0 0 0,0 1 0,0-1 0,0 0 0,0 0 1,0-1-1,0 1 0,0 0 0,0 0 0,1 0 0,-1-1 1,0 1-1,3 0 0,0 0 2,0 0 1,0-1-1,1 1 1,5-1 0,-9 0-9,0 0-92,4 0 47,14 6 285,-15-4-179,1-1 0,0 1 0,0-1 0,-1 0 0,1 0 0,7 0 0,-6-2 31,-1 0 1,1 0-1,0 0 0,0-1 1,0 0-1,-1 0 1,1 0-1,-1-1 0,0 1 1,0-1-1,0-1 1,0 1-1,0-1 0,-1 0 1,1 0-1,5-7 0,0 0-80,-1-1-1,0 0 1,-1 0-1,-1 0 1,11-24-1,1-12 104,15-55 1,-33 100-135,-1-1-1,1 0 1,-1 1 0,0-1 0,0 1-1,0-6 1,-1-15-182,1 23 135,1 3 18,0-1 0,0 1 0,0-1 0,0 1 0,0 0 0,0 0-1,0-1 1,-1 1 0,1 0 0,-1 0 0,1 3 0,4 11-9,1-6 90,0 0 0,1 0 0,1-1 0,-1 0 0,1 0 0,1-1 0,0 0 0,0 0 0,1-1 0,-1 0 0,1-1 0,1 0 0,13 6 0,1-4 19,-1-1-1,1-2 0,0 0 1,1-2-1,-1 0 0,36-2 1,6-1 282,-66 0-230,2-2-304,-1 0 177,1 1-1,0-1 0,0 1 0,0-1 0,0 1 0,0 0 0,4-1 0,-5 2 38,-1-1-8,1 0-1,-1 0 1,0 0-1,1 0 1,-1 0-1,0 0 1,1 0-1,-1 0 1,0 0 0,0-1-1,0 1 1,0 0-1,0-1 1,0 1-1,-1-1 1,1 1-1,0-1 1,-1 1-1,1-3 1,7-36 117,-7 32-161,0 3-41,-1 1 0,1-1 0,-1 0 0,-1 0 0,1 0 0,-1 1 0,1-1 0,-1 0 1,-1 1-1,1-1 0,-1 1 0,0-1 0,0 1 0,0 0 0,0 0 0,-1 0 0,1 0 0,-1 0 0,0 0 0,-6-4 0,8 7 60,-1 0 0,0-1-1,0 2 1,0-1 0,1 0-1,-1 0 1,0 1 0,0-1 0,0 1-1,0-1 1,0 1 0,0 0 0,0 0-1,0 0 1,0 0 0,0 0-1,0 0 1,0 1 0,0-1 0,0 1-1,0-1 1,0 1 0,0 0-1,-3 1 1,-1 1 16,1 0-1,-1 0 1,1 0-1,0 1 1,0 0-1,-6 7 0,4-3 17,0 1-1,1 1 1,0-1-1,0 1 0,1 0 1,1 0-1,0 1 1,0-1-1,-2 12 0,5-14 37,0-1-1,0 0 0,1 0 0,0 0 1,0 0-1,1 1 0,-1-1 0,2 0 1,-1 0-1,1 0 0,0 0 0,0 0 1,1-1-1,0 1 0,0-1 0,1 1 0,0-1 1,0 0-1,0 0 0,1-1 0,-1 1 1,1-1-1,1 0 0,-1-1 0,1 1 1,0-1-1,0 0 0,0 0 0,0-1 1,10 4-1,-6-3 15,0-1 1,0 0 0,0 0-1,0-1 1,1 0 0,-1-1-1,1 0 1,12-1-1,-17-1-43,-1 1-1,1-1 1,-1 0-1,0 0 0,1-1 1,-1 1-1,0-1 1,0 0-1,0-1 0,0 1 1,0-1-1,-1 0 1,1 0-1,-1-1 1,0 1-1,0-1 0,5-6 1,8-13 35,-2-2 0,-1 0 0,18-42 0,16-29-243,-47 95 169,0-1 0,0 0 0,0 0 0,0 1 0,1-1 0,-1 1 0,0-1 0,1 1 0,0 0 0,-1-1 0,1 1 0,0 0 0,-1 0 0,1 0 0,0 0 0,0 0 0,0 1 0,0-1 0,0 1 0,0-1 0,3 0 0,-2 1-4,-1 1-1,1-1 0,0 0 1,0 1-1,-1 0 1,1-1-1,-1 1 0,1 0 1,-1 0-1,1 1 1,-1-1-1,1 0 0,-1 1 1,0 0-1,4 3 0,19 17 249,78 65 37,-102-86-253,0 0 0,0-1 0,-1 1 0,1 0 0,0-1 0,0 1 0,0-1 0,0 1 0,0-1 1,0 1-1,0-1 0,0 0 0,0 0 0,0 1 0,0-1 0,1 0 0,-1 0 0,0 0 0,0 0 0,0 0 0,0 0 0,0-1 0,0 1 0,0 0 0,0 0 0,0-1 0,0 1 0,0-1 0,0 1 0,0-1 0,0 1 0,0-1 0,0 0 1,0 1-1,-1-1 0,1 0 0,0 0 0,0 1 0,-1-1 0,1 0 0,0 0 0,-1 0 0,1 0 0,-1 0 0,1 0 0,-1 0 0,0 0 0,1-2 0,1-2-2,-1 0 1,1-1-1,-1 1 0,-1-1 0,1 0 0,-1 1 1,1-1-1,-2-8 0,0 9-61,0 1 1,0-1-1,0 0 1,0 1-1,-1-1 0,0 1 1,0-1-1,0 1 0,-1 0 1,1 0-1,-1 0 1,-6-6-1,7 8 25,0 0 0,0 0 0,0 0 0,0 1 0,-1-1 0,1 1 1,-1 0-1,1 0 0,-1 0 0,1 0 0,-1 0 0,0 0 0,1 1 0,-1-1 0,0 1 0,0 0 0,1 0 0,-1 0 0,0 0 0,0 1 1,1-1-1,-1 0 0,-5 3 0,0 0 14,-1 0 0,1 1 1,-1 0-1,1 1 0,1 0 1,-1 0-1,0 1 0,1 0 0,-11 12 1,2-1 27,2 1 1,-22 33 0,26-34 32,-1 1 0,2-1 0,1 1 0,0 1 0,1-1 0,-5 24 0,11-40-21,1 1 1,-1 0-1,1-1 1,0 1 0,0-1-1,0 1 1,0-1-1,0 1 1,1 0 0,-1-1-1,1 1 1,0-1-1,-1 1 1,1-1-1,0 0 1,1 1 0,-1-1-1,0 0 1,1 0-1,-1 1 1,1-1-1,0 0 1,2 2 0,0-1 2,0-1 1,-1 0 0,1 0 0,0 0 0,0 0-1,0-1 1,0 1 0,1-1 0,-1 0 0,0-1 0,0 1-1,1-1 1,6 0 0,46-3-11,-1-2 0,0-3 0,109-30 0,-133 28-135,0-1 0,0-2 1,41-23-1,80-63 233,-94 57-508,-57 38 282,-4 4 11,-5 5 14,-24 36-191,-76 111 319,101-143-6,2 1 0,-8 19-1,10-22-15,2-6-16,-1-1 0,1 1 0,-1 0 0,1 0 0,0 0 0,0 0 0,0 0 0,-1 0 0,1 0 0,0-1 0,0 1 0,0 0 0,0 0 0,0 0 0,1 0 0,-1 0 1,0 0-1,0 0 0,1 0 0,-1-1 0,0 1 0,1 0 0,-1 0 0,1 0 0,-1-1 0,1 1 0,-1 0 0,1 0 0,1 0 0,-1 0 3,0-1 0,0 1 0,0-1 0,0 0 0,1 1 0,-1-1 1,0 0-1,0 0 0,1 0 0,-1 0 0,0 0 0,0 0 0,0 0 0,1 0 0,-1-1 0,0 1 0,0 0 0,0-1 0,1 1 0,-1-1 0,0 1 0,1-2 0,7-3-59,0-1 0,-1 0 0,0 0 0,0-1 0,-1 0 0,0 0 0,0-1 0,0 0 0,-1 0 0,5-10 0,2-4-47,-2-1 1,17-43-1,-23 52 26,-7 5-10,-1 12 6,-1 0-1,1 0 0,0 0 1,-5 7-1,5-1 109,-1 0-1,2-1 1,-1 1 0,1 0-1,0 0 1,1 0-1,0 1 1,0-1 0,2 16-1,-1-22 0,1 0-1,-1 1 1,1-1 0,0 0-1,0 0 1,1 0 0,-1 1-1,1-1 1,-1 0 0,1-1-1,0 1 1,0 0-1,0-1 1,1 1 0,-1-1-1,0 1 1,1-1 0,0 0-1,0 0 1,-1 0 0,1-1-1,4 3 1,-1-2 23,-1 0 0,1 0 0,0-1 0,0 1 0,0-1 0,0 0 1,1-1-1,-1 0 0,0 0 0,0 0 0,7-2 0,-1 0-62,-1 0 0,1-2 0,0 1 0,-1-2 0,0 1 0,0-2 0,0 1 0,-1-2 0,0 1 0,0-1 0,-1-1 1,1 1-1,-2-2 0,1 1 0,-1-1 0,10-15 0,46-69-213,-38 45 267,-21 44-280,-3 8 154,-3 10 111,0-13-33,-1 19 105,0 0 0,1 1 0,1-1 0,0 0 0,2 0 1,6 29-1,-8-46-79,1-1-1,0 0 1,0 1 0,0-1 0,1 0 0,-1 0 0,0 0-1,1 0 1,-1 0 0,1 0 0,0 0 0,0 0 0,0 0 0,3 1-1,-4-2-13,0 0 0,0-1-1,1 1 1,-1 0 0,0-1-1,1 0 1,-1 1 0,0-1-1,1 0 1,-1 1 0,1-1 0,-1 0-1,1 0 1,-1 0 0,0 0-1,1 0 1,-1-1 0,1 1-1,-1 0 1,0-1 0,1 1-1,-1-1 1,0 1 0,1-1-1,-1 0 1,0 1 0,2-2-1,4-4 0,0-1 0,0 1 0,-1-1 0,0 0 0,0-1-1,9-15 1,24-55-76,-20 35-212,-19 43 272,0 0-1,0 0 1,0 0 0,0 0 0,0 0 0,0 0 0,0-1-1,0 1 1,1 0 0,-1 0 0,0 0 0,0 0-1,0 0 1,0 0 0,0 0 0,0 0 0,0-1 0,0 1-1,0 0 1,0 0 0,0 0 0,0 0 0,1 0 0,-1 0-1,0 0 1,0 0 0,0 0 0,0 0 0,0 0 0,0 0-1,0 0 1,0 0 0,1 0 0,-1 0 0,0 0 0,0 0-1,0 0 1,0 0 0,0 0 0,0 0 0,0 0-1,1 0 1,-1 0 0,0 0 0,0 0 0,0 0 0,3 7-129,-1 12 73,-2-2 113,0 0-1,2 0 1,0 0 0,0 0-1,11 32 1,-12-47-42,0 1-1,0-1 1,0 1 0,0-1 0,1 0 0,-1 0 0,1 0 0,0 1 0,0-2-1,0 1 1,0 0 0,0 0 0,0-1 0,0 1 0,0-1 0,3 2 0,-1-1 23,0-1 1,0 0 0,0 0 0,0 0 0,0 0 0,0-1 0,0 1-1,1-1 1,6-1 0,-1 0 42,0-1-1,0 0 0,0-1 1,0 0-1,0-1 0,0 0 1,16-9-1,-6-2-91,-1 0 0,0 0 0,-1-2 0,18-21 0,-12 9 30,-1-2 1,-1 0-1,17-35 1,31-45-164,-69 110 138,0-1 0,0 1 0,0 1 0,-1-1 0,1 0 0,0 0 0,0 0 0,0 0-1,0 1 1,1-1 0,1-1 0,-3 2 10,0 0-1,1 0 1,-1 0-1,1 0 0,-1 0 1,1 0-1,-1 0 1,1 0-1,-1 0 1,0 0-1,1 0 1,-1 0-1,1 0 1,-1 0-1,1 0 0,-1 1 1,1-1-1,-1 0 1,0 0-1,1 0 1,-1 1-1,1 0 1,1 0 1,-1 1-1,0 0 1,0 0 0,0 0 0,0 0 0,0 0 0,0 0 0,0 0-1,-1 0 1,1 0 0,-1 0 0,1 1 0,-1 2 0,4 56-66,-3 1 0,-9 86 0,6-117 139,-1 0-1,-2-1 1,-1 1-1,-18 51 1,24-80-103,-1-1 1,0 1-1,1-1 0,-1 1 0,0-1 1,0 1-1,0-1 0,0 0 0,0 0 1,0 1-1,0-1 0,-1 0 0,0 1 1,1-2-12,0 0 0,0 1 0,1-1 1,-1 0-1,0 0 0,0 0 1,0 0-1,1 0 0,-1 0 0,0 0 1,0 0-1,0 0 0,1 0 1,-1-1-1,0 1 0,0 0 0,1 0 1,-1-1-1,0 1 0,1 0 1,-1-1-1,0 1 0,1-1 0,-1 1 1,0-1-1,1 1 0,-1-1 1,1 0-1,-1 1 0,1-1 1,0 0-1,-1 0 0,-1-1-6,1 0 0,0 0 1,0 0-1,-1-1 0,2 1 0,-1 0 0,0 0 0,0-1 1,1 1-1,-1 0 0,1-1 0,0 1 0,0-1 0,0-2 1,0-4-14,1 0 1,4-13 0,-3 10 171,-1 11-94,-1 0-1,0 0 1,1 0-1,-1 0 1,0 1 0,1-1-1,-1 0 1,1 0-1,-1 1 1,1-1-1,-1 0 1,1 0 0,0 1-1,-1-1 1,1 1-1,0-1 1,0 1-1,-1-1 1,1 1 0,0-1-1,0 1 1,0 0-1,0-1 1,0 1-1,-1 0 1,1 0 0,0 0-1,0 0 1,0-1-1,0 1 1,0 1-1,0-1 1,1 0 0,3 0 35,1 1 1,-1 0-1,1 1 1,4 1-1,-9-3-43,13 4 89,0-1-1,1-1 1,-1 0 0,1-1 0,-1 0 0,1-1-1,-1-1 1,1 0 0,-1-1 0,1-1 0,-1 0 0,0-1-1,0 0 1,-1-1 0,1-1 0,22-12 0,-32 15-115,1 0 0,0 0 0,-1 0 0,0-1 0,0 1 0,0-1 0,0 0 0,-1 0 0,1-1 0,-1 1 0,0-1 0,0 1 0,-1-1 0,1 0 0,-1 0 0,3-10 0,-3 3-185,-1 1 0,1-17 0,-2 25 182,0 0 1,0 1-1,-1-1 1,1 0-1,-1 0 1,1 0-1,-1 1 1,0-1-1,0 0 1,0 1-1,0-1 1,-1 1-1,1-1 1,0 1-1,-1 0 1,-2-3-1,3 5 20,0-1-1,0 0 1,0 1-1,0-1 0,0 0 1,0 1-1,0 0 1,-1-1-1,1 1 0,0 0 1,0-1-1,0 1 0,-1 0 1,1 0-1,0 0 1,0 0-1,-1 0 0,1 0 1,0 0-1,0 1 1,0-1-1,-1 0 0,1 1 1,0-1-1,0 1 1,0-1-1,-1 2 0,-3 1 33,0 0 0,0 0 0,1 0 0,-6 6 0,5-5 40,1 0-1,0 1 1,0-1 0,0 1-1,0 0 1,1 1-1,0-1 1,0 0-1,0 1 1,1 0-1,-1-1 1,-1 10 0,4-12-51,-1 0 0,1 1 0,0-1 0,0 0 0,0 1 1,1-1-1,-1 0 0,1 0 0,-1 1 0,1-1 1,0 0-1,1 0 0,-1 0 0,0 0 0,1 0 1,0 0-1,0 0 0,0-1 0,0 1 0,0-1 0,0 1 1,0-1-1,1 0 0,-1 0 0,5 3 0,5 3-20,0-1 0,1-1 0,0 0 0,0 0 0,0-1 0,27 6 0,89 9-4,-91-15 1,-6-1-890,0-1 0,40-2 0,-58-2 338,1-1-1,-1 0 1,0-1 0,0 0 0,0-1 0,-1 0 0,20-10 0,-28 11-265,0 0 0,0 0 1,-1 0-1,1-1 0,-1 0 1,0 0-1,0 0 1,0 0-1,0-1 0,-1 1 1,0-1-1,5-9 1,19-29-3887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59.1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1085 4736,'0'0'78,"-1"0"-1,1 0 1,-1 1 0,1-1-1,0 0 1,-1 0 0,1 0 0,-1 1-1,1-1 1,0 0 0,-1 0 0,1 1-1,0-1 1,-1 0 0,1 1-1,0-1 1,-1 1 0,1-1 0,0 0-1,0 1 1,0-1 0,-1 1 0,1-1-1,0 1 1,0-1 0,0 0-1,0 1 1,0-1 0,0 1 0,0-1-1,0 1 1,0-1 0,0 1 0,0-1-1,0 1 1,0-1 0,0 0-1,0 1 1,0-1 0,1 1 0,-1-1-1,0 1 1,0-1 0,0 0 0,1 1-1,-1-1 1,0 1 0,1-1-1,-1 0 1,0 1 0,1-1 0,-1 0-1,1 1 1,1 0 230,0 0 0,0 0 1,1 0-1,-1-1 0,0 1 0,1 0 1,-1-1-1,0 0 0,1 0 0,-1 1 0,0-1 1,1 0-1,-1-1 0,1 1 0,-1 0 0,0-1 1,1 0-1,-1 1 0,0-1 0,0 0 1,1 0-1,-1 0 0,2-2 0,3-2 57,0-1 0,-1-1 0,0 1-1,0-1 1,0 0 0,-1-1 0,0 1 0,6-14 0,2-7 105,10-34 0,-14 37-219,40-97 614,-23 61-413,47-126 759,-12 3-311,-53 152-661,-1 0 0,-2-1 0,2-59 0,-8 74-93,-4-27 1,5 45-151,0 0-1,0-1 1,0 1 0,0 0 0,0 0 0,0 0-1,0-1 1,-1 1 0,1 0 0,0 0-1,0 0 1,0 0 0,0-1 0,0 1-1,0 0 1,-1 0 0,1 0 0,0 0 0,0 0-1,0-1 1,0 1 0,0 0 0,-1 0-1,1 0 1,0 0 0,0 0 0,0 0-1,-1 0 1,1 0 0,0 0 0,0 0 0,0 0-1,-1 0 1,1 0 0,0 0 0,0 0-1,0 0 1,-1 0 0,1 0 0,0 0-1,0 0 1,0 0 0,-1 0 0,1 0 0,0 0-1,0 0 1,0 0 0,-1 0 0,1 1-1,0-1 1,0 0 0,0 0 0,0 0-1,0 0 1,-1 1 0,-11 11-111,3 6 115,1 0 0,0 0 0,-8 33 0,11-35 16,-27 88 215,5 1-1,5 2 1,-13 151 0,34-248-221,-4 52 235,3 0 1,7 70-1,-5-109 70,0-20-281,0-1-1,-1 1 0,1-1 1,0 1-1,0 0 0,1-1 0,-1 1 1,1-1-1,-1 1 0,1 0 1,0-1-1,0 1 0,0-1 1,0 0-1,1 3 0,-1-4 68,0-1-97,-1 0 0,0 1-1,0-1 1,1 0-1,-1 1 1,0-1-1,1 0 1,-1 1 0,0-1-1,0 1 1,0-1-1,1 0 1,-1 1-1,0-1 1,0 1 0,0-1-1,0 0 1,0 1-1,0-1 1,0 1-1,0-1 1,0 1-1,1 4 89,2-9 273,-1-6-392,0-1 0,0 1 0,-1 0 0,-1-1 0,-1-20 0,0 8-19,6-531 110,-4 457-59,12-100 1,-10 167 203,-1 14-121,0 0 0,7-28 0,-8 40-86,1-1 0,0 1 0,0-1 0,0 1 0,0 0 0,1 0 0,-1 0 0,1 0 0,0 0 0,1 0 0,-1 1 0,0-1 0,8-4 0,-3 4 23,0-1-1,0 1 1,1 0-1,-1 1 0,1 0 1,0 1-1,0-1 1,0 2-1,16-2 1,-3 2-9,0 1 0,42 5 0,-53-3-10,0 0-1,0 0 1,0 1-1,-1 1 1,1-1-1,-1 2 0,17 9 1,-20-10 5,-1 1 1,1 0-1,-1 0 1,0 0-1,0 1 1,0 0-1,-1 1 1,0-1-1,0 1 1,-1 0-1,5 9 1,-4-5 2,-1 1 0,0 0 0,-1 0 0,0 0 0,-1 0 0,0 0 0,-1 0 0,0 1 0,-1-1 0,-1 14 0,0-17 2,-1 0 0,1 0 0,-1 0 0,-1-1 0,0 1 0,0-1 0,-1 1 0,-5 7 0,2-3 5,-1-1 1,-1 0-1,0-1 1,-16 15-1,0-4 43,-1 0 0,-1-2 0,-46 26 0,-13 0-8,-21 13 128,99-54-162,-1 0-7,10-3 22,6-2 38,29 0-101,144 5-11,-156-2 28,0 1 0,0 0 0,0 2 0,-1 1 0,31 12 0,-45-14 27,0-1-1,-1 1 1,1 1-1,-1 0 1,-1 0-1,1 0 1,-1 1-1,0 0 1,0 1-1,-1-1 1,0 1-1,0 1 1,-1-1-1,0 1 1,4 10-1,-3-5 22,-2-1 0,1 1-1,-2 0 1,0 1 0,0-1-1,-2 0 1,0 1-1,0 0 1,-3 25 0,1-33-12,0 0 1,0 0-1,0-1 0,-1 1 1,0 0-1,0-1 1,-1 1-1,0-1 1,0 1-1,0-1 0,-1 0 1,0-1-1,-6 9 1,4-9-16,0-1 0,0 1 0,-1-1 0,1 0 0,-1-1 0,0 0 0,-8 4 0,-51 11 52,37-12-67,1-2 0,-2-1 1,-55-1-1,-84-17-1594,128 9-385,26 5 881,11 1 378,0 0 0,0-1 1,1 1-1,-1-1 1,0 0-1,0 0 1,1 0-1,-6-3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59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438 8 4896,'-13'-8'9312,"12"9"-8235,-16 29 2530,-36 53-206,20-41-2366,2-3-431,2 1-1,2 1 1,-34 67 0,19-9 11,4 3 0,-44 195 0,79-284-394,1-7-113,0-1 1,1 1 0,0-1-1,0 1 1,1-1 0,0 1-1,0-1 1,0 1-1,1 7 1,0-13-54,-1 1-1,1 0 1,-1-1-1,1 1 1,-1 0 0,1-1-1,0 1 1,-1 0-1,1-1 1,0 1-1,0-1 1,-1 1-1,1-1 1,0 0 0,0 1-1,0-1 1,0 0-1,-1 0 1,1 1-1,0-1 1,0 0 0,0 0-1,0 0 1,0 0-1,0 0 1,0 0-1,-1 0 1,1-1 0,1 1-1,35-7-49,-28 5 140,262-52 386,-103 23-641,-92 14-946,-64 13-2126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00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47 276 8736,'-25'-17'2810,"24"17"-2715,-1-1-1,1 0 1,0 1-1,0-1 1,0 0-1,0 0 1,0 0-1,0 0 1,0 0-1,0 0 1,0 0-1,1 0 1,-1 0-1,0-1 1,1 1 0,-1-1-1,-1-3 315,1 4-191,1 0-1,-1-1 1,1 1-1,-1 0 1,1-1-1,0 1 1,0-1-1,0 1 1,-1 0-1,1-1 1,1 1-1,-1-1 1,0 1-1,0-1 1,0 1-1,1 0 1,-1-1-1,1 1 1,-1 0-1,1-1 1,0 1-1,-1 0 1,1 0-1,0-1 1,0 1-1,0 0 0,2-2 1,1-1 178,0 0 0,1 0 0,0 0-1,9-6 1,9-2 417,-1 0-1,43-13 1,48-9 200,203-38-682,-287 65-1181,1-1-2412,-11 6-2759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00.5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9 217 12960,'-8'-20'5887,"34"-3"-5119,-4 11 1696,1 4-1504,27-12 1088,3 3-1184,15-3-32,-5 4-512,1-4-224,-6 8-32,0-3-416,-8 2 192,3 1-3104,-3 4 1792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03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49 4224,'5'-15'3680,"-5"13"-3074,0 1 0,0-1 0,0 1 0,-1 0 0,1-1 0,0 1 0,0 0 1,-1-1-1,1 1 0,-1 0 0,1 0 0,-1 0 0,0-1 0,0 1 0,1 0 0,-1 0 1,-2-2-1,2 2-332,0 0 0,-1 0 1,1 0-1,-1 1 0,1-1 1,-1 0-1,1 1 1,-1-1-1,0 1 0,1-1 1,-1 1-1,-2-1 0,0 1-249,0 0 1,0 1-1,0-1 0,0 1 0,0-1 0,0 1 0,0 0 0,1 0 1,-1 1-1,0-1 0,-4 4 0,0 0 22,0 1 1,0 0 0,1 0-1,0 0 1,0 1-1,0 1 1,1-1-1,0 1 1,1 0-1,-5 9 1,9-16-19,0 1-1,1-1 1,-1 1 0,1-1 0,0 1 0,-1 0 0,1-1 0,0 1 0,0-1 0,0 1 0,0 0-1,0-1 1,0 1 0,0 0 0,1-1 0,-1 1 0,1-1 0,-1 1 0,1-1 0,0 1 0,-1-1-1,1 1 1,1 1 0,-1-1 23,1-1 0,-1 1-1,0 0 1,1-1 0,0 1 0,-1-1-1,1 1 1,0-1 0,0 0 0,-1 0-1,1 0 1,0 0 0,0 0 0,0 0-1,0-1 1,4 2 0,1-1-25,0-1 0,0 1 0,0-1 0,0-1 0,0 1 0,-1-1 0,1 0-1,0-1 1,0 1 0,-1-2 0,1 1 0,-1-1 0,1 1 0,-1-2 0,0 1 0,0-1 0,-1 0 0,10-8 0,25-20 42,-31 24 45,-9 7-65,1 1-1,-1-1 0,1 0 0,0 1 0,-1-1 0,1 1 0,0-1 1,0 1-1,-1-1 0,1 1 0,0 0 0,0-1 0,0 1 0,0 0 0,-1 0 1,1-1-1,0 1 0,0 0 0,0 0 0,0 0 0,0 0 0,1 0 1,7 17 505,17 26 347,-25-42-881,0 0 0,0 0 0,0-1 0,-1 1 0,1 0 0,0 0 0,0-1 0,0 1 0,0-1 0,0 1 0,0-1 0,0 1 0,0-1 0,1 0 0,-1 1 0,0-1 0,0 0 0,1 0 0,23 2 367,-25-2-375,19-4-14875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03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1183 4160,'0'0'69,"-1"0"1,1 0-1,0 0 1,-1 0-1,1 0 1,0 0 0,0 0-1,-1 0 1,1 0-1,0 0 1,-1 0-1,1 0 1,0 1-1,-1-1 1,1 0-1,0 0 1,0 0-1,-1 1 1,1-1-1,0 0 1,0 0-1,0 0 1,-1 1-1,1-1 1,0 0-1,0 1 1,0-1-1,-1 1 1,0 0 271,25-27 6762,-2-7-3693,18-41-2805,0-1-27,-15 39-352,1 1 1,2 1 0,1 2-1,2 1 1,1 1 0,1 2-1,41-27 1,-36 27 626,-38 28-839,0 0-1,0 0 1,0 0-1,0 0 1,1 0-1,-1-1 1,0 1-1,0 0 1,0 0-1,1 0 1,-1 0-1,0 0 1,0 0-1,0 0 1,1 0-1,-1 0 1,0 0-1,0 0 1,0 0-1,1 0 1,-1 0-1,0 0 0,0 0 1,0 0-1,1 0 1,-1 0-1,0 1 1,0-1-1,0 0 1,1 0-1,-1 0 1,0 0-1,0 0 1,0 0-1,0 1 1,0-1-1,1 0 1,-1 0-1,0 0 1,0 0-1,0 1 1,0-1-1,0 0 1,0 0-1,0 0 1,0 1-1,0-1 1,1 0-1,-1 0 1,0 0-1,0 1 1,0-1-1,0 0 0,0 0 1,0 0-1,0 1 1,-1-1-1,1 0 1,0 0-1,0 0 1,0 1-1,0-1 1,0 0-1,-3 20 380,2-14-321,0 21 129,1 1 1,1 0-1,1-1 0,2 1 0,1-1 0,15 50 0,-16-64-75,1 0 0,0 0 0,1-1-1,1 1 1,0-2 0,1 1 0,14 17 0,-18-25-77,0 0 0,0-1 0,0 1 0,0-1 0,0 0 0,1 0 0,-1-1 0,1 1 0,10 3 0,-12-5-22,1-1-1,0 1 0,0 0 1,0-1-1,0 0 1,0 0-1,-1 0 1,1 0-1,0-1 0,0 0 1,0 0-1,0 0 1,-1 0-1,8-3 1,-6 1-11,0 0 1,1 0 0,-1-1 0,-1 0 0,1 0 0,0 0 0,-1 0 0,0-1 0,5-6 0,-3 4-5,17-22 49,-1-1 1,-2-1-1,0-1 0,-3-1 1,23-58-1,-38 87-71,-1 1 0,0-1 1,0 1-1,0-1 0,0 1 0,-1-1 0,1 0 1,-1 1-1,0-1 0,0 0 0,-1-4 1,1 6 3,0 1 1,0 0 0,-1-1-1,1 1 1,0 0 0,-1-1 0,1 1-1,-1 0 1,1 0 0,-1 0 0,1-1-1,-1 1 1,0 0 0,0 0-1,0 0 1,1 0 0,-1 0 0,0 0-1,0 0 1,-2 0 0,2 0 1,0 1 1,0-1-1,-1 1 1,1 0-1,0 0 0,0-1 1,-1 1-1,1 0 1,0 0-1,-1 0 1,1 0-1,0 1 0,0-1 1,-1 0-1,1 0 1,-2 2-1,-2-1 12,1 1-1,0 1 1,0-1-1,0 0 1,0 1-1,0 0 1,1 0-1,-1 0 1,-4 6 0,0 2 67,1 0-1,1 1 1,-1-1 0,2 1 0,0 0 0,-6 21 0,5-8 104,1 1 0,-3 32 0,6-43-61,1 0-1,1 0 1,0-1 0,1 1 0,3 17 0,-3-28-77,0 0-1,0-1 1,0 1 0,1 0 0,-1 0 0,1-1 0,0 1-1,0-1 1,0 0 0,1 1 0,-1-1 0,1 0 0,-1 0 0,1-1-1,0 1 1,0-1 0,1 1 0,-1-1 0,0 0 0,1 0-1,0 0 1,-1-1 0,1 1 0,5 0 0,1 1 18,1-2 0,0 1 0,-1-2 0,1 1 1,0-1-1,0-1 0,-1 0 0,1-1 0,-1 0 1,1 0-1,-1-1 0,1 0 0,12-7 0,6-4-19,-1-1-1,0-1 1,28-22-1,-14 7-72,-1-2-1,-2-2 1,-1-2-1,-2-1 1,-2-2-1,46-69 1,-65 86-6,-1-1 1,16-40-1,11-54-75,21-156-296,-47 177 272,-15 86 56,1 0 1,-2 0-1,1 0 0,-2 0 1,1 1-1,-5-16 0,6 25 66,0 0 0,-1-1 0,1 1 0,0 0 0,-1 0 0,1 0 0,-1 0 0,1-1 0,-1 1 0,0 0 0,1 0 0,-1 0 0,0 0 0,0 1 0,0-1 0,0 0 0,0 0 0,0 0 0,0 1 0,0-1 0,0 0 0,0 1 0,0-1 0,0 1 0,0-1-1,0 1 1,-1 0 0,1-1 0,0 1 0,0 0 0,-1 0 0,1 0 0,-2 0 0,0 1 8,0-1 0,1 1 1,-1 0-1,0 1 0,0-1 0,1 0 0,-1 1 0,1-1 0,-1 1 0,1 0 0,-5 4 1,1 1 6,1 0 0,-1 0 1,1 0-1,1 1 1,-1 0-1,1 0 1,1 0-1,-1 0 1,-3 16-1,-12 42 98,2 0 0,3 1 0,-9 129 0,21-142-20,2 0-1,3 1 1,2-1 0,2 0-1,20 72 1,-22-109-20,1 1 1,0-1-1,1-1 0,1 1 1,0-1-1,2-1 0,12 18 0,-17-27-7,0-1-1,0 0 0,0 1 1,1-2-1,0 1 0,0-1 1,0 0-1,12 6 0,-13-8-6,1 0-1,-1 0 1,1-1 0,0 0-1,-1 0 1,1 0-1,0 0 1,0-1 0,0 0-1,-1-1 1,1 1 0,8-2-1,-5-1-36,-1 0 0,1 0 0,-1 0 1,0-1-1,0 0 0,0-1 0,0 0 0,-1 0 0,0 0 0,0-1 0,0 0 1,-1-1-1,0 0 0,0 0 0,-1 0 0,10-16 0,-4 3-2,-1-1 0,0 0 0,-1-1 0,-2 0 0,7-30 0,-12 44-38,0 0 1,-1-1-1,0 1 0,-1 0 0,0-17 0,0 22 31,-1 1-1,1-1 1,-1 0-1,0 0 1,0 0-1,0 0 1,0 1-1,0-1 1,0 1-1,-1-1 1,1 0-1,-1 1 1,0 0-1,0 0 1,0-1-1,0 1 1,0 0-1,0 0 1,0 1-1,-1-1 1,1 0-1,-1 1 1,1 0-1,-1-1 1,0 1-1,1 0 1,-1 0-1,-6-1 1,1 1-3,0 0-1,0 0 1,-1 1-1,1 0 1,0 0 0,-1 1-1,1 0 1,0 1-1,-11 3 1,11-2 9,1-1-1,0 2 1,-1-1 0,1 1 0,0 0-1,1 1 1,-1 0 0,1 0-1,0 0 1,-6 7 0,9-9 1,0 0 0,0 1 0,1 0 0,-1-1 0,1 1 0,0 0 1,0 0-1,0 1 0,0-1 0,1 0 0,-1 0 0,1 1 0,0-1 0,1 1 1,-1-1-1,1 1 0,0-1 0,0 1 0,1 8 0,1-8 14,-1 1 0,1-1 0,0 0 0,0 1 0,1-1 0,0 0-1,0 0 1,0-1 0,0 1 0,1-1 0,0 1 0,0-1 0,0 0 0,0 0 0,0-1 0,1 1 0,0-1 0,0 0-1,0 0 1,0-1 0,0 0 0,8 3 0,2-1 25,0 0-1,0-1 1,0 0-1,0-1 1,1-1-1,-1-1 1,20-1-1,-10-2-24,0-1 0,0-1 1,30-10-1,72-31 99,-57 20-131,129-42-45,47-17 507,-241 83-411,-4 2-42,1-1 1,0 1 0,0-1-1,-1 0 1,1 0-1,0 1 1,-1-1-1,1-1 1,-1 1-1,1 0 1,-1 0-1,2-2 1,-3 3 0,0 0-1,0 0 1,1-1-1,-1 1 1,0 0-1,0 0 1,0 0-1,0 0 0,1 0 1,-1 0-1,0-1 1,0 1-1,0 0 1,0 0-1,0 0 1,0 0-1,0-1 1,1 1-1,-1 0 1,0 0-1,0 0 1,0 0-1,0-1 1,0 1-1,0 0 1,0 0-1,0 0 1,0-1-1,0 1 1,0 0-1,0 0 1,0 0-1,0-1 1,0 1-1,0 0 1,-1 0-1,1 0 1,0 0-1,0-1 1,0 1-1,0 0 1,0 0-1,0 0 1,0 0-1,0-1 1,-1 1-1,1 0 1,0 0-1,0 0 1,0 0-1,-1 0 1,-14-2-211,14 2 211,-10 1-5,0 0 0,1 1 0,-1 0 0,1 0 0,0 1 0,0 0 0,0 1 0,-15 8 0,5-1 30,0 1 1,-33 27 0,36-25-26,1 0 1,0 2 0,1 0-1,1 0 1,-16 25 0,22-27 43,0 0 1,1 0-1,0 1 1,1 0-1,1 0 1,0 1-1,-4 27 1,9-41-28,-1 0 1,1 1-1,0-1 0,0 1 1,0-1-1,0 0 1,0 1-1,1-1 1,-1 1-1,1-1 0,-1 0 1,1 1-1,0-1 1,0 0-1,0 0 1,0 0-1,2 3 1,-1-3 3,-1-1 0,1 1 0,-1-1 1,1 0-1,0 1 0,0-1 1,0 0-1,0 0 0,-1 0 1,1 0-1,0-1 0,0 1 1,1-1-1,-1 1 0,0-1 0,0 1 1,0-1-1,4 0 0,0-1-9,0 0-1,0 0 0,-1 0 0,1-1 1,0 1-1,-1-1 0,1-1 0,-1 1 1,1-1-1,-1 0 0,0 0 0,0-1 0,-1 1 1,7-7-1,6-7-76,0 0 0,15-23 0,-29 36 55,31-38-192,-3-1 0,51-95 0,-53 84 120,-27 51-189,-5 13 237,0 3 154,-2 4-124,1 1-1,1-1 1,1 1 0,1 0-1,0 0 1,2 26-1,1-29 86,1 0 0,5 17 0,-6-28-45,-1 0 1,0 0 0,1-1-1,0 1 1,0 0 0,0-1-1,0 1 1,1-1 0,-1 1 0,1-1-1,0 0 1,0 0 0,3 2-1,-3-4-14,-1 0 0,0 0-1,1 0 1,-1 0-1,1-1 1,0 1-1,-1-1 1,1 1 0,-1-1-1,1 0 1,0 0-1,-1 0 1,1-1-1,0 1 1,-1-1 0,1 1-1,-1-1 1,1 0-1,-1 0 1,0 0 0,1 0-1,-1 0 1,0-1-1,1 1 1,-1-1-1,2-2 1,6-8 127,14-22 1,-12 17-186,-8 10 23,-1 0-1,1 1 1,2-12 0,5-6 0,-9 17-3,1 0 0,-1 0 0,0 0 0,-1 0 0,2-13-1,-3 13-11,1 1 0,0-1 0,0 1 0,1 0-1,0-1 1,0 1 0,3-6 0,12-22 80,-16 32-46,0 1 0,0-1 0,0 1 1,0-1-1,0 1 0,0-1 0,0 1 1,3-3-1,1 4-103,1 9-192,-4-2 291,0-1-1,-1 0 0,0 1 1,0-1-1,-1 1 0,1-1 1,-1 1-1,-1-1 0,-1 9 1,0 9 7,2 26-60,0-26 112,-1 1 1,-6 34-1,2-28 20,2-13 66,-8 28 0,11-45-145,0-1 0,0 1 0,0 0-1,-1-1 1,1 1 0,0-1 0,0 1 0,-1 0 0,1-1 0,0 1-1,-1-1 1,1 1 0,-1-1 0,1 1 0,-1-1 0,1 1 0,0-1-1,-1 0 1,0 1 0,1-1 0,-1 0 0,1 1 0,-2-1 0,1 0-14,1 0 1,-1 0-1,0 0 1,1 0 0,-1 0-1,0-1 1,1 1 0,-1 0-1,1 0 1,-1-1 0,0 1-1,1 0 1,-1-1-1,1 1 1,-1-1 0,1 1-1,-1-1 1,0 0 0,-1-2-86,0 0 0,0 0 0,0 0 0,0-1-1,0 1 1,-2-7 0,-27-128-960,28 129 957,3 8 98,0 1-1,0 0 1,0-1 0,-1 1-1,1-1 1,0 1-1,0 0 1,0-1-1,0 1 1,0-1 0,0 1-1,0-1 1,0 1-1,0 0 1,0-1-1,0 1 1,0-1 0,0 1-1,0-1 1,0 1-1,1 0 1,-1-1-1,0 1 1,0-1 0,0 1-1,1-1 1,9 8 299,-4-1-223,1 0-1,0-1 0,0 0 1,1-1-1,-1 0 1,1 0-1,0-1 0,0 1 1,1-2-1,-1 1 1,0-1-1,13 1 0,-7-2 27,0 0 0,0-2 0,0 1 0,0-2 0,0 0 0,0 0 0,16-6-1,2-2-49,0-1 1,-1-2-1,-1-1 0,0-1 0,0-1 0,-2-2 0,0-1 0,-1-1 0,-1-2 0,34-36 0,-43 34-186,-17 23 134,0 1 0,1-1 0,-1 1 0,0-1 0,1 0 0,-1 1 0,0-1 0,0 0 0,0 1-1,0-1 1,0 0 0,0 0 0,0 1 0,0-1 0,0 0 0,0 0 0,-1 0 4,1 1 0,0-1-1,-1 1 1,1 0 0,-1-1-1,1 1 1,0 0 0,-1 0 0,1-1-1,-1 1 1,1 0 0,-1 0 0,1 0-1,-1-1 1,1 1 0,-1 0 0,1 0-1,-1 0 1,1 0 0,-1 0 0,1 0-1,-1 0 1,1 0 0,-1 0 0,1 0-1,-2 1 1,-5 0-2,0 1 0,-1 0-1,1 0 1,0 1 0,0 0 0,0 0-1,1 1 1,-1 0 0,-8 6 0,-3 5 44,-29 27-1,40-34-24,0 0-1,1 0 0,0 0 0,0 1 1,1 0-1,0 0 0,0 0 0,1 0 0,-5 15 1,8-20 0,0 0 0,0-1-1,0 1 1,1 0 0,-1 0 0,1 0 0,0 0 0,0-1 0,0 1 0,1 0 0,-1 0 0,1 0 0,0-1 0,0 1-1,1 0 1,-1-1 0,0 1 0,1-1 0,0 1 0,0-1 0,0 0 0,1 0 0,-1 0 0,1 0 0,-1 0 0,1 0-1,5 3 1,-1-2-6,-1 0 0,1-1 0,0 0 0,1 0 0,-1 0 0,0-1 0,1 0 0,-1-1 0,1 0 0,0 0 0,-1 0 0,1-1 0,0 0 0,0-1 0,8-1 0,7-2-13,1-1 0,-1-1 0,35-14 0,17-8-30,101-43 90,-171 69-79,-1 0-1,0 0 1,0-1 0,0 1 0,8-7 0,-12 9 15,0-1 0,0 1 0,1 0 0,-1 0-1,0 0 1,0-1 0,1 1 0,-1 0 0,0 0 0,0-1 0,1 1 0,-1 0-1,0-1 1,0 1 0,0 0 0,0 0 0,1-1 0,-1 1 0,0 0 0,0-1-1,0 1 1,0 0 0,0-1 0,0 1 0,0-1 0,-7-1-254,-18 7 63,13 0 171,1 1 0,-1 0 0,1 1 0,0 0-1,1 1 1,0 0 0,0 0 0,1 1 0,0 0 0,-15 21 0,19-24 41,1 1 0,1-1 0,-1 1 0,1-1 0,0 1 0,1 0 1,-1 1-1,1-1 0,-1 14 0,2-17-4,1-1 1,0 0-1,0 1 1,0-1-1,0 1 0,1-1 1,-1 0-1,1 1 1,0-1-1,0 0 1,0 0-1,0 1 0,1-1 1,-1 0-1,1 0 1,0-1-1,0 1 1,0 0-1,0-1 0,1 1 1,-1-1-1,0 1 1,6 2-1,-3-2-10,1 0 0,-1 0 0,1-1 0,0 0 0,0 0 0,0 0 0,0-1 0,0 0 0,0 0 0,0-1 0,1 0 0,-1 0 0,0 0 0,0 0 0,10-3 0,-4 0 34,1 0-1,-1-1 1,0-1 0,0 1 0,-1-2 0,17-9-1,-13 4-38,0 0-1,-1-1 1,0 0-1,-1-1 1,20-24-1,-13 10-49,-1-1 0,18-34-1,-23 33 4,-1 0-1,13-38 1,10-67-85,-36 134 138,23-103-32,-5-2 0,5-106 0,-22 197 46,0 12-8,-1-1 0,1 1 0,-1 0 0,0 0 0,0-1 0,0 1 0,0 0 0,0-1 0,0 1 0,-1 0 0,1-1 0,-1 1 0,0 0 0,0 0 0,0 0 0,0 0 0,-1-3 0,2 5-5,-1-1 1,1 1-1,0 0 0,0 0 0,0 0 0,0-1 0,-1 1 0,1 0 0,0 0 0,0 0 0,0 0 0,-1 0 0,1 0 0,0-1 0,0 1 0,-1 0 1,1 0-1,0 0 0,0 0 0,-1 0 0,1 0 0,0 0 0,0 0 0,-1 0 0,1 0 0,0 0 0,0 0 0,-1 0 0,1 0 0,0 0 0,0 0 1,-1 0-1,1 1 0,0-1 0,0 0 0,0 0 0,-1 0 0,1 0 0,0 0 0,0 1 0,0-1 0,-1 0 0,1 0 0,0 0 0,0 0 0,0 1 1,0-1-1,0 0 0,-1 1 0,-5 9 24,0 1 0,1 1-1,0-1 1,0 1 0,-3 16 0,-9 31 135,2 0-1,3 2 1,3-1-1,-2 70 1,10-84-688,2 1 1,2-1-1,2 0 0,2 0 1,3 0-1,15 49 0,-20-82-1145,-3-5 782,0-1 0,1 0-1,0 1 1,5 7 0,-7-14 382,0 1 0,1 0 1,-1 0-1,0-1 0,1 1 1,-1-1-1,1 0 0,0 1 0,0-1 1,-1 0-1,1 0 0,0 0 1,0 0-1,0 0 0,0 0 0,0-1 1,0 1-1,0-1 0,3 1 1,26 0-4516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04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410 41 3136,'-1'0'102,"1"0"-1,0 0 1,-1 0 0,1 0-1,-1 0 1,1 0 0,0 0-1,-1 0 1,1 0 0,-1-1 0,1 1-1,-1 0 1,1 0 0,0 0-1,-1 0 1,1-1 0,0 1-1,-1 0 1,1 0 0,0-1 0,-1 1-1,1 0 1,0-1 0,-1 1-1,1 0 1,0-1 0,0 1-1,-1 0 1,1-1 0,0 1 0,0 0-1,0-1 1,0 1 0,-1-1-1,1 1 1,0-1 0,0 1-1,0 0 1,0-1 0,0 1-1,0-1 1,0 1 0,0 0 0,0-1-1,0 1 1,1-1 0,-1 1-1,0-1 1,0 0 250,0 0-1,0-1 1,0 1-1,0 0 1,0 0-1,0 0 1,0-1-1,0 1 1,-1 0-1,1 0 1,-1 0-1,1 0 1,-1-1-1,0 0 1,0 1-207,1 1 0,-1-1 0,0 0 1,0 1-1,0-1 0,0 1 0,0-1 0,0 1 1,0-1-1,0 1 0,0 0 0,0 0 1,0-1-1,0 1 0,0 0 0,0 0 1,0 0-1,0 0 0,-3 0 0,0 0 406,-38-1 1831,-66 6-1,105-5-2333,-32 5 410,-47 11 0,-11 2-3507,88-17 357,15-1-461,-6-1 2150,25 1-2138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06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361 12 7232,'0'-1'236,"0"1"0,0-1 0,-1 0 0,1 1 1,-1-1-1,1 0 0,0 1 0,-1-1 0,1 1 0,-1-1 1,1 1-1,-1-1 0,0 1 0,1-1 0,-1 1 0,1-1 1,-1 1-1,0 0 0,1-1 0,-1 1 0,0 0 0,0 0 1,-1 0 81,1 0 1,0 1-1,-1-1 1,1 1 0,0-1-1,0 1 1,0 0-1,-1 0 1,1-1-1,0 1 1,0 0 0,0 0-1,0 0 1,1 0-1,-1 0 1,-1 2-1,-8 10 474,1 0-1,-9 18 0,-8 19 463,-36 99-1,-8 67-18,57-173-876,-57 238 1023,22 1 244,47-277-1439,0 0 1,0 0-1,1 1 0,0 5 1,0-11-184,0 0 1,0 0 0,0 0-1,0 0 1,0 0 0,0 0-1,0 0 1,0 0-1,0 0 1,0 0 0,0 1-1,0-1 1,0 0-1,0 0 1,0 0 0,1 0-1,-1 0 1,0 0 0,0 0-1,0 0 1,0 0-1,0 0 1,0 0 0,0 0-1,0 0 1,0 1 0,0-1-1,0 0 1,0 0-1,0 0 1,0 0 0,0 0-1,1 0 1,-1 0-1,0 0 1,0 0 0,0 0-1,0 0 1,0 0 0,0 0-1,0 0 1,0 0-1,0 0 1,0 0 0,0 0-1,1 0 1,-1 0-1,0 0 1,0 0 0,0 0-1,0 0 1,0 0 0,0 0-1,0 0 1,0 0-1,0 0 1,0 0 0,0-1-1,0 1 1,1 0-1,-1 0 1,0 0 0,0 0-1,0 0 1,0 0 0,0 0-1,0 0 1,0 0-1,8-15 58,1-8-50,2 0-1,0 1 1,2 1 0,0 0-1,1 0 1,2 2 0,0 0-1,0 0 1,2 2-1,21-17 1,-12 13-67,1 2 0,1 0 0,0 2 0,2 1 0,61-22-1,-87 36 46,-1 1-1,1 0 1,0 0-1,0 1 1,0-1-1,0 1 0,0 0 1,0 0-1,0 1 1,-1-1-1,7 3 0,-9-3 22,1 1-1,-1 0 1,0 0-1,0 0 1,0 0-1,0 0 0,0 1 1,-1-1-1,1 1 1,0-1-1,0 1 1,-1 0-1,1-1 0,-1 1 1,0 0-1,1 0 1,-1 0-1,0 0 0,0 0 1,0 0-1,0 0 1,-1 1-1,1-1 1,-1 0-1,1 4 0,0 5 33,0 1-1,-1 0 1,0 0-1,-1 0 1,-1 0-1,0 0 1,0-1-1,-1 1 1,-1-1-1,0 0 1,0 0-1,-7 11 0,3-7 17,0 0 0,-2-1 0,1-1 0,-2 0 0,0 0 0,0-1 0,-25 20 0,24-23-100,0-1-1,-1-1 1,0 0-1,-18 7 1,27-12 24,-6 2-37,0 0 0,0 0 0,-16 3 0,21-7 21,1 1 1,-1-1 0,0 0 0,0 0 0,0-1 0,0 1-1,1-1 1,-1 0 0,0-1 0,-6-2 0,3 1-54,-1-1-1,1 0 1,1 0 0,-1-1-1,1 0 1,-1-1 0,2 1 0,-1-1-1,1-1 1,-1 1 0,-8-13-1,8 8 2,1 0-1,0 0 0,0-1 0,1 1 0,0-1 0,1 0 0,-4-21 0,8 33 86,0-1-1,0 1 1,0-1 0,-1 1-1,1-1 1,0 0-1,0 1 1,0-1-1,0 1 1,0-1 0,0 1-1,0-1 1,0 0-1,1 1 1,-1-1 0,0 1-1,0-1 1,0 1-1,1-1 1,-1 1 0,0-1-1,0 1 1,1-1-1,-1 1 1,0-1-1,1 1 1,-1 0 0,1-1-1,-1 1 1,1 0-1,-1-1 1,1 1 0,-1 0-1,1-1 1,-1 1-1,1 0 1,-1 0 0,1 0-1,-1-1 1,1 1-1,-1 0 1,1 0-1,0 0 1,3 0 45,1 0-1,-1 0 1,0 1-1,9 1 1,-4 0 17,51 7 305,-20-2 6,1-1-1,1-2 0,60-3 0,-87-2-312,1 0 0,-1-2 0,1 0 1,-1 0-1,0-1 0,28-13 0,-4-3 36,-1-2 0,-2-2 0,40-33 0,-65 48-104,0 0 0,1 1 0,0 1 0,0 0 0,18-8 0,-30 15 8,6-1 2,-6 7-31,-24 75-195,7-20 240,16-57-6,-26 93 170,24-84-105,1 0 0,1 0 0,0 0 0,1 0 0,0-1 0,2 15 0,-2-26-52,1 1 0,-1-1-1,0 1 1,1-1 0,-1 1 0,1 0 0,-1-1-1,1 0 1,0 1 0,0-1 0,0 1 0,-1-1-1,1 0 1,0 0 0,3 3 0,-3-4-1,0 1 1,1-1 0,-1 1 0,0-1 0,1 1 0,-1-1-1,0 0 1,1 0 0,-1 0 0,0 0 0,1 0-1,-1 0 1,1 0 0,-1 0 0,0-1 0,1 1-1,-1 0 1,0-1 0,1 1 0,-1-1 0,0 1-1,0-1 1,3-1 0,20-13 118,-1-2 0,26-22 0,-5 4-137,4-2-20,3 3 0,69-35 0,-119 68 13,6-2-28,-1-1-1,1 1 0,0 0 1,0 1-1,0 0 0,15-3 1,-21 5 23,0 0 1,1 0-1,-1 0 1,0 1-1,1-1 1,-1 0-1,0 0 1,0 1 0,1-1-1,-1 1 1,0-1-1,0 1 1,0 0-1,0-1 1,1 1-1,-1 0 1,0 0-1,0 0 1,0 0-1,-1 0 1,1 0 0,0 0-1,0 0 1,0 0-1,-1 0 1,1 0-1,-1 0 1,1 1-1,0 1 1,1 3-10,-1 0 0,0 0 1,0 0-1,0 0 0,0 0 0,-1 7 0,-2 10 32,0-1-1,-2 1 0,0 0 0,-2-1 0,-1 0 1,0 0-1,-1-1 0,-12 21 0,-6 5 35,-2-1-1,-49 62 1,39-58-51,-146 197 8,165-220 20,-2-2 1,-25 24 0,41-44-49,0 1 1,-1-2-1,-12 8 1,15-10-15,0-1 0,0 1-1,-1-1 1,1 0 0,0 0 0,-1 0 0,1-1 0,-7 1 0,8 0 20,0-1 0,1 0 0,-1 0 0,1 0 0,-1-1-1,0 1 1,1 0 0,-1-1 0,1 1 0,-1-1 0,1 1 0,-1-1 0,1 1 0,0-1 0,-1 0 0,1 0-1,0 0 1,-2-1 0,0-1-6,1 0 0,0 0 0,1 0 1,-1 0-1,0 0 0,-1-5 0,1 3-4,-4-9-22,1 0 1,1-1-1,0 0 1,1 0-1,-2-24 1,4 16 46,1-1 0,4-41 0,-2 51 73,0 0 0,1 1 0,0-1 0,1 1 0,1 0 0,0 0 0,10-18 0,-10 24-29,-1 0 0,1 1-1,0-1 1,1 1-1,-1 1 1,1-1 0,1 1-1,-1 0 1,1 0 0,0 1-1,0-1 1,0 2-1,12-6 1,0 3-50,0 0-1,1 2 1,-1 0 0,1 1 0,0 1-1,30 0 1,-6 4-394,81 13 0,-110-12-476,0 0 1,22 8-1,-30-8-414,-1 0-1,0 0 0,0 0 1,10 8-1,-2 2-1423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09.9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486 808 3552,'0'0'1147,"20"-5"13452,-25 2-11981,-3-1-3020,-8-4 779,-1 0 0,0 1 1,0 1-1,-24-5 0,7 4-275,-43-4 1,63 10-17,-1 1 1,0 0-1,1 1 1,-1 0-1,1 2 1,-1-1 0,1 2-1,-22 7 1,28-8-6,1 0 1,0 1 0,1-1 0,-1 1-1,0 0 1,1 1 0,0-1 0,0 1-1,1 1 1,-1-1 0,1 1 0,0 0-1,1 0 1,-1 0 0,1 1 0,0 0-1,-4 12 1,4-8 32,1 0 0,0 0 0,1 1 0,1-1 0,0 1 0,0-1 0,1 1 0,0-1 0,1 1 0,1-1 0,0 1 0,0-1 0,1 0 0,0 0-1,1 0 1,0 0 0,1-1 0,9 16 0,-5-13-34,0-1 0,0 0-1,1 0 1,0-1-1,1 0 1,1-1 0,-1 0-1,1-1 1,1 0 0,0-1-1,0-1 1,1 0-1,20 7 1,-13-7 20,-1-2 1,1 0-1,0-2 0,34 2 0,-43-3-120,1-2 0,0 0 0,0 0 0,-1-1 0,1-1 0,0 0 0,-1-1 0,0 0 0,1-1 0,-1 0 0,12-7 0,-10 3-25,-1-1-1,0 0 1,-1-1-1,19-19 1,42-54-148,-20 21 27,37-26-52,-79 78 172,1 1 0,0 1 1,0 0-1,1 1 0,0 0 0,21-7 0,-29 13 46,0 0 0,0 0-1,0 0 1,0 1 0,1 0 0,-1 0-1,0 0 1,0 1 0,0-1 0,1 1-1,-1 1 1,0-1 0,0 1 0,0 0-1,-1 0 1,1 0 0,0 1 0,7 5-1,3 2 53,-1 2 1,0-1-1,-1 2 0,14 15 0,-12-9 19,-10-13-33,0 1 0,0-1 1,0 0-1,1-1 0,0 1 0,0-1 1,0-1-1,0 1 0,13 6 0,-18-11-36,-1 0 0,0 0-1,0 0 1,0 0 0,1 1-1,-1-1 1,0 0 0,0 0-1,1 0 1,-1 0 0,0 0-1,0 0 1,1 0 0,-1 0-1,0 0 1,0-1 0,1 1-1,-1 0 1,0 0 0,0 0-1,1 0 1,-1 0 0,0 0-1,0 0 1,0-1 0,1 1-1,-1 0 1,0 0 0,0 0-1,0 0 1,1-1 0,-1 1-1,0 0 1,3-11-31,-5-18-335,2 28 311,-2-14-165,2 6 134,-1 0-1,0 0 1,0 1-1,-1-1 1,0 1 0,-1 0-1,0-1 1,0 1-1,-1 0 1,-8-13-1,6 14 100,1 0-1,-1 1 1,0 0-1,-1 0 1,1 0-1,-1 1 0,0 0 1,-1 1-1,1-1 1,-1 1-1,0 1 1,0 0-1,-16-5 0,13 6 25,1-1-1,-1 2 0,1 0 1,-1 0-1,1 1 0,-1 0 0,0 1 1,1 0-1,-1 1 0,1 0 1,-13 4-1,17-4-12,0 1 1,0 0-1,1 1 1,-1-1-1,1 1 1,0 0 0,0 0-1,0 0 1,0 1-1,1 0 1,-5 6-1,1 0 43,0 0-1,1 1 1,1 0 0,-6 13-1,4-3 51,2 0 0,0 0-1,1 0 1,1 1 0,1-1 0,1 1 0,1 0-1,1 0 1,1-1 0,5 24 0,-5-41-68,0 1 1,0-1 0,1 0-1,0 0 1,0 1 0,0-2 0,1 1-1,-1 0 1,1 0 0,0-1-1,1 0 1,-1 1 0,1-1-1,0 0 1,7 5 0,-8-7-41,0 1 1,1-1-1,-1-1 1,1 1 0,0 0-1,-1-1 1,1 0-1,0 0 1,0 0-1,0 0 1,0 0 0,0-1-1,0 0 1,0 0-1,0 0 1,0 0 0,0-1-1,-1 1 1,1-1-1,0 0 1,0 0-1,4-2 1,1-2-70,0 0 1,0 0-1,0 0 0,-1-1 0,0-1 1,9-9-1,-1 0-108,24-32 0,-14 11-3,-1-1-1,-2-1 1,24-55 0,-29 58 3,-22 69 65,-5 18-9,-5 31 161,13-69-14,-1 12 54,1 1 0,2 30 1,0-50-41,-1 1 0,1-1 0,0 0 0,1 0 0,-1 0 0,1-1 1,1 1-1,-1 0 0,1-1 0,0 1 0,0-1 0,0 0 0,1 0 1,8 9-1,-11-13-26,0 0 0,1 1-1,-1-1 1,1 0 0,-1 0 0,1-1 0,0 1 0,-1 0 0,1 0 0,0-1 0,-1 1 0,1-1-1,0 0 1,0 1 0,0-1 0,3 0 0,-1-1 7,1 0-1,-1 1 1,0-2 0,1 1-1,4-3 1,-2 1-15,-1-1 0,0 1 0,0-1 0,0-1 0,-1 1 0,1-1 0,-1 0 0,0 0 0,8-11 0,35-59-123,-37 56 63,2-5 16,-9 16-9,0 1 1,1 0 0,-1 0-1,1 0 1,8-8-1,-7 10-42,-3 6 22,-4 15 0,-1-6 49,-9 42-61,-2 0 0,-23 60 0,-7 20 123,-99 398 57,160-591-438,21-98-41,-21 79 233,73-221 278,-1 84-31,-71 180-92,1 1 0,2 1 0,47-57 0,-56 77 24,19-17 0,-27 28-21,0 1 1,-1-1-1,1 1 1,1 0-1,-1 0 0,0 0 1,1 1-1,6-3 1,-12 5-22,1 0-1,0-1 1,0 1 0,0 0 0,0 0 0,0-1 0,0 1 0,-1 0 0,1 0-1,0 0 1,0 0 0,0 0 0,0 0 0,0 1 0,0-1 0,0 0 0,-1 0-1,1 1 1,0-1 0,0 0 0,0 1 0,-1-1 0,1 1 0,0-1 0,0 1-1,-1 0 1,1-1 0,0 1 0,-1-1 0,1 1 0,-1 0 0,1 0 0,-1-1-1,1 1 1,0 1 0,0 2 4,0 0 0,-1-1 0,1 1 0,-1 0 0,1 0 0,-2 6 0,1-6 1,-1 21 47,-1 0-1,-2 0 1,0 0 0,-2 0 0,-1-1-1,0 0 1,-2 0 0,-1-1 0,-1 0 0,-19 31-1,-3-9-70,29-40-83,0 0 0,-1-1 0,1 0 0,-1 0 0,0 0 0,-9 5 0,12-8 29,0 0 0,0 0 0,0 0 0,0 0 0,0-1 0,0 1 0,0-1 0,0 0-1,0 1 1,0-1 0,0 0 0,0 0 0,0 0 0,-1-1 0,1 1 0,0 0 0,0-1 0,0 0 0,0 1 0,0-1 0,0 0 0,0 0 0,1 0 0,-1 0-1,0 0 1,0 0 0,1-1 0,-1 1 0,0-1 0,1 1 0,-2-3 0,-2-3-94,0 0 0,0 0-1,0 0 1,1-1 0,0 0-1,-3-10 1,5 14 134,1 1 0,0 0-1,0-1 1,0 1 0,1-1 0,-1 0-1,1 1 1,0-1 0,0-4 0,0 7 40,0-1 0,1 1 0,-1 0 0,1 0 0,-1 0 0,1 0 0,-1 0 0,1 0 0,-1 0 0,1 0 0,0 1 0,0-1 0,-1 0 0,1 0 0,0 0 0,0 1 0,0-1 0,0 0 0,0 1 0,0-1 0,0 1 0,0-1 0,0 1 0,0 0 0,0-1 0,0 1 0,0 0 0,0 0 0,1 0 0,-1 0 0,0 0 0,0 0 0,0 0 0,1 0 0,10 1 92,0 0 0,-1 1 0,18 5 0,13 2 98,-11-4-125,0-2-1,0 0 1,0-3 0,1 0-1,32-6 1,-46 2-37,-1-1 1,0 0-1,0-1 0,0-1 1,-1-1-1,0 0 0,24-16 1,94-81 235,-130 102-263,54-47 98,-2-3-1,50-63 0,-86 92-89,-2-1-1,26-46 1,15-62-37,36-151 215,-78 223-168,-2 9 31,11-69 0,-26 119-51,1-2-18,0 0 1,-1 0 0,1 0 0,-1 1-1,0-1 1,0 0 0,0 0-1,-1 0 1,-1-6 0,2 10 5,0 0 0,0-1 1,0 1-1,0 0 0,0 0 0,-1-1 1,1 1-1,0 0 0,0 0 1,0 0-1,0-1 0,0 1 0,0 0 1,-1 0-1,1 0 0,0-1 0,0 1 1,0 0-1,-1 0 0,1 0 1,0 0-1,0 0 0,0 0 0,-1 0 1,1-1-1,0 1 0,0 0 0,-1 0 1,1 0-1,0 0 0,0 0 1,0 0-1,-1 0 0,1 0 0,0 0 1,0 0-1,-1 0 0,1 0 0,0 0 1,0 0-1,-1 1 0,1-1 1,0 0-1,-1 0 0,-1 1-18,-1 1 1,1-1-1,-1 0 0,1 1 1,0 0-1,0-1 1,-4 5-1,-21 25-75,-2 10 100,1 1 1,-28 57-1,-38 103 233,73-155-167,-38 99 130,49-115-36,2 0 1,-9 57-1,15-74-57,1 0-1,1 0 1,0 0 0,1 0-1,4 18 1,-4-28-58,0 1 1,0 0-1,1-1 1,0 1-1,0-1 0,0 1 1,0-1-1,4 5 0,-4-7-19,0 0 0,0 0-1,0 0 1,0 0-1,0 0 1,1-1-1,-1 1 1,0-1-1,1 1 1,-1-1 0,1 0-1,0 0 1,-1 0-1,1 0 1,3 0-1,-1-1-32,1 1 0,-1-1 0,1 0 0,-1-1-1,1 1 1,-1-1 0,1 0 0,-1-1 0,7-1-1,5-4-134,23-12-1,-3-2-47,-2-2 0,0-2 0,58-54 0,-63 53 18,-30 26 167,0 0 1,0 0-1,0 0 0,0 0 0,0 0 0,0 0 1,1 0-1,-1 0 0,0 0 0,0 0 1,0 0-1,0 0 0,0 0 0,0 0 1,0 0-1,0 0 0,0 0 0,0 0 1,0 0-1,0 0 0,0 0 0,1 0 1,-1 0-1,0 0 0,0 0 0,0 0 0,0 0 1,0 1-1,0-1 0,0 0 0,0 0 1,0 0-1,0 0 0,0 0 0,0 0 1,0 0-1,0 0 0,0 0 0,0 0 1,0 0-1,0 0 0,0 1 0,0-1 0,0 0 1,0 0-1,0 0 0,0 0 0,0 0 1,0 0-1,0 0 0,0 0 0,0 0 1,0 0-1,0 0 0,0 0 0,0 0 1,0 1-1,0-1 0,0 0 0,-1 0 0,1 0 1,0 0-1,0 0 0,-2 11 13,-4 14 14,-5 11 60,2-12 76,2 1 0,1 1 0,0-1 0,-2 52 0,8-74-116,0 1-1,0-1 0,1 0 1,-1 0-1,1 0 0,0 0 1,1 5-1,-2-8-37,1 1 0,-1-1 0,0 1 1,0-1-1,1 1 0,-1-1 0,0 1 0,1-1 0,-1 1 0,1-1 0,-1 1 1,1-1-1,-1 0 0,1 1 0,-1-1 0,1 0 0,-1 1 0,1-1 0,-1 0 0,1 0 1,-1 1-1,1-1 0,0 0 0,-1 0 0,1 0 0,-1 0 0,1 0 0,0 0 1,-1 0-1,1 0 0,-1 0 0,1 0 0,0 0 0,-1 0 0,1-1 0,-1 1 1,1 0-1,-1 0 0,1 0 0,0-1 0,-1 1 0,1 0 0,0-2 0,6-3-22,-1 0 0,0-1-1,0 0 1,-1 0 0,1-1-1,-1 0 1,5-9 0,10-13-144,7-8-73,14-18-12,-23 33 170,-9 11-19,0 1 1,17-16 0,-25 26 89,5-6-76,-8 8 48,-17 19 28,15-15 26,0 1-1,1 0 1,-1-1 0,1 2-1,1-1 1,-1 0 0,-1 14-1,1-4 83,1 1 0,0 23 0,2-36-65,0 0 1,0 0 0,1-1 0,0 1-1,0-1 1,2 8 0,-2-11-32,-1 0 1,1 1 0,-1-1 0,1 0-1,0 0 1,0 0 0,-1 1-1,1-1 1,0 0 0,0 0 0,0 0-1,0 0 1,0-1 0,0 1-1,0 0 1,0 0 0,1-1 0,-1 1-1,0 0 1,0-1 0,1 1-1,-1-1 1,0 0 0,0 1 0,1-1-1,2 0 1,1 0 3,0-1 1,1 0-1,-1 0 1,0 0-1,0-1 0,0 1 1,7-4-1,36-21-150,-32 16 72,123-73-615,-103 60 584,3-3 6,-1-1 0,-1-2-1,33-35 1,-66 60 89,-2 1 0,1 1 0,-1 0 0,0 0 0,1 0 0,0 0 0,-1 0 0,1 0 0,4-1 0,-6 2-1,-1 1 0,0 0 0,1 0 0,-1 0 0,1 0 0,-1 0 0,0 0 0,1 0 0,-1 0 0,0 0 0,1 0 0,-1 0 0,1 0 0,-1 0 0,0 0 0,1 0 0,-1 1 0,0-1 0,1 0 0,-1 0 0,0 0 0,1 1 0,-1-1 0,0 0 0,1 0 0,-1 1 0,0-1 0,0 0 0,1 0 0,-1 1 0,0-1 0,0 0 0,0 1 0,1-1 0,-1 0 0,0 1 0,0-1 0,0 1 0,0-1 0,0 1 0,3 17-33,-2-15 40,1 14 81,0 0-1,2-1 1,0 1 0,1-1 0,0 0-1,2 0 1,0 0 0,0-1 0,2 0 0,9 14-1,-15-26-71,-1-1-1,0 1 1,1-1-1,-1 1 1,1-1 0,0 0-1,0 0 1,0 0-1,0 0 1,0 0-1,0-1 1,1 1-1,-1-1 1,0 0-1,1 0 1,-1 0-1,1-1 1,-1 1-1,1-1 1,-1 0-1,1 0 1,-1 0-1,1 0 1,4-2 0,7-1-34,0 0 0,-1-2 1,0 0-1,19-9 1,-32 14 3,36-18-295,-1 0-1,-1-3 0,55-41 1,-62 36 123,-19 12 133,-9 13 57,0 1-1,0 0 0,0-1 1,0 1-1,0-1 1,0 1-1,0 0 1,0-1-1,0 1 0,0-1 1,0 1-1,0 0 1,0-1-1,0 1 1,0-1-1,-1 1 0,1 0 1,0-1-1,0 1 1,0 0-1,-1-1 1,1 1-1,0 0 0,0-1 1,-1 1-1,1 0 1,0-1-1,-1 1 1,1 0-1,-1 0 0,-7-1 57,-7 3-16,0 1-1,0 1 1,0 1 0,1 0-1,0 1 1,0 0 0,1 1-1,-1 0 1,1 2 0,-21 16-1,30-21-8,0-1-1,0 1 0,1 0 1,0 0-1,0 0 0,0 1 0,0-1 1,0 1-1,1-1 0,0 1 1,0 0-1,-2 9 0,3-12-12,1-1 0,0 1 0,0 0 0,0 0 0,0 0-1,0 0 1,0-1 0,1 1 0,-1 0 0,0 0 0,1 0 0,0-1 0,-1 1-1,1 0 1,0-1 0,1 3 0,0-2 3,-1 0 1,1 0-1,0-1 0,0 1 0,0 0 1,1-1-1,-1 1 0,0-1 1,0 0-1,1 0 0,-1 0 0,1 0 1,-1 0-1,4 0 0,8 2 6,0 0 0,0-2 0,-1 0 0,29-1 0,56-11-265,-60 3 96,0-1 1,-1-1-1,65-29 0,2-6 49,-100 44 13,-1-1 1,0 0 0,0 1-1,0-1 1,3-3 0,-15 14-138,-33 20 203,36-23 36,1 0 0,0 1 0,0 0 0,0 0 0,1 0 0,0 1 0,1-1 0,-1 1-1,-2 11 1,4-13-2,1 0-1,-1 1 0,1-1 0,1 1 1,-1-1-1,1 1 0,0-1 0,1 1 1,0-1-1,0 1 0,0-1 0,3 9 1,-3-13-23,-1-1-1,1 1 1,0-1 0,-1 0 0,1 0-1,0 1 1,0-1 0,0 0 0,0 0 0,0 0-1,0 0 1,0 0 0,1 0 0,-1 0-1,0 0 1,0-1 0,1 1 0,-1 0 0,0-1-1,1 1 1,-1-1 0,1 1 0,-1-1-1,1 0 1,-1 0 0,1 1 0,-1-1 0,1 0-1,-1 0 1,1-1 0,-1 1 0,1 0-1,-1 0 1,1-1 0,1 0 0,7-2-10,-1-1 0,0 0-1,0 0 1,11-8 0,-18 11 10,153-98 64,-132 82-110,-1-2 0,0 0 0,-2-1 0,0-1 0,-1 0 0,-1-2 0,-2 0-1,22-38 1,6-24-53,37-102-1,-77 178 106,6-15-13,15-36 461,26-97 0,-50 155-435,1-13 56,-2 14-76,0 1 1,0 0 0,0 0 0,0-1 0,0 1 0,0 0 0,0 0 0,0-1 0,0 1 0,0 0 0,0-1 0,-1 1 0,1 0 0,0 0 0,0-1 0,0 1-1,0 0 1,0 0 0,-1 0 0,1-1 0,0 1 0,0 0 0,-1 0 0,1 0 0,0-1 0,0 1 0,-1 0 0,1 0 0,0 0 0,0 0 0,-1 0-1,1 0 1,0 0 0,0 0 0,-1 0 0,1 0 0,0 0 0,-1 0 0,0 0 0,0 0-1,1 0 1,-1 0 0,0 0 0,0 1-1,1-1 1,-1 0 0,0 1 0,1-1-1,-1 1 1,0-1 0,1 1-1,-1-1 1,1 1 0,-1-1 0,0 1-1,1-1 1,-1 2 0,-14 17 53,1 0 0,-15 31 1,-262 454-1889,265-456 160,12-22-2965,-28 41 1,41-64 4094,-1-1 1,0 1 0,-1 0-1,1-1 1,0 0 0,-1 0-1,1 1 1,-1-1-1,0-1 1,1 1 0,-1 0-1,0-1 1,-6 3 0,-10 4-2272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10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28 9888,'-77'0'4480,"56"4"-3904,16 1 2367,10 3-1727,26-5 1344,9 1-1472,55 1 192,5-2-768,47-6-224,1-2-192,15-2-352,-20-1 128,-17-4-2688,-23 4 1536,-13-4-3967,-17 7 2943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11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0 114 3552,'0'-5'442,"1"0"1,0 0 0,0 0-1,0 0 1,0 0-1,1 1 1,0-1-1,3-5 1,22-36 6642,-12 27-1788,-14 27-4378,-1 11 47,-31 193 2010,11-95-2011,19-105-708,1-8-200,0-1 0,0 1 0,0-1 0,-1 1 0,0-1 0,-1 6 0,21-37-190,13-14-11,3 2 0,57-53 0,93-60 683,-181 150-472,1 0 1,-1 0 0,1 0 0,0 0-1,8-3 1,-12 6-43,-1 0-1,1 0 0,0-1 1,0 1-1,0 0 1,0 0-1,-1 0 1,1 0-1,0 0 0,0 0 1,0 0-1,0 0 1,0 0-1,-1 0 1,1 1-1,0-1 0,0 0 1,0 1-1,-1-1 1,1 0-1,0 1 0,0-1 1,-1 1-1,1-1 1,0 1-1,-1 0 1,1-1-1,-1 1 0,1 0 1,0-1-1,-1 1 1,0 0-1,1-1 1,-1 1-1,1 0 0,-1 0 1,0 0-1,0-1 1,1 1-1,-1 2 0,1 1 43,-1 0 0,1 1 0,-1-1 0,0 0-1,0 1 1,0-1 0,-1 0 0,0 1 0,1-1-1,-4 6 1,-1 7 133,-11 19-1,15-34-181,-53 101 372,-4 9-1692,55-105 498,-1 2-1,-2 12 0,5-19 452,1-1 0,0 0 1,-1 0-1,1 1 0,0-1 0,0 0 0,0 1 0,0-1 0,0 0 0,0 0 1,0 1-1,0-1 0,0 0 0,1 1 0,-1-1 0,0 0 0,1 0 0,-1 1 1,1-1-1,0 0 0,-1 0 0,1 0 0,0 0 0,0 0 0,1 2 1,0-2 10,-1-1 0,0 0 0,1 1 0,-1-1 0,1 0 0,-1 1 0,1-1 0,-1 0 0,1 0 0,-1 0 0,1 0 0,-1-1 0,1 1 0,-1 0 0,1-1 0,-1 1 0,0-1 0,1 1 0,-1-1 0,0 0 1,3-1-1,4-1-1319,26-9-2003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12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2 716 9632,'-1'-1'883,"1"1"-756,0 0-1,0 0 0,0 0 0,0 0 1,0-1-1,-1 1 0,1 0 0,0 0 1,0 0-1,0 0 0,0-1 0,0 1 1,0 0-1,0 0 0,0 0 0,0-1 1,0 1-1,0 0 0,0 0 0,0 0 1,0-1-1,0 1 0,0 0 0,1 0 1,-1 0-1,0 0 0,0-1 0,0 1 1,0 0-1,8 0 3951,5 1-2340,-8-1-1469,1 0-1,-1 0 1,0 0 0,0-1 0,0 0 0,0 0-1,1 0 1,-1-1 0,-1 0 0,1 0 0,0 0-1,0-1 1,4-2 0,-1-1-98,-3 2-79,-1 1 0,1 0 0,-1-1 0,7-7 0,-10 10-80,0-1 0,0 1 0,0-1 0,-1 1 0,1-1-1,0 0 1,-1 1 0,1-1 0,-1 0 0,1 1 0,-1-1 0,0 0-1,0 0 1,0 1 0,0-1 0,0 0 0,0 0 0,0 1 0,-1-4 0,0 3 5,1 1 1,0-1-1,-1 0 1,0 1-1,1-1 0,-1 1 1,0-1-1,0 1 1,0 0-1,0-1 1,0 1-1,0 0 1,0 0-1,-3-2 1,3 2 17,0 1 1,0-1-1,0 1 1,0-1-1,0 1 1,0 0-1,0-1 1,0 1-1,0 0 1,0 0-1,-1 0 1,1 0-1,0 0 1,0 0-1,0 0 1,0 0-1,0 1 1,0-1-1,0 0 0,0 1 1,0-1-1,0 0 1,0 1-1,-1 0 1,-4 3 152,1 0-1,0-1 1,0 2-1,1-1 1,-8 10 0,7-9-59,2-1-32,0-1 1,1 1 0,-1-1-1,1 1 1,0 0-1,0 0 1,0 0-1,1 1 1,-1-1 0,1 0-1,0 1 1,0-1-1,1 0 1,-1 1-1,1-1 1,0 1 0,0-1-1,1 1 1,-1-1-1,1 1 1,0-1-1,3 9 1,-2-9-43,0 1 0,0-1 0,0 1 0,1-1 0,-1 0 0,1 0 0,0 0 0,1 0 0,-1-1-1,0 1 1,1-1 0,0 0 0,0 0 0,0 0 0,0-1 0,1 1 0,-1-1 0,0 0 0,1 0 0,0-1 0,5 2 0,3-1 13,-1 0-1,1-1 1,0-1 0,-1 0 0,1-1-1,17-3 1,74-21-358,-36 5 80,70-32 0,-111 40 193,36-23-1,-108 82-50,31-30 269,-19 28 1,28-37-159,0 0-1,0 1 1,1 0-1,0 0 1,-5 18-1,9-26-27,-1 0 0,1 0-1,0 1 1,0-1-1,0 0 1,0 1-1,0-1 1,0 0 0,0 0-1,0 1 1,0-1-1,1 0 1,-1 1-1,0-1 1,1 0 0,0 2-1,0-2-1,-1 0 1,1-1-1,0 1 0,-1-1 0,1 1 1,0-1-1,-1 1 0,1-1 0,0 1 0,0-1 1,-1 0-1,1 1 0,0-1 0,0 0 1,0 0-1,0 1 0,0-1 0,1 0 0,3 0-13,-1-1 0,1 1 0,-1-1 0,1 0-1,-1 0 1,1 0 0,7-4 0,-1 0-95,-1-1 0,0 0 0,0-1 0,9-7 1,38-36-495,-39 34 491,45-47 168,-63 62-62,0 1 1,1 0-1,-1-1 0,0 1 1,1 0-1,-1-1 1,0 1-1,1 0 0,-1-1 1,1 1-1,-1 0 0,1 0 1,-1 0-1,0-1 0,1 1 1,-1 0-1,1 0 0,-1 0 1,1 0-1,0 0 0,-1 0-1,1 0-1,-1 1 0,0-1 0,0 0 0,0 0 0,1 1 0,-1-1 0,0 0 0,0 0 0,0 1 0,0-1 0,0 0 0,0 1 0,0-1 0,1 0 0,-1 1 0,0-1 1,0 0-1,0 0 0,0 1 0,0-1 0,0 0 0,-1 1 0,-4 26 191,3-22-129,-1 12 82,1-1 1,0 1 0,1 18-1,1-26-103,0 1-1,1 0 1,1 0-1,-1 0 1,1 0 0,5 11-1,-6-19-29,-1 0 0,1-1 1,-1 1-1,1-1 0,0 1 0,0-1 0,0 0 0,-1 1 0,2-1 1,-1 0-1,0 0 0,0 1 0,0-1 0,0 0 0,1 0 1,-1 0-1,0 0 0,1-1 0,-1 1 0,1 0 0,2 0 0,-1-1-7,0 0 0,-1 0 0,1 0 0,-1 0 0,1-1 0,0 1 0,-1-1 0,1 0 0,-1 0-1,0 0 1,1 0 0,-1 0 0,4-3 0,17-11-118,23-19 0,1-1-121,-42 31 210,29-18-109,-1-2-1,-1-1 0,43-45 0,-37 25-124,-2-1-1,-3-3 0,48-88 1,16-62-308,-9 18 857,-84 174-216,-3 5-69,1 0 1,-1 0-1,0-1 0,0 1 0,0 0 1,-1 0-1,1 0 0,-1-1 0,1-3 0,-1 5-16,-3 3-4,-1 2 10,0 1-1,0 0 0,1 0 1,-1 0-1,1 0 0,0 0 1,-3 10-1,-29 72 130,-27 105 0,29-85-24,23-76-59,-31 106 258,35-113-264,1 1 1,1 0-1,0 38 1,4-57 11,1 1 0,0-1 0,2 9 0,1 0-3075,-3 1-7757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12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9 180 12288,'-8'-36'5567,"26"-4"-4831,-5 20 1920,9 8-1600,19-11 864,8 6-1152,14 1 64,0 9-480,-5-1-224,2 8-64,-15 0-704,-6 8 352,-7-1-1792,0 1 1152,-11 9-3520,-3-1 2465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13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0 336 9984,'0'0'3205,"1"-2"-1941,1-3-720,0 0 0,1 1 0,0-1 0,0 0 0,0 1 0,1 0 0,0 0-1,7-8 1,-2 3-26,13-10 128,0 1 0,1 1 1,1 1-1,1 1 0,37-18 0,129-50 1311,-68 32 33,-73 26-1052,-82 78-244,21-37-617,0 1 1,2 1-1,0-1 1,1 1-1,-8 25 0,14-35-18,-1 0-1,1 1 0,1-1 0,-1 1 1,2-1-1,-1 1 0,1 0 1,0-1-1,1 1 0,0 0 0,0-1 1,1 0-1,0 1 0,6 13 0,-6-18-39,0-1 0,0 0 0,0 1 0,0-1 0,1 0-1,-1 0 1,1-1 0,0 1 0,0-1 0,0 1 0,0-1 0,0 0-1,0 0 1,1 0 0,-1 0 0,1-1 0,-1 0 0,1 1-1,0-1 1,-1 0 0,1-1 0,0 1 0,0-1 0,0 0-1,-1 0 1,1 0 0,0 0 0,0 0 0,7-3 0,-2 0-41,-1 0 0,0 0 0,0-1 0,0 0 0,0 0 0,0-1 0,7-7 0,47-44-519,-27 23 335,133-109-413,-159 133 667,-9 9-48,0 0 0,0 0 0,0 0 0,0-1 0,0 1 1,0 0-1,0 0 0,0 0 0,0 0 0,0 0 0,0-1 0,0 1 0,0 0 0,0 0 0,0 0 0,0 0 0,0 0 0,0-1 0,0 1 0,0 0 0,0 0 0,0 0 0,0 0 1,0 0-1,0-1 0,0 1 0,-1 0 0,1 0 0,0 0 0,0 0 0,0 0 0,0 0 0,0 0 0,0 0 0,0 0 0,-1-1 0,1 1 0,0 0 0,-1 0 6,-1 0-1,1 0 1,-1 0 0,1 0-1,0 0 1,-1 0-1,1 0 1,-1 0 0,1 0-1,0 1 1,-1-1-1,1 1 1,-2 0-1,-4 3 27,0-1 0,1 1-1,0 0 1,0 1 0,0-1-1,0 1 1,1 0 0,-1 1-1,1 0 1,1-1 0,-1 1-1,1 1 1,-6 10 0,6-7 30,-1 0 0,1 0 0,1 0 0,0 0 0,0 1 1,1 0-1,0-1 0,0 21 0,2-26-23,1-1-1,-1 0 1,1 0-1,-1 0 1,1 0-1,1 0 1,-1 0-1,0 0 1,1 0-1,0 0 1,4 5-1,-5-7-24,0 0 0,0-1 1,1 1-1,-1-1 0,0 0 0,1 1 0,-1-1 0,1 0 0,0 0 0,-1 0 0,1 0 0,0 0 0,0 0 1,0 0-1,0-1 0,-1 1 0,1-1 0,0 1 0,0-1 0,0 0 0,0 0 0,0 0 0,0 0 0,0 0 1,0 0-1,4-1 0,4-2-60,-1-1 1,1 0-1,-1-1 1,1 1-1,-1-2 1,-1 1 0,14-12-1,52-51-742,-73 66 776,101-111-718,-101 113 728,0-2-18,1 0 1,-1 0-1,0 0 1,1 0-1,-1 0 1,1-5-1,-1 7 12,-1-1-1,0 0 1,0 0-1,0 1 0,0-1 1,0 0-1,0 1 1,0-1-1,0 0 0,0 0 1,-1 1-1,1-1 1,0 0-1,0 1 1,-1-1-1,1 0 0,0 1 1,-1-1-1,1 0 1,-1 1-1,1-1 0,-1 1 1,1-1-1,-1 1 1,1-1-1,-1 1 0,1-1 1,-1 1-1,0 0 1,0-1-1,-5-2-19,1 1 0,-1-1 0,0 1 0,0 1-1,-1-1 1,1 1 0,0 0 0,-7 0 0,-4 0 93,-32 2 0,-30 7 543,235-14-310,-51 0-142,-64 5-22,-10-1 98,1 1 1,-1 2-1,1 1 0,41 8 1,-69-9-212,0 0-1,-1 0 1,1 0 0,-1 0 0,1 1 0,-1 0-1,0 0 1,1 0 0,-1 0 0,0 0 0,0 1-1,-1-1 1,1 1 0,0 0 0,-1 0 0,0-1 0,1 2-1,-1-1 1,-1 0 0,1 0 0,0 1 0,-1-1-1,0 1 1,1-1 0,-1 1 0,-1 0 0,1-1 0,0 1-1,-1 0 1,0 5 0,-1 12 48,0 0 1,-1 0-1,-2 0 0,-9 33 1,0 5-22,12-58-48,1 1 1,0 0-1,-1-1 0,1 1 1,0 0-1,0 0 1,0-1-1,0 1 0,0 0 1,1-1-1,-1 1 1,0 0-1,2 2 0,-2-4 0,0 0 0,1 1 0,-1-1 0,0 0 0,0 0 0,1 1 0,-1-1 0,0 0 0,1 0 0,-1 0 0,0 1 0,1-1 0,-1 0 0,0 0 0,1 0 0,-1 0 0,0 0 0,1 0 0,-1 0 0,0 0 0,1 0 0,-1 0 0,1 0 0,-1 0 0,17-7 0,52-39-37,104-54-288,-128 77 383,1 2 1,50-16-1,-91 36-42,0-1-1,0 1 1,0 0-1,0 0 1,0 0-1,0 1 1,0-1 0,0 1-1,6 1 1,-9 0-12,0-1 1,0 1 0,0 0 0,0 0 0,0 0 0,0 0 0,0 0 0,-1 0 0,1 0-1,0 1 1,-1-1 0,1 1 0,-1-1 0,1 1 0,-1 0 0,0-1 0,0 1-1,0 0 1,0 0 0,0 0 0,0 0 0,0 0 0,-1 0 0,1 2 0,7 26-15,-2 0 1,-1 1 0,1 35 0,-5-37-2,2 0 0,1-1 0,1 1 1,13 38-1,-16-62 3,0 0-1,0-1 1,1 1-1,-1-1 1,1 0-1,0 0 1,0 0 0,0 0-1,7 7 1,-8-10-68,0 0 0,-1 0 1,1 0-1,0 0 1,0 0-1,0 0 0,0 0 1,0-1-1,0 1 0,0 0 1,0-1-1,0 0 0,0 0 1,0 1-1,0-1 0,0 0 1,0 0-1,0-1 0,0 1 1,0 0-1,0-1 0,0 1 1,0-1-1,0 0 0,0 0 1,0 0-1,2-1 0,4-3-871,0-1-1,0 1 0,-1-1 0,0-1 0,11-12 0,25-38-4955,-42 56 5776,43-61-3904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19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409 648 4800,'-15'-4'1557,"14"3"-1517,1 1 0,0 0-1,-1 0 1,1-1 0,-1 1 0,1 0 0,0-1-1,-1 1 1,1 0 0,0-1 0,-1 1-1,1-1 1,0 1 0,0 0 0,-1-1-1,1 1 1,0-1 0,0 1 0,0-1 0,0 1-1,0-1 1,-1 1 0,1-1 0,0 0-1,0 0 146,-1 0 286,0 0 0,0-1 0,0 1 0,0-1-1,0 1 1,0 0 0,-1 0 0,1 0 0,-1 0 0,-2-2 0,-1 1 257,-1-1-1,0 1 1,-10-3-1,5 2 105,3 1-513,-1 0-1,0 0 1,1 1-1,-1 1 1,0-1 0,0 1-1,0 1 1,0-1-1,0 1 1,-14 4-1,9 0-31,0 0-1,0 0 0,1 1 0,0 1 0,-22 15 0,22-14-118,1 1 0,1 0-1,-1 1 1,2 0-1,-12 15 1,18-20-124,0 0 0,1 0-1,0 1 1,0-1 0,0 1 0,1 0 0,-1 0-1,1 0 1,1 0 0,0 1 0,-1-1 0,2 0 0,-1 1-1,1-1 1,0 7 0,1-4 53,0-1 1,1 1-1,0-1 0,0 1 0,1-1 1,0 0-1,0 0 0,1 0 0,0 0 1,10 13-1,-13-19-76,1 0 0,0 0 0,0 1 0,0-1 0,0 0 1,0-1-1,0 1 0,1 0 0,-1-1 0,0 1 0,1-1 0,-1 1 0,1-1 0,0 0 0,-1 0 1,1-1-1,0 1 0,0 0 0,0-1 0,-1 0 0,1 0 0,0 1 0,0-2 0,0 1 0,0 0 0,-1-1 1,1 1-1,0-1 0,0 0 0,-1 0 0,1 0 0,0 0 0,-1 0 0,1 0 0,-1-1 0,3-1 1,12-11-32,0 0 0,-1-1 1,-1-1-1,22-29 1,-8 10-29,-14 18-27,-1-1 0,-1-1 0,-1 0 0,13-28 0,-5 7-20,-3 0-1,-2-1 1,-1-1 0,14-73-1,-2-56 270,-22 135-187,-2-1 1,-5-62-1,2 94 14,0-1 0,0 1 0,0 0 0,0-1 0,-3-6 0,3 11 0,0-1-1,0 1 1,1-1 0,-1 1 0,0 0 0,-1-1 0,1 1 0,0 0-1,0 0 1,0 0 0,-1-1 0,1 1 0,0 0 0,-1 1-1,1-1 1,-1 0 0,0 0 0,1 1 0,-1-1 0,-2 0 0,1 1 0,1 0 1,-1-1-1,0 1 1,0 0 0,1 1-1,-1-1 1,0 0-1,1 1 1,-1 0 0,0 0-1,1 0 1,-1 0-1,1 0 1,-1 0 0,1 0-1,-1 1 1,1-1 0,-3 4-1,-1 0 9,1 0-1,0 0 1,0 1-1,1-1 1,-1 1-1,-6 13 1,0 5 70,0 1-1,2 1 1,0-1 0,-7 46-1,-7 112 583,22-164-562,0 1 1,1-1-1,2 0 1,-1 0-1,2 0 1,1 0-1,11 34 1,-12-44-75,1 0-1,1 0 1,-1 0 0,1-1 0,0 0 0,1 0 0,0 0 0,1-1 0,-1 0 0,1 0 0,1-1 0,-1 0 0,1 0 0,0 0 0,0-1 0,1-1 0,11 6-1,-4-4 48,1-1-1,-1 0 0,1-2 0,0 0 0,0 0 0,0-2 0,21 0 0,-26-1-71,1-1-1,0 0 1,0-1 0,-1-1-1,1 0 1,-1 0-1,0-1 1,0-1 0,0 0-1,13-8 1,-18 8-39,0-1 0,0 1-1,0-1 1,-1-1 0,0 1 0,0-1 0,0 0 0,-1-1 0,0 1 0,0-1-1,-1 0 1,0 0 0,-1 0 0,0-1 0,0 0 0,-1 1 0,0-1 0,0 0 0,-1 0-1,0 0 1,-1-13 0,1 20 13,-1 1 0,0 0 0,0-1 0,0 1 0,-1 0 0,1-1 0,0 1-1,0 0 1,-1 0 0,1-1 0,-1 1 0,1 0 0,-1 0 0,0-1 0,1 1 0,-1 0 0,0 0 0,-1-1 0,1 2 10,0-1 1,0 1 0,0 0 0,0-1 0,0 1 0,0 0 0,0 0 0,0 0 0,0 0 0,0 0 0,0 0 0,0 0 0,0 0 0,0 0 0,0 1 0,0-1 0,0 0 0,0 1 0,0-1 0,0 1 0,0-1-1,0 1 1,1-1 0,-1 1 0,0 0 0,0-1 0,-1 2 0,-13 11 64,0 0-1,1 2 0,0-1 1,1 2-1,1 0 1,-19 31-1,28-42-19,1 0 0,-1 1 0,1-1 0,0 1 0,0 0-1,1 0 1,0-1 0,0 1 0,0 0 0,0 0 0,1 0 0,1 8 0,-1-9 8,1 0 1,0 0-1,1-1 1,-1 1 0,1-1-1,0 1 1,0-1-1,0 1 1,1-1 0,-1 0-1,1 0 1,0-1-1,0 1 1,0 0 0,8 5-1,-9-7-21,1 0-1,0 0 1,0-1-1,1 1 1,-1-1-1,0 0 1,0 1-1,1-2 1,-1 1-1,1 0 1,-1-1-1,0 1 0,1-1 1,-1 0-1,1 0 1,-1 0-1,1-1 1,5-1-1,6-1 30,1-2 1,27-12-1,-27 11-35,243-87-170,-116 53 64,-122 35 16,-15 2 74,1 1 1,0 1-1,0 0 0,0 0 0,0 0 1,0 0-1,10 2 0,10-1-85,-20 0 80,-7 0 0,1 0-1,-1 0 1,0 0-1,0 0 1,0 0-1,0 0 1,0 0-1,0 0 1,0 0 0,0-1-1,0 1 1,0 0-1,0 0 1,0 0-1,0 0 1,0 0-1,0 0 1,0 0-1,0 0 1,0 0-1,0 0 1,0 0 0,0 0-1,0 0 1,0 0-1,0 0 1,0 0-1,0-1 1,0 1-1,0 0 1,0 0-1,0 0 1,0 0-1,0 0 1,0 0 0,0 0-1,0 0 1,0 0-1,0 0 1,0 0-1,0 0 1,0 0-1,0 0 1,0 0-1,0-1 1,0 1 0,0 0-1,0 0 1,0 0-1,0 0 1,0 0-1,0 0 1,0 0-1,0 0 1,0 0-1,0 0 1,-1 0-1,-1-1-30,0 1 0,-1-1 0,1 1-1,-1 0 1,1 0 0,-1 0 0,1 0-1,-1 0 1,1 0 0,-5 2 0,0-1-52,-16 2 36,0 2-1,-1 0 1,1 2 0,1 1 0,0 0-1,-28 16 1,43-21 57,0 2 0,0-1 0,1 1 0,-1 0 0,1 0 0,0 0 0,1 1 0,-1 0-1,-7 11 1,11-13 19,-1 0-1,1 0 0,0 0 0,0 0 1,0 1-1,1-1 0,0 1 0,-1-1 1,2 1-1,-1-1 0,0 1 1,1 0-1,0-1 0,0 1 0,0 0 1,1-1-1,0 6 0,0-7-2,0 0 0,0-1 0,1 1-1,-1-1 1,0 1 0,1-1 0,0 0 0,-1 1-1,1-1 1,0 0 0,0 0 0,0 0 0,1 0-1,-1-1 1,0 1 0,1-1 0,-1 1 0,1-1 0,-1 0-1,1 0 1,0 0 0,-1 0 0,1 0 0,0-1-1,4 1 1,3 0 33,0 0 0,0 0 0,1-1-1,-1-1 1,0 0 0,11-2 0,2-3-57,0 0 1,0-1 0,-1-2-1,37-19 1,-21 7-167,60-46 0,-37 13 6,-42 35-56,23-18-1,-17 14 106,3-3 133,-25 25-29,-1-1 0,0 1-1,1 0 1,-1 0 0,1 0-1,-1 0 1,1 0 0,-1 0-1,1 1 1,0 0-1,0-1 1,2 1 0,-4 0-8,1 0 1,-1 1-1,0-1 0,0 1 1,0-1-1,0 1 0,0-1 1,1 1-1,-1 0 1,0-1-1,0 1 0,-1 0 1,1 0-1,2 1 1,12 17 78,-11-13-77,26 37-8,-23-32 78,0 0 1,1 0-1,1 0 0,15 14 1,-9-11-41,1-1 0,1-1 0,21 13 1,-32-22 14,1 0 0,-1 0 1,1-1-1,0 0 0,0 0 0,0 0 1,0-1-1,0 0 0,0 0 1,0-1-1,0 0 0,14-2 0,-10 0 11,0-1-1,-1 0 0,1-1 0,13-6 1,-9 3-43,-10 5-2,0 0 0,1 0 0,-1-1 0,0 1 0,0-1 0,-1-1 0,1 1 0,-1-1 0,1 0 0,-1 0 0,0 0 0,4-6 0,37-72-245,-44 79 238,0 1-1,0-1 1,0 1 0,0-1-1,0 1 1,0-1 0,-1 0-1,1-2 1,-1 4 7,0 1 0,0-1-1,0 1 1,0 0 0,0-1 0,0 1-1,0-1 1,0 1 0,0 0-1,0-1 1,0 1 0,-1 0 0,1-1-1,0 1 1,0 0 0,0-1 0,0 1-1,-1 0 1,1-1 0,0 1 0,0 0-1,-1-1 1,1 1 0,-1 0 0,1 0-6,-1 0 0,0-1 0,1 1 1,-1 1-1,1-1 0,-1 0 1,0 0-1,1 0 0,-1 0 1,0 0-1,1 0 0,-1 1 1,0-1-1,1 0 0,-1 1 1,1-1-1,-1 0 0,1 1 0,-1-1 1,0 1-1,-3 3 14,0-1 0,1 1-1,-1 1 1,1-1 0,0 0 0,-5 10 0,-3 3 12,8-12-14,0 0 1,1 0-1,0 0 1,0 0-1,0 0 1,1 0-1,-1 0 0,1 1 1,0 5-1,0-8 15,1-1 0,0 1 0,0-1 0,0 1-1,0-1 1,1 1 0,-1-1 0,1 1 0,-1-1 0,1 1-1,0-1 1,0 0 0,0 1 0,0-1 0,1 0-1,-1 0 1,0 1 0,1-1 0,0 0 0,-1-1 0,4 4-1,-1-3 6,0 1-1,0-1 1,0 0-1,0 0 1,0-1-1,0 1 0,0-1 1,1 0-1,-1 0 1,0-1-1,1 1 1,-1-1-1,9 0 0,3-2 59,-1 0-1,25-7 0,-38 9-75,26-7 20,194-45 93,-179 43-27,0-2 0,73-29 1,-106 36-127,0 0 1,-1-1 0,0 0 0,0-1 0,-1 1-1,15-14 1,-22 18 29,-1 1 0,1 0 0,-1-1 0,1 1 0,-1-1-1,0 1 1,1 0 0,-1-1 0,1 1 0,-1-1 0,0 1 0,0-1 0,1 0 0,-1 1 0,0-1-1,0 1 1,0-1 0,1 1 0,-1-1 0,0 0 0,0 1 0,0-1 0,0 1 0,0-1 0,0 0-1,0 0 1,-1 1 1,0-1 0,1 1 1,-1-1-1,1 1 0,-1 0 0,0-1 0,1 1 0,-1 0 0,0 0 0,1 0 0,-1 0 0,0-1 0,1 1 0,-1 0 0,0 0 0,1 0 0,-1 0 1,-1 1-1,-5-1-18,-1 1 0,1 1 0,-9 2 1,-15 5-10,-58 28 0,78-32 57,1 0-1,0 1 1,1 1-1,-1 0 1,1 0-1,0 0 1,1 1-1,0 1 1,-7 10-1,13-17-15,0 0 0,1 1-1,0-1 1,-1 1 0,1-1 0,0 1 0,0-1-1,1 1 1,-1 0 0,1 0 0,-1-1-1,1 1 1,0 0 0,0 0 0,0 0 0,1 3-1,-1-4-9,1 0-1,-1 0 1,1-1-1,0 1 0,-1 0 1,1 0-1,0-1 1,1 1-1,-1 0 0,0-1 1,0 1-1,1-1 1,-1 1-1,1-1 0,-1 0 1,1 1-1,-1-1 1,1 0-1,0 0 0,0 0 1,-1-1-1,1 1 1,0 0-1,2 0 0,2 0-16,-1 0 0,1-1 0,0 0 0,-1 0 0,1 0 0,-1-1-1,1 0 1,-1 0 0,1 0 0,-1 0 0,1-1 0,-1 0 0,0 0 0,6-4-1,2-1-69,0 0-1,0-1 1,-1-1-1,14-12 1,-8 3-51,-1 0 1,21-30 0,-36 44 121,-2 4 13,0 0-1,0 0 1,0 0 0,0 0 0,0 0 0,0 0 0,0 0 0,0 0 0,0 0-1,0 0 1,0 0 0,0 0 0,0 0 0,0 0 0,0 0 0,0 0-1,1-1 1,-1 1 0,0 0 0,0 0 0,0 0 0,0 0 0,0 0-1,0 0 1,0 0 0,0 0 0,0 0 0,0 0 0,0 0 0,0 0 0,0 0-1,0 0 1,0 0 0,1 0 0,-1 0 0,0 0 0,0 0 0,0 0-1,0 0 1,0 0 0,0 0 0,0 0 0,0 0 0,0 0 0,0 0 0,0 0-1,0 0 1,0 0 0,0 0 0,0 1 0,0-1 0,0 0 0,1 0-1,-1 0 1,0 0 0,0 0 0,0 0 0,0 0 0,0 0 0,0 0 0,0 0-1,0 0 1,1 8-28,-2 20-58,1 0 6,1-19 151,0 1 1,1-1-1,0 0 0,1 0 0,0-1 1,0 1-1,1 0 0,0-1 1,0 0-1,9 12 0,-13-20-65,1 1-1,-1-1 1,0 0 0,1 1-1,-1-1 1,1 0 0,-1 1-1,0-1 1,1 0 0,-1 0-1,1 0 1,-1 1 0,1-1-1,-1 0 1,1 0 0,-1 0-1,1 0 1,-1 0 0,1 0-1,-1 0 1,1 0 0,-1 0-1,1 0 1,0 0 0,15-7 217,13-16 98,-28 21-319,54-50 9,-3-3-1,71-96 1,-95 116-25,13-18 87,-23 31-83,-18 22 5,1 0 1,-1-1-1,0 1 1,1 0-1,-1-1 1,0 1-1,1 0 1,-1 0-1,0-1 1,1 1-1,-1 0 1,0 0-1,1 0 1,-1-1-1,1 1 1,-1 0-1,1 0 1,-1 0-1,0 0 1,1 0-1,-1 0 1,1 0-1,-1 0 1,1 0-1,-1 0 1,0 0-1,1 0 1,-1 0-1,1 0 1,-1 1-1,1-1 1,-1 0-1,0 0 1,1 0-1,-1 1 1,0-1-1,1 0 1,-1 0-1,0 1 1,1-1-1,-1 0 1,0 1-1,1-1 1,-1 0-1,0 1 1,0-1-1,0 1 1,1-1-1,-1 0 1,0 1-1,0-1 1,0 1-1,0-1 1,0 0-1,0 1 1,0 0-1,2 7 25,0 0 0,-1 0 0,0 0 0,-1 1 0,-1 13 0,-7 43 77,8-62-106,-5 24 220,-16 53-1,16-67-199,-1 0-1,-12 20 0,16-28-9,0-2-36,0 0-1,-1 0 0,1-1 0,-1 1 0,1 0 0,-1-1 1,0 0-1,0 0 0,0 0 0,0 0 0,0 0 1,0-1-1,-1 1 0,1-1 0,0 0 0,-1 0 1,-5 1-1,0-1-179,1 0 0,-1 0 0,1-1 0,-1 0 0,1 0 0,-13-3 0,20 3 163,-1-1 0,1 1 0,0 0 0,-1-1 0,1 0 0,-1 1 0,1-1 0,0 0 0,-2-1 0,3 2 48,0 0 1,0 0 0,1 0 0,-1 0-1,0 0 1,0 0 0,0 0-1,0 0 1,0 0 0,0 0-1,1 0 1,-1 0 0,0 0-1,0 0 1,0 0 0,0 0 0,0 0-1,0 0 1,0 0 0,1 0-1,-1-1 1,0 1 0,0 0-1,0 0 1,0 0 0,0 0-1,0 0 1,0 0 0,0 0 0,0 0-1,0-1 1,0 1 0,0 0-1,0 0 1,0 0 0,0 0-1,1 0 1,-1 0 0,0-1-1,0 1 1,0 0 0,0 0 0,-1 0-1,1 0 1,0 0 0,0 0-1,0-1 1,0 1 0,0 0-1,0 0 1,0 0 0,0 0 0,0 0-1,0 0 1,0 0 0,0-1-1,0 1 1,0 0 0,0 0-1,-1 0 1,1 0 0,37-1 369,1-2-1,43-10 1,76-23-109,-132 30-226,0-2 0,33-14 0,-49 18-26,0 0-1,-1-1 1,0 0-1,0 0 1,0-1 0,-1 0-1,0-1 1,0 1-1,10-14 1,-16 13-32,-1 7 24,-1 0-1,1 0 1,0 0-1,0 0 1,0-1-1,0 1 0,0 0 1,0 0-1,-1 0 1,1 0-1,0 0 1,0 0-1,0 0 1,0 0-1,-1 0 0,1 0 1,0 0-1,0 0 1,0 0-1,0 0 1,0 0-1,-1 0 0,1 0 1,0 0-1,0 0 1,0 0-1,0 0 1,-1 0-1,1 0 1,0 0-1,0 1 0,0-1 1,0 0-1,0 0 1,0 0-1,-1 0 1,1 0-1,0 0 0,0 0 1,0 1-1,-11 8-31,-9 13 3,17-18 50,0 1-1,0 0 1,0 0-1,0 0 1,-2 7 0,4-9 5,0 0 1,0 0-1,0 0 1,0 0-1,1 0 0,-1 0 1,1 0-1,0 0 1,0 0-1,0 0 1,1 0-1,0 5 1,0-4 45,0 0 1,1 0-1,-1 0 1,1 0-1,0 0 1,0-1 0,0 1-1,1-1 1,-1 1-1,1-1 1,5 6-1,-6-8-48,0 0 0,0 0 0,0 0 0,0 0 0,0 0 0,0 0 0,0 0 0,0-1 0,0 1 0,0-1 0,1 1 0,-1-1 0,0 0 0,0 0 1,0 0-1,1 0 0,-1 0 0,0-1 0,0 1 0,0-1 0,1 1 0,-1-1 0,0 0 0,2-1 0,13-7 3,-1 0 0,-1-1 0,27-23 1,-15 12-16,112-74-51,-138 94 45,0 0 0,0 0 1,0 0-1,1 1 0,-1-1 1,0 0-1,1 1 0,-1-1 1,0 1-1,1-1 0,-1 1 1,1 0-1,1-1 0,-3 1-2,1 1-1,-1-1 1,1 0-1,-1 0 1,0 0 0,1 0-1,-1 1 1,1-1-1,-1 0 1,0 0-1,1 1 1,-1-1-1,0 0 1,0 1-1,1-1 1,-1 0-1,0 1 1,0-1 0,1 0-1,-1 1 1,0-1-1,0 0 1,0 1-1,0-1 1,0 1-1,1-1 1,-1 0-1,0 1 1,0-1 0,0 1-1,0-1 1,0 1-1,0-1 1,0 0-1,0 1 1,-1-1-1,1 1 1,0-1-1,0 0 1,0 1-1,-1 0 1,-1 7-1,-1 1 0,0-1 0,0 0 0,-1 0 0,0-1 0,0 1 0,-1-1 0,0 0 0,-1 0 0,1 0 0,-1-1 0,0 0 0,-1 0 0,0 0 0,-11 6 0,17-10-1,0-1 0,-1 0 0,1 0-1,-1 0 1,1 0 0,-1 0 0,0 0 0,1 0 0,-1-1-1,0 1 1,1 0 0,-1-1 0,0 0 0,0 1 0,0-1-1,1 0 1,-1 0 0,0 0 0,0 0 0,0 0 0,0 0-1,-2-1 1,-2-1-87,2 1 2,10-1 138,7 0-28,0 1 0,0 0 1,-1 1-1,1 1 0,22 3 1,0 0-38,207 5-1784,-223-10-147,5-4-5280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05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177 913 9056,'-1'-1'204,"0"0"1,1-1 0,-1 1-1,1-1 1,-1 1 0,1-1-1,0 0 1,-1 1 0,1-1-1,0 1 1,0-1 0,0 0-1,0 1 1,0-1 0,1 1-1,-1-1 1,0 0 0,1 1-1,-1-1 1,1 1 0,0-1-1,-1 1 1,2-2 0,75-63 2787,-44 39-2579,0-2-1,-2-1 1,-2-1 0,28-37-1,95-184 660,-27 4 400,-72 124 224,-56 125-2079,-3 7 185,-23 51-175,1 1 257,-12 25 416,-77 124 1,20-73 178,-15 22 194,-60 154 243,67-110-429,103-198-482,0-1 1,0 1 0,0 0-1,0-1 1,-1 0 0,1 1 0,-1-1-1,0 0 1,0-1 0,0 1-1,-1 0 1,1-1 0,-7 4 0,10-6-11,-1 0 0,1 1 1,0-1-1,-1 0 0,1 0 1,0 0-1,0 0 0,-1 0 1,1 0-1,-1 1 0,1-1 1,0 0-1,-1 0 0,1 0 1,0 0-1,-1 0 0,1 0 1,0 0-1,-1-1 0,1 1 1,0 0-1,-1 0 0,1 0 1,0 0-1,-1 0 0,1 0 1,0-1-1,0 1 0,-1 0 1,1 0-1,0 0 0,-1-1 1,1 1-1,0 0 0,0-1 1,0 1-1,-1 0 0,1 0 1,0-1-1,-2-19-54,5-11-102,1 0 0,2 1-1,12-42 1,-15 64 135,-1 1 1,1-1-1,0 1 1,1 0 0,-1 0-1,1 0 1,1 0-1,-1 1 1,1 0-1,1 0 1,-1 0-1,9-7 1,-4 6 57,1 0 0,-1 0 0,1 1 0,1 0 0,-1 1 0,1 0 0,14-3 0,145-32-27,32-10 620,-190 45-605,0 0 1,-1 0-1,1-2 1,-1 1-1,0-2 1,-1 1-1,0-2 0,0 1 1,-1-2-1,0 1 1,0-1-1,-1-1 1,-1 0-1,0 0 1,0 0-1,-1-1 1,0-1-1,6-17 1,-10 23-12,0-3-4,1 0-1,-1-1 1,0 1-1,1-22 1,-4 31-7,1 1 1,-1 0-1,0 0 0,0-1 1,0 1-1,0 0 1,0-1-1,0 1 1,0 0-1,0-1 0,0 1 1,0 0-1,0 0 1,0-1-1,0 1 0,0 0 1,0-1-1,0 1 1,0 0-1,0-1 0,-1 1 1,1 0-1,0 0 1,0-1-1,0 1 0,0 0 1,-1 0-1,1 0 1,0-1-1,0 1 0,-1 0 1,1 0-1,0 0 1,0-1-1,-1 1 0,1 0 1,0 0-1,-9 9-164,-6 19-146,11-17 363,0-1 0,0 1-1,1 0 1,1 0 0,0 0-1,0 0 1,1 1 0,0-1-1,1 0 1,1 1 0,0-1-1,0 0 1,5 19 0,-5-28-19,-1-1 1,1 1 0,-1-1-1,1 0 1,0 1 0,-1-1-1,1 0 1,0 0-1,0 0 1,0 0 0,0 0-1,0 0 1,0 0 0,0 0-1,1 0 1,-1 0 0,0 0-1,0-1 1,1 1 0,-1 0-1,1-1 1,-1 1 0,0-1-1,1 0 1,-1 1 0,1-1-1,-1 0 1,1 0 0,-1 0-1,1 0 1,-1 0 0,0 0-1,3-1 1,4-1 28,0 0 0,0 0 0,0-1 0,12-6 0,-10 5-138,179-86-93,-169 80 176,-15 7-47,1 0 1,0 0-1,0 1 0,0 0 0,0 0 0,0 0 0,7-1 1,-15 5 20,0 0 0,0 1 1,0-1-1,0 0 0,0 1 1,1-1-1,-1 1 0,-1 4 1,-4 4 62,-9 10 50,12-17-66,0 0 0,1 0-1,0 1 1,0-1 0,0 1 0,0-1 0,1 1 0,0 0 0,0 0 0,0 0 0,1 0 0,-1 1 0,0 7 0,2-12-9,0 0 1,0-1-1,0 1 1,1-1-1,-1 1 1,0 0-1,0-1 1,1 1-1,-1-1 1,0 1-1,1-1 1,-1 1-1,0-1 1,1 1-1,-1-1 1,1 1-1,-1-1 1,1 1-1,-1-1 1,1 0-1,-1 1 1,1-1-1,-1 0 1,1 1-1,0-1 1,-1 0-1,1 0 1,0 0-1,-1 0 1,1 0-1,-1 1 1,1-1-1,0 0 1,-1 0-1,1-1 1,0 1-1,-1 0 1,1 0-1,-1 0 1,2-1-1,33-7 417,-31 7-455,47-17-252,83-43 0,-84 37 277,-48 23-15,2-1-59,0 0 1,0 0-1,1 1 1,5-2 0,-10 3 63,1 0 0,-1 0 0,1 0 0,-1 0 0,1-1 0,-1 1 0,1 0 0,-1 0 0,0 1 0,1-1 0,-1 0 0,1 0 1,-1 0-1,1 0 0,-1 0 0,0 0 0,1 1 0,-1-1 0,1 0 0,-1 0 0,0 0 0,1 1 0,-1-1 0,0 0 0,1 1 0,-1-1 0,0 0 0,1 1 1,-1-1-1,0 0 0,0 1 0,1-1 0,-1 1 0,0-1 0,0 0 0,0 1 0,0-1 0,0 1 0,1-1 0,-1 1 0,0-1 0,0 1 0,0-1 0,0 0 1,0 1-1,0-1 0,-1 1 0,1-1 0,0 1 0,0-1 0,0 1 0,0-1 0,0 0 0,-1 2 0,-1 5 13,1-5-1,1 0 0,-1 0 0,1 0 0,0 0 0,-1 0 0,1 0 0,0 0-1,0 0 1,0 0 0,0 0 0,1 3 0,-1-5 31,0 1 0,0-1 0,1 0 0,-1 1 0,0-1 0,0 0 0,0 1 0,0-1 0,0 0 0,0 0 0,0 1 0,1-1 0,-1 0 0,0 0 0,0 1 0,0-1 0,1 0 0,-1 0 0,0 0 0,0 1 0,1-1 0,-1 0 0,0 0 0,1 0 0,7-5 855,-7 4-998,6-6 138,-1 0-1,0-1 0,7-10 0,6-9 106,-8 14-84,16-22-449,-27 34 392,0 1 0,1 0-1,-1 0 1,0 0 0,0-1 0,0 1 0,0 0 0,0 0 0,1 0 0,-1-1 0,0 1-1,0 0 1,0 0 0,0 0 0,1 0 0,-1 0 0,0-1 0,0 1 0,1 0 0,-1 0-1,0 0 1,0 0 0,0 0 0,1 0 0,-1 0 0,0 0 0,0 0 0,1 0 0,-1 0 0,0 0-1,0 0 1,1 0 0,-1 0 0,0 0 0,0 0 0,1 0 0,-1 0 0,0 0 0,0 0-1,0 0 1,1 1 0,-1-1 0,0 0 0,0 0 0,0 0 0,1 0 0,-1 1 0,0-1-1,0 0 1,0 0 0,0 0 0,0 1 0,1-1 0,-1 0 0,0 1 0,13 7 81,-4-6-46,1 0-1,-1-1 1,1 0 0,-1-1-1,1 0 1,0 0 0,-1-1-1,10-2 1,7 0-45,-21 3-267,0-1 1,1 0 0,-1 0 0,0-1-1,11-4 1,-14 5-361,0 0 0,0 0 0,0 0 0,0 0 1,0-1-1,-1 1 0,1-1 0,0 1 0,1-4 0,-1 3-1089,-2 2 1513,0 0-1,1-1 1,-1 1 0,0 0 0,0 0-1,0-1 1,0 1 0,0 0 0,0-1 0,0 1-1,0 0 1,0-1 0,0 1 0,0 0 0,0-1-1,0 1 1,0 0 0,0-1 0,0 1 0,0 0-1,-1-1 1,1 1 0,0 0 0,0 0 0,0-1-1,-1 1 1,1-1-67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1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325 741 8480,'-8'-1'4596,"11"-1"-1939,11-7-844,4-8-1222,-1-1 1,-1 0-1,0-1 0,-1-1 0,-1 0 0,16-34 1,81-170 949,14-8 182,-112 208-1497,-8 16-26,0-1 0,-1 1 0,0-1 0,-1 0 0,0 0 0,3-13 0,-6 22-197,0-1 0,0 1 0,0 0-1,1-1 1,-1 1 0,0-1 0,0 1 0,0 0 0,0-1-1,0 1 1,-1 0 0,1-1 0,0 1 0,0 0 0,0-1-1,0 1 1,0-1 0,0 1 0,-1 0 0,1-1 0,0 1-1,0 0 1,-1-1 0,-6 4 69,-14 20 12,4 0-94,1 1-1,-13 27 0,-81 213 59,92-217-74,-147 322 559,111-274-158,-4-2 0,-79 97 0,101-143-277,-22 26 257,56-71-340,-6 8 78,8-10-96,0 0 0,0 0 0,0 0 1,0 0-1,0 0 0,0 0 0,1 0 1,-1 0-1,0 0 0,0 0 0,0 0 1,0 0-1,0 0 0,0 0 0,0 0 1,0 0-1,1 0 0,-1 0 0,0 0 1,0 0-1,0 0 0,0 0 0,0 0 1,0 0-1,0 0 0,0 1 0,0-1 1,1 0-1,-1 0 0,0 0 0,0 0 1,0 0-1,0 0 0,0 0 0,0 0 1,0 0-1,0 1 0,0-1 0,0 0 1,0 0-1,0 0 0,0 0 0,0 0 1,0 0-1,0 0 0,0 0 0,0 1 0,0-1 1,0 0-1,0 0 0,0 0 0,0 0 1,0 0-1,0 0 0,0 0 0,0 0 1,0 1-1,0-1 0,0 0 0,0 0 1,0 0-1,0 0 0,-1 0 0,1 0 1,0 0-1,0 0 0,0 0 0,2 0-12,0 0-1,0-1 1,0 0-1,0 1 1,-1-1-1,1 0 1,0 0-1,0 0 1,-1 0-1,2-1 1,23-18-73,43-43 0,24-36-65,-38 38 119,2 1-32,3 3 1,128-97-1,-78 81 178,80-57 618,-141 86 113,-56 51-798,1 0 1,0 0-1,0 1 0,-9 15 1,-7 10-6,22-33-40,-11 14 10,1 0 0,-8 17 0,15-27-10,1 0 1,1 0-1,-1 0 1,0 0-1,1 0 1,0 0-1,0 1 1,0-1-1,1 1 1,-1-1-1,1 0 1,0 1-1,0-1 1,2 6-1,-2-8 8,1 0 1,-1 0-1,1 0 0,0 0 1,0-1-1,0 1 0,0 0 1,0 0-1,1-1 0,-1 1 1,1 0-1,-1-1 0,1 0 1,-1 1-1,4 1 0,-2-1 19,0 0 0,1-1 0,0 1 0,-1-1 0,1 0 0,0 1 0,7 0 1,0-1 21,-1-1 0,1 0 0,0 0 1,0-1-1,13-3 0,8-4-109,0 0-1,0-3 0,-1 0 0,-1-2 0,0-2 1,0 0-1,-2-2 0,0-1 0,37-32 0,-56 41 9,-9 9 50,0 0 0,0 0 0,0 0 0,0 0 0,0 0 0,0 0 0,0 0 0,0 0 0,-1 0 0,1 0 0,0 0 1,0 0-1,0 0 0,0 0 0,0 1 0,0-1 0,0 0 0,0 0 0,0 0 0,0 0 0,0 0 0,0 0 0,0 0 0,0 0 0,0 0 0,0 0 0,0 0 0,-1 0 0,1 0 0,0 0 0,0 0 0,0 0 0,0 0 0,0-1 0,0 1 0,0 0 0,0 0 0,0 0 0,0 0 0,0 0 0,0 0 1,0 0-1,0 0 0,0 0 0,0 0 0,0 0 0,0 0 0,0 0 0,0 0 0,0 0 0,0 0 0,-1 0 0,1 0 0,0 0 0,0 0 0,0 0 0,0-1 0,0 1 0,0 0 0,0 0 0,0 0 0,0 0 0,0 0 0,-1 1-9,-1 0 0,0 0 0,0 0 0,1 1 0,-1-1 0,1 0 0,-1 1 0,1-1 0,-2 3 0,-1 2-5,-11 16 52,1-1-1,-16 36 1,28-53 14,0 0 0,1 1-1,0-1 1,0 1 0,0-1-1,0 1 1,1 0 0,0-1 0,0 10-1,1-12-26,-1 0-1,0-1 0,1 1 1,-1-1-1,1 1 0,-1 0 1,1-1-1,0 1 0,-1-1 1,1 1-1,0-1 0,0 0 1,0 1-1,0-1 0,0 0 0,1 0 1,-1 1-1,0-1 0,1 0 1,-1 0-1,0-1 0,1 1 1,-1 0-1,1 0 0,0-1 1,-1 1-1,1-1 0,-1 1 1,1-1-1,2 1 0,3-1-1,0 0-1,0 0 0,0-1 0,0 1 0,-1-2 0,1 1 0,0-1 1,8-3-1,3-2-151,28-15 0,-39 18 70,0 0 0,0 0 0,-1 0 0,1-1-1,-1 0 1,-1 0 0,1-1 0,-1 0 0,1 0-1,-2 0 1,1 0 0,-1-1 0,0 1 0,0-1 0,-1 0-1,0-1 1,0 1 0,2-9 0,-4 9 0,0 1 0,0 0 0,-1 0 1,1-1-1,-1 1 0,-1 0 0,1-1 1,-1 1-1,-1 0 0,1 0 0,-1 0 0,-3-9 1,3 12 55,1 0-1,-1 0 1,0 0 0,0 0 0,-1 0 0,1 0 0,-1 1 0,1-1 0,-1 1 0,0-1 0,0 1 0,0 0 0,0 0 0,0 1-1,0-1 1,-1 0 0,1 1 0,0 0 0,-1 0 0,1 0 0,-1 0 0,0 1 0,-5-1 0,2 1 49,-1 0 1,1 0 0,0 1-1,-1 0 1,1 1 0,0 0-1,0 0 1,0 0 0,0 1-1,0 0 1,1 0 0,-1 0-1,1 1 1,0 0 0,-10 9-1,10-6 194,11-5 135,12-3 24,192-53 113,12-3-214,-215 56-277,0 0 0,-1 1 0,1-1 0,0 1 0,0 0 0,-1 1 0,1-1 0,0 1 0,0 0 0,7 3 0,-10-3-6,0 1 0,0-1 0,0 0-1,-1 1 1,1-1 0,-1 1 0,1 0-1,-1 0 1,0 0 0,1 0 0,-1 1 0,0-1-1,-1 0 1,1 1 0,0 0 0,-1-1-1,1 1 1,-1 0 0,0 0 0,0-1 0,1 5-1,0 0 22,-1 1-1,0 0 1,-1-1-1,0 1 0,0 0 1,-1 0-1,-1 10 0,-16 54 197,8-38-55,10-34-174,0 1-1,0-1 1,0 0-1,0 0 1,0 0-1,0 0 1,0 0-1,0 0 1,0 0-1,0 1 0,0-1 1,0 0-1,0 0 1,0 0-1,0 0 1,0 0-1,0 0 1,0 0-1,0 0 1,0 0-1,0 1 1,1-1-1,-1 0 0,0 0 1,0 0-1,0 0 1,0 0-1,0 0 1,0 0-1,0 0 1,0 0-1,0 0 1,1 0-1,-1 0 1,0 0-1,0 0 1,0 0-1,0 0 0,0 0 1,0 0-1,0 0 1,1 0-1,-1 0 1,0 0-1,0 0 1,0 0-1,0 0 1,0 0-1,0 0 1,0 0-1,0 0 1,1 0-1,-1 0 0,0 0 1,0 0-1,0 0 1,0 0-1,0 0 1,0 0-1,0 0 1,0-1-1,0 1 1,0 0-1,1 0 1,12-8 37,17-14 15,-28 20-52,25-18-1,39-22 0,-51 34 0,0 0 0,1 1 0,0 1 0,23-6 0,-36 11 0,0 1 0,0-1 0,0 1 0,0-1 0,1 1 0,-1 0 0,0 0 0,0 1 0,0-1 0,1 1 0,-1-1 0,5 3 0,-6-2 0,-1 0 0,1 0 0,-1-1 0,0 1 0,1 1 0,-1-1 0,0 0 0,0 0 0,0 0 0,0 1 0,0-1 0,0 0 0,0 1 0,0-1 0,-1 1 0,1-1 0,-1 1 0,1 0 0,-1-1 0,1 1 0,-1-1 0,0 1 0,0 0 0,0-1 0,0 4 0,0 3 0,-1 0 0,-1 0 0,-2 10 0,2-11 0,1 1 0,-1 0 0,1 8 0,1-16 0,0 1 0,0-1 0,0 1 0,0-1 0,0 1 0,0 0 0,1-1 0,-1 1 0,0-1 0,0 1 0,1-1 0,-1 1 0,0-1 0,1 1 0,-1-1 0,0 1 0,1-1 0,-1 0 0,1 1 0,-1-1 0,0 0 0,1 1 0,-1-1 0,1 0 0,-1 1 0,1-1 0,0 0 0,-1 0 0,1 0 0,-1 0 0,1 1 0,-1-1 0,1 0 0,-1 0 0,1 0 0,0 0 0,-1 0 0,1 0 0,-1 0 0,1-1 0,28-5 0,-23 5 0,55-20-19,-37 13-3,35-9 0,-52 15 21,1 1 1,0 0-1,-1 0 0,1 1 1,0 0-1,-1 0 1,1 1-1,0 0 0,7 2 1,-10-1 20,1 0 1,-1 0 0,0 1 0,0 0 0,0-1-1,-1 1 1,1 1 0,-1-1 0,1 1 0,-1 0-1,0 0 1,4 5 0,1 4-823,0 0 0,0 1-1,7 16 1,-12-23-1726,6-2-5381,3-2 2763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2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292 94 4160,'-24'-7'2034,"12"6"1478,7-3 611,0-1-1350,0 3-2325,0 0 0,0 0 0,0 1 0,0 0 0,-1 0 0,1 0 0,0 1 0,0 0 0,-1 0 0,1 0 0,0 0 0,0 1 0,-1 0 0,1 0 0,-8 3 0,7-2-320,0 0 1,0 1-1,0-1 0,1 1 1,-1 0-1,1 1 1,0-1-1,0 1 0,0 0 1,0 0-1,1 1 0,-1 0 1,-4 7-1,-2 3 52,1 1 0,1 1 0,1-1-1,0 2 1,2-1 0,-7 23 0,9-26-32,1 1 0,1 0 0,1 0 0,-1-1 1,2 1-1,0 0 0,1 0 0,4 18 0,-4-27-100,0-1 1,0 1-1,1-1 0,0 0 0,0 0 1,0 0-1,1 0 0,0 0 0,0 0 1,0-1-1,0 1 0,1-1 0,-1 0 1,1 0-1,0 0 0,1 0 0,-1-1 0,0 0 1,1 0-1,0 0 0,9 4 0,6 0 17,0-1 0,1 0 0,-1-2-1,1 0 1,0-2 0,0 0 0,0-1 0,0-1-1,0-1 1,0-1 0,0-1 0,-1-1-1,39-11 1,-46 10-66,1 0 0,-1 0 0,0-1 1,0-1-1,-1 0 0,0-1 0,0 0 0,-1-1 0,0 0 0,0-1 0,16-20 0,-13 12 2,-2-1 0,0 0 0,-1 0 0,13-32 0,-17 33 52,0 1 1,-2-1-1,0 0 1,-1 0-1,3-33 1,-7 42-47,0 1 1,0-1 0,-1 1-1,0-1 1,-1 1-1,-4-14 1,5 18-11,0 1 0,-1-1 1,1 1-1,-1-1 0,0 1 0,0 0 0,-1 0 0,1 0 1,-1 0-1,1 0 0,-1 0 0,0 1 0,0-1 1,0 1-1,0 0 0,-6-3 0,-3 0-50,-1 0-1,1 1 1,-1 1 0,0 0-1,0 0 1,0 2 0,0-1-1,-23 2 1,26 0-340,0 1 0,1 0 0,-1 1 0,1 0 0,0 0 0,-1 1 0,1 1 0,0-1 0,1 1 0,-1 1 0,1-1 0,-14 11 0,19-12-17,-1 1 0,1-1 1,0 1-1,0 0 0,0 0 1,0 0-1,1 1 0,0-1 0,0 1 1,0-1-1,0 1 0,1 0 0,-1-1 1,0 9-1,0 4-1047,1 0 0,2 30 1,-1-39 1103,2 20-776,1-1 0,11 47 0,-12-66 1182,-1-1 0,1 1 0,-1-1 0,-1 1-1,0-1 1,0 1 0,0 0 0,-2 7 0,1-10 138,0 0 0,-1 0 0,0 0 0,0-1 1,0 1-1,0 0 0,-1-1 0,1 0 0,-1 0 1,0 0-1,-1 0 0,1 0 0,-6 5 0,-73 54 3890,49-39-1965,-45 42-1,69-57-1670,0 1-1,1-1 1,0 2 0,1-1 0,0 1-1,0 0 1,1 0 0,-9 25 0,13-29-282,1 0 1,-1 0-1,1 0 1,0 0-1,1 0 1,0 0-1,0 0 1,0 0-1,1 1 1,2 9-1,-2-12-91,1-1 0,-1 0-1,0 0 1,1 0 0,0-1-1,0 1 1,0 0 0,0-1-1,1 1 1,-1-1 0,1 1-1,0-1 1,0 0 0,0-1-1,1 1 1,-1 0 0,1-1-1,-1 0 1,5 3-1,2-2-13,1 1 0,0-1 0,0-1 0,0 0-1,0 0 1,0-1 0,0-1 0,0 0-1,0 0 1,16-3 0,-5-1 0,0-1 1,0 0-1,0-2 1,24-11-1,-23 8 36,0-2-1,22-14 0,-34 18-54,1 0 0,-1-1-1,0-1 1,-1 0 0,10-12-1,-17 19-43,0-1 0,-1 0 0,1 0 0,-1 0 0,0 0 0,0 0 0,0 0 0,-1-1 0,1 1 0,-1 0 0,0-1 0,0 0 0,-1 1 0,1-1 0,-1 1 0,0-1 0,0 0-1,-2-8 1,0 6-103,0 0-1,-1 0 0,1 0 0,-2 0 1,1 0-1,-1 1 0,0 0 0,0 0 1,0 0-1,-1 0 0,0 1 1,-8-8-1,4 6 11,1 1 0,-2 0 0,1 0-1,-1 0 1,1 2 0,-2-1 0,1 1 0,-12-3 0,10 4-322,0 0 0,0 1 0,0 0 0,0 1 0,-1 1 0,1 0 0,-15 2 0,18-1-384,0 1 0,1 0 0,-1 0 0,1 1 0,0 0 0,0 0 0,0 1 0,0 0 0,0 0 0,-8 8-1,4-1-3104,10 1 1307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4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190 311 5728,'-4'-4'729,"4"4"-591,-1-1 1,1 1 0,-1-1 0,1 1 0,-1-1-1,1 1 1,-1-1 0,1 0 0,0 1-1,-1-1 1,1 0 0,0 1 0,-1-1-1,1 0 1,0 0 0,0 1 0,0-2-1,-1 16 3175,0 1-1,-3 17 1,-12 31 892,-33 65-4428,11-28 1162,-19 109-267,44-139-283,13-63-286,2-7 21,0-1-108,-1 0 0,0-1 0,0 1 1,0-1-1,0 1 0,0-1 1,0 1-1,1-4 0,28-61-56,-3-1 0,-3-1 0,25-113 0,10-112 584,-14 81 1094,-45 211-1624,1-1 75,-1-1 1,1 1-1,-1 0 1,1-1-1,0 1 1,0 0-1,0 0 1,0 0-1,0-1 1,1 1-1,1-2 0,-3 4-84,0 0-1,0 0 0,0 0 1,0 1-1,0-1 0,0 0 0,-1 0 1,1 0-1,0 0 0,0 0 0,0 0 1,0 0-1,0 0 0,0 1 0,0-1 1,0 0-1,0 0 0,0 0 1,0 0-1,0 0 0,0 0 0,0 0 1,0 1-1,0-1 0,0 0 0,0 0 1,0 0-1,0 0 0,0 0 0,0 0 1,1 0-1,-1 1 0,0-1 1,0 0-1,0 0 0,0 0 0,0 0 1,0 0-1,0 0 0,0 0 0,0 0 1,0 0-1,0 0 0,1 0 0,-1 0 1,0 0-1,0 1 0,0-1 0,0 0 1,0 0-1,0 0 0,0 0 1,1 0-1,-1 0 0,0 0 0,0 0 1,0 0-1,0 0 0,0 0 0,0 0 1,0 0-1,1 0 0,-1-1 0,0 1 1,0 0-1,0 0 0,0 0 1,0 0-1,0 0 0,-4 72 241,3 96-97,-1 17 158,2-178-286,-2 8 59,1-1 1,1 1-1,1 0 0,0 0 1,1-1-1,7 27 1,-9-40-78,0 0 0,0-1 0,1 1 0,-1 0 0,1 0 0,-1 0 0,0-1 0,1 1 0,-1 0 0,1 0 0,0-1 0,-1 1 0,1 0 0,0-1 0,-1 1 0,1-1 0,0 1 0,0-1 0,-1 1 0,3 0 0,-2-1-9,0 0 0,0 0 0,0-1 0,1 1 0,-1 0 0,0 0 0,0 0 0,0-1-1,0 1 1,1-1 0,-1 1 0,0-1 0,0 1 0,0-1 0,0 0 0,0 1 0,0-1-1,0 0 1,-1 0 0,2-1 0,8-7-68,-2-1 1,1 0-1,-1-1 0,12-20 1,112-206-476,-104 191 659,2 1-1,69-81 1,-96 123-74,1-1 1,-1 1-1,1 0 0,-1 1 1,6-4-1,-8 5-25,0 1-1,-1-1 1,1 1-1,-1 0 1,1-1-1,0 1 1,0 0-1,-1 0 1,1 0-1,0-1 1,-1 1-1,1 0 1,0 0-1,0 0 1,-1 0-1,1 0 1,0 0-1,-1 0 1,1 1-1,0-1 1,0 0-1,-1 0 1,1 0-1,0 1 1,-1-1-1,1 0 1,-1 1-1,1-1 1,0 1-1,-1-1 1,1 1-1,-1-1 1,1 1-1,-1-1 1,1 1-1,-1-1 1,1 1-1,-1 0 1,0-1-1,1 1 1,-1-1-1,0 1 1,0 0-1,1 1 1,2 8 71,-1 0 1,0 1 0,0-1-1,0 14 1,-1 49 69,-2-46-97,1 30 31,9 196 555,9-127-2400,-18-126 1802,2 10-1704,36-16-21906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4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0 115 11872,'3'0'7568,"7"-4"-3968,30-14-1665,-32 13-1821,0 0-1,0-1 1,12-12 0,-18 17-49,-1-1 0,1 0 0,0 0 0,-1 0 0,0 0 0,0 0 0,1 0 0,-1-1 0,0 1 0,-1 0 0,1 0 0,0-1 0,-1 1 0,1-1 0,-1 1 0,0 0 0,0-1 0,0 1 0,0-5 0,0 6-40,0 1 1,0-1 0,0 1-1,0 0 1,0-1 0,-1 1-1,1-1 1,0 1 0,0-1-1,0 1 1,0 0-1,-1-1 1,1 1 0,0-1-1,0 1 1,-1 0 0,1-1-1,0 1 1,-1 0 0,1-1-1,0 1 1,-1 0-1,1 0 1,0-1 0,-1 1-1,1 0 1,-1 0 0,1-1-1,-1 1 14,0 0 1,0 1-1,0-1 0,0 0 0,1 0 0,-1 0 0,0 0 1,0 1-1,1-1 0,-1 0 0,0 1 0,0-1 0,1 1 1,-2 0-1,-21 21 523,16-14-346,1 1-1,0-1 1,1 1-1,-1 0 1,2 1 0,-1-1-1,1 1 1,1 0-1,0 0 1,-2 12 0,4-18-183,0 1 1,1 0-1,-1 0 1,1-1-1,0 1 1,1 0 0,-1-1-1,1 1 1,0 0-1,0-1 1,0 1-1,1-1 1,-1 1 0,1-1-1,0 0 1,1 1-1,-1-1 1,1 0-1,0-1 1,-1 1-1,2 0 1,-1-1 0,0 0-1,8 6 1,-4-4-229,0-1 1,1 0 0,-1-1 0,1 1-1,0-1 1,0-1 0,1 0-1,-1 0 1,0 0 0,1-1-1,-1 0 1,0-1 0,1 0 0,12-2-1,3-1-1963,-1-2 0,0 0 0,42-16 0,-24 6-338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4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9 9792,'-9'-8'3803,"10"16"1007,2 5-2506,1 13-315,-2 35 0,0-10-1007,4 70 777,29 337 2199,-33-427-3726,-2-24-125,0 0 0,1 0 0,0-1 0,0 1 0,3 10 0,-4-17-102,0 0-1,0 0 0,0 1 0,0-1 0,0 0 1,0 0-1,1 0 0,-1 0 0,0 1 0,0-1 1,0 0-1,0 0 0,0 0 0,0 0 0,0 0 1,1 0-1,-1 0 0,0 1 0,0-1 0,0 0 1,0 0-1,1 0 0,-1 0 0,0 0 0,0 0 1,0 0-1,0 0 0,1 0 0,-1 0 0,0 0 1,0 0-1,0 0 0,0 0 0,1 0 0,-1 0 1,0 0-1,0 0 0,0 0 0,0 0 0,1 0 1,-1 0-1,0 0 0,0-1 0,0 1 0,1 0 1,7-8 84,35-60-249,109-145-336,56-90-3184,-148 217-368,-17 35-5562,-29 37 5685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5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34 5312,'-11'-10'1701,"11"10"-1563,-1-1 1,1 0-1,0 1 0,-1-1 1,1 0-1,0 1 0,-1-1 0,1 0 1,0 0-1,0 1 0,0-1 0,0 0 1,0 0-1,0 0 0,0 1 1,0-1-1,0 0 0,0 0 0,1 0 1,-2-7 5326,1 7-5290,0 1-1,-1 0 0,1 0 0,-1 0 1,1 0-1,0 0 0,-1 0 0,1 0 1,-1 0-1,1 0 0,0 0 1,-1 0-1,1 1 0,0-1 0,-1 0 1,1 0-1,0 0 0,-1 0 0,1 1 1,0-1-1,-1 0 0,1 0 1,0 0-1,-1 1 0,1-1 0,-11 8 541,0 0-1,1 0 0,0 1 1,0 0-1,1 1 0,1 0 1,-12 16-1,4 0-233,1 1 0,-14 34 0,-91 224 1668,112-263-1971,0 1 0,1 1 1,2-1-1,0 1 0,-1 29 1,5-40-131,1 1 0,1-1 0,0 0 0,1 0 1,0 0-1,1 0 0,0 0 0,1 0 0,0-1 1,13 24-1,-14-31-85,-1-1 0,1 0 0,0 0 0,1 0 1,-1 0-1,1-1 0,0 1 0,-1-1 0,1 0 1,1 0-1,-1 0 0,6 2 0,-3-2-172,0 0-1,1-1 1,0 1-1,-1-2 1,1 1-1,0-1 1,9 1-1,1-2-594,0-1-1,0-1 1,0 0-1,-1-1 0,1-1 1,21-7-1,-25 6-739,0 0 0,-1-1-1,1-1 1,-1 0 0,-1 0-1,17-14 1,2-2-1453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6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10 10048,'-38'-7'3232,"37"6"-3137,0 1 0,0 0 1,-1-1-1,1 1 1,0 0-1,0 0 1,-1 0-1,1 0 1,0 0-1,0 0 0,-1 0 1,1 0-1,0 1 1,0-1-1,0 0 1,-1 1-1,1-1 1,-1 1-1,-2 1 310,-6 3 2475,16-1-683,20 2 277,-18-5-2148,141 28 1818,-100-24-2144,182 17-1893,-191-20 1372,111 9-5244,-119-7 2991,-1 2 0,53 16 0,-80-21 2820,-1 0-1,1 0 0,0 1 1,-1 0-1,1 0 0,-1 0 1,0 0-1,1 0 0,-1 1 1,0-1-1,3 5 0,-4-5 306,-1 0 0,0 0 0,0 0-1,0 0 1,0 0 0,-1 0-1,1 0 1,0 0 0,-1 0 0,1 1-1,-1-1 1,0 0 0,0 0-1,0 1 1,0-1 0,0 0 0,-1 0-1,1 0 1,0 1 0,-2 2-1,1-2 25,0 0 0,1 0-1,-1 0 1,1 0 0,0-1-1,0 1 1,0 0 0,0 0-1,1 3 1,-1-5-268,1 1-1,-1-1 1,0 0-1,1 0 1,-1 0-1,1 0 1,-1 0-1,1 0 1,0 0 0,-1 0-1,1 0 1,0 0-1,0 0 1,-1 0-1,1 0 1,0 0-1,0-1 1,0 1 0,0 0-1,0-1 1,0 1-1,1-1 1,-1 1-1,2 0 1,3 0 76,1 0 0,0 0 0,0 0 0,0-1 0,0 0 1,0 0-1,0-1 0,8-1 0,7-3 270,24-10 0,-24 8 1,-4 2-218,-2 0 228,21-9 0,-33 13-401,0-1-1,0-1 0,-1 1 1,1 0-1,0-1 1,-1 0-1,0 0 0,1 0 1,-1 0-1,2-4 0,-4 6-43,0 0 0,-1-1 0,1 1-1,0 0 1,-1 0 0,1 0-1,-1-1 1,0 1 0,0 0-1,1-1 1,-1 1 0,0 0 0,0-1-1,0 1 1,0-1 0,0 1-1,0 0 1,-1-1 0,1 1-1,0 0 1,-1 0 0,1-1 0,-1 1-1,0 0 1,1 0 0,-1-1-1,0 1 1,1 0 0,-3-1-1,-1-3-48,0 0 0,-1 1 0,1 0 0,-11-7 0,3 4-491,0 0-1,-1 0 0,0 2 1,0-1-1,0 1 1,-1 1-1,0 1 0,0 0 1,-27-2-1,9 5-3012,15 5 581,16-4 2511,0-1 0,0 1 0,0-1 0,0 1 0,1-1-1,-1 1 1,0 0 0,0 0 0,1-1 0,-1 1-1,1 0 1,-1 0 0,1 0 0,-1 1 0,-1 13-3686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7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55 4384,'0'-1'64,"-1"1"1,1-1-1,0 0 1,0 1-1,-1-1 1,1 0-1,0 1 1,0-1-1,0 0 1,0 0-1,0 1 0,0-1 1,0 0-1,1 1 1,-1-1-1,0 0 1,0 1-1,0-1 1,1 0-1,-1 1 1,0-1-1,1 0 1,-1 1-1,0-1 0,1 1 1,-1-1-1,1 1 1,-1-1-1,1 1 1,-1-1-1,1 1 1,-1-1-1,1 1 1,0 0-1,-1-1 1,1 1-1,-1 0 1,2-1-1,0 0-13,5-3 1154,0 0 1,1 0-1,-1 1 0,1 0 1,0 0-1,0 0 0,0 1 0,0 1 1,0-1-1,0 2 0,0-1 1,16 1-1,-24 0-1112,1 0 0,-1 0 0,1 0 0,-1 0-1,0 0 1,1 1 0,-1-1 0,0 0 0,1 0 0,-1 0 0,0 0 0,1 1 0,-1-1 0,0 0 0,0 0-1,1 0 1,-1 1 0,0-1 0,1 0 0,-1 0 0,0 1 0,0-1 0,0 0 0,1 1 0,-1-1-1,0 0 1,0 1 0,0-1 0,0 0 0,0 1 0,0-1 0,0 1 0,0-1 0,0 0 0,0 1-1,-4 12 650,3-9-300,-40 94 1003,-61 107 1,100-202-1425,0 2-10,-2 2 61,0 1 0,0 0 0,1 0 0,-3 11 0,6-18-60,-1 0-1,1 1 1,0-1 0,0 0 0,-1 1 0,1-1-1,0 1 1,0-1 0,0 0 0,1 1 0,-1-1-1,0 0 1,0 1 0,1-1 0,-1 0 0,1 1-1,-1-1 1,1 0 0,-1 0 0,1 1 0,0-1-1,0 0 1,0 0 0,0 0 0,0 0 0,0 0-1,0 0 1,0 0 0,0 0 0,0 0-1,0-1 1,0 1 0,1 0 0,1 0 0,14 3 60,1 0 1,0-1-1,0-1 0,0 0 1,21-2-1,-11 1-53,152 11-134,-152-8 105,-1 1 0,0 1 0,1 1 0,35 16 0,-57-21 40,0 1 0,-1 0 0,1 0 1,-1 1-1,8 6 0,-11-8-11,0 0 0,0 0 0,0 1-1,0-1 1,-1 0 0,1 0 0,-1 1 0,0-1 0,1 1-1,-1-1 1,0 1 0,0 0 0,-1-1 0,2 5 0,-2 1 37,0-1 1,0 1-1,-1 0 1,0-1-1,0 1 1,0-1-1,-1 1 1,0-1 0,-1 0-1,0 0 1,0 0-1,0 0 1,-8 11-1,3-7-40,0-1 0,0 0-1,0 0 1,-2-1 0,1 0 0,-1-1-1,-13 9 1,14-12-80,0 0 1,-1 0-1,1-2 0,-1 1 0,0-1 1,0 0-1,0-1 0,0 0 1,-1-1-1,1 0 0,0 0 0,-18-2 1,7-1-275,-1-1 0,1-1 0,0-1 1,-39-14-1,27 5-1557,-54-32 1,71 37 1251,8 5-375,-1-1 1,1-1 0,0 1-1,0-1 1,1-1-1,0 1 1,0-1-1,-7-9 1,4-4-1596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7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72 193 11232,'-14'-10'1368,"10"7"-761,-1 0 1,1 0-1,0 0 1,0-1-1,-6-7 1,7 9-456,-14-16 677,16 17-659,1 0 1,-1-1 0,0 1-1,0 0 1,1 0 0,-1 0-1,1-1 1,-1 1 0,1 0-1,0-1 1,-1 1 0,1 0 0,0-1-1,0 1 1,0-1 0,0 1-1,0 0 1,0-1 0,1-1-1,1-1 116,-1 1 0,1 0 0,0 0 0,0 1 0,0-1 0,1 0 0,-1 1 0,1-1 0,-1 1 0,1 0 0,0 0 0,0 0 0,0 0-1,0 0 1,5-1 0,8-4 227,-1 1-1,19-4 0,21-3-398,0 2 0,1 2 0,80-1 0,-89 9-2430,1 3 1,60 10 0,-50 0-2778,-2 7 1637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7.7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13792,'10'1'7471,"57"2"-2121,-24-3-4837,88 0 2888,-44 0-3971,-13 0-4617,0 0-6447,-60 0 8322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06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28 153 9152,'-16'0'3037,"9"0"2187,9 0-4876,-1 1 1,1-1 0,-1 0-1,1 1 1,-1-1-1,1 1 1,-1-1 0,1 1-1,1 1 1,12 4 1285,-1-5-1113,0 0 1,-1-1-1,1 0 1,25-4 0,-25 2-336,11-1 72,0-1-1,-1-1 1,26-10-1,-38 11-167,-1 0-1,0-1 1,0 0-1,0-1 0,0-1 1,-1 1-1,0-2 0,10-9 1,-18 15-76,0 1 0,-1-1-1,1 0 1,-1 0 0,0 0 0,0 0 0,0 0 0,0 0 0,0 0 0,0 0-1,0 0 1,0-1 0,-1 1 0,1 0 0,-1 0 0,0-1 0,0 1-1,0 0 1,0-4 0,-1 4-23,1 1 0,-1-1 1,0 1-1,0-1 0,0 1 0,0 0 0,0-1 0,0 1 0,0 0 1,0 0-1,-1 0 0,1 0 0,0 0 0,-1 0 0,1 0 0,-1 0 1,1 1-1,-1-1 0,1 0 0,-1 1 0,1-1 0,-1 1 0,0 0 1,1 0-1,-4-1 0,-4 0-44,0 1 0,-18 0 0,4 2 164,-1 0 1,1 2-1,-1 0 0,1 2 1,0 1-1,1 0 1,0 2-1,-35 18 0,49-22-18,0 0-1,1 1 0,-12 11 0,16-13-32,-1-1-1,2 1 1,-1-1 0,0 1-1,1 0 1,-1 0 0,1 0-1,0 0 1,-1 5 0,2-6-18,1 0 1,-1 0-1,1 0 1,0 0-1,0 0 1,0 0-1,1 0 1,-1 0-1,1 0 1,0 0-1,0 0 1,0 0-1,0-1 1,0 1-1,0 0 1,1-1-1,-1 1 1,1-1-1,0 1 1,0-1-1,0 0 1,0 0-1,0 0 1,0 0-1,3 2 1,4 3 40,1 0 0,-1-1 1,2 0-1,-1-1 1,11 5-1,4-2-339,0 0 0,0-2 0,1 0 0,0-2 0,0-1 0,0-1 0,0-1 0,42-4 0,-62 3-634,0-1-1,0 0 1,0 0-1,9-4 1,-12 4 22,-1 0 0,0 0 0,0 0 1,1 0-1,-1 0 0,0-1 0,0 1 0,0-1 0,0 1 0,-1-1 1,1 0-1,0 0 0,1-3 0,5-6-2753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8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351 142 7552,'0'-36'2448,"0"35"-2398,0 0 0,0 1 0,0-1 0,0 0 0,0 0-1,0 1 1,0-1 0,0 0 0,0 1 0,1-1 0,-1 0 0,0 1 0,0-1 0,1 0 0,-1 1 0,1-1 0,-1 0 0,1 0 0,22-31 1342,8-8 4741,-25 29-4203,-4 5-607,-2 6-1280,0 0 0,0-1 0,0 1 0,0 0 0,0 0-1,0 0 1,0 0 0,0 0 0,0 0 0,0 0 0,0 0 0,0 0 0,0-1 0,0 1 0,0 0-1,-1 0 1,1 0 0,0 0 0,0 0 0,0 0 0,0 0 0,0 0 0,0 0 0,0 0 0,0 0 0,0 0-1,0 0 1,-1 0 0,1 0 0,0 0 0,0 0 0,0 0 0,0 0 0,0 0 0,0 0 0,0 0-1,0 0 1,-1 0 0,1 0 0,0 0 0,0 0 0,0 0 0,0 0 0,0 0 0,0 0 0,-4 1 193,0 1 0,1-1 0,-1 1 0,1 0 0,-1 0 0,1 0 0,0 0 1,0 1-1,0-1 0,-4 5 0,-24 25 497,2 1 1,-25 37 0,-49 81 484,92-135-1085,-10 15 72,1 1 0,2 1 1,1 1-1,2 0 0,-20 65 1,30-77-122,0 1 1,1 0-1,2 0 1,0 1-1,2-1 1,0 0-1,5 30 1,-4-41-82,1-1 0,1 0 0,0 0 0,0 0-1,1 0 1,1 0 0,0-1 0,0 0 0,1 0 0,0 0 0,1-1 0,0 0-1,0 0 1,1-1 0,0 0 0,18 14 0,-23-20-34,0 0 1,0 0-1,1 0 0,-1-1 1,1 1-1,-1-1 0,1 0 0,0 0 1,0 0-1,-1 0 0,1-1 1,0 1-1,0-1 0,0 0 1,4-1-1,-3 0-31,0 0 1,0 0-1,0-1 1,0 0-1,0 1 0,-1-2 1,1 1-1,-1-1 1,0 1-1,7-6 1,-3 0-65,0 0 1,0 0 0,0-1-1,-1 0 1,0-1 0,-1 1 0,0-1-1,-1 0 1,8-20 0,-8 17 59,-1 0 0,-1 0 0,0-1 1,-1 0-1,0 0 0,-1 0 0,0 1 1,-2-19-1,0 28 31,0-1 1,1 1-1,-2 0 1,1 0-1,0 0 1,-1 0-1,1 0 1,-1 0-1,0 0 1,-1 0-1,1 1 1,-1-1-1,1 1 1,-1 0-1,0 0 1,-6-5-1,5 5-41,0 1 0,0-1-1,-1 1 1,1 0 0,0 1-1,-1-1 1,1 1 0,-1 0-1,0 0 1,1 0 0,-1 0-1,0 1 1,0 0 0,1 0-1,-6 1 1,-1 0-454,1 1 0,0 0 0,1 1 0,-1 0 0,0 1 0,-17 8 0,21-8-204,0-1-1,1 1 1,-1 0 0,1 0-1,-1 0 1,2 1-1,-1 0 1,0 0 0,1 0-1,0 0 1,-6 10 0,-2 17-2338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9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238 161 5472,'-7'-20'1760,"7"19"-1594,0 0 1,-1 0 0,1 0-1,0 0 1,0 0-1,0 0 1,0-1 0,0 1-1,0 0 1,0 0-1,1 0 1,-1 0 0,0 0-1,1 0 1,-1 0-1,0 0 1,1 0 0,-1 0-1,1 0 1,0 0 0,-1 0-1,1 0 1,0 0-1,0 0 1,-1 0 0,3 0-1,-1-2 962,4-2 2253,-9 12-916,0 3-1575,-26 108 2469,-17 52-1395,-11-27-530,-22 107-234,67-210-1097,8-27-41,0-1-1,0 1 1,1 0-1,-1 24 1,5-31-16,1-9-50,3-12-50,-4 13 50,67-252 80,-28 97-56,-22 95 71,33-77 0,-33 100 74,1 0 0,2 2 0,26-36 0,-31 50-63,24-30 352,-36 48-336,1 0 0,-1 1 0,1-1 0,0 1 0,1 0-1,-1 0 1,8-3 0,-12 6-108,-1 1-1,0 0 1,1 0-1,-1 0 1,1-1 0,-1 1-1,0 0 1,1 0-1,-1 0 1,1 0-1,-1 0 1,1 0 0,-1 0-1,1 0 1,-1 0-1,0 0 1,1 0-1,-1 0 1,1 0 0,-1 0-1,1 1 1,-1-1-1,0 0 1,1 0-1,-1 0 1,1 1 0,-1-1-1,1 1 1,0-1-5,-1 1 1,1 0-1,-1 0 1,1 0-1,-1 0 1,1 1-1,-1-1 1,1 0-1,-1 0 1,0 0-1,0 2 1,1 6-3,-1-1 1,0 1-1,-2 9 0,-46 324 504,34-258-507,-2 23 100,14-88-13,1 1 0,1 0 0,3 26 0,-3-44-76,1 0 0,-1 0-1,1 0 1,-1 0 0,1 0 0,0 0-1,0 0 1,0 0 0,0 0 0,0 0-1,0 0 1,0 0 0,1-1 0,1 3-1,-2-3-6,1 0 0,-1 0 1,0-1-1,1 1 0,-1 0 0,0-1 0,1 1 0,-1-1 0,1 1 0,-1-1 0,1 1 0,0-1 0,-1 0 0,1 0 0,-1 0 0,1 0 0,-1 0 0,1 0 1,0-1-1,-1 1 0,4-1 0,4-2-23,0-1 0,0 0 0,0 0 0,-1-1 0,0 0 0,0-1-1,0 1 1,0-2 0,-1 1 0,7-8 0,2-4-55,0-1 0,-2-1-1,15-26 1,72-155-313,13-25 587,-114 225-191,13-18 138,-13 19-143,0 0-1,1-1 0,-1 1 1,0 0-1,0-1 0,0 1 1,1 0-1,-1 0 0,0-1 1,0 1-1,1 0 0,-1 0 1,0-1-1,0 1 0,1 0 0,-1 0 1,0 0-1,1-1 0,-1 1 1,0 0-1,1 0 0,-1 0 1,0 0-1,1 0 0,-1 0 1,0 0-1,1 0 0,-1 0 1,1 0-1,-1 0 0,0 0 1,1 0-1,-1 0 0,0 0 1,1 0-1,-1 0 0,0 0 0,1 1 1,-1-1-1,0 0 0,1 0 1,-1 1-1,2 2 10,0 1 0,-1-1 0,0 1-1,0-1 1,0 1 0,0 0 0,0 4 0,4 37 71,-3 45 171,-12 123 0,1-54 35,3 86-818,3-216-308,2-24 382,0-1 1,1 0-1,0 1 1,0-1-1,0 1 1,0-1 0,0 1-1,1-1 1,1 5-1,-2-9 349,0 1 0,0-1 0,0 0 0,0 1 0,0-1 0,1 0 1,-1 0-1,0 1 0,0-1 0,0 0 0,0 1 0,0-1 0,1 0 0,-1 0 0,0 1 0,0-1 0,1 0 0,-1 0 0,0 0 0,0 1 0,1-1 0,-1 0 0,0 0 0,0 0 0,1 0 0,-1 0 0,0 0 1,1 1-1,-1-1 0,8-7-3166,8-22-2331,-10 16 3848,0 4 464,0 1 0,1-1 0,0 1 1,0 0-1,17-13 0,13-4-1531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9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97 8480,'0'0'95,"-1"0"-1,1 0 1,0 0 0,0-1 0,0 1-1,0 0 1,0 0 0,-1 0 0,1 0-1,0 0 1,0 0 0,0 0 0,0 0-1,0 0 1,0-1 0,0 1 0,-1 0-1,1 0 1,0 0 0,0 0 0,0 0-1,0-1 1,0 1 0,0 0 0,0 0 0,0 0-1,0 0 1,0 0 0,0-1 0,0 1-1,0 0 1,0 0 0,0 0 0,0 0-1,0-1 1,0 1 0,0 0 0,0 0-1,7-3 1849,11 2 472,9 2-543,-1-1 0,1-1 0,27-6 0,-41 6-1497,1-2 1,23-7 0,-34 9-300,1 0 0,-1 0 1,0-1-1,1 1 0,-1-1 0,0 0 0,0 0 1,-1 0-1,1 0 0,0 0 0,-1-1 0,1 1 1,-1-1-1,0 0 0,4-6 0,-6 9-59,1-1 1,-1 1-1,0-1 0,0 0 0,1 1 1,-1-1-1,0 0 0,0 0 0,0 1 1,0-1-1,0 0 0,0 1 0,0-1 1,0 0-1,0 1 0,0-1 0,0 0 1,-1 0-1,1 1 0,0-1 0,0 0 1,-1 1-1,1-1 0,0 1 0,-1-1 1,1 0-1,-1 1 0,1-1 0,0 1 1,-1-1-1,0 1 0,1-1 0,-1 1 1,1 0-1,-1-1 0,1 1 0,-1 0 1,0-1-1,1 1 0,-2 0 0,0-1 71,-1 0-1,0 0 0,0 0 1,1 1-1,-1-1 0,0 1 1,0 0-1,-4 0 0,-15 2 223,1 1-1,0 1 0,0 1 1,0 0-1,1 2 0,0 0 1,0 2-1,0 0 0,-19 13 1,34-19-224,1 0 0,0 0 0,0 1 0,1-1 1,-1 1-1,1 0 0,0 0 0,0 0 0,0 1 0,0-1 0,1 1 1,0-1-1,-3 9 0,4-10-59,0 1 0,0 0 0,1-1 0,-1 1-1,1 0 1,0-1 0,0 1 0,1-1 0,-1 1 0,1 0 0,-1-1 0,1 1-1,1-1 1,-1 1 0,0-1 0,1 0 0,-1 1 0,1-1 0,3 5 0,0-3-36,0 1 1,-1-1-1,2 0 1,-1-1 0,1 1-1,-1-1 1,1 0-1,0 0 1,1-1-1,-1 0 1,0 0 0,1 0-1,0-1 1,13 3-1,-6-2-159,1-2-1,-1 1 0,0-2 1,0 0-1,1-1 1,19-3-1,-24 2-537,-1 0 0,1-1 0,-1 0 0,1-1-1,-1 0 1,-1 0 0,1-1 0,10-7 0,4-6-5280,31-29 1,-25 20 349,3 1 1695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30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27 11648,'-2'-4'9108,"7"20"-5851,5 23-1415,17 122 1899,5 34-1717,-5-26-1126,0 2-670,-23-145-278,2 14 17,-5-37 39,0-1 0,0 1 0,0 0 0,0 0 0,0-1 0,1 1 0,-1-1 0,1 1 1,0-1-1,3 4 0,-4-5-6,0 0 1,0 0-1,0-1 0,0 1 1,0 0-1,0-1 1,0 1-1,0-1 1,0 1-1,0-1 0,0 0 1,1 0-1,-1 1 1,0-1-1,0 0 1,0 0-1,0 0 0,1 0 1,-1 0-1,0 0 1,0 0-1,0-1 1,0 1-1,1 0 0,-1-1 1,0 1-1,0-1 1,0 1-1,1-2 1,3-1-13,-1 0 1,0 0 0,0 0 0,6-8 0,-9 10 6,38-44-17,32-50 1,-19 24 21,82-86 7,-61 75-179,93-112-2263,-96 110-1172,-1 4-3487,-31 37 3148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20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1568,'2'-9'13369,"9"-1"-12761,-6 6 423,10-3-216,-13 7-773,-1 0 1,0-1 0,1 1 0,-1-1-1,0 1 1,1-1 0,-1 0 0,0 1-1,3-3 1,0-1 136,1 1 0,0-1 1,0 1-1,8-4 0,-8 4-102,0 1 0,0-1 0,-1 0 0,1 0 0,-1 0 0,0-1 0,0 0 0,5-5 0,-9 9-68,0-1 0,0 1 0,0-1 0,1 1 0,-1-1 0,0 1 0,0 0 0,1-1 0,-1 1 0,0 0 0,1-1 0,-1 1 0,0 0 0,1-1 0,-1 1 0,1 0 0,-1-1 0,1 1 0,-1 0 0,0 0 0,1 0 0,-1-1 0,1 1 0,-1 0 0,1 0 0,-1 0 0,1 0 0,-1 0-1,1 0 1,-1 0 0,1 0 0,-1 0 0,1 0 0,-1 0 0,1 0 0,-1 1 0,1-1 0,1 1 68,-1 1-1,1 0 0,-1 0 1,0-1-1,1 1 0,-1 0 1,1 3-1,2 1-110,-1 1 260,1 1 0,-1 0 1,3 14-1,-4-15-82,0-1 0,0 1 1,1-1-1,0 1 0,4 7 0,-6-12-101,1 0 0,-1 1-1,0-1 1,1 0 0,0 0-1,-1 0 1,1 0 0,0-1-1,0 1 1,0 0 0,0-1-1,1 1 1,-1-1 0,0 0-1,1 0 1,-1 0 0,0 0-1,1 0 1,-1 0 0,1-1-1,0 1 1,-1-1 0,1 0-1,-1 0 1,1 0 0,0 0-1,-1 0 1,6-1 0,46-14 277,-53 15-380,0-1 1,0 1-1,0 0 1,0-1 0,0 1-1,0-1 1,0 1 0,0-1-1,0 1 1,0-1 0,0 0-1,-1 1 1,1-1-1,0 0 1,1-1 0,-2 1-371,1 0-1,-1 0 1,0 1 0,0-1 0,0 0 0,1 0 0,-1 0 0,0 0 0,0 0 0,0 1 0,0-1 0,0 0 0,-1 0-1,1 0 1,0 0 0,0 0 0,-1 1 0,1-1 0,-1-1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21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70 3328,'-2'-2'390,"0"1"0,-1-1 0,1 1 0,-1 0 0,1 0 0,-1 0 0,0 0 0,1 0-1,-1 1 1,0-1 0,0 1 0,0 0 0,1 0 0,-1 0 0,-5 0 0,3 0 837,-9 0 1229,-12 0 336,25 0-2732,0 0-1,0 0 1,0 0-1,0 0 1,0 1 0,0-1-1,0 0 1,0 1-1,0-1 1,0 1-1,0-1 1,0 1-1,0 0 1,0-1 0,1 1-1,-1 0 1,-1 1-1,-12 19 557,-10 24 0,21-39-542,1 0 0,0 0 0,0 0 0,1 0 0,-1 0 0,2 0 0,-1 1 0,0-1 0,1 0 0,0 0 1,1 1-1,0-1 0,0 0 0,0 0 0,0 0 0,4 8 0,0-4-73,0-1 0,0 0 0,1-1 1,14 16-1,-16-20 33,1 0 1,0 0 0,0 0-1,0-1 1,0 0-1,1 0 1,-1 0 0,1 0-1,11 3 1,-6-3 61,0 0 0,1-1-1,-1 0 1,17 0 0,-24-2-78,0 0 0,0 0 1,0-1-1,0 1 0,0-1 0,0 0 0,0 0 0,-1 0 0,1 0 0,0-1 0,-1 0 0,1 1 1,-1-1-1,1-1 0,-1 1 0,0 0 0,3-4 0,0-1 68,0 0 0,-1-1 0,0 1-1,0-1 1,-1 0 0,0 0 0,0-1 0,-1 1 0,4-18 0,-6 18 13,0 1 0,0 0 0,-1 0 0,0 0-1,-2-12 1,-7-35 257,7 46-275,0 0 1,-1 1-1,0 0 0,0 0 1,0 0-1,-1 0 0,-1 0 1,1 1-1,-1 0 0,0 0 1,-6-7-1,7 10-77,1 0 0,0 0-1,-1 0 1,0 0 0,1 1 0,-1-1-1,0 1 1,0 0 0,-1 0-1,1 1 1,0-1 0,-1 1 0,1 0-1,-1 0 1,1 0 0,-1 1-1,1-1 1,-1 1 0,-8 1 0,-5 2-114,15-3 46,-1 0-1,1 0 1,-1 1-1,0 0 1,1 0-1,0 0 0,-1 0 1,1 0-1,-1 1 1,1-1-1,0 1 0,0 0 1,-4 3-1,2 0-390,0 0-1,1 0 1,0 0-1,0 0 1,0 1-1,1 0 1,-4 7-1,4-6-444,1-1-1,0 0 1,0 0-1,1 1 1,0-1 0,0 1-1,0 10 1,4 10-1324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21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13 4480,'-5'-6'1863,"5"6"-1629,0-1 1,0 1-1,0 0 0,-1-1 0,1 1 0,0 0 0,0-1 0,-1 0 937,0 1-937,1 0 0,0-1 0,0 1 0,-1 0 0,1 0 0,0 0 1,-1-1-1,1 1 0,0 0 0,-1 0 0,1 0 0,0 0 0,-1 0 0,1 0 0,-1 0 0,1 0 1,0 0-1,-1 0 0,0 0 0,-1 1 148,0-1 1,0 1-1,0-1 0,0 1 1,0-1-1,0 0 0,-1 0 1,1 0-1,-2-1 1,0 1-173,1 0 1,0 0 0,0 0-1,-1 1 1,-5 0 0,2 2 130,-1 0 0,1 0 0,-1 1 0,-8 6 0,13-8-253,0 0 0,0 0 0,0 0 0,0 1 1,1-1-1,-1 1 0,1 0 0,-1 0 0,1 0 0,0 0 0,-3 6 0,5-6-76,-1-1 0,1 1 0,0-1 0,0 1 0,0 0 0,0-1 0,0 1 0,0-1 0,1 1 0,-1 0 0,1-1 0,0 1 0,0-1 0,0 0 0,0 1 0,0-1 0,1 0 0,-1 1 0,1-1 0,2 3 0,2 2 19,1 1-1,0-1 1,0 0 0,9 6 0,5 4 32,-9-7 41,21 13-1,-30-21-66,1 0-1,0 0 1,0 0-1,0 0 1,0-1-1,0 0 1,0 0-1,1 0 1,-1 0-1,6 0 1,-7-1-4,-1-1 0,0 1 1,1-1-1,-1 0 1,0 1-1,0-1 1,0 0-1,0 0 0,0-1 1,0 1-1,0 0 1,0-1-1,0 1 0,0-1 1,0 1-1,-1-1 1,1 0-1,-1 0 1,1 0-1,-1 0 0,0 0 1,0 0-1,0 0 1,1-3-1,1-1 32,-1-1 0,0 1 0,0-1 0,0 1 0,-1-1-1,0 0 1,0-7 0,-1 10-94,0 1 0,0 0 0,-1-1 0,0 1 0,1-1 0,-1 1 0,0 0 0,-1-1 0,1 1 0,0 0 0,-1 0 0,0 0 0,0 0 0,0 0 0,0 1 0,0-1 0,0 0 0,-1 1 0,1 0 0,-1-1 0,0 1 0,0 0 0,0 1 0,0-1 0,0 0 0,0 1 0,0 0 0,0-1 0,-1 1 0,1 1 0,0-1 0,-1 0 0,1 1 0,-1 0 0,1-1 0,-1 1 0,1 1 0,-1-1 0,1 0 0,-5 2 0,-49 9-3966,49-7-535,16-2-1238,5-2 2883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23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16 180 4384,'-9'-14'1424,"9"13"-1331,0 1 0,0-1 0,0 0 0,0 1 0,0-1 1,0 1-1,0-1 0,0 1 0,0-1 0,0 0 0,0 1 0,0-1 0,0 1 0,1-1 1,-1 1-1,0-1 0,0 1 0,1-1 0,-1 1 0,0-1 0,1 0 0,5-1 4525,-7 126 789,-7 60-3870,6-121-1162,-1 20 119,1-49-375,4-22 119,-2-12-226,0 0-1,0 0 1,0 0 0,0 0-1,0 0 1,0-1-1,0 1 1,0 0 0,0 0-1,0 0 1,0 0-1,0 0 1,0 0-1,0 0 1,0 0 0,0 0-1,0-1 1,0 1-1,0 0 1,0 0 0,0 0-1,0 0 1,0 0-1,1 0 1,-1 0-1,0 0 1,0 0 0,0 0-1,0 0 1,0 0-1,0 0 1,0 0 0,0 0-1,0-1 1,0 1-1,1 0 1,-1 0 0,0 0-1,0 0 1,0 0-1,0 0 1,0 0-1,0 0 1,0 0 0,0 0-1,0 0 1,1 1-1,-1-1 1,0 0 0,0 0-1,0 0 1,0 0-1,0 0 1,0 0 0,0 0-1,0 0 1,0 0-1,0 0 1,1 0-1,-1 0 1,0 0 0,0 0-1,0 0 1,0 0-1,0 1 1,0-1 0,0 0-1,0 0 1,0 0-1,5-10 56,-1 0 0,0-1-1,-1 1 1,4-19 0,1-6 21,4-13 122,13-97 1,-13 10 189,7-50 693,-19 182-1039,3-18 288,-3 21-337,0 0 0,0-1 0,0 1 0,0 0 0,0 0 0,0-1 0,0 1 0,0 0 0,0 0 0,0-1 0,0 1 0,0 0 0,0-1 0,0 1 0,1 0 0,-1 0 1,0-1-1,0 1 0,0 0 0,0 0 0,1 0 0,-1-1 0,0 1 0,0 0 0,0 0 0,1 0 0,-1 0 0,0-1 0,0 1 0,1 0 0,-1 0 0,0 0 0,0 0 0,1 0 0,-1 0 0,0 0 0,1 0 0,-1 0 0,0 0 0,0 0 0,1 0 0,-1 0 0,0 0 0,0 0 0,1 0 1,-1 0-1,0 0 0,1 0 0,-1 0 0,0 0 0,0 1 0,1-1 0,-1 0 0,0 0 0,0 0 0,1 1 0,4 4 29,1 1 0,-1 0 0,-1 0 0,1 1 0,-1-1-1,0 1 1,4 9 0,18 56-69,-11-30 87,19 43 55,83 149-1,-97-202 241,-20-84-672,0 50 307,-2-24-291,2-44 1,1-31-10,-2 70 400,1 0 1,1 0-1,8-43 0,-4 35-157,-5 39 73,0-1 1,0 1-1,0 0 1,0-1 0,0 1-1,0 0 1,0-1-1,0 1 1,0-1-1,0 1 1,1 0-1,-1-1 1,0 1-1,0 0 1,0-1-1,0 1 1,1 0-1,-1-1 1,0 1-1,0 0 1,1 0-1,-1-1 1,0 1-1,0 0 1,1 0 0,-1-1-1,0 1 1,1 0-1,-1 0 1,0 0-1,1 0 1,-1-1-1,1 1 1,-1 0-1,0 0 1,1 0-1,-1 0 1,0 0-1,1 0 1,-1 0-1,1 0 1,-1 0-1,0 0 1,1 0-1,-1 0 1,0 1 0,1-1-1,-1 0 1,0 0-1,1 0 1,-1 0-1,0 1 1,1-1-1,-1 0 1,0 0-1,1 0 1,-1 1-1,0-1 1,0 0-1,1 1 1,-1-1-1,0 0 1,0 1-1,1 0 1,1 3 14,0 0-1,0 0 1,-1 1 0,0-1-1,2 6 1,0 2 18,43 182 779,-32-129-425,2 17 286,9 64-554,-14-83 54,-3-40-598,-5-17-2467,-5-17-3497,-2-2 1922,3 0 1531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23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82 5216,'0'0'53,"0"0"0,0 0 0,-1-1 0,1 1 0,0 0 0,0 0 0,-1 0 0,1 0 0,0 0 0,0 0 0,-1 0 0,1 0 0,0 0 0,0 0 0,-1 0 0,1 0 0,0 1 0,0-1 0,-1 0 0,1 0 0,0 0 0,0 0 0,-1 0 0,1 0 0,0 1 0,0-1 0,0 0 0,-1 0 0,1 0 0,0 0 0,0 1 0,0-1 0,0 0 0,-1 0 0,1 1 0,0-1 1,0 0-1,0 0 0,0 0 0,0 1 0,0-1 0,0 0 0,0 0 0,0 1 0,0-1 0,0 0 0,0 1 0,0-1 0,0 0 0,0 1 0,0 0 299,35 0 5237,-26-2-5214,0-1 1,-1 0-1,1 0 1,11-5-1,-17 6-304,0 0 0,0-1 0,0 1-1,-1-1 1,1 0 0,0 0 0,-1 0-1,1 0 1,-1-1 0,0 1 0,1-1-1,-1 1 1,0-1 0,2-3-1,-4 4-50,0 1-1,1 0 0,-1 0 0,0 0 1,0-1-1,1 1 0,-1 0 0,0 0 1,0-1-1,0 1 0,-1 0 0,1 0 1,0-1-1,0 1 0,-1 0 0,1 0 0,-1 0 1,1 0-1,-1-1 0,1 1 0,-1 0 1,0 0-1,1 0 0,-1 0 0,0 0 1,0 1-1,0-1 0,0 0 0,0 0 1,0 0-1,-1 0 0,1 0 25,0 1 0,0-1 0,0 0 0,0 1 0,0-1 0,0 1 0,0-1 0,0 1 0,0 0 0,-1-1 0,1 1 0,0 0 0,0 0 0,0 0 0,0 0 0,-1 0 0,1 0 0,0 0 0,0 0 0,0 1 0,0-1 0,-1 0 0,1 1 0,0-1 0,0 0 0,0 1 0,0 0 0,0-1 0,0 1 0,0 0 0,0-1 0,0 1 0,-1 1 0,-1 3 133,0 0 0,1-1-1,-1 1 1,1 0-1,0 0 1,1 0 0,-1 0-1,1 1 1,0-1-1,0 0 1,0 0-1,1 1 1,0-1 0,0 1-1,0-1 1,1 0-1,0 1 1,0-1 0,0 0-1,1 0 1,2 8-1,-1-6-108,0 1 0,1-1 0,-1 0-1,1 0 1,1 0 0,-1-1 0,1 0-1,0 0 1,1 0 0,-1 0 0,1-1-1,0 0 1,1 0 0,7 5 0,-11-9-178,-1 0 1,1 0 0,0 0 0,0 0 0,0 0-1,0-1 1,0 1 0,-1-1 0,1 0 0,0 1-1,0-1 1,0-1 0,0 1 0,0 0 0,0-1-1,0 0 1,0 1 0,0-1 0,0 0 0,-1-1-1,1 1 1,4-3 0,3-3-1617,0 0 0,-1-1 0,0 0 0,10-12 0,-5 5-1489,4 2 831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24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80 6560,'-15'-11'2117,"11"4"307,5 13 261,-1 0-2176,1 0-1,0-1 1,1 1-1,-1 0 0,1-1 1,0 1-1,6 9 1,1 6 228,23 67 754,18 42 261,-31-86-1474,58 121 537,-60-130-499,22 64 0,-35-89-270,5 17 332,-8-26 86,7-21 16,38-125-58,46-141-681,-36 93-4160,-38 117-3575,-9 53 4309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3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4800,'-22'-20'2176,"26"20"-1888,5 0-1184,10 0 608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06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35 9056,'-2'-24'2922,"2"14"1537,2 20 938,-3 45-3166,-12 71 0,-19 53-918,1-8-534,24-96 47,2 112 0,5-158-398,0-29-413,0 0 0,0 0 0,0 1 0,0-1 0,0 0 0,0 0 0,0 0 0,0 1 0,0-1 0,0 0-1,0 0 1,0 0 0,1 1 0,-1-1 0,0 0 0,0 0 0,0 0 0,0 0 0,0 0 0,1 1 0,-1-1 0,0 0-1,0 0 1,0 0 0,1 0 0,-1 0 0,0 0 0,0 0 0,0 0 0,1 0 0,-1 1 0,0-1 0,0 0 0,0 0-1,1 0 1,-1 0 0,0 0 0,0 0 0,1 0 0,-1-1 0,0 1 0,0 0 0,0 0 0,1 0 0,-1 0 0,0 0-1,0 0 1,0 0 0,0 0 0,1 0 0,-1-1 0,0 1 0,0 0 0,0 0 0,0 0 0,1 0 0,-1-1 0,0 1-1,0 0 1,0 0 0,0 0 0,0-1 0,0 1 0,22-36 865,-1 6-777,2 0 0,48-49 0,-22 34-273,-3-3-1,61-78 0,-74 76-1500,-2-2 0,38-85 0,-60 115-576,0 0 0,10-42 0,-19 64 2191,1-4-420,0 1 1,-1-1-1,1 1 1,-1 0 0,0-1-1,0-4 1,0 7 277,0 1 1,-1-1-1,1 0 1,0 1-1,0-1 1,-1 1-1,1-1 0,-1 0 1,1 1-1,0-1 1,-1 1-1,1-1 1,-1 1-1,1-1 0,-1 1 1,0 0-1,1-1 1,-1 1-1,1 0 1,-1-1-1,0 1 0,1 0 1,-1 0-1,0-1 1,1 1-1,-1 0 1,0 0-1,0 0 0,1 0 1,-1 0-1,-1 0 1,-20 3-3787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36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3808,'0'-3'4896,"5"3"-5120,-5-3-96,8 3 192,2-5-1856,-2 1 1088,-3-1-2016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4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27 1568,'2'-3'759,"6"5"4627,10 7 3792,-10-4-10869,-2-4 1806,-1 0 1,1 1 0,-1-2 0,1 1-1,-1-1 1,1 0 0,-1 0 0,8-1-1,7 0 246,-12 1-206,-1-1 0,1 0 0,0-1 0,7-2 0,-7 2-118,-1 0 0,1 0 0,0 1 0,9 0 0,-7 0 115,0 0 0,1 0 0,11-4 0,-9 3 44,0 0-1,23 1 1,-2-1-202,-2 1 52,-21 1 58,0 0 0,19-4 0,-15 1-47,0 2 0,0 0-1,0 0 1,0 1 0,18 3 0,-8 2-52,-20-3-1,0-1 1,1 0-1,-1 0 0,8 0 1,-6-1 8,0 1 1,0 0-1,0 1 1,11 3-1,17 3 5,-4-1 98,-24-5-70,1 0 0,-1-1 0,1 0 1,8 1-1,87-9 316,-64 3-378,-23 1 366,-12 2 251,-6 1 411,-17-1-1004,1 2 0,-1 0 0,-22 6 0,-16 1 0,38-6 87,-27 7-1,38-8-104,0 0 0,-1 0 0,1-1 0,-16-1 0,0 0-57,20 0 86,-1 1 1,1-1-1,0 0 0,0-1 0,-4-1 1,-13-3-51,-42-13 261,45 17-227,-22-1 0,-6 0 177,-43 0-100,-91 1-128,95 3 70,78-1-15,0 1 0,0 0 0,-9 3 0,-5 1-25,-6 4-186,24-8 182,0 1 0,0-1-1,0 0 1,0 0 0,0-1-1,-1 1 1,1 0-1,-4-1 1,-10 4 70,16-4 21,2-1-289,0 1 214,0 1-1,1-1 0,-1 0 0,0 0 1,0 0-1,0 1 0,0-1 0,0 0 1,1 1-1,0 0 0,0 0 24,0-1-21,0 1 0,0-1 1,0 1-1,0-1 0,0 0 0,1 0 0,-1 0 0,0 0 1,0 0-1,0-1 0,0 1 0,0-1 0,0 1 0,1-1 1,2-1-1,9-2-10,20 2-100,-26 3 134,1-2 1,17-1-1,163-22-44,-141 20-11,137-1 157,-176 5-78,68 5-194,-16-2 262,15 0 80,-40-3-212,82-2 104,-2 0-19,-80 3-2183,-41 9-4911,-6 5-144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4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3136,'10'0'15082,"0"0"-14303,44 8-534,-10 1 507,38-8-516,92-3 51,-17-14-90,-46-4-160,-46 7 140,-41 7-208,0 2 0,0 0 0,29 0 1,-39 4 85,-1 0 0,14 4 0,45 7 25,-64-10-43,-7-1 22,8 1 1664,-22 10-1566,12-9-139,-1-1 0,1 1 0,-1 0 0,0-1 0,1 0-1,-1 1 1,0-1 0,0 0 0,0 0 0,0 0 0,0 0 0,0 0 0,0 0 0,-1-1 0,1 1 0,0-1 0,-3 1 0,-110 2 515,99-3-448,-1 0 1,0-2-1,0 0 0,-22-5 1,3-2-40,-1 3 1,-55-4-1,-76 6-234,161 4 178,-11 1-368,1 0 0,-32 6 0,36-4-1461,0 0 0,-16 7 0,11 0-1686,4 3-3957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5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1248,'-4'4'8973,"4"-3"-8717,1 9 4054,8 10-2116,-6-14-2164,0 0 0,-1 0 0,0 0 0,0 1 1,1 7-1,-1-4 66,10 55 77,-9-44 61,1 0 0,9 30 0,50 139 315,-58-170-627,5 35-1,-3-11 135,43 243 461,-34-157-257,-10-68-269,-3-29 136,-2-14-71,4 21 1,-1-16-3,-2 0-1,-1 0 1,-2 31 0,0-10-45,-8 213 132,8-232-122,-17 117 141,-17 51-48,4 28-58,-6 29-124,32-224 139,0 1 1,0 54 0,10 57 15,0-15 159,-6-89-268,0-15 49,2 0-1,-1 0 1,5 21 0,0 3 12,-4-29 2,-1-2 776,-9 6-986,5-6 226,4-13-66,0 1 0,0 0 0,0-1 0,0 1 0,0 0 0,-1-1 0,1 1 0,0 0 0,0-1 0,-1 1 0,1 0 0,0-1 0,-1 1-1,1-1 1,0 1 0,-1-1 0,1 1 0,-1 0 0,0-1 36,1 0-1,0 0 1,0 0-1,-1 0 1,1 0-1,0 1 1,-1-1-1,1 0 1,0 0-1,0 0 1,-1 0-1,1 0 1,0 0-1,-1 0 1,1 0-1,0-1 1,-1 1-1,1 0 1,0 0-1,0 0 1,-1 0-1,1 0 1,0 0-1,0 0 1,-1-1-1,1 1 1,0 0-1,-12-10 139,-11-19-343,16 19 306,-4-5 26,0-2 1,-10-21-1,6 10-156,-4-11-27,-18-51-1,17 40-33,1-6 65,18 53-3,1 1 0,-1-1 0,0 0 0,1 1 0,0-1 0,0 0 0,0-3 0,0 4-25,0 0 0,0 0-1,0 0 1,0 0-1,-1 0 1,1 0 0,0 0-1,-1 1 1,0-1 0,-1-3-1,2 4 27,0 0 0,-1 0-1,1-1 1,0 1 0,-1 0 0,1 0-1,0 0 1,0 0 0,0-1-1,0-1 1,2 0-377,2 10 63,38 104-277,20 44 509,-43-114 304,3-2 0,1 0 0,38 47 0,-57-78-118,1-2 302,-4-6-383,-1 0 1,1 0-1,-1 0 0,1-1 1,-1 1-1,1 0 0,-1 0 1,0 0-1,1-1 1,-1 1-1,0 0 0,1 0 1,-1-1-1,0 1 0,1 0 1,-1-1-1,0 1 0,1-1 1,-1 1-1,0 0 1,0-1-1,1 0 0,22-34 282,17-21-328,-29 40 5,17-28 1,1-3 79,-14 26-26,5-9-176,26-27-1,-38 45 501,-6-1-3422,-5-16-5699,0 13 6883,-1-14-3298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5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20 1568,'0'-6'13888,"-4"10"-13179,0 5-526,-1 0 1,1 1-1,1-1 0,0 1 0,0 0 1,-1 10-1,0-1-101,-16 54 399,-3 0 1,-3-2-1,-36 70 0,57-132-371,3-6-95,0 1 1,1-1 0,-1 0 0,1 1 0,0 0-1,0-1 1,0 1 0,0-1 0,1 1-1,-1 0 1,1 7 0,0-10 176,6-6 402,1-2-276,10-27 249,-11 22-570,0-1 1,5-17 0,-5 12 57,8-29 88,16-94 0,-24 106-143,1 1 0,2 0 0,14-34 0,-21 64-7,-1 1 0,1-1 0,0 1-1,-1-1 1,2 1 0,-1 0 0,0 0 0,1 0-1,-1 0 1,1 0 0,0 0 0,0 1-1,5-3 1,-7 4 7,1 0-1,0 0 0,-1 0 0,1 0 1,0 1-1,0-1 0,-1 1 0,1-1 1,0 1-1,0 0 0,0 0 1,0 0-1,0 0 0,-1 0 0,1 0 1,0 1-1,0-1 0,0 0 1,0 1-1,-1-1 0,1 1 0,0 0 1,-1 0-1,1 0 0,0 0 1,-1 0-1,1 0 0,-1 0 0,3 2 1,8 10 33,0 0 0,-1 0 0,0 1 0,10 17 0,31 66 324,-51-95-351,32 68 196,7 15 136,-32-71-314,1 1-1,0-2 1,18 21-1,-1-14 201,-25-19-677,-1 2-1059,0-3 1123,0 1 0,0 0 1,0 0-1,0-1 0,0 1 1,0 0-1,0 0 0,0 0 1,0-1-1,0 1 0,0 0 0,-1 0 1,1-1-1,0 1 0,-1 0 1,1 0-1,0-1 0,-1 1 1,1 0-1,-1-1 0,1 1 1,-1-1-1,0 1 0,1-1 0,-1 1 1,1-1-1,-1 1 0,0-1 1,-1 1-1,-19 8-4848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0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1824,'21'-9'20607,"-18"6"-20831,-1 1 319,1 0 0,-1 0-1,0 1 1,1-1 0,-1 1 0,1 0-1,0 0 1,-1 0 0,1 0 0,0 0-1,-1 0 1,5 0 0,9-2-212,-8 0 239,0 0 1,12-7-1,-15 7-84,1 0 0,-1 0 0,1 1 0,-1 0 0,1 0 0,0 1 0,-1-1 0,10 0 0,47-3 565,83 18-706,-2-1 249,-102-10-344,44 7 0,-43-3 404,47 0 0,49-13-300,-61 2 177,-39 1-156,14 0 98,101 1 204,-55-2-229,-90 5 86,-7 0-76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0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 3328,'0'0'16346,"1"-1"-16143,1-1-102,-2 1 187,1 3-236,0-1 0,-1 0-1,1 1 1,0-1 0,-1 0-1,0 1 1,1-1 0,-1 1 0,0 1-1,0 21 296,-4 37 0,-3 27-165,0-1 148,5-60-122,0 47 0,3-44-59,-1-25-102,1 0 0,-1 0 1,1 0-1,0-1 0,2 7 0,-1-7-53,-1 1 0,1 0-1,-2 0 1,1-1 0,0 7-1,2 8 87,-2 16 545,-2-21-135,1-15-449,0 1 0,0-1 0,-1 1 0,1-1 0,0 1 0,-1-1 0,1 1 0,0-1 0,-1 1 0,1-1 0,-1 1 0,1 0 0,0-1 0,-1 1 0,1 0 0,-2-1 0,-4-4-130,-6-9 109,0 1 0,-1 0 1,-1 1-1,-16-11 0,23 17-51,-3-2-105,0 0 0,-1 1-1,-23-12 1,27 18 56,6 1 11,2 2-576,7 9 545,0-1 0,1 0 1,0 0-1,18 15 0,-5-5 167,-10-10 24,0 1 1,1-2-1,1 0 1,-1 0-1,18 7 1,0 3 185,-30-18-133,11 1 300,-12-2-424,1 1 1,0-1-1,-1 0 0,1 1 1,0-1-1,-1 0 0,1 0 0,0 0 1,0 0-1,-1 0 0,1 0 1,0 0-1,0 0 0,-1 0 1,1 0-1,0 0 0,0 0 1,-1-1-1,1 1 0,0 0 0,-1 0 1,1-1-1,0 1 0,-1-1 1,1 1-1,0-1 0,12-10 165,-10 8-204,0 0-1,0 0 1,0 1-1,0 0 0,0-1 1,7-2-1,3-4-56,-12 8 64,0 0 1,0 0-1,0 0 1,0 0-1,0 0 1,0 1-1,0-1 1,1 0-1,-1 1 1,0-1-1,1 1 1,-1-1-1,0 1 1,1 0-1,-1-1 1,3 1-1,-3 0-59,0 0-1,0 0 1,0 0-1,0-1 1,0 1-1,0 0 1,0 0-1,0-1 1,0 1-1,0-1 0,0 1 1,0-1-1,0 1 1,0-1-1,-1 0 1,2 0-1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0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 1472,'-5'0'10564,"2"7"-4193,-1 0-7803,2 5 3123,-7 13-486,6-19-1066,1 0 0,-1-1 0,0 1 0,0-1-1,0 1 1,-1-1 0,0 0 0,-4 4 0,-4 6 30,-21 27 248,17-22-396,-20 30 0,30-42 54,5-8-70,1 0-1,-1 1 0,1-1 1,-1 1-1,1-1 1,-1 1-1,1-1 0,-1 1 1,1-1-1,0 1 1,0 0-1,-1-1 0,1 1 1,0-1-1,0 1 1,-1 0-1,1 0 0,0-1 6,0 0 1,0 0-1,0 0 0,0 0 0,0-1 0,0 1 0,0 0 0,0 0 1,-1 0-1,1 0 0,0 0 0,0 0 0,0 0 0,0 0 0,0 0 1,0 0-1,0 0 0,0 0 0,-1 0 0,1 0 0,0 0 0,0 0 1,0 0-1,0 0 0,0 0 0,0 0 0,0 0 0,-1 0 0,1 0 1,0 0-1,0 0 0,0 0 0,0 0 0,0 0 0,0 0 0,0 0 1,-1 0-1,1 0 0,0 0 0,0 0 0,0 0 0,0 0 0,0 0 1,0 1-1,0-1 0,0 0 0,0 0 0,0 0 0,-1 0 0,1 0 1,0 0-1,0 0 0,0 0 0,0 1 0,0-1 0,0 0 0,0 0 1,0 0-1,0 0 0,0 0 0,1-5-10,1-1 1,-1 0-1,1 1 1,0-1-1,0 1 1,1-1-1,-1 1 1,1 0-1,0 0 0,5-6 1,0-1-1,12-15 167,27-31 1,-19 25-92,-23 27 0,1 1 0,0 0 0,9-7 0,10-9-1,-19 17 51,-6 4-109,1-1 1,0 1-1,-1 0 1,1-1-1,-1 1 1,1-1-1,-1 1 1,1-1-1,-1 1 1,0-1-1,1 1 1,-1-1-1,0 1 1,1-1-1,-1 0 1,0 1-1,0-1 1,1-1 549,0 4-514,26 48 177,-20-36-81,16 23 0,-17-27-58,0-1-1,8 19 1,-13-27 64,1 5 64,-1-4 462,-9-1-227,-2-1-355,-9 0-531,0 0 0,-20 4 1,31-3-524,0 1 1,1 0 0,-1 1 0,-12 5-1,18-7 389,0 0-1,1 0 1,-1 1-1,0-1 1,0 0-1,1 1 1,-1-1-1,-2 3 1,-10 22-2959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28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125 21 2240,'-2'-1'577,"0"0"1,0 1-1,0-1 1,0 1-1,0-1 1,-1 1-1,1 0 1,0 0-1,0 0 1,0 0-1,0 0 0,0 0 1,0 1-1,-1-1 1,1 1-1,0-1 1,-3 3-1,-1 2-520,0 0 0,0 1 0,0 0 0,1 0 0,0 0 0,0 1-1,1-1 1,0 1 0,0 0 0,0 1 0,1-1 0,0 1 0,1-1 0,-1 1 0,1 0-1,1 0 1,-1 8 0,0 15 12,3 57 0,1-73 111,0 0 0,0 0-1,2 0 1,0 0 0,10 25-1,-13-37-63,1 0 1,-1-1-1,1 1 0,-1 0 0,1-1 0,3 5 0,-4-7-86,-1 1-1,1-1 1,-1 0-1,1 1 1,-1-1 0,1 0-1,-1 0 1,1 1-1,-1-1 1,1 0-1,0 0 1,-1 0-1,1 0 1,-1 1-1,1-1 1,0 0-1,-1 0 1,1 0 0,-1 0-1,1-1 1,0 1-1,-1 0 1,1 0-1,-1 0 1,1 0-1,-1 0 1,1-1-1,0 1 1,-1 0-1,1-1 1,-1 1 0,1 0-1,-1-1 1,0 1-1,1-1 1,-1 1-1,1 0 1,-1-1-1,1 0 1,2-3 60,0 0-1,0 0 1,0-1 0,-1 1-1,0-1 1,0 1 0,3-10-1,8-38 342,-9 29-134,6-23 395,-3 0 0,-1-1 0,-2-61 0,-6 98-870,0 11-149,1 4 203,11 136 870,-9-50-517,-8 215 572,6-292-729,-1 1 1,0 0-1,-1-1 1,-6 16-1,8-28-27,1-1 0,-1 1 0,0 0 0,0-1 0,0 1 0,0-1 0,0 1 0,0-1 0,0 0 0,0 1 0,-1-1 0,1 0 0,0 0 0,-1 0 0,1 0 0,-1 0 0,1 0 0,-1 0 0,0-1 0,1 1 0,-1-1 0,0 1 0,0-1 0,1 1 0,-1-1 0,0 0 0,0 0 0,1 0 1,-1 0-1,0 0 0,0 0 0,1-1 0,-1 1 0,0 0 0,0-1 0,1 0 0,-1 1 0,0-1 0,1 0 0,-3-1 0,-2-3-43,0 1 1,1-1 0,0-1-1,0 1 1,0-1 0,1 1-1,0-1 1,0-1 0,-6-12-1,8 15-27,0-1 0,1 1-1,0-1 1,0 1-1,0-1 1,1 0-1,-1 1 1,1-1 0,0 0-1,1 0 1,-1 1-1,1-1 1,0 0 0,0 1-1,0-1 1,3-6-1,0 4 17,0 0-1,0 0 0,0 0 1,1 0-1,0 1 1,0 0-1,1 0 0,0 0 1,0 1-1,0 0 1,0 0-1,1 0 0,0 1 1,8-4-1,30-17-52,-1 1 64,59-42 0,-78 46 131,-2 0 1,24-26 0,-36 33-78,0 1-1,-1-2 1,-1 1 0,0-1 0,12-27 0,-20 38-45,0 0 0,0-1 0,-1 1 0,1 0 0,-1-1 0,0 1 0,0-1 0,0-3 1,0 6-30,0 1 1,0-1 0,0 0 0,0 1 0,0-1-1,0 0 1,0 0 0,0 1 0,-1-1 0,1 1-1,0-1 1,0 0 0,-1 1 0,1-1 0,0 0-1,-1 1 1,1-1 0,-1 1 0,1-1 0,-1 1 0,1-1-1,-1 1 1,1-1 0,-1 1 0,1 0 0,-1-1-1,1 1 1,-1 0 0,0-1 0,1 1 0,-1 0-1,0 0 1,1 0 0,-1 0 0,0-1 0,1 1-1,-1 0 1,0 0 0,1 0 0,-1 0 0,0 0-1,1 1 1,-1-1 0,0 0 0,1 0 0,-1 0 0,-1 1-1,-1 1 4,-1-1 0,1 1 0,0 1-1,0-1 1,0 0 0,0 1 0,0-1-1,0 1 1,0 0 0,1 0 0,-1 0-1,1 0 1,0 1 0,0-1 0,0 0-1,1 1 1,-1 0 0,-1 5 0,-1 4-15,1 0 0,0 0-1,1 1 1,-1 13 0,3-17 47,0 1 0,0 0 0,1-1-1,0 1 1,0-1 0,1 0 0,1 0 0,0 1-1,0-1 1,1-1 0,1 1 0,-1-1-1,1 1 1,1-1 0,0-1 0,0 1 0,14 14-1,-19-22 4,0 0-1,0 0 0,1 0 1,-1 0-1,0 0 1,0-1-1,0 1 0,0 0 1,1-1-1,-1 1 1,0-1-1,1 1 0,-1-1 1,1 0-1,-1 1 1,0-1-1,1 0 0,-1 0 1,1 0-1,-1 0 1,0 0-1,3-1 0,-2 1 5,0-1 0,0 0 1,0 0-1,0 0 0,0-1 0,-1 1 0,1 0 0,0-1 0,0 1 0,-1-1 0,1 0 0,1-2 0,2-3 20,-1 1 1,-1-1-1,1 0 0,-1 0 1,0 0-1,-1 0 0,3-8 1,-4 5 6,0 0 0,0 0 1,-2-17-1,0 4 96,2 16-170,-2-1-1,1 1 1,-1-1 0,0 1-1,0 0 1,-1-1 0,0 1-1,-1 0 1,1 0 0,-1 0 0,-1 1-1,1-1 1,-1 1 0,0 0-1,-1 0 1,1 0 0,-1 0-1,0 1 1,-1 0 0,1 0 0,-8-5-1,-2 0-162,8 5 159,0 0 1,-13-6 0,18 11-155,3 1 75,9 4 47,18 8 1,1-5 94,1 0 1,0-2-1,0-2 0,44 2 1,-67-6 17,0 0 0,1 0 0,-1 0 0,0-1 0,0 0 0,0-1 0,0 0 0,8-3 1,4-2-14,-16 7-41,0-1 1,0 0 0,0 0-1,0 0 1,-1-1 0,1 1-1,0-1 1,0 0 0,-1 1-1,1-1 1,-1 0 0,3-4 0,2-2 76,-4 6-44,-1-1-1,0 0 1,0 1 0,0-1-1,2-4 1,-4 6-25,0 0-1,1 0 0,-1 0 1,0 0-1,0 0 1,0 0-1,1 0 1,-1 0-1,0 0 1,-1 0-1,1 0 1,0-1-1,0 1 1,0 0-1,-1 0 1,1 0-1,0 0 1,-1 0-1,1 0 1,-2-1-1,-2-6-51,2 4 20,0 1 0,0-1 0,-1 1 0,1-1 0,-1 1 0,-3-4 0,5 7 11,0-1-1,0 1 1,1-1-1,-1 1 1,0-1-1,0 1 1,1 0-1,-1-1 1,0 1-1,0 0 1,0 0-1,0 0 1,0 0-1,1 0 1,-1 0-1,0 0 1,0 0-1,0 0 1,0 0-1,0 0 1,1 0-1,-1 1 1,0-1-1,0 0 1,0 1-1,1-1 1,-1 1-1,0-1 1,0 1-1,1-1 1,-1 1-1,0-1 1,1 1-1,-1-1 1,1 1-1,-2 1 1,-1 1 7,1 0 1,-1 1 0,0-1-1,1 1 1,0-1 0,0 1 0,0 0-1,0 0 1,0 0 0,1 0 0,-2 7-1,2-4 2,0 0-1,1 1 1,-1-1-1,1 1 1,1-1 0,1 9-1,3 8-15,1 0-1,1 0 0,11 23 1,-15-39 7,1 2 62,-1-1 0,2 1-1,-1-1 1,2 0 0,9 13 0,-14-20-39,1 0 0,-1 0 1,1 0-1,0-1 1,0 1-1,0-1 0,0 0 1,0 1-1,0-1 0,0 0 1,0 0-1,1 0 0,-1-1 1,0 1-1,1 0 0,-1-1 1,0 0-1,1 1 1,-1-1-1,1 0 0,-1 0 1,0 0-1,1-1 0,-1 1 1,0-1-1,1 1 0,-1-1 1,0 0-1,1 0 1,2-1-1,7-4 38,0-1 1,0 0-1,-1-1 1,1 0-1,-2-1 0,1 0 1,-1-1-1,-1 0 1,16-21-1,1-8 165,33-66 0,-54 95-176,34-50-331,-38 59 302,-1 1 1,0 0 0,0-1-1,1 1 1,-1 0 0,0 0 0,0-1-1,1 1 1,-1 0 0,0 0 0,1-1-1,-1 1 1,0 0 0,1 0-1,-1 0 1,1-1 0,-1 1 0,0 0-1,1 0 1,-1 0 0,1 0-1,-1 0 1,0 0 0,1 0 0,-1 0-1,1 0 1,13 6-111,-10-3 43,-1-1 0,0 1 0,1 0 0,3 5 1,-2-1 35,-1 0 1,0 0 0,0 0 0,-1 0 0,0 1 0,-1-1-1,1 1 1,-1 0 0,-1 0 0,2 12 0,-2-9 38,-1 0 0,0 0 0,-1 0 0,0 0 0,0 0 0,-1-1 0,-5 15 1,6-21 12,0-1 1,0 0 0,0 0-1,-1-1 1,1 1 0,-1 0 0,0 0-1,0-1 1,0 1 0,0-1 0,0 1-1,-1-1 1,1 0 0,-1 0-1,1 0 1,-1 0 0,-5 2 0,3-2-18,1-1 0,0 0 0,-1 0 1,1 0-1,-1-1 0,1 1 0,-1-1 1,1 0-1,-1 0 0,1-1 0,-1 1 1,-4-2-1,-3-2 18,0 0 0,0 0 0,1-1 0,0-1-1,0 0 1,0-1 0,-13-10 0,-16-9-337,48 35 19,8 6 116,5 0 128,1-1 0,0-1 1,1-1-1,45 17 0,-61-27 78,-1 0 0,1 0 0,0-1 0,-1 0 0,1 0 0,0-1 0,0 1 0,0-2 0,0 1 0,-1-1-1,1 0 1,0 0 0,0 0 0,-1-1 0,1 0 0,-1-1 0,1 0 0,-1 0 0,7-4 0,-1-1 11,-4 3-23,0 0 0,-1-1 0,11-10 1,-9 7-44,-7 8 31,-1-1 0,1 1 0,-1 0 0,1 0 1,-1-1-1,0 1 0,0-1 0,0 1 0,0-1 0,0 0 1,0 1-1,0-1 0,0 0 0,-1 1 0,1-1 1,-1 0-1,1-3 0,1-7-1280,-1 32-10528,-1-1 4517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30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13 863 5216,'-4'1'541,"4"0"-462,-1-1-1,1 0 1,-1 0 0,0 1 0,1-1-1,-1 0 1,1 1 0,-1-1 0,1 0-1,-1 1 1,1-1 0,-1 1-1,1-1 1,-1 7 5552,5-8-5363,-1 1 0,1-1-1,0 0 1,0 0 0,-1 0-1,1-1 1,-1 1 0,1-1-1,-1 0 1,0 0 0,1 0 0,-1 0-1,0 0 1,2-4 0,8-6 336,18-23 0,-27 31-447,72-95 1108,40-45-402,-93 120-631,-1-2-1,26-39 0,-37 48-54,-1-1 0,-1 0-1,0-1 1,-2 0 0,7-24 0,-2-4 66,-2-1 0,-2 0 1,-2 0-1,-1-51 0,-5 97-240,1 1-12,-1 1 0,0-1 0,0 0 0,0 1-1,0-1 1,0 0 0,0 1 0,0-1 0,-1 0 0,1 1 0,0-1 0,0 0 0,0 1-1,-1-1 1,1 1 0,0-1 0,-1 0 0,1 1 0,0-1 0,-1 1 0,0-1 0,-4 13-343,-4 31 291,-6 82 1,4-23 218,5-61-190,-13 103 143,17-115 114,1 0-1,5 56 0,-1-59-117,5 29 210,-7-49-247,1 0 1,0-1-1,0 1 0,0-1 1,0 1-1,1-1 0,4 6 1,-7-10-59,1-1 0,0 1 1,-1 0-1,1-1 1,0 1-1,-1 0 0,1-1 1,0 1-1,0-1 0,0 1 1,0-1-1,-1 1 1,1-1-1,0 0 0,0 1 1,0-1-1,0 0 1,0 0-1,0 0 0,0 0 1,0 0-1,0 0 1,0 0-1,0 0 0,0 0 1,0 0-1,0 0 0,-1 0 1,1-1-1,0 1 1,0-1-1,0 1 0,0 0 1,0-1-1,0 1 1,-1-1-1,1 0 0,0 1 1,0-1-1,0-1 0,4-2 64,-1 0-1,1-1 1,-1 0-1,6-9 1,70-122-28,-77 131-69,-1 3-1,-1-1 0,1 0 0,-1 0 0,1 0 0,-1 0 0,0 0 0,1-6 0,-2 8-96,-4 9 12,-1 44 84,4-38 7,2 0 0,0 1 0,0-1 0,1 0 0,7 22 0,-6-25 54,1 1 1,5 11-1,-8-20-14,1 1-1,0 0 0,0 0 1,1-1-1,-1 0 1,1 1-1,0-1 0,0 0 1,4 4-1,-6-7-10,-1 0 0,1 1 0,0-1 0,0 0 0,-1 1 0,1-1 0,0 0 0,0 0 0,-1 0 0,1 0 0,0 0 0,0 0 0,0 0 0,-1 0 0,1 0 0,0 0 0,0 0 0,-1 0 0,1 0 0,0-1 0,0 1 0,-1 0 0,1 0 0,0-1-1,-1 1 1,1-1 0,0 1 0,-1-1 0,1 1 0,-1-1 0,1 1 0,0-2 0,2 0 52,-1-1 0,0 0 0,0 0 0,0 0 0,0 0 0,2-4 0,0-5 17,-1 1-1,0-1 1,-1 1 0,0-1-1,-1 0 1,0 0 0,-1 0-1,0 0 1,-3-15 0,2 22-111,0 0 1,0 0 0,0 0 0,-1 0 0,1 1 0,-1-1-1,0 0 1,-1 1 0,1-1 0,-1 1 0,0 0 0,0 0 0,0 0-1,-1 0 1,0 0 0,1 1 0,-1-1 0,0 1 0,0 0-1,-1 1 1,-6-4 0,-6-6 27,13 12 11,3 0 218,15-1 22,227-15 138,-238 16-708,0 0-1,-1 0 0,1 0 1,0 0-1,0 1 0,0 0 1,3 1-1,-5-2 187,-1 0 0,0 0-1,1 0 1,-1 1 0,0-1 0,1 0 0,-1 0-1,0 1 1,1-1 0,-1 0 0,0 0-1,0 1 1,0-1 0,1 0 0,-1 1-1,0-1 1,0 0 0,0 1 0,0-1-1,0 1 1,1-1 0,-1 0 0,0 1-1,0 0-178,-1 0-1,1 0 1,0 0-1,0 1 0,-1-1 1,1 0-1,0 0 1,-1 0-1,1 0 1,-1 0-1,1-1 0,-2 3 1,-5 5-2146,-1 1 1,0-1-1,-1 0 1,-10 8-1,0-3-571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07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14624,'-5'4'6623,"10"9"-5759,-5-10 1920,0 2-1696,-5-2 1120,5 1-1280,-5 1 0,0 3-576,-3-5-160,8 1-96,-5-4-160,10 0 32,-10-4-1536,5-4-4768,10 0 3840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30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54 7552,'-45'-9'2816,"40"4"576,15 5-2432,6 5 1791,21-1-1567,16-4 896,15 0-1216,0-4-320,-1-1-352,1 2-96,-2-5-32,8-1-192,-3 1 64,0 1-4544,-7 2 2529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32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0 324 4224,'11'-7'15648,"-3"6"-12820,11 4-3114,-7-1 730,16-1 12,45 9 0,-11-2-269,111-1 71,-76-6-10,12-2 49,-29-2-119,256-8 27,-108 2-245,-136 5 96,58 0-90,-67 3 218,149 7-27,-78-2-326,-100-5 370,16 10-190,-42-6 255,-27-3 326,-20-16-325,-77-63 285,-10-9-470,-32-11 30,118 85-26,-14-9 149,19 10-313,12 10 38,2 2-24,3 3-53,9 7 63,0-1-1,1 0 1,0-1 0,24 12-1,-3-3 92,22 19-28,-2 1 0,59 52 0,-89-68 48,-4-4-48,24 16 0,-28-17-15,-14-14 6,-1 0 0,1 0 0,0 0 0,-1 0 0,1 0 0,0 0 0,-1 0 0,1 0 0,-1 0 0,1 0 0,-1 0 0,0 0 0,0 0 0,1 1 0,-1-1 0,0 0 0,0 0 0,0 2 0,-2 0 18,1 1-1,-1-1 0,0 1 1,0-1-1,0 1 0,-1-1 1,1 0-1,-1 0 0,1 0 1,-1-1-1,0 1 0,0-1 1,-1 1-1,-3 1 0,-8 5 105,0-2 0,-16 7 0,16-8-39,-32 13 10,14-6-98,0 2 1,1 1 0,-56 36-1,83-49 18,0 0 0,0 0 1,0-1-1,0 0 0,-8 3 0,-9 3 137,22-8-133,-1 1-1,0-1 0,0 1 0,0-1 1,0 0-1,0 1 0,0-1 1,0 0-1,0 0 0,0 1 0,0-1 1,0 0-1,0 0 0,0 0 0,0 0 1,0 0-1,0-1 0,0 1 0,0 0 1,0 0-1,0-1 0,0 1 0,0 0 1,1-1-1,-1 1 0,0-1 0,0 1 1,0-1-1,0 0 0,1 1 0,-1-1 1,0 0-1,1 1 0,-1-1 0,0 0 1,0-1-1,0 0 34,0-1 0,0 0 0,0 1-1,0-1 1,1 0 0,-1 0 0,1 1 0,0-1 0,0 0 0,0 0 0,0-4-1,3-11 173,1 0-1,9-29 0,-1 9-133,21-94-1141,-24 87-2134,-3 0-3975,-6 42 5970,1 1-1,-1-1 1,0 0-1,0 0 1,-1 1 0,1-1-1,0 0 1,-1 1-1,0-1 1,0 0 0,-1-2-1,-6-9-2076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49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903 925 2496,'28'-12'8090,"-25"-4"-3279,-4 1-3698,0 0 0,-4-15 0,3 16-807,-2-28 1,-5-64 529,0 0 258,8 91-1058,-1 0-1,-5-26 0,4 28 163,3-27 165,-10-21-54,7 47-211,-1 0-1,2 0 0,-1-23 1,-7-31 131,10 51-161,-1 0-1,-6-32 1,2 1-68,-3-4-283,7 42 340,1 9-62,0 0 1,0 0-1,0 0 1,0 1-1,0-1 0,-1 0 1,1 0-1,0 0 1,0 1-1,0-1 1,-1 0-1,1 0 1,0 1-1,-1-1 1,0-1-1,0 1-54,1 6-45,-1-1 127,0 1 0,0-1 0,0 0 0,-1 0 1,-2 6-1,-4 11 33,3 1-28,-2 0-1,0-1 1,-1 0 0,-18 33 0,11-24 119,11-22-132,0 0 0,-1 0 1,1 0-1,-9 10 1,-6 3 40,-30 25 0,37-35-21,0-1 0,0-1 0,-1 0 0,-23 12 1,27-15 100,9-5-128,-1-1-1,0 1 1,1-1-1,-1 1 1,0-1-1,0 1 0,0-1 1,0 0-1,1 1 1,-1-1-1,0 0 1,0 0-1,0 1 1,0-1-1,-1 0 1,-5 2 204,6-2-204,1 1 0,-1-1 1,0 0-1,0 1 0,0-1 0,0 0 0,0 1 0,0-1 0,0 0 0,0 0 0,0 0 0,0 0 0,-1 0 0,1 0 120,1 0-123,0 0 1,0 0-1,0 1 0,0-1 0,0 0 1,0 0-1,0 0 0,0 1 1,0-1-1,-1 0 0,1 0 0,0 0 1,0 0-1,0 1 0,0-1 1,0 0-1,0 0 0,-1 0 1,1 0-1,0 0 0,0 0 0,0 0 1,0 1-1,-1-1 0,1 0 1,0 0-1,0 0 0,0 0 1,-1 0-1,1 0 0,0 0 0,0 0 1,0 0-1,-1 0 0,1 0 1,0 0-1,0 0 0,0 0 1,-1 0-1,1 0 0,0 0 0,0 0 1,0 0-1,-1-1 0,1 1 1,0 0-1,0 0 0,0 0 0,0 0 1,-1 0-1,1 0 0,0-1 1,0 1-1,0 0 0,0 0 1,0 0-1,-10-7 184,3-2-161,3 5 11,0 0-1,0-1 0,0 1 1,1-1-1,0 0 0,0 0 0,0 0 1,-2-9-1,1 2-37,-1-1 1,-11-21-1,10 22 3,0-1 0,-7-24 0,-48-136-6,45 132 260,6 17-343,7 14 76,2 9-20,0 0 0,1 0 0,-1 0 1,1-1-1,0 1 0,-1 0 0,1 0 1,0-1-1,0 1 0,-1-2 0,-1 3-7,2 0 24,0 0 0,0 0 0,-1 0 0,1 0 0,0 0 1,-1 0-1,1 0 0,0 0 0,-1 0 0,1 0 0,0 0 0,0 0 1,-1 0-1,1 0 0,0 0 0,-1 0 0,1 0 0,0 1 0,0-1 0,-1 0 1,1 0-1,-1 1 0,-4 9 9,0 1 0,1 0 0,0 1 1,-5 21-1,-4 13 65,8-25-87,0-1 1,-3 28-1,-1 7 72,3-31-27,0 1-1,-13 29 1,8-27-2,-10 23 1,-16 32 172,25-53-14,5-9-80,-6 24-1,2-3 37,3-16-1,-3 31 0,7-33 152,-14 43 0,14-50-128,4-14-143,0 0 1,-1 0-1,1 0 1,-1 0-1,1 0 1,-1 0-1,0-1 0,0 1 1,0 0-1,-2 3 1,2-4 66,0-1-231,1 0 1,-1 0 0,0 0 0,0 0 0,0 0 0,0-1 0,0 1 0,1 0 0,-1 0 0,0-1 0,0 1 0,0 0 0,1-1 0,-2 0 0,-20-18-8431,17 10 5760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11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6 195 4992,'-5'-4'8480,"10"5"-7108,4-2 2098,-6-1-3286,0 0 0,0 0-1,0 0 1,0-1 0,0 0 0,0 1-1,-1-1 1,5-6 0,16-31-38,-14 24-47,1-2-35,2-1 245,11-27 0,-22 43-251,1 1 0,-1-1 0,1 1-1,-1 0 1,1-1 0,0 1 0,4-3-1,-5 4 25,-1 0 121,6 13 197,25 90 288,-29-96-565,0-1 1,1 0-1,-1 1 0,1-1 1,0-1-1,1 1 1,-1 0-1,1-1 0,0 1 1,0-1-1,1-1 0,-1 1 1,1 0-1,9 5 1,-11-8-49,0-1 1,0 1-1,-1 0 1,1-1-1,0 0 1,0 0-1,0 1 1,-1-2-1,1 1 0,0 0 1,0-1-1,0 1 1,-1-1-1,1 0 1,0 1-1,2-3 1,7-2 184,0-1 1,13-9-1,-12 7-202,81-52-15,-94 60-92,1 0-1,-1 0 1,0 0 0,0 0-1,0-1 1,0 1 0,1 0 0,-1 0-1,0 0 1,0 0 0,0 0 0,1 0-1,-1-1 1,0 1 0,0 0-1,0 0 1,1 0 0,-1 0 0,0 0-1,0 0 1,0 0 0,1 0 0,-1 0-1,0 0 1,0 0 0,1 0-1,-1 0 1,0 0 0,0 1 0,0-1-1,1 0 1,-1 0 0,0 0 0,0 0-1,0 0 1,1 0 0,-1 0-1,0 1 1,0-1 0,0 0 0,0 0-1,1 1 1,-1 11-2130,-8 15-6211,4-18 4860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13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10 2400,'0'-1'225,"1"1"0,-1-1 1,1 1-1,-1-1 0,0 1 0,1-1 0,-1 1 1,1-1-1,-1 1 0,1-1 0,-1 1 0,1-1 1,-1 1-1,1 0 0,0-1 0,-1 1 0,1 0 1,0 0-1,-1-1 0,1 1 0,0 0 0,-1 0 0,1 0 1,0 0-1,-1 0 0,1 0 0,0 0 0,-1 0 1,1 0-1,1 1 0,4-1 4516,-5 0-4679,-1 0 0,1 0 0,-1 0 0,0 1 1,1-1-1,-1 0 0,0 0 0,1 1 0,-1-1 0,0 0 0,0 0 0,1 1 0,-1-1 0,0 0 0,0 1 0,1-1 0,-1 0 0,0 1 0,0-1 0,0 1 0,0-1 0,0 0 0,0 1 1,1-1-1,-1 1 0,0-1 0,0 0 0,0 1 0,0 0 0,0 15 570,0-13-390,-1 21 411,-2 0-1,-5 25 1,4-25-552,0 0 0,0 26 0,4 37 566,0-86-672,-1 4-4,8 4-46,-5-7 69,1-1 0,-1 1 0,0-1 0,1 0 1,0 0-1,-1 0 0,1-1 0,-1 1 0,1 0 0,0-1 1,-1 0-1,6 0 0,9 2-60,-12 0 27,0 0 0,1 0 0,-1 0-1,0 0 1,0 1 0,-1 0 0,1 0-1,0 0 1,-1 0 0,0 1-1,0 0 1,0 0 0,0 0 0,-1 0-1,1 0 1,5 11 0,-2-1 270,1 1 0,-2 0 0,0 1 0,6 24 0,-10-33-138,-1-1-1,0 0 0,0 1 0,0-1 0,-1 1 0,0 0 1,0-1-1,-1 1 0,0-1 0,0 0 0,-1 1 0,1-1 1,-1 0-1,-5 9 0,6-11-53,-2-1 1,1 1-1,0-1 1,0 0-1,-1 0 0,0 0 1,0 0-1,0 0 1,0-1-1,0 1 0,0-1 1,-1 0-1,1 0 1,-1 0-1,1 0 1,-1-1-1,0 1 0,0-1 1,0 0-1,0 0 1,0-1-1,0 1 0,0-1 1,-5 0-1,-13 0 64,-7 1-200,-1-2 1,-45-7 0,49 5-800,21 3 134,0-1-1,0 1 1,0-1 0,0 0-1,0 0 1,1-1-1,-1 1 1,-7-4 0,12 5 618,0-1 0,-1 1 0,1 0 0,0 0 1,0 0-1,-1-1 0,1 1 0,0 0 1,0 0-1,0-1 0,-1 1 0,1 0 0,0-1 1,0 1-1,0 0 0,0 0 0,0-1 1,0 1-1,0 0 0,-1-1 0,1 1 1,0 0-1,0-1 0,0 1 0,0 0 0,0-1 1,0 1-1,1 0 0,-1-1 0,0 1 1,0 0-1,0 0 0,0-1 0,0 1 1,0 0-1,0-1 0,1 1 0,-1 0 0,0 0 1,0-1-1,0 1 0,1 0 0,-1 0 1,0-1-1,0 1 0,1 0 0,-1 0 1,0 0-1,1 0 0,-1-1 0,0 1 0,1 0 1,15-11-2565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13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54 5152,'-5'-6'-433,"5"6"752,-1-1 0,1 1 0,-1-1 0,1 1 0,-1-1 0,1 0 0,-1 1 0,1-1 0,-1 0 0,1 0 0,0 1 0,-1-1 0,1 0 0,0 0 0,0 0 0,0 0-76,1 0 0,-1 1 0,1-1-1,-1 1 1,1-1 0,0 1 0,-1-1 0,1 1 0,0-1 0,-1 1 0,1 0 0,0-1 0,0 1 0,-1 0 0,1 0 0,0-1 0,0 1 0,0 0 0,-1 0 0,1 0 0,1 0 0,37-3 3041,-5 1-1769,177-17 1473,-140 16-4625,-1 1-3719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14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5152,'55'-3'13928,"10"-3"-9997,99-5-3871,-141 11 38,65 3 28,-85-3-934,16 2 1494,-13-3-4354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15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13 4992,'-28'-5'8978,"28"5"-8897,-1 0 0,1 0 0,0 0 1,-1 1-1,1-1 0,0 0 1,0 0-1,-1 0 0,1 0 1,0 0-1,-1 0 0,1 0 1,0 0-1,0 0 0,-1-1 1,1 1-1,0 0 0,0 0 0,-1 0 1,1 0-1,0 0 0,0 0 1,-1 0-1,1-1 0,0 1 1,0 0-1,-1 0 0,1 0 1,0-1-1,0 1 0,0 0 1,0 0-1,-1-1 0,1 1 0,0-1-3,0 1 0,0 0-1,-1 0 1,1-1-1,0 1 1,0 0-1,-1-1 1,1 1-1,0 0 1,-1 0-1,1 0 1,0-1-1,-1 1 1,1 0-1,0 0 1,-1 0-1,1 0 1,0 0-1,-1 0 1,1-1-1,0 1 1,-1 0-1,1 0 1,-1 0-1,1 0 1,0 0-1,-1 0 1,1 1-1,0-1 1,-1 0-1,1 0 1,0 0-1,-1 0 1,-15 4 678,-10 3-293,1 2-1,1 1 0,-35 18 0,50-22-391,-1 0-1,1 1 1,1 0-1,-1 0 0,1 1 1,0 0-1,1 0 1,0 1-1,0 0 1,-10 18-1,8-8 21,1 0-1,1 0 0,-7 27 0,-7 62 19,19-93-101,0 1 1,1-1-1,1 0 1,2 29 0,0-35-29,0 0 0,0 0 0,1 0 1,0 0-1,0-1 0,1 1 0,0-1 0,1 0 1,7 10-1,-8-11 44,1-1 0,1 0-1,-1 0 1,1 0 0,0-1 0,0 0 0,1 0 0,-1-1-1,1 0 1,0 0 0,0 0 0,1-1 0,-1 0-1,14 3 1,-3-2 61,0 0 1,0-1-1,1-1 0,18-1 0,-25-1-55,-1 0-1,0-1 0,1-1 1,-1 0-1,0 0 1,0-1-1,18-8 1,-25 9-5,0 0 1,0-1 0,0 1-1,0-1 1,0 0-1,-1 1 1,5-7 0,-7 8-20,0 0 1,0 0 0,0 0 0,0-1-1,0 1 1,0-1 0,-1 1 0,1 0-1,-1-1 1,1 1 0,-1-1-1,1 1 1,-1-1 0,0 1 0,0-1-1,0 0 1,0 1 0,0-1 0,0 1-1,0-1 1,-1 1 0,1-1-1,0 1 1,-2-3 0,1 0-12,0 1 1,-1 0-1,0-1 1,0 1-1,0 0 0,0 0 1,0 1-1,0-1 1,-1 0-1,1 1 1,-1-1-1,0 1 0,0 0 1,0 0-1,0 0 1,0 0-1,0 0 1,0 1-1,-1-1 0,1 1 1,-1 0-1,1 0 1,-1 0-1,1 1 1,-1-1-1,1 1 0,-1 0 1,0 0-1,1 0 1,-1 0-1,1 1 1,-1 0-1,0-1 0,-5 3 1,-116 36 228,123-38-214,-1-1 0,1 1 1,-1 0-1,1-1 0,0 1 0,0 0 0,-1 0 1,1 1-1,0-1 0,0 0 0,0 1 0,0-1 1,0 1-1,0 0 0,1-1 0,-1 1 0,1 0 1,-1 0-1,1 0 0,-1 0 0,1 1 0,-1 2 1,1 1-33,1-5-193,1 1-1,-1-1 1,0 0 0,0 0-1,0 0 1,1 0-1,-1 0 1,1 0-1,-1-1 1,1 1 0,-1 0-1,1 0 1,-1 0-1,1 0 1,0 0 0,-1-1-1,1 1 1,0 0-1,0-1 1,0 1-1,0 0 1,-1-1 0,1 1-1,2 0 1,-2-1-529,1 1 0,0 0 0,-1-1 0,1 1-1,0-1 1,0 1 0,0-1 0,0 0 0,0 0 0,-1 0 0,4 0 0,9-4-5085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17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67 3808,'-12'2'3522,"8"2"-951,5-3-2370,-1 0 1,1 0 0,-1 0-1,1 0 1,-1 0 0,1 0-1,0 0 1,-1-1 0,1 1-1,0 0 1,0 0 0,-1-1-1,1 1 1,2 0 0,2 3 259,0-1-1,1 0 1,-1 0 0,1 0-1,7 2 1,-9-4-249,1-1 0,-1 1-1,0-1 1,1 0 0,-1 0-1,1-1 1,-1 1 0,0-1-1,6-1 1,-8 1-176,-1 1 0,1-1 0,0 0 0,-1 1 0,1-1-1,-1 0 1,0 0 0,1 0 0,-1 0 0,0-1 0,1 1 0,-1 0 0,0 0 0,0-1 0,0 1 0,0-1 0,0 1-1,0-1 1,-1 1 0,1-1 0,0 1 0,-1-1 0,0 0 0,1 1 0,-1-3 0,1 2-23,-1-1 0,0 1 0,1 0 0,-1-1 0,-1 1-1,1-1 1,0 1 0,0 0 0,-1-1 0,0 1 0,1 0 0,-1-1 0,0 1 0,-2-3 0,1 2 26,0 1 0,0-1 0,0 1 0,-1 0 0,1 0 0,-1 0 1,1 0-1,-1 0 0,0 0 0,-4-1 0,4 2 28,0 0 0,0-1 1,-1 1-1,1 0 0,0 1 0,-1-1 1,1 1-1,-1 0 0,1-1 1,-1 1-1,1 1 0,-1-1 0,1 0 1,0 1-1,-1 0 0,1 0 0,0 0 1,-1 0-1,1 0 0,0 1 1,0 0-1,0-1 0,0 1 0,-3 3 1,2-2 9,1 0 1,-1 0 0,1 0-1,0 0 1,1 1 0,-1-1-1,0 1 1,1 0 0,0 0-1,0 0 1,0 0-1,0 0 1,1 0 0,0 0-1,0 1 1,0-1 0,0 0-1,0 6 1,2 3 95,0 0-1,1 0 1,0-1-1,1 1 1,0-1-1,10 23 1,-5-17 108,1 0-1,0-1 1,21 28 0,-25-39-156,0 0 0,0 0 1,1-1-1,0 0 1,0 0-1,0-1 1,0 1-1,1-1 1,-1-1-1,11 5 0,-14-7-179,0 0-1,0 0 0,-1 0 1,1 0-1,0-1 0,0 1 0,0-1 1,0 0-1,0 0 0,0 0 1,0 0-1,-1-1 0,1 1 1,0-1-1,0 1 0,0-1 0,0 0 1,-1 0-1,1 0 0,0-1 1,-1 1-1,1-1 0,-1 1 0,0-1 1,1 0-1,-1 0 0,0 0 1,0 0-1,3-4 0,-3 3-511,1 0 0,-1 0 0,0-1 0,0 1 0,0 0-1,-1-1 1,1 1 0,-1-1 0,0 0 0,0 1 0,0-1 0,0-5-1,2-18-2419,5-4-2523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17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18 243 8640,'-3'0'718,"2"0"-609,1-1 0,-1 1-1,1 0 1,-1 0 0,1 0 0,-1 0-1,1 0 1,-1 0 0,1 0 0,-1 0-1,1 0 1,-1 0 0,1 0 0,-1 0-1,1 1 1,-1-1 0,1 0-1,-1 0 1,1 0 0,0 1 0,-1-1-1,1 0 1,-1 1 0,1-1 0,0 0-1,-1 1 1,1-1 0,-1 1 0,1 0 600,4 11 1440,2 5 151,12 20-1,28 41 241,5 8-1428,-45-73-820,2-1 0,-1-1 0,12 14 0,-6-13 1265,-12-11-1354,8-7 426,-2 0-497,0-1 1,0 0 0,-1 0-1,0-1 1,0 1 0,8-16-1,6-7 86,11-13-158,-3 5-709,37-64 1,-29 29-1211,9-16-3525,3 6-4620,-37 60 4388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35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89 3136,'0'-4'453,"1"0"-1,0 0 1,0 0 0,1 0-1,-1 0 1,1 1 0,0-1 0,0 0-1,0 1 1,0-1 0,1 1-1,3-4 1,-2 2 704,0 0-1,0-1 1,3-7 0,-3 6 633,-3 10-515,-5 17-124,3-11-1197,-39 234 2825,6-63-2083,-3 27-262,35-193-311,0 1 0,-2-1-1,0 1 1,0-1 0,-9 19-1,8-23-82,5-8 18,-1 1-1,0-1 1,0 0 0,0 0 0,0 0 0,0 0-1,0 0 1,-1 0 0,1 0 0,-1 0 0,1 0 0,-1-1-1,0 1 1,-2 1 0,2-2 142,1-1 34,3-11-23,-2 10-213,0 1-1,1-1 1,-1 0-1,0 0 1,1 0-1,-1 1 1,0-1-1,1 0 1,-1 0-1,1 1 1,0-1-1,-1 0 1,1 1-1,-1-1 1,1 1-1,0-1 1,0 1 0,-1-1-1,1 1 1,0-1-1,0 1 1,0 0-1,-1-1 1,2 1-1,29-9 245,-16 5-75,0 1 1,0-1 0,0 2 1,29-1-1,50 5 193,-23 0-78,-53-2-192,-1 1 0,1 0-1,26 5 1,-29-2-58,0-1 1,0-1-1,23 1 0,-39-3-531,0 0-1,1 0 1,-1-1-1,0 1 1,1-1-1,-1 1 1,0-1-1,1 1 1,-1-1-1,0 1 1,1-1-1,-1 1 1,1-1-1,-1 0 1,1 1-1,0-1 1,-1 0-1,1 0 1,0 1-1,-1-1 1,1 0-1,0 0 1,0 1-1,-1-1 1,1 0-1,0 0 1,0 0-1,0 1 1,0-1-1,0 0 1,0 0-1,1 0 1,-1 0-1,7-8-3351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53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1888,'7'-19'8112,"-7"18"-7977,1 1 1,-1 0-1,0-1 1,0 1-1,1 0 1,-1-1-1,0 1 1,1 0-1,-1-1 1,0 1-1,1 0 1,-1 0-1,1-1 1,-1 1-1,0 0 1,1 0-1,-1 0 1,1 0-1,-1 0 1,0 0-1,1-1 1,-1 1-1,1 0 1,-1 0-1,1 0 1,-1 0-1,1 0 1,-1 1-1,0-1 1,1 0-1,-1 0 1,1 0-1,-1 0 1,0 0-1,1 1 1,-1-1-1,1 0 1,-1 0-1,0 1 1,1-1-1,-1 0 1,0 0-1,1 1 1,-1-1-1,0 0 1,0 1-1,1-1 1,-1 1-1,17 22 1085,-14-18-866,1 3-116,0 0 0,0 1 0,-1-1 0,0 1 0,-1 0 0,3 14 0,-3-11-75,1 0 0,7 17-1,9 21 300,-12-28-161,2 0 0,14 24 1,-13-27-135,-1 0 0,13 36 0,1 8 89,-19-51-181,-3-9-40,0 0-1,-1 0 1,1 0 0,0 0-1,-1-1 1,0 1-1,1 4 1,-1-6-174,1 1 273,-1-1-122,-1 16 402,0-8-372,1 0-1,1 0 0,0 0 1,0 0-1,0 0 0,1 0 1,5 13-1,-6-21-32,-1 0 0,0 0-1,1 0 1,-1 0 0,0 0 0,1 1 0,-1-1-1,0 0 1,0 0 0,0 0 0,-1 2 0,1-2 7,0-1 0,0 1 1,0-1-1,0 1 0,0-1 0,0 1 1,0-1-1,1 1 0,-1-1 1,0 0-1,0 1 0,0-1 1,0 1-1,0-1 0,1 1 1,-1-1-1,0 0 0,0 1 1,1 0-1,4 6 283,0 1-285,-1 0 0,1 0 0,-2 0-1,7 17 1,0 1 250,-8-22-243,0 1 0,-1-1 0,1 1 0,-1 0 0,1-1 0,-1 1 0,0 7 0,2 0-3,-2-10-7,0 0 0,0 0 0,-1 0 0,1 0 0,-1 0 0,1 0 0,-1 0 0,0 0 0,0 0 0,0 3 0,5 42-203,-3-43 890,1-14-365,1-16-479,-4 25 125,1-1 1,-1 0-1,1 1 0,-1-1 1,1 1-1,0-1 0,0 1 1,1-3-1,5-9 170,3-17-54,1 1 0,1 0 0,2 1 0,0 0 0,36-49 0,23-20-137,-38 37 287,-26 44-286,7-22 1,1-4 4,35-75 42,0 3 30,-52 112-334,1 0 0,0 0 0,0 0 0,-1 0 0,1 0 0,-1 0 0,1-3 0,-1 3-631,0 1-1,0 0 0,0 0 0,0 0 0,-1 0 0,1-1 0,0 1 0,0 0 0,-1 0 1,1 0-1,-1 0 0,-1-3-930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8:58.2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225 199 1472,'8'-109'5098,"-7"91"-3183,-1-21 0,-1 13 1322,1 26-3184,0 0-1,0 0 1,0-1 0,0 1 0,0 0-1,0 0 1,0-1 0,0 1-1,0 0 1,0 0 0,0-1 0,0 1-1,0 0 1,0 0 0,0 0 0,0-1-1,-1 1 1,1 0 0,0 0-1,0 0 1,0-1 0,0 1 0,-1 0-1,1 0 1,0 0 0,0 0 0,0 0-1,-1-1 1,1 1 0,0 0-1,0 0 1,-1 0 0,1 0 0,0 0-1,0 0 1,-1 0 0,1 0 0,0 0-1,0 0 1,-1 0 0,1 0-1,0 0 1,0 0 0,-1 0 0,1 0-1,0 0 1,0 0 0,-1 0 0,1 0-1,0 0 1,0 1 0,-1-1 0,-3 6 195,0 1 1,1 0-1,0 0 1,0 0 0,0 1-1,-2 10 1,0-1 80,-45 179 1688,4-13-498,17-61-841,2-9-551,5-25 102,22-87-327,0 0-1,0 0 1,0 0-1,-1 0 1,1 0-1,-1 0 1,1 0-1,-1 0 1,1-1-1,-1 1 1,1 0-1,-1 0 1,0 0-1,1-1 1,-1 1-1,0 0 1,-1 0-1,2-1-92,-1 0 0,1 0-1,-1 0 1,1 0 0,-1 0-1,1 0 1,0-1-1,-1 1 1,1 0 0,0 0-1,-1 0 1,1-1-1,0 1 1,-1 0 0,1 0-1,0-1 1,-1 1-1,1 0 1,0-1 0,0 1-1,-1 0 1,1-1-1,0 1 1,0 0 0,0-1-1,0 1 1,-1-1 0,1 1-1,0 0 1,0-1-1,0 1 1,0-1 0,0 1-1,0-1 1,0 1-1,0 0 1,0-1 0,0 0-1,0-2-646,0 0-1,0 0 1,0 0-1,0 1 1,1-1-1,-1 0 1,1 0-1,1-5 1,7-12-2250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8:58.7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87 4736,'-11'-10'1530,"10"10"-1457,1-1 0,0 1-1,0 0 1,-1-1-1,1 1 1,0 0-1,0-1 1,-1 1-1,1-1 1,0 1-1,0-1 1,0 1-1,0-1 1,0 1-1,0 0 1,0-1 0,0 1-1,0-1 1,0 1-1,0-1 1,0 1-1,0-1 1,0 1-1,0-1 1,1-1 1479,0-6 4358,8-8-3570,-6 13-2168,0 1 0,1 0 1,-1 0-1,1 0 0,-1 0 0,1 0 0,0 1 0,5-2 0,34-5 593,-34 6-556,46-4 242,0 3 0,0 1 0,1 4 0,54 7 1,10 11-155,-104-17-256,-1 2 0,0 0 0,0 1 0,0 0 1,19 12-1,-32-17-95,0 0 0,0 1 0,0-1 0,0 1 0,0-1 0,0 1 0,-1-1 0,1 1 0,-1 0 0,1 0 0,-1 0 0,0 0 0,1 0 0,-1 0 0,0 0 0,0 1 0,0 2 0,0-2-619,-1 0-1,0 0 0,0-1 1,0 1-1,0 0 0,-1 0 1,1 0-1,-2 5 0,-4 11-3592,0 4 1450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8:59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4800,'0'0'7173,"1"5"-4741,6 5-1697,0 1 1,-1 0-1,-1 0 0,0 0 1,0 1-1,-1 0 1,-1 0-1,4 25 0,7 42 583,-12-65-1142,1-1 0,1 0 0,7 19 0,-10-31 48,0-9 512,8-8-548,-2 0 1,8-24 0,7-16-265,-18 45-46,-4 9 82,1 0-1,-1 1 0,1-1 0,0 0 0,0 0 1,0 1-1,0-1 0,0 1 0,0-1 0,0 0 0,0 1 1,0 0-1,3-2 0,-4 2 28,0 1-1,0 0 1,1 0 0,-1 0-1,0 0 1,1 0 0,-1 0-1,0 0 1,0 0 0,1 0-1,-1 0 1,0 1 0,1-1-1,-1 0 1,0 0 0,0 0-1,1 0 1,-1 0-1,0 0 1,0 1 0,1-1-1,-1 0 1,0 0 0,0 0-1,0 1 1,1-1 0,-1 0-1,0 0 1,0 1 0,0-1-1,0 0 1,0 0 0,1 1-1,-1-1 1,0 0 0,0 0-1,0 1 1,5 12-81,-5-12 103,31 130 1159,-30-127-1136,-1-4-21,0 2 54,0 1 1,0-1 0,1 0 0,-1 0-1,1 0 1,0 0 0,0 0 0,0 0 0,0 0-1,0 0 1,0 0 0,0 0 0,0 0-1,1 0 1,-1-1 0,1 1 0,2 1 0,-3-3-35,-1 0 0,1 0 1,0 0-1,0 0 0,0 0 1,0 0-1,0 0 1,0-1-1,0 1 0,0 0 1,0 0-1,-1-1 1,1 1-1,0-1 0,0 1 1,0-1-1,-1 1 1,1-1-1,0 0 0,-1 1 1,1-1-1,0 0 1,-1 1-1,2-2 0,19-25 240,-16 20-174,18-21 12,1 1 0,1 1 1,37-30-1,-3 8-1496,-56 45 1137,19-14-16824,-17 16 16052,0-1 0,0 1-1,8 0 1,28 0-801,-36 1 1775,-4-1 220,1 1 0,-1 0 0,0 0 0,0 0 0,1 0 0,-1 1 0,0-1 0,0 0 0,1 0 0,-1 1 0,0-1 0,0 1 0,0-1 0,1 1 0,-1 0 0,0-1 0,0 1 0,0 0 0,1 1 0,-1 0 529,0 0-1,0 0 1,0 0-1,0 0 1,-1 0-1,1 0 0,-1 1 1,1 3-1,0-2-349,1 5 236,0-1-1,1 1 0,0-1 1,0 0-1,1 0 0,0 0 1,0-1-1,8 10 1,-8-11-322,0-1 1,1 1-1,0-1 1,0-1-1,0 1 1,0-1-1,1 1 1,0-2-1,0 1 1,0-1-1,7 3 1,-9-4-128,0-1 0,0-1-1,0 1 1,0-1 0,1 1 0,-1-1-1,0-1 1,0 1 0,0 0 0,0-1 0,0 0-1,0 0 1,0 0 0,0 0 0,0-1-1,0 0 1,3-2 0,-4 3-102,-1 0 0,0-1 1,0 1-1,0-1 0,0 1 0,0-1 1,0 0-1,-1 0 0,1 0 0,0 0 0,-1 0 1,0 0-1,1 0 0,-1 0 0,0 0 1,0-1-1,0 1 0,0-1 0,-1 1 1,1 0-1,-1-1 0,1 1 0,-1-1 0,0 1 1,0-1-1,0 0 0,0 1 0,-2-5 1,2 5-52,0 1 0,-1 0 0,1 0 0,-1 0 0,1-1 0,-1 1 1,1 0-1,-1 0 0,0 0 0,1 0 0,-1 0 0,0 0 0,0 0 0,0 0 1,0 0-1,0 0 0,0 1 0,-2-2 0,0 1-82,0-1 1,-1 1-1,1 1 0,0-1 0,-6 0 1,-14-4-1052,23 5 852,-1-1 0,0 1-1,0 0 1,0 0 0,1 0 0,-1 0-1,0 0 1,0 0 0,0 0 0,0 0 0,0 0-1,-1 1 1,-5 0-3682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03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65 716 2976,'-18'-11'6442,"18"11"-6265,-1 0-1,1-1 1,-1 1-1,0-1 0,1 1 1,-1 0-1,0 0 0,1-1 1,-1 1-1,0 0 1,1 0-1,-1 0 0,0 0 1,1 0-1,-1-1 0,0 1 1,1 1-1,-1-1 1,0 0-1,0 0 0,1 0 1,-1 0-1,0 0 1,1 1-1,-1-1 0,0 0 1,1 1-1,-1-1 0,1 0 1,-2 1-1,0 1 149,0-1 0,0 1 1,0 0-1,0 0 0,0 0 0,-3 4 0,4-3-180,-1 0 0,1-1-1,0 2 1,0-1 0,0 0 0,1 0-1,-1 0 1,1 0 0,-1 0 0,1 1-1,0-1 1,0 0 0,1 0-1,-1 0 1,1 1 0,-1-1 0,3 6-1,-1-4 75,0 1 0,0-1 0,1 1 0,0-1 0,0 0 0,0 0 0,0 0 0,1-1 0,5 6 0,-6-8-134,0 1 1,0-1 0,1 0 0,-1 0 0,1-1 0,0 1-1,-1-1 1,1 1 0,0-1 0,0-1 0,0 1-1,0 0 1,0-1 0,0 0 0,0 0 0,0 0-1,-1 0 1,8-2 0,1 0 73,0-1 1,0 0-1,0-1 0,18-9 0,-20 8-106,0 0-1,0-1 0,-1 0 0,0-1 1,0 0-1,0-1 0,-1 0 0,0 0 1,-1 0-1,0-1 0,0 0 0,0-1 1,-2 0-1,7-12 0,-11 19-48,0 0-1,0-1 1,0 1-1,0-1 1,0 1-1,-1-1 1,0 0-1,0-6 1,0 8-22,0 0 0,0 0 0,-1 1 0,1-1 0,-1 0 0,1 1 0,-1-1 0,0 0 0,0 1 1,0-1-1,0 1 0,0-1 0,0 1 0,0 0 0,0-1 0,0 1 0,-1 0 0,1 0 0,-1 0 0,1 0 0,-3-2 1,0 1-57,-1 1 0,1-1 1,0 1-1,-1 0 0,1 0 1,-1 0-1,1 0 0,-1 1 1,1 0-1,-1 0 0,1 0 1,-1 1-1,1-1 0,-1 1 1,-8 3-1,-8 1-190,16-5-178,0 1 1,0 0-1,0 0 1,0 1-1,0-1 1,-5 4-1,9-5 317,1 0-1,0 0 1,0 1-1,-1-1 1,1 0-1,0 0 0,-1 0 1,1 1-1,0-1 1,0 0-1,-1 0 1,1 1-1,0-1 0,0 0 1,-1 1-1,1-1 1,0 0-1,0 0 0,0 1 1,0-1-1,0 0 1,-1 1-1,7 3-2009,13-3-116,-10-1 1795,24 0-496,36 5 0,-58-4 1096,0 1 0,-1 1 1,1 0-1,-1 0 1,0 1-1,0 0 0,14 9 1,-18-9 43,0 0 1,0 1 0,-1 0 0,0 0-1,0 1 1,0 0 0,-1-1-1,0 1 1,0 1 0,0-1 0,3 11-1,2 3 531,-2 0 0,8 35 0,-4 12 747,-3 0 0,1 76 0,-9-138-1379,-2 81 1323,0-55-475,4 47 0,-1-52-58,-1-34-159,5-53-89,17-156-656,14 24-272,-23 136 220,-10 40 74,30-121-120,-26 114 123,1 0-1,1 1 1,20-37 0,-28 58 33,0 0 0,0 1 0,0 0 0,0-1 0,0 1 0,1-1 0,-1 1 0,0 0 0,1 0 0,-1 0 0,1 0 0,2-2 0,-4 3-19,1 0 1,0 0-1,0 0 0,-1 0 1,1 0-1,0 0 1,0 0-1,0 0 0,-1 0 1,1 0-1,0 0 1,0 0-1,-1 0 1,1 1-1,0-1 0,0 0 1,-1 1-1,1-1 1,0 0-1,-1 1 0,1-1 1,-1 1-1,1-1 1,0 1-1,-1-1 0,1 1 1,-1-1-1,1 1 1,-1 0-1,0-1 0,1 2 1,1 1 24,-1-1 0,0 1 0,0 0 0,0-1 0,-1 1 1,1 0-1,-1 0 0,1 0 0,-1-1 0,0 1 0,0 0 0,0 0 1,-1 0-1,1 0 0,-1-1 0,1 1 0,-1 0 0,-2 4 0,-1 3 67,0 0 0,-1 0-1,-10 15 1,14-24-143,0 1 0,0-1 1,-1 1-1,1-1 0,0 1 1,-1-1-1,1 0 0,-1 0 1,1 0-1,-1 0 1,0 0-1,1 0 0,-1 0 1,0 0-1,0-1 0,0 1 1,1 0-1,-1-1 0,-4 1 1,6-1-172,0 0 0,-1 0 1,1-1-1,0 1 1,-1 0-1,1 0 0,0 0 1,-1 0-1,1 0 1,0-1-1,0 1 1,-1 0-1,1 0 0,0-1 1,-1 1-1,1 0 1,0 0-1,0-1 1,0 1-1,-1 0 0,1-1 1,0 1-1,0 0 1,0 0-1,0-1 1,0 1-1,-1 0 0,1-1 1,25 11-11402,-22-9 11364,0 1 0,0-1-1,0 1 1,0-1-1,4 4 1,-2 1 403,1 0 1,0 0-1,-1 1 1,0 0-1,-1 0 1,0 0-1,0 0 1,0 1-1,-1-1 1,0 1-1,3 15 1,-1 1 1062,-1 1 0,0 38-1,-4-62-1195,2 71 2178,-3 0 0,-10 74-1,7-110-1200,2-15-52,-9 36 0,6-25-277,4-26-402,0 0 0,0 1 0,0-1 0,-3 8 0,4-14-254,0-1 0,0 1-1,0 0 1,0 0 0,0 0 0,0 0-1,0 0 1,0 0 0,0 0 0,-1 0-1,1 0 1,0 0 0,0 0 0,0 0-1,0 0 1,0 0 0,0 0-1,0 0 1,0-1 0,0 1 0,0 0-1,0 0 1,0 0 0,0 0 0,0 0-1,0 0 1,-1 0 0,1 0-1,0 0 1,0 0 0,0 0 0,0 0-1,0 0 1,0 0 0,0 0 0,0 0-1,0 0 1,0 0 0,0 0 0,0 0-1,0 0 1,-1 0 0,2-13 269,9-45 100,5-28-316,7-32-30,-10 67-133,3 0 0,23-50 0,-27 76 55,1 1 1,2 0-1,0 0 1,1 2-1,32-36 1,-40 51 90,-1 1 0,1 0 0,1 0 1,-1 1-1,1 0 0,0 0 0,0 1 1,0 0-1,11-4 0,-15 7-19,-1 0 0,1 0 0,0 0 0,0 0 0,0 0 0,0 1 0,0 0 0,1-1 0,-1 2 0,0-1 0,0 0 0,0 1 0,0 0 0,0 0 0,0 0 0,-1 0 0,1 1 0,0-1 0,0 1 0,-1 0 0,1 0 0,5 5 0,-7-5-3,0 1 1,0-1 0,0 0 0,0 1-1,-1-1 1,1 1 0,-1-1 0,1 1-1,-1-1 1,0 1 0,0 0 0,0 0-1,0 4 1,0-1 24,0-1 1,-1 1-1,0-1 1,-1 1-1,1-1 0,-3 11 1,-1-2 28,0 1 1,-2-1 0,1 0 0,-12 19-1,10-21-51,0-1-1,-1 0 1,0 0-1,-19 19 0,23-26-15,0-1 0,0 1 0,0-1 0,0 0 0,-1 0 0,0 0-1,1-1 1,-1 0 0,0 0 0,0 0 0,0 0 0,0-1 0,0 0-1,-1 0 1,-6 0 0,10-1-29,1 1 0,-1-2 0,1 1 0,-1 0 1,1 0-1,-1 0 0,1-1 0,-1 1 0,1-1 0,-1 1 0,1-1 0,0 0 0,-1 1 0,1-1 1,0 0-1,-1 0 0,1 0 0,0 0 0,0 0 0,0 0 0,0 0 0,0-1 0,0 1 0,0 0 0,1 0 1,-1-1-1,0 1 0,1-1 0,-1 1 0,1-1 0,-1 1 0,1 0 0,0-1 0,-1 0 0,1 1 1,0-1-1,0 1 0,0-1 0,0 1 0,0-1 0,1 1 0,-1-1 0,0 1 0,1-1 0,-1 1 0,1-1 1,0 1-1,-1 0 0,2-3 0,2-1-53,0-1 1,0 0-1,1 1 1,0 0-1,0 0 1,0 1-1,0-1 1,1 1-1,0 0 1,11-5-1,9-5-8,32-10-1,-56 23 70,123-41-207,31-13 392,-144 51-47,1-3 108,-16 13-221,-1-1 0,1 1 0,0-1 1,0 1-1,1 0 0,0 0 0,0 0 1,-1 7-1,-1 4-10,0 1 1,-1 25-1,4-22-9,1 0 1,4 31-1,-3-43 85,1-1 0,0 1 0,0-1 0,1 0 0,0 0 0,0 0 0,1 0 0,0-1 0,6 9 0,-9-15-76,-1-1 1,0 1-1,1 0 1,-1 0 0,1-1-1,-1 1 1,1 0-1,0-1 1,-1 1-1,1-1 1,0 1-1,-1-1 1,1 1-1,0-1 1,0 1 0,-1-1-1,1 0 1,0 1-1,0-1 1,0 0-1,0 0 1,0 1-1,-1-1 1,1 0 0,0 0-1,0 0 1,0 0-1,0 0 1,0 0-1,-1-1 1,1 1-1,0 0 1,0 0-1,0-1 1,0 1 0,-1 0-1,1-1 1,0 1-1,0-1 1,-1 1-1,1-1 1,0 1-1,-1-1 1,1 0-1,0 0 1,3-3 15,-1 0 0,0-1 0,0 1 0,0-1 0,-1 1 0,4-10-1,2-5-49,-1-2 0,-1 1 0,-1-1-1,0 0 1,-2 0 0,0-1-1,-2 1 1,-1-36 0,0 54-14,0 1 0,-1-1 0,1 0 0,-1 1 0,1-1 0,-1 1 0,0-1 0,0 1 0,0-1 0,0 1 0,0 0 0,-1-1 0,1 1 0,-1 0 0,1 0 0,-1 0 0,0 0 0,0 0 0,0 0 0,0 1 0,0-1 0,0 1 0,0-1 0,-4-1 0,6 3 32,0 0 0,-1 0-1,1 0 1,0 0 0,0 0-1,0 0 1,0-1-1,-1 1 1,1 0 0,0 0-1,0 0 1,0 0 0,-1 0-1,1 0 1,0 0-1,0 0 1,0 0 0,-1 0-1,1 0 1,0 0-1,0 1 1,0-1 0,-1 0-1,1 0 1,0 0 0,0 0-1,0 0 1,0 0-1,0 0 1,-1 0 0,1 1-1,0-1 1,0 0-1,0 0 1,0 0 0,0 0-1,-1 1 1,1-1 0,0 0-1,0 0 1,0 0-1,0 0 1,0 1 0,0-1-1,0 0 1,0 0 0,0 0-1,0 1 1,0-1-1,0 0 1,0 0 0,0 0-1,0 1 1,0-1-1,0 0 1,0 0 0,0 0-1,0 1 1,0-1 0,0 0-1,0 0 1,1 0-1,-1 1 1,5 11 52,0-7-28,0-1 1,0 1-1,1-1 1,-1-1-1,1 1 1,0-1-1,0 0 1,0 0-1,0-1 1,0 0-1,1 0 1,11 2-1,-9-2 41,0-1-1,0 0 1,0-1 0,0 0-1,0 0 1,0-1 0,0 0-1,16-5 1,-9 0 5,0 0 0,0-2 0,0 0 1,-1 0-1,26-21 0,62-62-44,-98 86-27,-1 1-23,0 0 0,0 0 0,1 1 1,-1-1-1,1 1 0,5-3 0,-9 6 24,0 0-1,0-1 1,-1 1-1,1 0 1,0 0-1,0-1 1,0 1-1,0 0 1,0 0-1,0 0 1,0 0-1,0 0 1,0 0-1,0 1 1,0-1-1,0 0 1,1 1-1,-1 0 4,0-1 0,0 1 0,0 0 0,0 0-1,0 0 1,0 0 0,0 0 0,0 0 0,0 0-1,0 0 1,-1 1 0,1-1 0,0 0 0,-1 0-1,1 2 1,5 16 15,0 0 0,-2 0-1,0 1 1,-2 0 0,0-1-1,-1 22 1,1-3 23,0-7 92,-1 1-1,-4 31 0,3-59-97,-1-1-1,1 1 1,-1-1-1,0 1 0,-2 4 1,2-8-25,1 1 1,0-1 0,0 1-1,0-1 1,-1 1-1,1-1 1,0 0-1,-1 1 1,1-1-1,0 1 1,-1-1-1,1 0 1,-1 1-1,1-1 1,-1 0-1,1 1 1,0-1 0,-1 0-1,1 0 1,-1 0-1,1 1 1,-1-1-1,1 0 1,-1 0-1,0 0 1,1 0-1,-1 0 1,1 0-1,-1 0 1,1 0 0,-1 0-1,1 0 1,-1 0-1,1 0 1,-1-1-1,1 1 1,-1 0-1,1 0 1,-1 0-1,1-1 1,-1 1-1,1 0 1,-1-1 0,1 1-1,0 0 1,-1-1-1,-6-6-62,2 1 1,-1-1-1,0 0 0,1 0 0,1-1 1,-8-15-1,-2-2-311,1 2 233,-7-12-169,-35-48-1,48 73 193,13 13-150,18 19-257,-20-19 472,26 27 22,19 17 588,-45-44-481,1 1 0,0-1 1,-1 0-1,1 0 1,0-1-1,0 1 0,1-1 1,-1 0-1,7 1 0,-9-3-36,1 1 0,0-1 0,0 0 0,0-1 0,-1 1 0,1-1 0,0 1 0,-1-1 0,1 0 0,0 0 0,-1-1 0,1 1 0,-1-1 0,5-2 0,5-5 51,-1 0 0,15-13 0,-4 3-77,18-16-79,-26 21 91,1 1 0,1 1 0,29-17 0,-45 30-120,-1 6 74,-6 12 90,4-10-36,1-1-11,0 0 0,0 0 0,1 0 0,0 0-1,1 0 1,0 0 0,0 0 0,1-1 0,0 1-1,0 0 1,0 0 0,1-1 0,1 0-1,-1 1 1,1-1 0,0-1 0,1 1 0,8 10-1,-11-15-10,1 0 0,-1 1 0,1-2-1,-1 1 1,1 0 0,0 0-1,0-1 1,0 0 0,0 1-1,0-1 1,0 0 0,0 0 0,0-1-1,4 1 1,-2-1 7,0 0 0,0 0 0,0 0 0,0-1 0,0 0 0,0 0 1,-1 0-1,8-3 0,5-4 42,-1-1 1,0 0 0,29-22 0,-31 20-50,2 1-7,-1-2 0,-1 1 0,1-2 0,-2 0 0,0-1 0,14-18 0,-11 8-27,-1-1 1,-1 0-1,-2-1 1,17-45-1,22-115-230,-22 76 102,15-85-340,-44 168 327,-2 19 12,1 8 136,1 1 1,-1-1 0,1 0-1,-1 1 1,1-1-1,0 0 1,-1 1 0,1-1-1,0 1 1,-1-1-1,1 1 1,0-1 0,0 1-1,-1-1 1,1 1-1,0-1 1,0 1 0,0-1-1,0 1 1,-1 0-1,-12 39-47,2 0 0,-11 67 0,2 89 42,17-152 102,5 77 1,0-103-19,0-1 1,2 1-1,0-1 1,0 0-1,2 0 1,0-1-1,12 22 0,-16-34-33,0 0-1,1 0 1,-1 0-1,1-1 1,0 0-1,0 1 1,0-1-1,5 3 1,-6-5-17,0 1 0,0-1 0,0 0 0,0 0 1,1 0-1,-1 0 0,0 0 0,1-1 0,-1 1 0,1-1 1,-1 0-1,0 1 0,1-1 0,-1 0 0,1 0 1,3-1-1,6-2 5,0 0 0,0-1 1,-1 0-1,0-1 0,0 0 0,0-1 1,10-6-1,-2-1-69,-1-1 0,31-29-1,-45 39 29,-1 0 0,1 0 0,-1-1 0,0 1 0,3-7 0,-6 10 6,0 0-1,1 0 0,-1 0 1,0 1-1,1-1 0,-1 0 1,0 0-1,0 0 1,0 0-1,0 0 0,0 0 1,0 0-1,0 0 0,0 0 1,0-2-1,-1 3 3,1-1 0,-1 1-1,1-1 1,0 1 0,-1-1 0,1 1-1,-1-1 1,1 1 0,-1 0-1,0-1 1,1 1 0,-1 0 0,1-1-1,-1 1 1,0 0 0,1 0 0,-1-1-1,1 1 1,-1 0 0,0 0-1,1 0 1,-1 0 0,0 0 0,1 0-1,-1 0 1,0 0 0,-1 0 15,1 0 0,0 0 0,0 1 0,0-1 1,0 0-1,0 0 0,0 1 0,-1-1 0,1 0 0,0 1 1,0-1-1,0 1 0,0 0 0,0-1 0,0 1 0,1 0 0,-1-1 1,0 1-1,0 0 0,0 0 0,1 0 0,-1 0 0,0 0 1,1 0-1,-1 0 0,1 0 0,-1 0 0,1 0 0,0 0 1,-1 0-1,1 0 0,0 0 0,0 1 0,-1-1 0,1 0 1,0 0-1,0 0 0,1 0 0,-1 0 0,0 1 0,0-1 0,0 0 1,1 0-1,-1 0 0,1 0 0,-1 0 0,1 0 0,-1 0 1,1 0-1,-1 0 0,1 0 0,0 0 0,0 0 0,-1-1 1,1 1-1,0 0 0,2 1 0,3 3 30,1-1 1,0 1-1,-1-1 1,2 0-1,-1-1 0,9 3 1,50 13 37,-29-9-211,36 9-1532,-26-7-4411,-47-12 6073,17 6-5487,-14 4-3095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03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24 130 6976,'-19'-30'2256,"15"20"-1371,4 7-753,0 1 99,-1 0-1,1 0 1,0 0-1,0 0 1,0-1-1,1 1 1,-1 0-1,0 0 1,2-3-1,15-15 3600,-15 16-3529,1 1 0,0 0 0,1 0 1,-1 0-1,1 0 0,-1 0 1,1 1-1,0-1 0,0 1 1,0 0-1,0 0 0,0 1 1,0-1-1,0 1 0,1 0 0,-1 0 1,9 0-1,7-1-143,-1 2 0,33 2 0,-44-2-82,42 4-226,-1 2 1,0 2 0,71 21-1,-113-27-214,1 1-90,1 0 0,-1 0 0,10 6 0,-15-7-186,0 0 1,0 0 0,0 1-1,0-1 1,-1 1 0,4 3 0,7 11-1921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03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32 10048,'-76'-16'4544,"59"13"-3936,12-2 192,5 1-704,5 4-64,8-3-1024,9 6 544,28 1-3776,3 9 2336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06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24 791 3648,'-3'0'-1394,"-4"0"2857,-7 3 10414,20 0-9818,-1-2-1838,1 0 0,-1 0 1,0 0-1,0-1 0,0 1 1,1-1-1,-1-1 0,0 1 1,0-1-1,0 0 0,0 0 1,0 0-1,0-1 0,0 0 1,0 0-1,0 0 0,7-5 1,-3 0-83,0-1 1,-1 1-1,0-1 1,8-11-1,-12 14-108,-1 0 0,0-1 0,0 1 0,-1-1 0,1 1 1,-1-1-1,0 0 0,-1 0 0,2-10 0,-2 15-44,-1 0 1,0 0-1,0-1 1,0 1-1,0 0 1,0-1-1,0 1 1,0 0-1,0-1 1,-1 1-1,1 0 1,0-1-1,-1 1 1,1 0-1,-1 0 0,1-1 1,-1 1-1,0 0 1,0 0-1,1 0 1,-1 0-1,0 0 1,0 0-1,0 0 1,0 0-1,0 1 1,0-1-1,0 0 1,-1 0-1,1 1 1,0-1-1,0 1 1,0-1-1,-1 1 1,1 0-1,0-1 1,-1 1-1,1 0 1,0 0-1,-1 0 1,1 0-1,0 0 1,-1 0-1,1 0 1,0 0-1,-1 1 1,1-1-1,0 0 1,0 1-1,-1-1 1,1 1-1,0-1 1,0 1-1,-2 1 1,-6 5 136,1 0 0,-1 1 0,1 0 0,1 1 1,-1-1-1,-11 20 0,15-21-56,1 0-1,-1 0 1,1 0-1,1 0 1,-1 0 0,1 1-1,0-1 1,1 1 0,0-1-1,0 1 1,1-1-1,0 1 1,0 0 0,1-1-1,0 1 1,0-1-1,0 1 1,1-1 0,1 1-1,-1-1 1,1 0 0,0 0-1,1 0 1,-1-1-1,1 1 1,1-1 0,6 9-1,-9-13-37,0 0 0,0 0-1,0-1 1,0 1 0,1 0 0,-1-1-1,0 0 1,1 1 0,-1-1-1,0 0 1,1 0 0,0 0 0,-1-1-1,1 1 1,0-1 0,-1 1-1,1-1 1,0 0 0,-1 0-1,1 0 1,0 0 0,-1-1 0,1 1-1,5-2 1,1-1 77,0-1 1,0 0-1,-1 0 0,1 0 1,11-10-1,-18 12-93,196-127 468,-174 115-406,-2-2 0,1 0 0,-2-1 1,-1-1-1,0-1 0,21-25 0,-22 17-113,-1-1 0,-1-1 0,-1 0 0,11-32 0,42-129 157,-68 189-113,2-10 32,25-82 118,-24 77-195,0-1-1,-2 0 1,1-28-1,-3 41 9,0 0 0,-1 0 0,1-1 0,-1 1 0,-1-5 0,2 8 20,0 1 1,0-1-1,-1 1 1,1-1-1,0 0 0,0 1 1,-1-1-1,1 1 1,0-1-1,-1 1 0,1-1 1,0 1-1,-1-1 1,1 1-1,-1 0 0,1-1 1,-1 1-1,1-1 1,-1 1-1,1 0 0,-1 0 1,0-1-1,1 1 1,-1 0-1,1 0 0,-1 0 1,0 0-1,1-1 1,-1 1-1,1 0 0,-1 0 1,0 0-1,1 0 1,-1 1-1,0-1 0,1 0 1,-1 0-1,1 0 1,-1 0-1,1 1 0,-1-1 1,0 0-1,1 0 1,-1 1-1,1-1 0,-1 0 1,1 1-1,-1 0 1,-5 3-1,1 0 1,0 1 0,0 0 0,0 0-1,1 0 1,0 0 0,0 1 0,0-1 0,1 1-1,-4 7 1,-155 289-76,106-199 151,5 3-1,-51 147 1,61-125 60,-62 163 362,89-257-166,-18 62 1,32-96-320,0 0 0,0 0 0,-1 1 0,1-1 0,0 0 0,0 0 0,0 0 0,0 1 0,0-1 0,0 0 0,0 0 0,0 1 0,0-1 0,0 0 0,0 0 0,0 1 0,0-1 0,1 0 0,-1 0 0,0 1 0,0-1 0,0 0 0,0 0 0,0 0 0,0 1 0,1-1 0,-1 0-1,0 0 1,0 0 0,0 0 0,0 1 0,1-1 0,-1 0 0,0 0 0,1 0 0,9 0-51,13-10-161,-14 2 155,-1 1 0,0-1 0,13-16 0,1-1-71,139-153-151,-60 65 360,69-99-59,-137 163 25,-2-2 1,38-84-1,118-346 275,-187 480-326,3-5-16,-1-1 0,0 0-1,0 0 1,-1 0 0,0 0-1,0-14 1,-1 21 15,0 0 0,0 0 0,0 0 0,0 0 0,0 0 0,0-1 0,0 1 0,0 0 0,0 0 0,0 0 0,0 0 0,0 0 0,0-1 0,0 1 0,0 0 0,0 0 0,0 0 0,-1 0 0,1 0 0,0 0 0,0 0 0,0 0 0,0-1 0,0 1 0,0 0 0,-1 0 0,1 0 0,0 0 0,0 0 0,0 0 0,0 0 0,0 0 0,-1 0 0,1 0 0,0 0 0,0 0 0,0 0 0,0 0 0,0 0 0,-1 0 0,1 0 0,0 0 0,0 0 0,0 0 0,0 0 0,0 0 0,-1 0 0,1 0 0,0 1 0,0-1 0,0 0 0,0 0 0,0 0 0,0 0 0,0 0 0,-1 0 0,-6 8-71,4-5 63,1 1-1,0 0 0,0-1 1,0 1-1,-2 6 0,-47 158 83,22-61 48,-19 44-152,-96 206-1,103-274 266,-3-2-1,-4-3 0,-107 135 0,90-138 147,65-74-381,0-1 0,0 0 1,-1 1-1,1-1 0,0 0 1,0 1-1,-1-1 0,1 0 0,0 0 1,-1 1-1,1-1 0,0 0 1,-1 0-1,1 0 0,-1 1 0,1-1 1,0 0-1,-1 0 0,1 0 1,-1 0-1,1 0 0,0 0 0,-1 0 1,1 0-1,-1 0 0,1 0 1,0 0-1,-1 0 0,1 0 1,-1 0-1,1 0 0,0 0 0,-1 0 1,1-1-1,-1 1 0,1 0 1,0 0-1,-1 0 0,1-1 0,0 1 1,-1 0-1,1 0 0,0-1 1,-1 1-1,1-1 0,-1 0-8,1 0 0,-1 0 0,0 0 0,1-1 0,-1 1 0,1 0 0,0 0 0,-1 0 0,1-1 0,0 1 0,0 0 0,0-1 0,0 1 0,0-2-1,1-1-19,0 0 1,0 1-1,0 0 0,1-1 0,-1 1 0,1 0 0,0-1 0,0 1 0,0 0 0,4-4 0,32-30-95,-29 30 105,218-189-71,-36 40 262,-150 127 2,2 1-1,83-40 0,-86 51-168,-16 7 68,0 0 0,-1-2 1,-1 0-1,0-1 0,25-20 0,-45 31-75,0 1 0,-1-1 0,1 0 0,0 1 0,0-1 0,-1 0 0,1 0 0,-1 0 0,0 0 0,0 0 0,0-1 0,0 1 0,0 0 0,0-1-1,0 1 1,-1 0 0,1-1 0,-1 1 0,1-1 0,-1 1 0,0 0 0,0-1 0,0 1 0,-1-1 0,1 1 0,-1-1 0,1 1 0,-1 0 0,0-1-1,1 1 1,-1 0 0,-1 0 0,1-1 0,0 1 0,0 0 0,-1 0 0,1 0 0,-1 0 0,-2-1 0,2 0-20,-1 1 0,0-1 0,0 1 1,0 0-1,0 0 0,0 0 0,0 1 1,0-1-1,-1 1 0,1 0 0,-1-1 0,1 2 1,-1-1-1,1 0 0,-1 1 0,1-1 0,-1 1 1,0 0-1,1 0 0,-1 1 0,1-1 1,-7 2-1,5 0 33,1-1 0,-1 1 0,0 0 0,0 0 0,1 0 0,0 1 0,-1-1 0,1 1 1,0 0-1,0 0 0,0 1 0,1-1 0,-1 1 0,1 0 0,-5 7 0,6-8-7,-1 1-1,1 0 1,0 0-1,0 0 1,0 0-1,0 0 1,1 0 0,0 1-1,-1-1 1,2 1-1,-1-1 1,0 0-1,1 1 1,0-1-1,0 1 1,0-1-1,1 1 1,0-1 0,0 1-1,0-1 1,0 1-1,3 6 1,1-1 32,0-1 0,1 1 0,0-1 0,0 0 0,1 0 1,0-1-1,1 0 0,15 14 0,-17-18 0,0 1-1,0-1 1,0 0 0,1 0 0,-1-1-1,1 0 1,0 0 0,0 0 0,0-1-1,0 0 1,0 0 0,1-1 0,-1 0-1,9 0 1,-3-2-4,0-1-1,-1 0 1,1 0 0,-1-2-1,23-8 1,55-33 115,-72 36-140,38-24-8,-35 19 6,1 2 0,31-14 1,-47 23 25,1-1 11,-7 4-42,0 0 0,0 1 0,0-1 0,0 0 0,0 0-1,0 0 1,0 0 0,0 0 0,-1 0 0,1 0 0,0 0-1,0 0 1,0 0 0,0 0 0,0 0 0,0 0 0,0 0-1,0 0 1,0 0 0,0 0 0,0 0 0,0 0 0,0 0-1,0 1 1,0-1 0,0 0 0,0 0 0,0 0 0,0 0-1,0 0 1,0 0 0,0 0 0,0 0 0,0 0 0,0 0-1,0 0 1,0 1 0,0-1 0,0 0 0,0 0 0,0 0-1,0 0 1,0 0 0,0 0 0,0 0 0,0 0 0,0 0-1,0 0 1,0 0 0,0 0 0,0 0 0,0 1 0,0-1-1,0 0 1,0 0 0,0 0 0,1 0 0,-1 0 0,0 0-1,0 0 1,0 0 0,0 0 0,0 0 0,0 0 0,0 0-1,-16 23-3,12-18 5,0 0 0,0 1 0,0-1 0,1 1 0,0 0 0,0 0 0,1 0 0,-3 8 0,3-4 0,1-1 1,0 0-1,0 1 0,1 14 0,1-20 2,-1-1 0,0 1-1,1-1 1,0 1 0,0-1 0,0 0-1,0 1 1,1-1 0,-1 0-1,1 0 1,0 0 0,0 0-1,0 0 1,4 4 0,-5-5 5,1-1 0,-1 0 1,1 0-1,0-1 0,-1 1 0,1 0 1,0 0-1,-1-1 0,1 1 0,0-1 1,0 1-1,-1-1 0,1 0 0,0 0 1,0 0-1,0 0 0,0 0 0,-1 0 1,1 0-1,0-1 0,0 1 1,0-1-1,1 0 0,6-2 4,0-1 1,-1 0-1,12-7 1,-8 4 13,71-37 151,51-29 85,-120 64-237,0-1-1,-1 0 1,0-1-1,0-1 1,-2 0-1,1 0 1,18-27-1,-14 12-3,0 0 0,-2 0-1,14-41 1,20-61-15,40-182 1,-85 299-12,-2 8-2,0 0 1,0 0-1,0 0 0,0-1 0,-1 1 0,0 0 1,1 0-1,-2-1 0,1 1 0,0 0 1,-1 0-1,-1-6 0,2 9 4,0 1 1,-1 0-1,1 0 0,0-1 0,0 1 1,0 0-1,0 0 0,0 0 0,0-1 1,-1 1-1,1 0 0,0 0 0,0 0 1,0-1-1,0 1 0,-1 0 0,1 0 1,0 0-1,0 0 0,-1 0 0,1-1 1,0 1-1,0 0 0,0 0 0,-1 0 1,1 0-1,0 0 0,0 0 0,-1 0 1,1 0-1,0 0 0,-1 0 0,-7 6-86,-6 14-43,5 3 95,0 0-1,2 1 0,1 0 0,-4 28 0,-6 101 184,13-105-149,-1-2 45,2 0 0,6 77 0,-3-115-51,16 101 193,-14-97-100,0 1 1,1-1-1,0-1 1,1 1-1,1 0 1,10 15-1,-16-26-70,1 0 0,0 0 0,-1 0 0,1 0 0,0-1 0,0 1 0,0 0 0,0 0 0,0-1 0,0 1 0,0-1 0,0 1 0,0 0 0,0-1 0,0 0-1,0 1 1,0-1 0,0 0 0,0 0 0,1 1 0,-1-1 0,0 0 0,0 0 0,0 0 0,0-1 0,1 1 0,-1 0 0,0 0 0,0-1 0,0 1 0,0 0 0,0-1 0,0 1 0,2-2 0,3-1 46,0-1 1,0 0-1,-1 0 1,9-8-1,-11 8-42,27-23 102,127-109-19,-136 117-122,-16 13 51,2 1 0,-1 0 0,0-1-1,9-3 1,-15 8-32,1 1 0,-1 0-1,0-1 1,1 1 0,-1 0-1,0 0 1,1-1 0,-1 1 0,0 0-1,1 0 1,-1 0 0,1-1-1,-1 1 1,0 0 0,1 0-1,-1 0 1,1 0 0,-1 0-1,1 0 1,-1 0 0,0 0-1,1 0 1,-1 0 0,1 0-1,-1 0 1,1 0 0,-1 1 0,0-1-1,1 0 1,-1 0 0,1 0-1,-1 0 1,0 1 0,1-1-1,-1 0 1,0 1 0,1-1-1,-1 0 1,0 0 0,1 1-1,-1-1 1,0 0 0,0 1-1,0-1 1,1 1 0,-1-1-1,0 0 1,0 1 0,0-1 0,0 1-1,0-1 1,1 0 0,-1 1-1,0-1 1,0 1 0,0-1-1,0 1 1,0-1 0,0 1-1,-1-1 1,1 0 0,0 1-1,0-1 1,0 1 0,0-1 0,-1 6-29,0-1 0,-1 0 0,1 0 0,-3 6 0,-15 28 13,-1-1 1,-31 42-1,-19 34 149,59-92-5,-1 0-1,-20 25 1,27-42 14,2-6-41,3 0-95,0 0-1,0 1 1,0-1 0,0 0-1,1 1 1,-1-1 0,0 0-1,0 0 1,0 1 0,1-1-1,-1 0 1,0 1 0,1-1-1,0-1 1,2-1 5,0-1 0,0 1-1,0 0 1,1 0 0,-1 0 0,1 0-1,0 0 1,6-2 0,37-17 25,-41 20-35,26-10-49,2 2-1,58-9 0,-39 8-97,35-6-170,-6 2-2428,-30 3-4400,-53 13 6059,-17 3-7619,8-2 7195,0 0 1,-16 0-1,-33-2-2797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06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32 293 10720,'-32'-23'3968,"32"15"-3072,9-12-288,6 8 2239,6-5-1695,11-11 1216,8-3-1376,6-6-224,7 2-512,16 2-320,7 10 32,0 6-480,-4 9 256,-6 8-2624,-11 13 1600,-10 7-5471,0 11 3807,-22-7-2848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10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9 993 3136,'-8'8'6277,"9"-15"-3984,25-19 449,9-29-594,-1 0-1273,38-48 128,87-155-384,-111 180-545,106-188 390,-137 234-377,0 0 366,18-50-1,-33 76-382,0 7 0,-4 13 20,-44 120 614,-19 124 594,56-209-1105,1 1-1,3 0 1,2 69 0,4-108-109,0 0 0,1 0 0,0-1 0,0 1 0,1 0 0,1-1 0,5 11 0,-6-13-31,1-1-1,1 1 1,-1-1 0,1 0 0,0-1 0,1 1-1,0-1 1,0 0 0,11 8 0,-14-12-29,0 0 0,1 0 0,-1 0 0,1-1 1,0 1-1,-1-1 0,1 0 0,0 0 0,0 0 0,0 0 0,0-1 0,5 0 1,-3 0 26,1 0 1,-1-1 0,1 0-1,-1-1 1,0 1 0,12-6-1,-7 2 36,0-1 0,-1 1 0,1-2 0,-1 0 0,-1 0 0,1-1 0,11-12 0,-15 13-66,-1 0 1,1 0-1,-1 0 1,0 0 0,-1-1-1,0 0 1,4-11-1,-6 14-15,0-1 0,-1 0 1,0 1-1,0-1 0,0 0 0,-1 0 0,0 0 0,0 0 0,-1 1 0,1-1 0,-3-10 0,3 15-26,-1 0 1,1 0-1,0 0 0,0 0 1,0 0-1,0 0 1,-1 0-1,1 1 1,0-1-1,-1 0 0,1 0 1,-1 0-1,1 1 1,-1-1-1,1 0 0,-1 1 1,0-1-1,1 0 1,-1 1-1,0-1 0,1 1 1,-1-1-1,0 1 1,0-1-1,0 1 0,1-1 1,-1 1-1,0 0 1,0 0-1,0-1 1,0 1-1,0 0 0,0 0 1,1 0-1,-1 0 1,0 0-1,0 0 0,0 0 1,0 0-1,0 0 1,0 1-1,0-1 0,1 0 1,-1 1-1,0-1 1,-1 1-1,-2 1-23,0 1 0,0-1 0,1 1 1,-1 0-1,1 0 0,0 0 0,0 1 0,-4 4 0,-2 4 136,2 0-1,-1 0 1,1 1-1,-5 14 1,9-19-20,0 0 0,1 1 0,0-1 0,1 1 0,0 0 0,0 0 0,0-1 0,2 11 0,-1-12-20,1 1 1,0 0-1,0-1 0,1 1 0,0-1 0,4 10 1,-6-15-33,1 0 1,0 0-1,0-1 1,1 1-1,-1 0 1,0-1-1,0 1 1,1-1-1,-1 0 1,1 1-1,-1-1 1,1 0-1,0 0 1,-1 0 0,1 0-1,0 0 1,0 0-1,0 0 1,0-1-1,0 1 1,-1-1-1,1 0 1,0 1-1,0-1 1,0 0-1,0 0 1,0 0-1,0 0 1,0 0-1,0-1 1,2 0-1,8-2 136,-1 0-1,0-2 0,17-7 0,0-1-50,334-144 331,-325 139-138,-37 18-294,1 0-1,-1 0 1,0 0-1,0 0 1,1 0-1,-1 0 1,0 0 0,0 0-1,0 0 1,1 0-1,-1 0 1,0 0-1,0 0 1,1 0-1,-1 1 1,0-1-1,0 0 1,0 0 0,0 0-1,1 0 1,-1 0-1,0 0 1,0 1-1,0-1 1,0 0-1,1 0 1,-1 0-1,0 1 1,0-1 0,0 0-1,0 0 1,0 0-1,0 1 1,0-1-1,0 0 1,0 0-1,0 1 1,2 9 67,-3-2-38,0 0-1,0 0 1,-1 0-1,0 0 1,0 0-1,-1-1 0,0 1 1,-7 10-1,4-6 57,-7 21-1,11-27-5,2-4-7,7-6-35,57-42 76,2-2-279,-65 48 151,0-1 1,-1 1-1,1-1 0,0 1 0,0-1 0,0 1 0,0-1 0,0 1 0,0 0 0,1-1 0,-1 1 0,0 0 0,0 0 0,0 0 0,0 0 0,0 0 0,0 0 0,2 1 0,-2-1 9,0 0 0,-1 1-1,1-1 1,0 1 0,-1-1 0,1 1-1,0-1 1,-1 1 0,1 0 0,-1-1 0,1 1-1,-1 0 1,1-1 0,-1 1 0,0 0-1,1 0 1,-1 0 0,1 1 0,0 4 17,0 0-1,0 0 1,0 1 0,-1-1 0,0 7 0,-1-7-21,1-5 5,0 0 1,0 0-1,0 0 0,0 0 1,1 1-1,-1-1 1,0 0-1,0 0 1,0 0-1,1 0 0,-1 0 1,1 0-1,-1 0 1,1-1-1,-1 1 1,1 0-1,-1 0 0,1 0 1,0 0-1,-1-1 1,1 1-1,0 0 1,0 0-1,0-1 0,0 1 1,-1-1-1,1 1 1,0-1-1,0 1 1,0-1-1,0 0 0,0 1 1,0-1-1,0 0 1,0 0-1,0 0 1,0 1-1,1-1 0,-1 0 1,0-1-1,2 1 1,5-1 17,0-1 0,0 1 0,-1-1-1,12-5 1,-7 3-67,263-93 135,-258 90-84,27-6 1,-48 19-98,-10 5-39,-41 19 14,26-15 143,-27 20-1,36-21-48,1 1 1,-31 33-1,42-39 28,0 1 1,0 0-1,1 0 0,0 1 0,1-1 1,0 2-1,-6 16 0,11-26 7,1 0-1,-1-1 1,1 1 0,0 0-1,-1 0 1,1-1-1,0 1 1,0 0-1,0 0 1,0 0-1,0-1 1,0 1-1,1 0 1,-1 0-1,2 3 1,-2-5-9,1 1 0,-1-1-1,1 1 1,0 0 0,-1-1 0,1 1 0,0-1 0,-1 0 0,1 1 0,0-1 0,-1 1 0,1-1 0,0 0 0,0 0-1,-1 1 1,1-1 0,0 0 0,0 0 0,0 0 0,-1 0 0,1 0 0,0 0 0,0 0 0,0 0 0,-1 0 0,1 0 0,0-1-1,0 1 1,-1 0 0,1 0 0,0-1 0,0 1 0,-1 0 0,1-1 0,1 0 0,14-9 78,0-1 0,-1 0-1,0-1 1,21-23 0,-22 22-41,13-14 0,-1-1 0,-1-2 0,-2 0-1,-1-2 1,-1 0 0,-2-1 0,-1-1-1,16-44 1,57-168-76,-28 73 339,-57 155-280,-2 6-207,-5 21 24,-33 294 662,32-242-475,2 0 0,18 119-1,-6-100-71,-5-35-2219,0-1-4863,-6-40 6254,-1-4 615,0 0 0,1 1-1,-1-1 1,0 1 0,0-1-1,0 0 1,0 1 0,0-1 0,0 1-1,0-1 1,0 0 0,0 1-1,0-1 1,0 1 0,0-1 0,0 0-1,0 1 1,0-1 0,0 1-1,-1-1 1,1 0 0,0 1 0,0-1-1,0 0 1,-1 1 0,1-1 0,0 0-1,0 1 1,-1-1-523,0 1 523,1-1 0,0 0-1,-1 1 1,-5 2-4048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36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79 925 10048,'2'-3'7491,"2"-5"-3649,17-43-2877,-16 37-882,0 0-1,-2 0 1,0 0 0,0-1-1,-1 1 1,-1-1 0,-1-27-1,-1 37-81,1-5-32,-1-1 0,-1 1 0,0 0 0,-4-15 0,6 24 33,-1 1 1,1-1-1,0 0 1,-1 0-1,1 0 1,0 1-1,-1-1 0,1 0 1,-1 1-1,1-1 1,-1 0-1,0 1 1,1-1-1,-1 0 1,1 1-1,-1-1 1,0 1-1,0 0 1,1-1-1,-1 1 1,0-1-1,0 1 1,0 0-1,1 0 1,-1-1-1,0 1 1,-1 0-1,0 0 14,1 1-1,-1-1 1,1 0-1,-1 1 1,1 0-1,-1-1 1,1 1 0,-1 0-1,1 0 1,0 0-1,-1 0 1,1 0 0,-2 1-1,-2 4 174,-1 0 0,2 0 0,-1 0 0,-7 14 0,4-3 179,0 1 0,2 0 0,0 1 0,-6 35 0,11-47-237,0 0 1,0 1 0,1-1 0,0 0 0,0 0 0,1 0 0,0 1 0,0-1 0,1 0-1,0 0 1,0 0 0,0-1 0,1 1 0,0 0 0,1-1 0,-1 0 0,1 0 0,0 0 0,1 0-1,-1-1 1,1 1 0,1-1 0,-1 0 0,0-1 0,11 7 0,-12-9-86,0 0 1,0-1-1,1 1 0,-1-1 1,1 0-1,-1 0 0,1 0 1,4-1-1,40 0 124,-22-1-293,-13 0 45,-11 1 75,0-1 1,-1 1-1,1 0 0,0 0 1,0 0-1,0 1 1,0-1-1,0 0 0,0 1 1,4 2-1,-6-3 46,18-10 223,-11 2-213,1-1 0,-1 0-1,-1 0 1,0-1-1,0 0 1,-1 0-1,6-13 1,28-79-127,-14 32 101,-17 46-13,-2 7-141,0 0-1,15-25 1,-22 42 123,0 0 0,0 0 0,0-1 0,0 1 0,0 0 0,0 0 0,1-1 1,-1 1-1,0 0 0,0 0 0,0 0 0,0 0 0,1-1 0,-1 1 0,0 0 0,0 0 1,0 0-1,1 0 0,-1 0 0,0 0 0,0 0 0,1-1 0,-1 1 0,0 0 0,0 0 1,0 0-1,1 0 0,-1 0 0,0 0 0,0 0 0,1 0 0,-1 0 0,5 8-172,0 13-5,-1 35 85,-3-27 62,2 1-1,1-1 0,9 36 1,-9-50 65,16 49 51,-17-57-47,1 1-1,0 0 1,0-1-1,0 0 0,9 12 1,-12-18-21,0 0 1,0-1 0,0 1 0,0 0-1,0 0 1,0 0 0,0-1-1,0 1 1,0-1 0,0 1-1,0-1 1,0 1 0,0-1-1,0 1 1,0-1 0,1 0-1,-1 0 1,0 0 0,0 1-1,0-1 1,1 0 0,-1-1-1,0 1 1,0 0 0,0 0 0,0 0-1,1-1 1,-1 1 0,0-1-1,0 1 1,0-1 0,2 0-1,1-2 35,0 0 0,0 0 0,-1 0 0,1 0 0,-1 0 0,5-7-1,-1 0-81,0 0 0,0-1 0,-1 0 0,-1 0 1,0-1-1,4-13 0,16-73-268,-23 87 272,4-21-85,2-8-214,-8 40 323,0-1 1,0 1-1,0 0 1,0 0-1,0 0 1,0-1-1,0 1 1,0 0-1,0 0 1,0 0-1,0 0 1,0-1-1,0 1 1,0 0-1,0 0 1,0 0-1,1 0 1,-1-1-1,0 1 1,0 0-1,0 0 1,0 0-1,0 0 1,0 0-1,1-1 1,-1 1-1,0 0 1,0 0-1,0 0 1,0 0-1,1 0 1,-1 0-1,0 0 1,0 0-1,0 0 1,0 0-1,1 0 1,-1 0-1,0 0 1,0 0-1,0 0 1,1 0-1,-1 0 1,0 0-1,0 0 1,0 0-1,0 0 1,1 0-1,-1 0 1,0 0-1,0 0 1,0 0-1,0 0 1,1 0-1,-1 1 1,0-1-1,0 0 1,0 0-1,0 0 1,0 0-1,1 1 1,4 9-107,-2 0 118,0 0 0,1-1 0,0 1 0,0-1 0,1 0-1,0-1 1,1 1 0,10 12 0,-12-17 17,-1 1 0,1-2-1,0 1 1,1 0 0,-1-1 0,1 0 0,-1 0 0,1 0-1,0 0 1,0-1 0,0 0 0,0 0 0,1 0 0,-1-1 0,0 0-1,1 0 1,8 1 0,-10-3 3,0 1 0,0-1 0,0 1 0,0-1 0,-1 0 0,1-1 0,0 1 0,0-1 1,-1 1-1,1-1 0,5-5 0,2-1 56,20-20 1,-26 24-85,6-8-53,-1 1 1,0-1 0,0-1-1,-1 0 1,-1 0 0,-1 0-1,1-1 1,-2-1 0,0 1-1,-1-1 1,0 0 0,3-24-1,-7 38 20,-1-1-1,0 1 0,1-1 0,-1 0 0,0 1 0,0-1 0,0 1 1,0-1-1,0 0 0,0 1 0,-1-1 0,1 0 0,0 1 0,-1-1 0,0 1 1,1-1-1,-1 1 0,0-1 0,1 1 0,-1 0 0,0-1 0,-2 0 1,2 1 13,-1 0 1,1 0 0,0 1 0,-1-1 0,1 1 0,-1-1 0,0 1-1,1 0 1,-1-1 0,1 1 0,-1 0 0,0 0 0,1 0 0,-1 1-1,1-1 1,-1 0 0,1 0 0,-1 1 0,0-1 0,1 1 0,-1-1-1,1 1 1,-2 1 0,-4 2 4,1 0-1,-1 0 0,1 0 1,1 1-1,-1 0 1,0 0-1,1 1 0,0-1 1,-7 12-1,5-7 38,1 0-1,0 1 1,0 0-1,1 0 1,-4 15-1,5-12 22,1 0 0,1 0 0,1 0 0,0 0-1,2 28 1,-1-37-5,1 1 1,0 0-1,0-1 1,1 1-1,-1-1 0,1 0 1,0 1-1,1-1 0,-1 0 1,1 0-1,0 0 0,1-1 1,-1 1-1,1-1 0,7 8 1,-5-7 4,0-1 0,0 1 0,0-1 1,1-1-1,-1 1 0,1-1 0,0 0 0,0-1 1,0 0-1,1 0 0,9 2 0,-5-2-27,0-1 1,1 0-1,-1-1 0,0 0 0,0-1 1,0-1-1,0 0 0,0 0 1,0-1-1,-1 0 0,1-1 0,-1-1 1,0 0-1,0 0 0,0-1 0,-1 0 1,0-1-1,0 0 0,-1-1 1,1 0-1,10-12 0,-2-2 6,-1 0-1,29-49 1,22-59-226,-47 90 12,-1-2 64,0 0 0,-3-2 0,-2 0 1,-2 0-1,10-55 0,-19 77 73,11-86-108,-14 95 61,0 0-1,-1 0 1,-1-1-1,0 1 1,-1 0-1,-4-15 1,6 28 92,0-1 1,0 0 0,0 0-1,-1 1 1,1-1 0,0 1-1,0-1 1,0 0 0,-1 1-1,1-1 1,0 0 0,-1 1-1,1-1 1,-1 1 0,1-1-1,0 1 1,-1-1 0,1 1-1,-1-1 1,1 1-1,-1-1 1,0 1 0,1 0-1,-1-1 1,1 1 0,-1 0-1,0 0 1,1-1 0,-2 1-1,0 1 6,1-1 1,-1 1-1,1 0 0,-1-1 0,1 1 0,0 0 0,0 0 0,-1 0 0,1 0 0,0 1 0,0-1 0,0 0 0,0 0 0,0 1 0,-1 1 1,-6 10 2,1 0 1,0 0-1,1 1 1,-7 21-1,-15 66 19,25-90-11,-12 46 147,2 1 0,-7 91 0,17-94 69,2 1 0,2-1 0,3 1 0,17 88-1,-19-138-117,0 1-1,0 0 0,0 0 0,1-1 0,3 7 0,-5-12-74,0 1 0,0-1 0,0 1 0,0-1 0,0 1 0,0-1 0,1 0 0,-1 0 0,0 1 0,1-1 0,-1 0 0,0 0 0,1 0 0,0 0 0,-1-1 0,1 1 0,-1 0 0,1-1 0,0 1 0,0-1 0,-1 0 0,1 1 0,0-1 0,2 0 0,-1-1-12,0 1 0,0-1 0,0 0 0,0 0-1,0 0 1,0-1 0,-1 1 0,1-1 0,-1 1-1,1-1 1,-1 0 0,1 0 0,1-3 0,27-31 97,-26 29-85,101-141-8,-89 126-20,11-16-84,49-49 0,-69 79 41,-5 3-46,1 1 0,1 0 0,7-6 1,-12 9 77,0 1 0,1 0 0,-1-1 0,1 1 0,-1 0 0,1-1 0,-1 1 0,1 0 0,-1 0 0,1 0 0,-1-1 0,1 1 0,-1 0 0,1 0 0,-1 0 0,1 0 0,-1 0 0,1 0 0,-1 0 0,1 0 0,0 0 0,-1 0 0,1 0 0,-1 0 0,1 0 0,-1 1 0,1-1 0,-1 0 0,1 0 0,-1 1 0,1-1 0,-1 0 0,0 1 0,1-1 0,-1 0 0,1 1 0,-1-1 0,0 0 0,1 1 0,-1-1 0,0 1 0,1-1 0,-1 1 0,1 0 0,0 5 3,1 0-1,-1 0 1,-1 0-1,1 0 0,-1 0 1,0 8-1,-1 23 23,-2 0 0,-1 0 0,-2 0 1,-1-1-1,-15 43 0,14-58-1,0-1 1,-14 23-1,17-34 20,-1 0 0,0 0 1,0-1-1,-1 1 0,0-2 0,-14 13 0,18-18-17,1-1-1,0 0 0,0 1 1,0-1-1,-1 0 0,1 0 1,0-1-1,-1 1 0,1 0 1,-1-1-1,-2 1 0,3-1-17,1 0 1,-1 0-1,1 0 0,0 0 0,-1-1 0,1 1 1,-1 0-1,1-1 0,0 1 0,-1 0 0,1-1 0,0 0 1,0 1-1,-1-1 0,1 0 0,0 0 0,0 1 0,0-1 1,0 0-1,0 0 0,0 0 0,0 0 0,-1-2 0,1 1 16,0 0 1,0 1-1,0-1 0,0 0 0,0 0 0,0 0 0,1 0 0,-1 0 0,1 0 0,-1 0 0,1 0 0,0 0 0,0 0 0,0 0 0,0 0 0,0 0 1,0 0-1,1 0 0,-1 0 0,1 0 0,-1 1 0,1-1 0,0 0 0,-1 0 0,1 0 0,0 0 0,0 1 0,1-1 0,-1 0 0,0 1 1,0-1-1,2-1 0,2 0 34,-1-1 0,1 1 1,0 0-1,0 0 0,0 0 1,0 0-1,1 1 0,-1 0 1,0 0-1,7-1 0,10-1-49,0 1 1,0 0-1,1 2 0,-1 1 0,22 2 0,7 4-206,52 13 1,-97-17-369,1-1-1,-1 1 1,0 0 0,0 1 0,6 2 0,-9-3-403,0 0 0,0 0 0,0 1 0,-1-1 0,1 0 0,-1 1 0,1 0 0,-1 0 0,0-1 0,3 6 0,8 11-3481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10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95 7136,'-8'-20'3232,"3"29"-576,15-4-1728,8-2 1599,3 0-1439,61-3 640,3 0-992,33-11-256,-2 2-320,27-11-128,-12 9 0,13-13-3136,-19 5 1697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11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1103 4992,'-3'1'471,"2"1"-1,-1 0 1,0 0 0,0 0 0,0 0-1,1 0 1,-3 3 0,4-5-357,0 1 0,0-1 1,0 0-1,0 0 0,0 1 0,0-1 1,0 0-1,0 0 0,0 0 1,0 1-1,0-1 0,0 0 0,0 0 1,0 1-1,0-1 0,0 0 0,0 0 1,0 1-1,0-1 0,0 0 1,0 0-1,1 0 0,-1 1 0,0-1 1,0 0-1,0 0 0,0 0 1,0 1-1,1-1 0,-1 0 0,0 0 1,15 3 2552,-14-3-2517,0 0 0,1-1 0,-1 1-1,0 0 1,1-1 0,-1 1 0,0-1 0,0 0 0,1 1-1,-1-1 1,0 0 0,0 0 0,0 1 0,2-3-1,15-19 1067,-14 17-983,21-26 734,113-133 962,19 19-700,-111 104-869,-22 20-251,0-2 0,-2-1 0,-1 0 0,-1-2 0,-1 0 0,22-40 0,125-288 765,-129 266-223,-35 84-610,0 1 11,-1-1-1,1 0 0,0 0 0,-1-1 0,0 1 0,0 0 0,-1 0 0,1-5 1,-1 8-47,1 1 1,-1-1 0,0 1-1,0-1 1,0 1 0,0-1-1,0 1 1,0-1 0,0 1-1,0-1 1,0 1 0,0-1-1,0 1 1,-1 0 0,1-1-1,0 1 1,0-1 0,0 1-1,-1-1 1,1 1 0,0-1-1,0 1 1,-1 0 0,1-1-1,0 1 1,-1 0 0,1-1-1,0 1 1,-1 0 0,1-1-1,-1 1 1,1 0 0,-1 0-1,1-1 1,-1 1 0,1 0-1,-1 0 1,1 0 0,0 0 0,-1 0-1,1 0 1,-1 0 0,1 0-1,-1 0 1,1 0 0,-1 0-1,1 0 1,-1 0 0,1 0-1,-1 0 1,1 0 0,-1 0-1,1 1 1,-1-1 0,1 0-1,-1 0 1,1 1 0,0-1-1,-1 1 1,-3 1 8,0 1 0,0-1 0,0 1 0,-6 7 0,5-4 9,-1 1 1,1 0-1,1 0 0,-1 0 1,-6 15-1,-10 41 139,13-36-90,-66 265 695,69-267-742,2 1-1,0 30 0,3-44 56,1-1-1,0 0 1,0 0 0,1 0-1,1 1 1,0-2-1,6 17 1,-8-25-60,0 0 0,0 0 0,0 0 0,0 0 0,0 0 0,1 0 1,-1 0-1,1 0 0,-1-1 0,1 1 0,-1 0 0,1-1 0,0 1 0,0-1 0,0 0 1,0 0-1,0 0 0,0 0 0,0 0 0,0 0 0,0 0 0,0 0 0,1-1 1,-1 1-1,0-1 0,1 0 0,-1 0 0,0 0 0,0 0 0,1 0 0,-1 0 0,0-1 1,1 1-1,1-1 0,11-4-10,-1 0 1,0-1-1,24-14 1,37-30-25,-52 34 7,-20 14-11,0 0 1,1-1-1,-1 0 0,-1 1 0,5-5 0,-29 31-375,15-17 410,0 0 0,0 1 0,1 0 0,-7 11 0,12-17-6,-1 1 0,1 0 0,0 0 0,0 0 0,0-1 1,0 1-1,1 0 0,-1 0 0,1 0 0,0 0 1,-1 0-1,1 0 0,1 0 0,-1 0 0,0 0 0,1 0 1,0 0-1,-1 0 0,3 5 0,-1-5 14,-1-1 0,1 1 0,0 0 0,0 0 0,1-1 0,-1 1 0,0-1 0,1 0 0,0 1 0,-1-1 0,1 0 0,0-1 0,0 1 0,0-1-1,0 1 1,0-1 0,1 0 0,-1 0 0,0 0 0,1 0 0,3 0 0,-4-1-17,0 1 0,0-1 0,-1 0 0,1 0 0,0 0 0,-1 0 0,1-1-1,0 1 1,0-1 0,-1 1 0,1-1 0,-1 0 0,1 0 0,-1 0 0,1-1 0,-1 1 0,1 0 0,-1-1-1,0 0 1,0 1 0,0-1 0,0 0 0,0 0 0,0 0 0,-1 0 0,3-4 0,-3 5-12,-1 0 0,1-1 1,-1 1-1,1 0 0,-1 0 0,0-1 1,0 1-1,0 0 0,1 0 1,-1-1-1,0 1 0,-1 0 0,1-1 1,0 1-1,0 0 0,0 0 1,-1-1-1,1 1 0,-1 0 0,1 0 1,-1 0-1,1 0 0,-1-1 0,0 1 1,1 0-1,-1 0 0,0 0 1,0 0-1,0 0 0,0 1 0,0-1 1,-2-1-1,-3-2-28,0 0-1,0 1 1,-1-1 0,-9-3 0,14 7 54,2 0-8,-1 0 0,1 0-1,0 0 1,0 0 0,0 0-1,0 0 1,0-1 0,0 1-1,0 0 1,0 0 0,0 0-1,0 0 1,0 0-1,0 0 1,0 0 0,0 0-1,-1 0 1,1 0 0,0 0-1,0 0 1,0 0 0,0 0-1,0 0 1,0 0 0,0 0-1,0 0 1,0 0 0,0 0-1,0 0 1,0 0-1,0-1 1,0 1 0,0 0-1,0 0 1,0 0 0,0 0-1,0 0 1,0 0 0,0 0-1,0 0 1,0 0 0,0 0-1,0 0 1,0 0 0,0 0-1,0-1 1,0 1-1,0 0 1,0 0 0,0 0-1,0 0 1,0 0 0,0 0-1,0 0 1,0 0 0,0 0-1,0 0 1,0 0 0,0 0-1,1 0 1,-1 0-1,0 0 1,0 0 0,7-4 362,11 0 81,196-10 746,6-1-5585,-207 14-101,-34 9-11758,2-2 12449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12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86 12544,'22'-14'5695,"68"-9"-4959,-49 11 1280,-1 7-1248,15-6 64,3 3-512,24 1-448,7 2 64,4 5-544,-6 5 320,-11 7-5503,-9 7 3199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14.6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346 618 4736,'-4'-2'944,"1"-1"-1,1 0 1,-1 0 0,0 0 0,1 0-1,-1 0 1,1-1 0,-2-3 0,1 2-116,0 0 0,0 0 0,-1 0 0,-5-5 0,2 4-280,-5-6 394,0 1 0,-1 0 0,-21-13 0,29 22-826,1-1 1,-1 1-1,1 0 0,-1 1 1,0-1-1,0 1 0,0 0 0,0 0 1,1 0-1,-2 0 0,1 1 1,0 0-1,0 0 0,0 1 1,0-1-1,-6 3 0,4-2-50,0 1 1,0 1-1,0 0 0,0 0 0,1 0 1,-1 0-1,1 1 0,0 0 0,0 1 0,1-1 1,-1 1-1,1 0 0,0 0 0,0 1 0,0 0 1,1 0-1,0 0 0,0 0 0,1 0 0,-1 1 1,2 0-1,-1-1 0,1 1 0,0 0 0,0 1 1,0-1-1,1 0 0,0 8 0,2 4 31,0 0 0,1 0 0,1 0-1,1-1 1,1 1 0,0-1 0,1 0 0,1 0 0,1-1-1,0 0 1,2 0 0,15 21 0,-21-32-44,0-1-1,1 0 1,-1 0 0,1-1 0,1 1 0,-1-1-1,0 0 1,1 0 0,0-1 0,0 0 0,0 0-1,0 0 1,1-1 0,-1 1 0,1-2 0,-1 1-1,1-1 1,0 0 0,8 0 0,3-2 28,-1 0 0,1-2 1,-1 0-1,0-1 0,0-1 0,0-1 1,0 0-1,18-10 0,15-11 17,57-40 1,65-68-212,-110 83 108,-57 48-2,0 0-1,1 0 0,-1 1 0,1 0 1,-1 0-1,1 0 0,0 0 0,6-1 0,-8 3-3,-1 1 0,1-1 0,-1 1-1,1 0 1,-1 0 0,1 0 0,-1 0-1,0 1 1,1-1 0,-1 1 0,1 0-1,-1 0 1,0 0 0,0 0 0,1 1-1,2 1 1,10 7 73,16 13-1,-11-8 88,-4-7-27,-17-8-111,0 1-1,1-1 0,-1 0 0,1 0 0,-1 1 0,1-1 0,-1 0 0,1 0 0,-1 0 0,1 1 0,-1-1 0,1 0 0,-1 0 0,1 0 0,0 0 0,-1 0 1,1 0-1,-1 0 0,1 0 0,-1-1 0,1 1 0,-1 0 0,1 0 0,-1 0 0,2-1 0,-3-2-18,0 1-1,1-1 1,-1 0 0,0 0-1,-1 1 1,1-1-1,0 1 1,-3-5 0,1 3-114,-3-7 31,0 1-1,-1 1 1,0-1 0,0 1-1,-1 0 1,0 1 0,-1 0 0,-12-9-1,20 16 87,-1 0 0,0 1-1,1-1 1,-1 1-1,0-1 1,1 1-1,-1 0 1,0 0-1,0-1 1,1 1 0,-1 1-1,0-1 1,0 0-1,1 0 1,-1 1-1,0-1 1,0 1-1,1-1 1,-3 2 0,-2 1 44,0 0 0,0 0 0,-6 5 0,10-7-28,-3 3 18,0 0-1,0 1 0,1-1 1,-1 1-1,1 0 1,0 0-1,0 1 0,0-1 1,1 1-1,0 0 1,0-1-1,1 2 0,-1-1 1,1 0-1,-1 8 1,0 3 30,0 1 1,1 0-1,1 0 1,2 23-1,-1-27 37,2 0 0,-1 0-1,8 26 1,-8-36-61,0 1-1,1-1 0,-1 0 1,1 0-1,0 0 1,0-1-1,1 1 1,-1 0-1,1-1 0,0 1 1,0-1-1,0 0 1,0 0-1,0 0 0,1 0 1,-1-1-1,5 3 1,-6-4-22,0 0 0,0-1 0,0 1 0,0-1 0,0 0 0,0 1 0,0-1 0,0 0 0,0 0 0,0 0 0,0 0 0,0-1 0,0 1 0,0-1 0,0 1 0,0-1 0,0 1 0,0-1 0,0 0 0,-1 0 0,1 0 0,0 0 0,2-3 0,4-2 20,0-1 1,-1 0-1,10-13 1,-11 12-16,83-105-77,-73 95-61,0-2-1,-1 0 0,-2 0 1,14-27-1,-21 37 116,-9 5-32,3 5 24,-1 1 0,0-1 1,1 1-1,-1-1 0,1 1 1,-1-1-1,1 1 0,-1 0 1,1-1-1,-1 1 0,1-1 1,0 1-1,-1 0 0,1-1 1,0 1-1,0 0 0,-1 0 1,1-1-1,0 2 1,0-1-2,-2 4 20,1-1 1,1 1-1,-1 0 1,1 0-1,0-1 0,0 1 1,0 0-1,1 0 0,-1-1 1,1 1-1,0 0 1,1-1-1,-1 1 0,1-1 1,0 1-1,0-1 0,0 0 1,3 5-1,-2-5 14,0 1 0,1-1 0,-1 1-1,1-1 1,0 0 0,0 0 0,0 0-1,0-1 1,1 0 0,0 0 0,-1 0-1,1 0 1,0-1 0,0 1 0,8 1-1,-7-3 10,0 0-1,0 0 0,0-1 0,0 0 0,0 0 0,0 0 0,0-1 1,0 0-1,0 0 0,-1-1 0,7-2 0,5-2-26,0-2 0,19-12-1,-13 7 110,8-5-79,29-25 1,2 0-45,-59 41 16,0 0 0,0 1 0,0-1 0,0 1-1,1 0 1,-1 0 0,0 0 0,1 0 0,-1 0 0,5 0 0,-8 2 13,1-1-1,-1 0 1,1 0 0,-1 0 0,1 0 0,-1 1-1,1-1 1,-1 0 0,1 0 0,-1 1 0,0-1 0,1 0-1,-1 1 1,1-1 0,-1 0 0,0 1 0,1-1 0,-1 1-1,0-1 1,0 1 0,1-1 0,-1 1 0,0-1-1,0 1 1,1-1 0,-1 1 0,0-1 0,0 2 0,3 18 311,-3-15-275,1 50 291,-2-31-405,1-24 61,0 1 0,0-1 1,0 0-1,0 0 1,0 1-1,0-1 0,0 0 1,0 0-1,0 1 1,0-1-1,0 0 0,0 0 1,0 1-1,0-1 0,0 0 1,0 0-1,0 1 1,0-1-1,0 0 0,1 0 1,-1 1-1,0-1 1,0 0-1,0 0 0,0 0 1,0 1-1,1-1 0,-1 0 1,0 0-1,0 0 1,0 0-1,1 1 0,-1-1 1,0 0-1,0 0 1,1 0-1,-1 0 0,0 0 1,0 0-1,0 0 0,1 0 1,-1 0-1,0 0 1,0 0-1,1 0 0,-1 0 1,0 0-1,1 0 1,-1 0-1,0 0 0,0 0 1,1 0-1,14-9 52,-8 4-82,31-23-305,-28 19 259,1 1 0,0 1 0,1 0 1,12-6-1,-23 12 78,0 1 1,-1-1-1,1 1 1,0-1-1,0 1 1,0 0-1,0 0 1,0-1-1,0 1 1,0 0-1,0 0 1,0 0-1,0 0 1,0 0-1,0 0 1,0 0-1,0 0 1,-1 1-1,1-1 1,0 0-1,0 1 1,0-1-1,0 0 1,0 1 0,0-1-1,0 1 1,-1-1-1,1 1 1,0 0-1,-1-1 1,1 1-1,0 0 1,-1-1-1,1 1 1,0 0-1,-1 0 1,1 0-1,-1 0 1,0-1-1,1 1 1,-1 0-1,0 0 1,1 0-1,-1 0 1,0 0-1,0 1 1,1 7 32,0 0 0,0 0 0,-1 0 0,-1 11 0,1-6-24,0-13-7,-1 5 15,1 0 1,1 0 0,-1 0 0,1 0-1,3 11 1,-4-15-22,1-1 0,0 1 0,-1-1 0,1 1 0,0-1 0,0 0 0,0 0 0,0 1 0,0-1 0,0 0 0,0 0 0,1 0 0,-1 0 0,0 0 0,0 0 0,1-1 0,-1 1 0,1 0 0,-1-1 0,1 1 0,-1-1 0,1 1 0,-1-1 0,1 0 0,-1 1 0,1-1 0,-1 0 0,3 0 0,4-1-13,0 0 1,-1 0-1,0 0 1,1-1-1,-1 0 1,0-1-1,8-3 1,50-27-32,-32 15-59,71-38-163,66-32 285,-141 70 83,-22 13 211,-16 10-448,6-3 115,-1-1-1,1 1 1,-1 1-1,1-1 1,-6 5-1,5-3 43,1-1-7,1 0 1,-1-1 0,1 1-1,-1 0 1,1 1 0,0-1-1,0 0 1,0 1-1,1-1 1,-1 1 0,1-1-1,0 1 1,0 0-1,-1 7 1,0-2-8,1 0-1,0 0 1,1 0 0,0 0-1,0 0 1,1 0 0,0-1-1,1 1 1,0 0 0,0 0-1,1-1 1,0 1 0,1-1-1,-1 0 1,8 11 0,-9-16 3,0-1 1,0 0-1,0 0 1,1 0-1,-1 0 1,0-1-1,1 1 0,-1 0 1,1-1-1,0 0 1,0 0-1,-1 0 1,1 0-1,0 0 1,0 0-1,0-1 1,0 0-1,0 1 1,0-1-1,0 0 1,3-1-1,6 1 30,0-1-1,1-1 1,20-6-1,67-27-97,-53 18 214,5-1-46,-19 7-138,0-1 1,0-1-1,58-35 1,-67 33-39,25-17 31,-45 29 8,0-1-1,1 1 1,-1-1-1,-1 0 1,1-1-1,0 1 1,3-8-1,-6 12 24,-1-1 0,1 0-1,-1 1 1,1-1 0,-1 0-1,0 1 1,1-1 0,-1 0-1,0 0 1,0 1 0,0-1-1,0 0 1,0 0 0,1 1-1,-1-1 1,0 0 0,-1 0-1,1 1 1,0-1 0,0 0-1,0 0 1,0 1 0,-1-1-1,1-1 1,-1 2-5,0-1-1,1 1 0,-1-1 1,0 1-1,1-1 1,-1 1-1,0 0 1,0-1-1,0 1 1,1 0-1,-1-1 1,0 1-1,0 0 1,0 0-1,0 0 1,1 0-1,-3 0 1,-3 1-51,-1-1 0,0 1 1,-12 4-1,10-1 102,-1-1 0,0 2 1,1-1-1,0 2 0,0-1 0,0 1 1,1 0-1,0 1 0,0 0 0,-7 8 0,13-12-24,0-1 0,0 1-1,0-1 1,0 1-1,0 0 1,0 0 0,1-1-1,0 1 1,-1 1-1,1-1 1,0 0 0,1 0-1,-1 0 1,1 0 0,-1 1-1,1-1 1,0 0-1,0 0 1,0 1 0,0-1-1,1 0 1,0 0-1,-1 1 1,1-1 0,0 0-1,0 0 1,1 0-1,-1 0 1,1 0 0,-1 0-1,1-1 1,3 4 0,-2-1 19,1-1 1,0 0-1,0 0 1,1 0-1,-1-1 1,1 0-1,-1 1 1,1-2-1,0 1 1,0 0 0,0-1-1,1 0 1,-1 0-1,1-1 1,-1 0-1,1 0 1,-1 0-1,7 0 1,0-2-13,0-1 1,0 0-1,0-1 1,0-1-1,-1 1 1,1-2-1,-1 0 1,12-7-1,-1 2-20,194-94-4,-197 94-19,0 0 0,-1-1 0,0 0 0,-1-2 0,0 0 0,-1-1 0,-1 0 0,20-24 0,-17 12-102,0-1-1,-1-1 1,22-51-1,-16 23-27,16-64 0,-38 117 158,4-17-65,5-26 0,-9 42 43,-1-1 0,1 0 1,-1 1-1,0-1 0,0 1 1,-1-1-1,0 1 0,1-1 0,-1 1 1,-1-1-1,-2-5 0,4 8 12,-1 1 0,0 0 1,0 0-1,0-1 0,1 1 0,-1 0 0,-1 0 0,1 0 0,0 0 0,0 0 0,0 0 0,-1 0 0,1 0 0,0 0 0,-1 1 0,1-1 0,0 0 0,-1 1 0,1 0 1,-1-1-1,1 1 0,-1 0 0,1-1 0,-1 1 0,1 0 0,-1 0 0,0 0 0,1 1 0,-1-1 0,1 0 0,-3 1 0,-1 1 18,0-1 0,0 1 1,0 0-1,1 1 0,-1-1 0,1 1 0,-8 6 0,4-2 27,0 1 0,1 1 0,0-1 0,1 1 0,-1 1 0,2-1 0,-8 17-1,10-22-26,-11 24 62,1 1-1,1-1 1,2 2 0,1 0-1,1 0 1,1 0 0,-4 54-1,11-69-68,1-1 0,0 0 0,1 1-1,0-1 1,2 0 0,-1 0 0,2 0-1,0-1 1,9 20 0,7 5-6,44 60 0,-60-91-3,6 9-151,1 0 0,0-1-1,1-1 1,0 0 0,29 23 0,-39-35-112,-1 0 0,1 0 1,0-1-1,0 1 0,0-1 0,1 0 1,-1 0-1,0 0 0,0 0 0,1 0 1,-1-1-1,0 0 0,1 1 1,6-2-1,-5 0-1030,0 0-1,1 0 1,-1-1 0,0 0-1,0 0 1,0-1 0,0 1-1,5-5 1,-4 4-80,-1 0 0,0 1 0,11-5 0,24-1-4873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15.0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3 11808,'-10'-3'10847,"6"10"-6975,4-2-2208,-5 3 0,0-1-992,-3 6-512,0-1-128,-2-1-608,1-2 320,-1-6-4480,7-3 2624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5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2400,'0'6'242,"1"6"3118,0-12-3210,-1 0 0,1 0 0,-1 1-1,1-1 1,-1 0 0,1 0 0,-1 0 0,1 0 0,-1 0-1,1 0 1,-1 0 0,1 0 0,-1 0 0,1 0-1,-1 0 1,1 0 0,-1 0 0,0 0 0,1 0-1,-1 0 1,1-1 0,-1 1 0,1 0 0,-1 0 0,1-1-1,-1 1 1,1 0 0,8-5 230,0 0 1,0-1-1,-1 0 1,1 0-1,-1-1 0,8-9 1,42-50 36,-46 51-217,7-12-42,-13 19-154,0 0-1,1 0 1,0 0-1,10-10 1,-17 18-8,1 0 0,-1 0 0,0-1 0,0 1 1,0 0-1,1 0 0,-1-1 0,0 1 0,0 0 0,1 0 0,-1 0 1,0 0-1,0-1 0,1 1 0,-1 0 0,0 0 0,1 0 0,-1 0 1,0 0-1,0 0 0,1 0 0,-1 0 0,0 0 0,1 0 0,-1 0 0,0 0 1,1 0-1,-1 0 0,0 0 0,1 0 0,-1 0 0,0 0 0,0 0 1,1 0-1,-1 1 0,0-1 0,1 0 0,-1 0 0,0 0 0,0 0 1,1 1-1,-1-1 0,0 0 0,0 0 0,0 1 0,1-1 0,-1 0 1,0 0-1,0 1 0,0-1 0,0 0 0,0 1 0,0-1 0,0 0 0,1 0 1,-1 1-1,0-1 0,0 0 0,0 1 0,0 21 311,-7 15 215,-14 45 0,1-3-41,-3 73 157,12-72-359,-25 335 1299,32-343-1156,2-37-283,-9 97 463,11-111-282,0-14 85,1-9 385,-3-38-23,0-7-371,7-73-336,3-36 18,50-238-35,32 105-240,-83 271 133,0 0 0,1 0 0,1 1 0,0-1 0,2 2 0,0 0 0,13-15 0,-20 26 34,1 1 0,0 0 1,0 0-1,0 0 0,0 1 0,1 0 1,-1 0-1,1 0 0,0 1 1,-1-1-1,1 2 0,0-1 1,1 0-1,-1 1 0,0 0 0,0 1 1,9-1-1,-8 2 13,0-1 0,0 1-1,-1 0 1,1 0 0,0 1 0,-1 0-1,1 0 1,-1 1 0,0-1 0,0 1-1,0 1 1,0-1 0,0 1 0,-1 0-1,10 9 1,-6-3 21,0 1 0,-1-1 0,0 1 0,-1 1 0,0 0 0,-1 0 0,7 18 0,-6-11 6,-2-1-1,0 1 1,-2 0 0,3 33 0,-5-18 26,-2 0 1,-1 0-1,-1 0 0,-3 0 0,-14 54 1,16-75 1,-1-1 1,0 0 0,-1 0-1,0 0 1,0 0-1,-1-1 1,-1 0 0,-11 12-1,7-10 47,-1 0-1,0-2 0,-1 1 0,0-2 1,-29 17-1,10-11-25,-1-1-1,-45 12 1,-42 19-6,116-44-83,1 0 0,0 1-1,0-1 1,0 1-1,0 0 1,0 0 0,1 0-1,-1 0 1,-3 6-1,7-8 21,0 0 0,-1 0 0,1 0-1,0 0 1,0 0 0,1 0-1,-1 0 1,0 0 0,0 0 0,0 0-1,1 0 1,-1 0 0,0 0 0,1 0-1,-1 0 1,1 0 0,-1 0 0,1 0-1,0-1 1,-1 1 0,1 0 0,0 0-1,-1-1 1,1 1 0,1 1-1,24 19 184,-25-20-180,68 46 154,10 7-102,-62-41 109,0 0 0,2 0 0,0-2 0,0-1 0,1 0-1,22 8 1,-36-17-129,0 1 1,0-1-1,0 0 0,0 0 0,0-1 0,7 1 0,-12-1 498,-19-3-4086,15 2 2363,0 1 0,1-1 1,-1 0-1,0 1 0,1-1 0,-1-1 0,-4-1 0,-4-5-3232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0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30 263 3648,'-8'5'4597,"13"-4"-3349,4 0-927,0 1 1,-1-2-1,1 1 1,0-1-1,-1 0 1,1-1-1,0 0 0,-1 0 1,1-1-1,11-4 1,-8 2-71,0-1 1,0 0-1,0-1 1,-1 0-1,1-1 0,11-9 1,-22 15-201,1 0-1,-1-1 1,1 1-1,-1 0 1,0-1 0,1 1-1,-1-1 1,0 0-1,0 1 1,0-1 0,0 0-1,0 0 1,-1 1 0,1-1-1,0 0 1,-1 0-1,0 0 1,1 0 0,-1 0-1,0 0 1,0 0 0,0 0-1,0 0 1,0 0-1,-1-2 1,0 1-21,0 0 0,0 0 1,0 0-1,-1 1 0,1-1 0,-1 0 0,0 1 1,0 0-1,0-1 0,0 1 0,0 0 0,0 0 0,-1 0 1,1 0-1,-1 0 0,-4-2 0,-4-2-57,8 3-17,-1 1 1,1 0-1,-1 0 0,1 0 0,-1 0 1,0 1-1,0-1 0,1 1 1,-1 0-1,0 0 0,0 1 1,0-1-1,0 1 0,-7 0 1,5 1-44,-1 2 0,1-1 1,0 0-1,0 1 0,0 0 1,0 1-1,0 0 1,1-1-1,-1 2 0,1-1 1,0 0-1,1 1 1,-8 9-1,5-5 138,1-1-1,1 1 1,0 1-1,0-1 1,1 0-1,0 1 1,0 0 0,-2 13-1,5-17 30,0-1-1,0 1 1,1-1-1,0 1 0,0 0 1,0-1-1,1 1 1,-1-1-1,1 1 1,1-1-1,2 8 0,-2-9-40,-1 0-1,1-1 1,0 1-1,0-1 0,1 1 1,-1-1-1,1 0 0,0 0 1,0 0-1,0 0 0,0 0 1,0-1-1,1 1 0,-1-1 1,1 0-1,4 2 0,4 0 33,1 0 0,-1 0 0,1-1 0,-1-1-1,1 0 1,0-1 0,0 0 0,-1-1 0,1-1-1,0 0 1,19-4 0,-10 0 27,0 0-1,-1-2 1,0-1-1,0-1 1,36-21-1,-45 23-18,-1-1 0,0 0 1,0-1-1,-1 0 0,17-21 0,35-58 273,-44 60-272,-10 15-156,12-28 0,-8 16-119,-12 25 190,0 0-1,0 0 0,0 0 1,0 0-1,0 1 1,0-1-1,0 0 1,0 0-1,1 0 1,-1 0-1,0 1 1,0-1-1,0 0 0,0 0 1,0 0-1,0 0 1,0 0-1,1 0 1,-1 1-1,0-1 1,0 0-1,0 0 1,0 0-1,0 0 0,1 0 1,-1 0-1,0 0 1,0 0-1,0 0 1,0 0-1,1 0 1,-1 0-1,0 0 1,0 0-1,0 0 0,1 0 1,-1 0-1,0 0 1,0 0-1,0 0 1,0 0-1,1 0 1,-1 0-1,0 0 0,0 0 1,0 0-1,0 0 1,1 0-1,-1-1 1,0 1-1,0 0 1,0 0-1,0 0 1,0 0-1,0 0 0,1 0 1,-1-1-1,0 1 1,0 0-1,0 0 1,0 0-1,0 0 1,0-1-1,0 1 1,0 0-1,5 18 6,-5-14 3,6 19 72,-3-14-14,-1 0-1,3 17 0,-3 6-8,-2 1 0,-1-1-1,-1 0 1,-1-1-1,-12 45 1,14-71 21,-1 0 0,0 1-1,0-1 1,0 0 0,-6 9 0,8-14-54,-1 1 0,1 0 0,0-1 0,-1 1 0,1-1 0,-1 1 0,1-1 0,0 1 0,-1-1 1,1 1-1,-1-1 0,1 0 0,-1 1 0,0-1 0,1 0 0,-1 1 0,1-1 0,-1 0 0,0 0 0,1 1 0,-1-1 0,1 0 0,-1 0 0,0 0 0,1 0 0,-1 0 0,0 0 0,1 0 0,-2 0 0,0-1 3,1 0 0,-1 1 0,1-1 0,0 0-1,0 0 1,-1 0 0,1 0 0,0 0-1,0 0 1,0-1 0,0 1 0,-1-2-1,-4-7 3,0 0 0,-7-20 0,11 26-33,-16-36-231,18 40 234,0 0-1,0-1 0,0 1 0,0 0 1,0 0-1,0 0 0,0-1 0,0 1 1,0 0-1,0 0 0,0-1 0,0 1 1,0 0-1,0 0 0,0-1 0,0 1 1,0 0-1,0 0 0,0 0 0,0-1 1,0 1-1,0 0 0,1 0 0,-1 0 1,0-1-1,0 1 0,0 0 1,0 0-1,0 0 0,1 0 0,-1-1 1,0 1-1,11-4-199,22 1-55,-24 2 246,321-34 81,-293 30 44,-19 3-99,0 0 0,0-2-1,-1 0 1,1-1 0,-1-1-1,22-10 1,-34 13 37,0 0 0,1 0 0,0 1 0,-1 0 0,1 0 0,0 0 0,0 1 0,8-1 0,-14 2-48,0 0 0,0 0-1,0 0 1,1 0 0,-1 0-1,0 0 1,0 0 0,1 0 0,-1 0-1,0 0 1,0 0 0,0 0 0,0 0-1,1 0 1,-1 0 0,0 0 0,0 0-1,0 0 1,1 0 0,-1 1 0,0-1-1,0 0 1,0 0 0,0 0 0,0 0-1,1 0 1,-1 1 0,0-1 0,0 0-1,0 0 1,0 0 0,0 1-1,0-1 1,0 0 0,0 0 0,0 0-1,0 0 1,0 1 0,0-1 0,0 0-1,0 0 1,0 0 0,0 1 0,0-1-1,0 0 1,0 0 0,0 0 0,0 1-1,0-1 1,0 0 0,0 0 0,0 0-1,0 1 1,0-1 0,0 0 0,-1 0-1,1 0 1,0 0 0,0 1-1,0-1 1,0 0 0,0 0 0,-1 0-1,1 0 1,0 0 0,0 0 0,-1 1-1,-10 10-50,7-7 46,0 0 1,0 0 0,0 0-1,0 1 1,1-1 0,0 1-1,0 0 1,0 0-1,0 0 1,1 0 0,0 1-1,0-1 1,0 1 0,-1 9-1,3-12 11,-1 0-1,1 1 0,0-1 1,0 0-1,0 0 1,1 0-1,-1 0 0,1 1 1,0-1-1,-1 0 0,1 0 1,1 0-1,-1 0 1,0-1-1,1 1 0,0 0 1,-1 0-1,1-1 1,0 1-1,0-1 0,0 0 1,1 0-1,-1 1 0,1-1 1,-1-1-1,1 1 1,0 0-1,2 1 0,-2-2 17,-1-1 0,0 1 0,0 0 0,0-1 0,1 0 0,-1 1 0,0-1 0,0 0 0,1 0 0,-1 0 0,0-1 0,0 1 0,1 0 0,-1-1 0,0 1 0,0-1 0,0 0-1,0 0 1,0 0 0,0 0 0,0 0 0,0 0 0,0-1 0,0 1 0,0-1 0,2-1 0,1-2 27,-1 0-1,1-1 1,-1 1-1,0-1 1,0 1 0,0-1-1,4-11 1,-6 12-5,0 0 0,0 0 1,-1-1-1,0 1 1,0-1-1,0 0 0,0 1 1,-1-10-1,-1 12-43,1 1 0,0-1 0,-1 1 1,1 0-1,-1-1 0,1 1 0,-1 0 0,0 0 0,0 0 0,0 0 0,-1-1 0,1 1 0,0 1 0,-1-1 0,1 0 1,-1 0-1,0 0 0,0 1 0,1-1 0,-1 1 0,0 0 0,0-1 0,-1 1 0,-1-1 0,-2-1-27,0 0-1,-1 0 0,1 1 1,-1 0-1,0 0 0,0 1 1,0 0-1,1 0 0,-1 1 1,0-1-1,0 1 0,0 1 1,-8 1-1,3-1-93,16-1 101,0 1 15,0 0-1,0 0 1,-1 0-1,1-1 0,0 0 1,0 1-1,0-2 1,8 0-1,35-9-57,-17 3 117,83-15-145,-102 20 88,0 1 1,-1 0-1,1 1 1,0 0-1,0 1 1,0 0 0,-1 1-1,1 0 1,-1 1-1,13 4 1,-20-6 8,0 1 1,-1-1-1,1 1 1,-1-1-1,1 1 1,-1 0-1,1 0 0,-1 0 1,0 0-1,0 0 1,0 1-1,0-1 1,-1 1-1,1-1 1,0 1-1,-1 0 1,0-1-1,0 1 1,0 0-1,0 0 1,0 0-1,0 0 0,0 3 1,1 10 161,-1-1 1,0 1-1,-2 20 1,0-11 194,3-29-280,0 0-1,0 0 1,0 1-1,1-1 1,-1 1 0,1 0-1,0 0 1,0 0-1,3-3 1,-3 4-56,10-11-78,0 0 0,0 2 1,2-1-1,-1 2 0,1 0 0,1 1 1,0 0-1,0 1 0,1 1 0,0 1 0,21-6 1,-37 12 41,0 0 0,0 0 0,0-1 0,1 1 0,-1 0 0,0 0 0,0 0 0,1 0 1,-1 0-1,0 1 0,0-1 0,0 0 0,1 1 0,-1-1 0,0 0 0,0 1 0,0-1 0,0 1 0,0 0 1,1 0-1,1 2 18,-1-1 0,0 1 1,1-1-1,-1 1 0,3 6 0,7 9-49,18 27-81,-24-34 170,1-1 0,0 0 0,14 15 0,-20-24-39,0 0-1,0 0 1,0-1 0,1 1 0,-1-1 0,0 1 0,0-1 0,1 1 0,-1-1 0,0 0 0,0 0 0,1 1 0,-1-1 0,0 0-1,1 0 1,-1 0 0,0 0 0,0-1 0,1 1 0,-1 0 0,0-1 0,0 1 0,1 0 0,-1-1 0,0 0 0,0 1-1,0-1 1,0 0 0,1 1 0,0-2 0,6-4 124,0 0 0,14-14 0,-13 12-100,26-22-58,1 2 0,50-30 0,-52 42-39,-31 15 56,0 0 1,0 1-1,0-1 1,0 0-1,0 1 1,0 0-1,0 0 1,0 0-1,0 0 1,4 0-1,29 6-60,-24-4 91,-1 0-1,1 0 1,13 5-1,-16-3 13,0 1 296,-15-10 92,2 2-385,2 2-36,0 0 0,1 0-1,-1-1 1,0 1 0,0 0-1,0 1 1,0-1 0,0 0-1,0 1 1,0-1 0,0 1-1,0-1 1,-1 1 0,1 0-1,0 0 1,0 0 0,0 0-1,0 0 1,0 1 0,-4 0-1,-11 4-79,-1 0 0,1 1 0,0 1 0,1 1 0,0 0 0,0 1 0,-22 16 0,35-22 70,-1 0 1,1 0-1,0 1 0,0-1 0,0 1 1,0-1-1,1 1 0,-1 0 0,1 0 0,0 0 1,0 0-1,-2 9 0,3-12 10,1 1 1,0-1-1,0 1 1,0 0-1,-1-1 1,1 1-1,1 0 1,-1-1-1,0 1 1,0-1 0,1 1-1,-1 0 1,0-1-1,1 1 1,0-1-1,-1 1 1,1-1-1,0 1 1,0-1-1,0 0 1,0 0-1,0 1 1,0-1-1,0 0 1,0 0-1,1 0 1,-1 0-1,0 0 1,1 0-1,-1 0 1,0 0-1,1-1 1,-1 1-1,1-1 1,0 1-1,-1-1 1,4 1-1,0 0 36,0 0 0,0-1 0,0 0 0,0 0 0,0 0 0,0 0 0,0-1 0,0 0 0,-1 0 0,1 0 0,0-1 0,0 1 0,-1-1 0,1 0 0,-1-1 0,1 1 0,-1-1 0,6-4 0,7-7 103,-1 0 1,28-32 0,-39 40-119,46-57-355,-51 63 321,0 0 1,0 0-1,0 1 1,0-1-1,0 0 1,0 0 0,0 0-1,0 0 1,0 1-1,0-1 1,0 0-1,0 0 1,0 0-1,0 0 1,0 0 0,0 1-1,1-1 1,-1 0-1,0 0 1,0 0-1,0 0 1,0 0 0,0 0-1,0 0 1,1 1-1,-1-1 1,0 0-1,0 0 1,0 0-1,0 0 1,1 0 0,-1 0-1,0 0 1,0 0-1,0 0 1,0 0-1,1 0 1,-1 0 0,0 0-1,0 0 1,0 0-1,0 0 1,1 0-1,-1 0 1,0 0-1,0 0 1,0 0 0,0 0-1,1 0 1,-1-1-1,0 1 1,0 0-1,0 0 1,0 0 0,0 0-1,0 0 1,1 0-1,-1-1 1,0 1-1,0 0 1,0 0-1,0 0 1,0 0 0,0 0-1,0-1 1,0 1-1,0 0 1,0 0-1,3 18-103,-2-9 129,0-4-13,1 0 0,0 0 1,1 0-1,-1 0 0,1-1 0,0 1 0,0-1 0,0 0 0,1 0 0,0 0 0,-1 0 0,1 0 0,1-1 1,-1 0-1,8 5 0,-8-6 25,0 0 1,0 0-1,0-1 0,0 1 1,0-1-1,1 0 0,-1 0 1,0 0-1,1-1 1,-1 0-1,0 0 0,1 0 1,-1 0-1,1-1 1,-1 1-1,0-1 0,0 0 1,1 0-1,-1-1 1,4-1-1,55-24 17,-38 17-122,0-1 0,28-17 1,-53 28 61,1-1 1,-1 1 0,1-1 0,-1 1 0,1 0 0,-1-1-1,1 1 1,-1 0 0,1 0 0,-1-1 0,1 1 0,-1 0-1,1 0 1,-1 0 0,1 0 0,-1-1 0,1 1 0,0 0-1,-1 0 1,1 0 0,-1 0 0,1 0 0,0 1 0,-1-1-1,1 0 1,0 1 18,0 0 1,-1 1-1,1-1 0,-1 0 0,1 1 0,-1-1 0,0 1 0,0-1 0,1 0 1,-1 3-1,0-1-2,1 6 40,0 0-1,-1 0 1,0 0 0,0 0-1,-3 12 1,2-6 34,3-5 123,-2-14-131,2-1 0,-1 1 0,0 0-1,1-1 1,0 1 0,0 0 0,0 0-1,0 0 1,1 1 0,4-7 0,-1 3-118,-1 1 0,1-1 0,0 1 1,1 0-1,10-7 0,-16 12 38,1 0 0,-1 0-1,1 0 1,-1 1 0,1-1-1,0 0 1,-1 1 0,1 0 0,0-1-1,0 1 1,-1 0 0,1 0-1,0 0 1,0 0 0,-1 0 0,4 1-1,3 2-41,-6-1 51,0 1 1,0-1-1,0 0 1,-1 0-1,1 1 1,-1-1 0,3 5-1,-4-5 3,1-1-1,-1 1 1,1-1-1,0 1 0,0-1 1,0 1-1,0-1 1,0 1-1,0-1 1,0 0-1,0 0 1,1 1-1,-1-1 1,0 0-1,1 0 1,-1 0-1,1-1 1,-1 1-1,1 0 1,-1 0-1,1-1 1,0 1-1,1 0 1,8-1 29,-1 1 1,1-1-1,0-1 0,-1 0 0,1 0 1,-1-1-1,15-5 0,11-1 32,46-9-91,141-50-1,-177 51 30,-88 72-128,36-50 119,1 1 0,-1-1 0,1 2 0,0-1 0,1 0-1,-7 13 1,10-15 5,-1-1 0,1 1-1,0-1 1,0 1 0,0-1 0,1 1-1,0 0 1,0-1 0,0 1 0,0-1-1,1 1 1,-1 0 0,1-1 0,2 6-1,-2-6 7,1 0 13,-1 1 1,0-1 0,1 0 0,0 1-1,0-1 1,4 4 0,-6-6-12,1-1 1,0-1-1,0 1 1,0 0-1,1 0 1,-1 0-1,0 0 1,0-1-1,0 1 1,1-1-1,-1 1 1,0-1-1,0 1 1,1-1-1,-1 0 1,1 1-1,-1-1 1,0 0-1,1 0 1,-1 0-1,0 0 1,1 0-1,-1-1 1,3 1-1,10-4 38,0-1 0,-1 0 0,1-1 1,-1 0-1,16-10 0,-5 2-33,50-19 111,-54 25-63,0 0 0,0-2 0,-1 0 0,25-18 0,-37 22-77,-2 2 46,0 0-1,0-1 1,7-7 0,-11 11-22,0-1 0,0 1 0,0 0 0,0-1 0,-1 1 0,1-1 0,-1 1 1,1 0-1,-1-1 0,1 0 0,-1 1 0,0-1 0,1 1 0,-1-1 1,0 1-1,0-1 0,0 1 0,-1-1 0,1-2 0,0 3-10,-1 1 0,1 0 0,0-1 0,0 1-1,-1-1 1,1 1 0,0 0 0,0-1 0,-1 1 0,1 0 0,0-1-1,-1 1 1,1 0 0,0-1 0,-1 1 0,1 0 0,-1 0-1,1 0 1,0-1 0,-1 1 0,1 0 0,-1 0 0,1 0-1,-1 0 1,1 0 0,0 0 0,-1 0 0,1 0 0,-1 0 0,1 0-1,-1 0 1,1 0 0,-1 0 0,0 0 0,-21 7-69,10-4 51,3 0-22,0 0 0,1 0-1,-1 0 1,1 1 0,-11 7 0,15-9 29,1 0-1,-1 1 0,1 0 0,0 0 0,0 0 0,0 0 0,0 0 1,1 1-1,-1-1 0,1 1 0,0 0 0,0 0 0,0-1 0,-1 6 1,2-6 15,1-1 0,0 1 0,0-1 0,0 0 0,0 1 0,0-1 0,0 0 0,1 1 0,-1-1 0,1 0 0,0 1 0,0-1 0,0 0 0,0 0 0,0 0 0,0 0 0,3 4 0,0-1 16,0 1 0,1-1 0,0 1 0,0-2 0,6 6 0,-1-3 20,0-1 1,0 0-1,0 0 0,1-1 1,0-1-1,0 0 1,0 0-1,0-1 1,1 0-1,0-1 1,-1 0-1,1-1 1,0-1-1,-1 0 1,1 0-1,0-1 1,0-1-1,-1 0 1,1 0-1,-1-1 1,0 0-1,0-1 1,0-1-1,0 0 0,0 0 1,-1-1-1,16-12 1,-14 9-3,0-1 0,0 0 0,-1-1 0,-1 0 0,0-1 0,0 0 0,12-21 0,11-48 28,-20 46-51,22-70-441,-35 105 416,0 0 0,0 1 0,1-1-1,-1 0 1,0 0 0,0 0 0,1 0 0,-1 1 0,0-1-1,0 0 1,1 0 0,-1 0 0,0 1 0,0-1-1,0 0 1,0 0 0,1 0 0,-1 1 0,0-1 0,0 0-1,0 1 1,0-1 0,0 0 0,0 0 0,0 1-1,0-1 1,0 0 0,0 1 0,2 18-45,-2-1 0,0 1 1,-5 32-1,3-33 53,-27 153 67,27-164-45,1-2 29,0 0 1,0 1-1,0-1 0,-1 0 1,0 0-1,0 0 0,-1 0 1,1 0-1,-1 0 0,-4 5 1,6-10-27,0 0 0,1 0 0,-1 1 0,0-1 0,1 0 0,-1 0 0,0 0 0,1 1 0,-1-1 0,0 0 0,1 0 0,-1 0 0,0 0 0,0 0 0,1 0 0,-1-1 0,0 1 0,1 0 0,-1 0 0,0 0 0,1-1 0,-1 1 0,0 0 0,1-1 0,-1 1 0,1-1 0,-1 1 0,1 0 0,-1-1 0,1 1 0,-1-1 0,1 1 0,-1-1 0,0 0 0,-15-20 204,12 15-240,0 0 0,1 0 0,0 0 0,0 0 0,0 0 0,1-1 0,0 1 0,-2-13 0,4 18 12,-1 1-1,1-1 1,0 1 0,0 0 0,0-1-1,0 1 1,0-1 0,0 1 0,1 0 0,-1-1-1,0 1 1,0 0 0,0-1 0,0 1-1,0 0 1,0-1 0,1 1 0,-1 0-1,0-1 1,0 1 0,1 0 0,-1-1-1,0 1 1,0 0 0,1 0 0,-1-1 0,0 1-1,1 0 1,-1 0 0,0 0 0,1-1-1,-1 1 1,0 0 0,1 0 0,-1 0-1,0 0 1,1 0 0,-1 0 0,1 0 0,-1 0-1,0 0 1,1 0 0,-1 0 0,1 0-1,19 7-287,-14-4 276,14 4 70,-1-1-1,2-1 1,-1 0 0,29 2 0,87-2 271,-34-10-2035,-80 4-265,-16 0 1166,-1 1-1,0 0 1,0 0-1,0 0 0,0 1 1,0 0-1,0-1 1,0 2-1,-1-1 1,9 4-1,10 10-3176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0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43 328 3072,'-2'1'162,"-1"0"1,1 0-1,0-1 1,-1 1-1,1-1 0,-1 0 1,1 0-1,-1 0 1,0 0-1,-2 0 1,-7 2 4958,18-1-3757,9-2-748,-1 0 0,1 0 0,-1-2 0,1 1 1,-1-2-1,0 0 0,21-9 0,-23 7-522,0 0 0,0-1 0,-1 0 0,0 0 0,-1-1 0,1-1 0,-1 0 0,-1 0 0,0-1 0,0 0 0,-1 0 0,0-1 0,10-20 0,12-43 448,-23 52-367,2 1 0,14-27-1,-21 50-673,-3 9 334,-2 16 93,-18 62-9,11-49 79,-6 42 0,16-79 17,-1 0 0,1 0 0,0 0-1,0 0 1,0 0 0,0 0 0,1 0-1,-1 0 1,1 0 0,0 0 0,0 0 0,0 0-1,0-1 1,1 1 0,-1 0 0,2 2 0,-1-3 43,-1-1 0,1 1 0,0-1 0,-1 0 0,1 1 0,0-1 0,0 0 0,0 0 0,0 0 0,0 0 0,0-1 0,0 1-1,0-1 1,0 1 0,0-1 0,0 0 0,0 1 0,0-1 0,1 0 0,-1 0 0,0-1 0,0 1 0,0 0 0,3-2 0,10-2 158,1-1-1,-1 0 0,-1-1 1,1-1-1,-1-1 0,22-14 1,72-62-81,-58 39-133,-27 23-70,2 0-1,34-21 1,-59 43 67,1-1-1,0 1 0,-1-1 0,1 1 1,-1-1-1,1 1 0,0 0 0,-1-1 1,1 1-1,0 0 0,0 0 0,-1 0 0,1 0 1,0-1-1,0 1 0,-1 0 0,1 0 1,0 0-1,0 0 0,-1 1 0,1-1 1,0 0-1,0 0 0,-1 0 0,1 1 1,0-1-1,-1 0 0,1 0 0,0 1 1,-1-1-1,1 1 0,0-1 0,-1 1 0,1-1 1,-1 1-1,1-1 0,-1 1 0,1-1 1,-1 1-1,0 0 0,1-1 0,-1 1 1,1 0-1,-1 0 0,2 3 25,-1 0-1,0 0 1,0 0-1,0 0 1,-1-1 0,0 1-1,1 6 1,-3 11 58,-1 1 0,0 0 1,-13 39-1,8-34 10,1-6 172,7-20-222,-1-1 0,1 1 1,0-1-1,-1 0 1,1 1-1,0-1 0,0 1 1,0-1-1,-1 1 0,1-1 1,0 1-1,0-1 1,0 1-1,0-1 0,0 1 1,0-1-1,0 1 0,0 0 1,0-1-1,0 1 1,18-11 468,-3-2-470,0 0-1,-1 0 0,20-24 0,30-46-41,-32 38-195,-32 43 186,1 0 1,-1 0-1,1 1 1,0-1-1,-1 0 1,1 1-1,0-1 1,-1 0-1,1 1 1,0-1-1,-1 1 1,1-1 0,0 1-1,0-1 1,0 1-1,0 0 1,0-1-1,-1 1 1,1 0-1,0 0 1,0-1-1,2 1 1,-3 1 6,1-1 0,0 0-1,0 1 1,0-1 0,0 1 0,-1-1 0,1 1 0,0-1-1,-1 1 1,1-1 0,0 1 0,-1 0 0,1 0 0,0-1 0,-1 1-1,1 0 1,-1 0 0,1 1 0,2 6 11,0 0 1,0 0-1,3 16 1,-4-16-17,6 31 106,-6-28-72,0 0-1,1-1 1,0 1-1,0-1 1,1 0-1,1 0 1,5 11-1,-9-20-25,0 2 30,0-1 0,0 0 1,1 0-1,-1 0 1,1 0-1,-1 0 1,1 0-1,-1-1 0,1 1 1,0 0-1,0-1 1,0 1-1,0-1 0,0 0 1,0 0-1,0 0 1,1 0-1,-1 0 0,0 0 1,1 0-1,2 0 1,-4-1-187,0 0 1,0 1 0,0-1-1,0 0 1,0 0 0,0 0-1,0 0 1,0 0 0,0 0 0,0 0-1,-1 0 1,1-1 0,0 1-1,0 0 1,0 0 0,0-1-1,0 1 1,0-1 0,0 1 0,-1-1-1,1 1 1,0-1 0,0 1-1,-1-1 1,2-1 0,3-2-1722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0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24 6976,'-48'-11'3168,"38"6"-2752,7 1-320,3 8-128,0-8-256,8 4 160,10-3-1728,9 3 1056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1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1 930 2816,'0'0'84,"0"1"0,0-1 0,0 0 0,0 1 0,0-1 0,0 1 0,1-1 0,-1 0 0,0 1 0,0-1 0,0 0 0,0 1 0,1-1 0,-1 0 0,0 1 0,0-1 0,1 0 0,-1 0 0,0 1 0,1-1 0,-1 0 0,0 0 0,0 0 0,1 1 0,-1-1 0,1 0 0,-1 0 0,0 0 0,1 0 0,-1 0 0,0 0 0,1 0 0,-1 0 0,0 1 0,1-1 0,-1 0 0,1-1 0,-1 1 1,1 0-1,19-3 2678,-10 1-1867,-1 0-373,-1 0-1,1 0 0,0-1 0,-1 0 1,0 0-1,0-1 0,0 0 0,0 0 1,11-9-1,1-3 475,37-35 0,-44 37-835,-1 0 0,0-1-1,-1-1 1,11-21 0,31-71 354,-24 46-180,15-41-95,-51 232-1024,6-114 744,0 26-13,3 52 0,0-80 119,0 0 0,0 0 0,1 0 0,1 0 0,0-1 0,1 1 0,0-1 0,7 12 0,-10-21-35,0 0 1,0 0 0,1-1-1,-1 1 1,1 0-1,-1-1 1,1 0 0,0 0-1,0 0 1,0 0-1,0 0 1,0 0-1,0-1 1,1 0 0,-1 1-1,0-1 1,1 0-1,-1-1 1,1 1 0,-1-1-1,1 1 1,-1-1-1,1 0 1,5-1 0,4-1 59,-1 0 0,0 0 1,0-1-1,0-1 0,-1 0 1,13-6-1,-7 1-8,1-1 0,-2 0 0,1-1 0,-2-1 0,1-1 0,-2 0 0,0 0 0,0-2 0,21-28 0,-22 23-20,0-1 0,-1 0 0,-1-1 0,-1 0 0,0-1 0,-2 0-1,8-36 1,-15 54-71,2-10 129,2-23 0,-5 35-141,0-1-1,0 0 0,0 1 0,0-1 0,-1 1 0,1-1 1,-1 0-1,0 1 0,0-1 0,-1 1 0,-1-4 0,3 6 3,-1 0-1,1 1 1,0-1 0,-1 1-1,1-1 1,-1 1-1,1-1 1,-1 1-1,1-1 1,-1 1 0,0-1-1,1 1 1,-1-1-1,1 1 1,-1 0-1,0-1 1,1 1-1,-1 0 1,0 0 0,1 0-1,-1-1 1,0 1-1,-1 0 1,1 0-6,-1 1 0,1-1-1,-1 0 1,1 1 0,-1-1 0,1 1 0,-1-1 0,1 1-1,-1 0 1,-1 1 0,-2 1-17,0 1 1,1-1-1,0 1 0,-7 8 0,3-1 2,1 0-1,0 1 0,0 0 1,-5 15-1,8-17 14,-8 17 10,1 1 0,-9 39 0,16-51 29,1 0 1,1 0-1,0 0 1,1 0-1,3 28 0,-1-37 11,0-1 0,0 0-1,1 1 1,0-1-1,0 0 1,0 0-1,1-1 1,0 1 0,0 0-1,1-1 1,-1 0-1,1 0 1,0 0-1,1 0 1,-1-1 0,1 1-1,0-1 1,0 0-1,0-1 1,0 1 0,1-1-1,0 0 1,-1 0-1,1-1 1,7 2-1,-5-1 37,0-1-1,1 0 0,0-1 1,-1 1-1,1-2 0,0 1 0,0-1 1,-1-1-1,1 1 0,0-2 0,-1 1 1,1-1-1,0 0 0,-1-1 1,0 0-1,0 0 0,14-9 0,-10 5-23,-2-2 0,1 1 0,-1-1 0,11-13 1,33-45-7,-15 18-17,-35 44-13,27-31-187,38-37 1,-66 71 168,-1 0 0,1-1 0,0 1 0,0 0 0,1 0 1,-1 0-1,0 1 0,0-1 0,1 1 0,-1 0 0,1 0 0,-1 0 0,1 0 0,0 1 0,-1-1 1,1 1-1,0 0 0,-1 0 0,1 0 0,0 1 0,-1-1 0,6 2 0,1 2 19,0 0 0,-1 0 0,1 1 0,-1 0 0,0 1 0,13 11 0,-1 2 681,-30-22-595,-1 0 0,1 1 0,-1 0 0,0 0 0,0 1-1,-11 0 1,13 1-107,1 1-1,-1 0 0,1 0 0,-1 0 0,1 1 1,-1 0-1,1 1 0,0 0 0,0 0 1,0 0-1,1 1 0,-1 0 0,1 0 0,0 1 1,0 0-1,0 0 0,1 0 0,-1 1 0,-4 6 1,-4 8-35,0 0 1,2 1-1,0 1 1,-13 35-1,22-50 33,1 0 0,0 1-1,0-1 1,1 0-1,-1 1 1,1 8 0,1-14 35,0 0 0,0 1 0,0-1 0,0 1 0,0-1 0,0 1 0,1-1 0,0 1 0,-1-1 0,1 1 0,0-1 0,0 0 1,0 0-1,0 0 0,1 1 0,-1-1 0,1 0 0,-1 0 0,1-1 0,0 1 0,-1 0 0,3 1 0,-2-2 13,0 0-1,0 0 1,0 0-1,0 0 1,1-1-1,-1 1 1,0-1-1,0 0 1,0 1 0,1-1-1,-1 0 1,0 0-1,0-1 1,0 1-1,1 0 1,-1-1-1,3 0 1,4-2 111,0-1 1,14-8 0,-21 11-120,10-6 47,0-1 1,-1 0 0,1-1-1,-2 0 1,0-1-1,0 0 1,0-1-1,-1 0 1,-1-1-1,0 1 1,-1-2-1,0 1 1,7-19-1,1-1-16,-9 21-138,-1 0-1,0-1 1,4-18-1,-6 22-139,-2 16-139,-3 2 341,0 0 0,2 0 1,-1-1-1,1 1 0,0 0 1,1 0-1,0-1 0,1 1 1,0 0-1,0-1 0,1 1 1,0-1-1,6 12 0,-3-12 26,-1 0-1,1-1 0,1 0 0,-1 0 1,10 8-1,-12-12 24,0-1 0,0 0 0,1 0 1,-1 0-1,1 0 0,0-1 0,0 0 0,0 0 1,0 0-1,0 0 0,11 1 0,-5-2 8,-1-1 0,1 0 0,0 0 0,-1-1 0,1 0 0,-1-1 0,1 0-1,-1-1 1,17-6 0,6-6-22,48-28 0,-12 5 8,-2 7 29,-27 14 18,51-31 0,-84 42 2,-8 6 5,-16 9-163,-2 6 15,0 1 0,1 1 0,1 1-1,0 0 1,-22 33 0,33-43 87,1 1 1,-1 1-1,2-1 0,-1 1 1,1 0-1,1-1 0,-3 13 1,6-21-4,0 1 0,-1-1 0,1 0 0,0 1 0,1-1 0,-1 0 0,0 1 0,0-1 1,1 0-1,-1 0 0,0 1 0,1-1 0,-1 0 0,1 0 0,0 1 0,-1-1 0,1 0 1,0 0-1,0 0 0,0 0 0,0 0 0,0 0 0,0 0 0,0 0 0,0-1 0,0 1 1,0 0-1,0-1 0,0 1 0,1-1 0,-1 1 0,0-1 0,0 1 0,1-1 0,-1 0 0,2 1 1,6 0 64,-1 0 0,0 0 0,1-1 0,10-1 0,10 0 10,0-2-1,0-2 1,-1 0 0,32-11-1,-43 10-59,-1 0 0,0-1 0,0-1 0,0 0 0,-1-1 0,-1-1 0,0 0 0,18-17 0,-17 11 33,-2 0 1,1 0-1,11-22 0,30-57 108,-13 14-85,59-166 0,-82 189-114,5-12 5,18-94 0,-42 162 0,1 0 0,-1 0 1,1 0-1,-1 0 0,0 0 0,0 0 0,0 0 1,0 0-1,-1 0 0,1 0 0,-1-2 0,1 4 23,0 0 0,-1 0 0,1-1 0,0 1-1,0 0 1,-1 0 0,1 0 0,0 0 0,0 0-1,-1 0 1,1 0 0,0 0 0,0 0 0,-1 0 0,1 0-1,0 0 1,-1 0 0,1 0 0,0 0 0,0 0-1,-1 0 1,1 0 0,0 0 0,0 0 0,-1 1-1,1-1 1,0 0 0,0 0 0,-1 0 0,1 0-1,0 1 1,0-1 0,0 0 0,-1 0 0,1 0 0,0 1-1,0-1 1,0 0 0,0 0 0,-1 1 0,-3 4-56,0 1 0,-1 0 0,2 0 0,-5 9 0,-16 38-135,-29 108 0,41-114 164,3 1-1,2 0 1,3 1 0,1-1-1,6 80 1,0-95 249,13 57 0,-15-88-191,-1 0-1,1 1 0,-1-1 1,1 0-1,0 0 0,0 0 1,0 1-1,1-1 0,-1 0 1,0 0-1,1-1 0,-1 1 1,1 0-1,0 0 0,-1-1 1,4 2-1,-4-2 8,1 0-1,0 0 0,0 0 1,0-1-1,0 1 0,0-1 1,0 1-1,0-1 0,0 0 1,0 0-1,0 0 0,0 0 1,0 0-1,0 0 0,0-1 1,0 1-1,0-1 0,3-1 1,6-2 32,1-1-1,-1-1 1,-1 0 0,1 0 0,13-11 0,46-45 26,-25 21-70,-33 35-179,-12 6 154,0 0 0,0 0-1,1 0 1,-1 0 0,0 0 0,0 0 0,0 0 0,1 0 0,-1 0 0,0 0 0,0 0 0,0 0-1,1 1 1,-1-1 0,0 0 0,0 0 0,0 0 0,0 0 0,1 0 0,-1 1 0,0-1 0,0 0 0,0 0-1,0 0 1,0 1 0,0-1 0,1 0 0,-1 0 0,0 0 0,0 1 0,0-1 0,0 3-48,0 1 0,1-1 0,-1 1 0,-1-1 0,0 5 0,1 1 130,-1 54-124,2-27-12,-1-33 71,0 0 0,0 0 0,1 0 0,-1 0 0,1 0 0,-1 0 0,1 0 0,0 0 0,0 0 0,0 0 0,1 0 0,-1 0 0,1-1 0,0 1 0,-1 0 0,1-1 0,0 0 0,3 3 0,-2-3 9,0 0 0,0 1-1,1-2 1,-1 1 0,1 0 0,-1-1-1,1 1 1,-1-1 0,1 0 0,0 0 0,0-1-1,0 1 1,-1-1 0,7 0 0,1 0 8,-1-1 0,0-1 0,1 0 0,-1 0 0,0-1 0,0 0 0,-1 0 0,1-1 0,10-7 0,0 0-13,-1-2 1,0 0 0,18-17-1,-29 22-15,1 0 0,-2 0-1,1-1 1,-1 0 0,-1-1 0,10-18-1,-58 108-322,38-73 331,1 1-1,-1-1 1,1 1 0,1 0-1,-1 0 1,2 0 0,-1 1 0,1-1-1,0 0 1,0 1 0,1-1 0,0 1-1,2 8 1,-1-13-2,0-1 1,1 1 0,-1-1-1,0 0 1,1 0-1,0 0 1,0 0-1,0 0 1,0 0-1,0 0 1,1-1 0,-1 1-1,1-1 1,0 0-1,0 0 1,4 3-1,-5-4 17,0 0 0,1 0 0,-1 0-1,0 0 1,1 0 0,-1 0 0,1-1-1,-1 1 1,1-1 0,0 0 0,-1 1-1,1-1 1,-1-1 0,1 1 0,0 0-1,-1-1 1,1 1 0,-1-1 0,1 0-1,-1 1 1,1-1 0,1-2 0,2 0 7,-1-1 0,0 0 1,0 0-1,0 0 0,0-1 0,-1 0 1,1 0-1,-1 0 0,-1 0 1,1-1-1,-1 1 0,0-1 1,0 0-1,0 0 0,2-10 1,-3 11-23,-1 0 0,0 0 1,0-1-1,-1 1 1,1 0-1,-1-1 1,0 1-1,-1 0 0,1-1 1,-1 1-1,0 0 1,0 0-1,-1 0 0,1 0 1,-1 0-1,0 0 1,-1 0-1,1 0 0,-5-5 1,5 7-27,0 1 1,0 0-1,-1 0 0,1 0 1,0 0-1,-1 0 0,1 0 1,-1 1-1,0-1 0,1 1 1,-1 0-1,0 0 0,0 0 1,-5-1-1,-2 1-11,0 0-1,0 0 1,-10 1 0,10 0 3,0 1 20,6 0 46,8-4-116,29-18 31,36-15-1,-53 29 26,1 0-1,0 2 0,1-1 1,27-3-1,-28 6 15,0 1 1,0 1-1,0 1 1,24 2-1,-36-1 6,0-1 1,-1 2-1,1-1 0,0 1 0,0-1 1,0 1-1,-1 1 0,7 3 0,-9-5-5,1 1-1,-1 0 1,1 1 0,-1-1-1,0 0 1,0 1-1,0-1 1,0 1-1,-1-1 1,1 1-1,-1 0 1,0 0-1,1 0 1,0 5 0,0 0 10,-1-1 1,0 1-1,-1 0 1,0-1-1,0 1 0,-1 0 1,0-1-1,-2 9 1,0 0 35,-2 0 1,-10 26-1,14-41-5,0 1-1,1 0 1,-1 0 0,0 0 0,1-1 0,0 1-1,-1 0 1,1 3 0,0-5-26,0 0 1,0 0-1,0 1 1,0-1-1,0 0 0,0 0 1,0 0-1,0 0 1,0 0-1,0 0 1,0 0-1,1 1 0,-1-1 1,0 0-1,0 0 1,0 0-1,0 0 0,0 0 1,0 0-1,0 0 1,0 0-1,1 0 1,-1 0-1,0 0 0,0 1 1,0-1-1,0 0 1,0 0-1,0 0 1,1 0-1,-1 0 0,0 0 1,0 0-1,0 0 1,0 0-1,0 0 1,1 0-1,-1 0 0,0 0 1,0 0-1,0-1 1,0 1-1,0 0 0,0 0 1,0 0-1,1 0 1,4-2 59,48-43 439,-52 45-508,9-8-109,2 0 1,-1 1-1,25-11 1,-33 17 94,-1 0 0,1 0-1,0 0 1,1 0 0,-1 0-1,0 1 1,0 0 0,0-1 0,0 1-1,0 1 1,0-1 0,1 0 0,-1 1-1,0-1 1,0 1 0,0 0 0,0 0-1,0 0 1,0 0 0,-1 1 0,1-1-1,4 4 1,1 2-7,-1 0 0,0 1 0,-1-1 0,10 15 0,-1-1 4,-13-19 0,0 1-192,0-1 1,0 0 0,0 0-1,-1 1 1,1-1 0,-1 1-1,0 0 1,1-1 0,0 6-1,-20-31-13528,4 6 10389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38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85 411 1888,'7'-12'18127,"-10"15"-17808,0-1 1,0 1-1,0 0 0,1 0 0,-4 4 0,-6 11-28,2 1-1,0-1 1,1 2 0,1-1-1,-11 42 1,18-56-197,0 0-1,1 0 1,-1 0-1,1 0 1,0 0-1,0 0 1,1 0 0,0 0-1,0 0 1,2 7-1,-3-10-65,1 1 0,0-1-1,0 0 1,1 1-1,-1-1 1,0 0 0,1 0-1,-1 0 1,1 0 0,0 0-1,0 0 1,0 0 0,0 0-1,0-1 1,0 1-1,0-1 1,0 0 0,1 0-1,-1 1 1,0-2 0,5 3-1,-4-3 9,0 1-1,0-1 0,0 1 0,0-1 1,0 0-1,0 0 0,0 0 0,0-1 1,0 1-1,0-1 0,0 0 1,0 1-1,0-1 0,0-1 0,-1 1 1,4-2-1,-1 0 0,-1 0 1,0 0-1,0 0 1,0-1-1,0 0 1,-1 0-1,1 0 1,4-8-1,-2 1-9,0 0 0,0 0-1,-1-1 1,-1 0 0,0 0 0,-1 0 0,3-19 0,-6 28-13,7-74 80,-7 68-100,0 0 0,0 0 1,-1 0-1,0 0 0,-1 0 0,-5-15 0,1 5 0,5 15-56,0-1-1,0 1 0,0 0 0,-1 0 0,0 0 0,1 0 1,-4-4-1,4 7-96,15 21 965,-12-17-734,1 0 0,0 0-1,0-1 1,0 1 0,1-1 0,-1 0-1,1 0 1,-1 0 0,1 0-1,-1 0 1,1-1 0,0 0 0,0 0-1,0 0 1,0 0 0,0 0 0,4-1-1,5 1 78,-1-2-1,0 1 1,0-2-1,16-2 1,-11 0-7,-1-1 1,0 0-1,-1-1 1,1-1-1,-1 0 0,-1-1 1,1 0-1,-1-2 1,19-15-1,-18 12-46,-1-1 1,-1 0-1,0-1 0,-1 0 0,0-1 0,-1 0 1,15-32-1,-19 30-180,0-1 1,-1 1 0,5-34 0,-10 47 58,-1 5 19,0 0-1,0 0 1,0 0-1,0 1 1,0-1 0,1 0-1,-1 0 1,0 0-1,0 0 1,0 0 0,0 0-1,0 1 1,0-1-1,0 0 1,0 0-1,1 0 1,-1 0 0,0 0-1,0 0 1,0 0-1,0 0 1,0 1 0,0-1-1,1 0 1,-1 0-1,0 0 1,0 0 0,0 0-1,0 0 1,1 0-1,-1 0 1,0 0-1,0 0 1,0 0 0,0 0-1,0 0 1,1 0-1,-1 0 1,0 0 0,0 0-1,0-1 1,0 1-1,0 0 1,1 0 0,-1 0-1,0 0 1,0 0-1,0 0 1,0 0-1,0 0 1,0 0 0,1-1-1,-1 1 1,0 0-1,0 0 1,0 0 0,0 0-1,0-1 1,1 8-16,0 0 0,-1-1 0,0 1 0,0-1 0,-1 1 0,-1 6 0,0 9-3,-26 190-93,21-172 110,-2 20 9,-3 0 0,-29 84 0,-53 69 77,67-156-37,3-6 9,0 4 96,-3-2 1,-47 72 0,73-125-146,-2 5 30,0 0 0,0 0-1,-1-1 1,1 0 0,-1 1 0,0-1-1,-1-1 1,1 1 0,-1-1 0,1 1-1,-8 2 1,11-5-23,0-1 0,0 0 0,0 1 0,0-1-1,0 0 1,0 0 0,0 1 0,0-1 0,0 0 0,0 0 0,0 0 0,0 0 0,-1-1-1,1 1 1,0 0 0,0 0 0,0-1 0,0 1 0,0 0 0,0-1 0,0 1 0,0-1-1,0 1 1,0-1 0,-1-1 0,-1-1-4,1 1-1,0-1 1,0 0 0,0 0 0,0 1-1,0-2 1,1 1 0,-3-4-1,-1-8-27,1 0 0,-5-27 0,9 42 25,-3-15-6,1-1 1,1 0-1,0 1 0,1-1 0,1 0 1,0 1-1,5-22 0,-5 30 17,1 0-1,1 0 1,-1 1-1,1-1 1,0 1 0,1-1-1,-1 1 1,1 0-1,0 0 1,1 1-1,-1-1 1,1 1-1,0 0 1,1 0-1,-1 1 1,1 0 0,0 0-1,8-5 1,6 0-27,1 1 0,-1 1 1,1 0-1,0 2 0,23-3 1,-2 2-2,71 0 0,-78 7-589,-1 1 1,1 1 0,36 9-1,-63-10-788,-1 0 0,15 7 0,31 22-9939,-47-27 9740,25 15-2967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1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 7040,'-32'-3'3200,"14"-2"-2752,13 1 864,5 8-800,-5-8 64,10 4-352,-5-5-480,0 2-896,0 6 704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1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84 7968,'-5'-12'3616,"28"4"-3136,-5-1 864,4 9-832,28-6 576,3-2-640,42-4 96,4 4-288,9-1-96,-15 4-97,2-1 33,-14 6-64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1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359 231 2144,'-1'-2'111,"1"1"1,0-1-1,0 1 1,-1 0-1,1-1 1,0 1 0,0 0-1,0-1 1,0 1-1,0-1 1,1 1-1,-1 0 1,0-1-1,1 1 1,-1 0-1,1-1 1,-1 1-1,1 0 1,-1 0-1,1-1 1,1 0-1,-1 0 83,0 1-1,-1-1 1,1 1 0,-1-1-1,1 0 1,-1 1-1,1-1 1,-1 1-1,0-1 1,0 0 0,0 1-1,0-1 1,0 0-1,0 0 1,0 1 0,-1-3-1,-8-26 2212,8 28-2326,0 0 1,0 1-1,0-1 0,0 1 1,0 0-1,0-1 0,0 1 1,-1 0-1,1-1 1,-1 1-1,1 0 0,-1 0 1,1 0-1,-1 0 0,0 1 1,1-1-1,-4 0 0,0-1 60,-1 0 0,0 1 0,-10-1 0,6 2-130,-1 0 1,1 1 0,0 0-1,-1 0 1,1 1-1,0 0 1,0 1-1,0 0 1,1 1-1,-1 0 1,1 0-1,0 1 1,0 1-1,0-1 1,1 1-1,-1 1 1,2-1-1,-15 16 1,10-8 16,0 1 0,2 0 0,-1 0 1,2 1-1,0 1 0,1 0 0,0 0 0,2 0 0,-8 30 1,12-39 76,0 0 1,1 1 0,0 0-1,1-1 1,-1 1 0,2 0-1,1 15 1,-1-20-34,0 0 0,0 0 1,1 0-1,-1-1 0,1 1 1,-1-1-1,1 1 0,0-1 0,1 1 1,-1-1-1,0 0 0,1 0 0,0 0 1,0 0-1,0-1 0,0 1 0,0-1 1,0 0-1,5 3 0,1-1 101,1-1 0,-1 1-1,1-1 1,0-1 0,0 0-1,0 0 1,1-1 0,-1-1-1,0 1 1,15-3 0,-2 0 157,0-2 0,1 0 0,31-12-1,-41 11-234,0 0 0,0-1 0,0 0 0,-1-2-1,0 1 1,-1-1 0,0-1 0,0-1 0,17-17-1,-4 0 32,-2-1 0,-1-1 0,-1-2-1,32-62 1,-48 84-11,-1 0 1,0-1-1,0 1 0,-1-1 1,-1 0-1,0 0 0,2-15 1,-8 6-268,4 19 148,0 0 0,0 0 0,0-1 0,0 1 0,-1 0 0,1 0 0,0-1 0,0 1 0,0 0 0,0 0 0,0-1 0,0 1 0,-1 0 0,1 0 0,0 0 0,0 0 0,0-1 0,0 1 0,-1 0 0,1 0 0,0 0 0,0 0 0,0 0 0,-1-1 0,1 1 0,0 0 0,0 0 0,-1 0 0,1 0 0,0 0 0,0 0 0,-1 0 1,1 0-1,0 0 0,0 0 0,-1 0 0,1 0 0,0 0 0,0 0 0,-1 0 0,1 0 0,0 0 0,0 0 0,-1 1 0,1-1 0,0 0 0,0 0 0,0 0 0,-1 0 0,1 1 0,1 37-293,10-2 295,0 7-136,-1 37-64,8 47 158,-17-121 76,1 0 1,-1 0-1,1 0 0,1 0 1,-1-1-1,1 0 1,0 1-1,0-1 0,6 7 1,-7-9 12,1-1-1,0 1 1,0 0-1,0-1 1,0 0 0,0 1-1,0-1 1,1 0 0,-1-1-1,1 1 1,-1-1 0,1 1-1,0-1 1,-1 0 0,1-1-1,6 2 1,5-2 43,-1 0 0,1-1-1,0 0 1,-1-1 0,0 0 0,1-2 0,-1 0 0,0 0-1,-1-1 1,24-12 0,-17 6-21,0-2 0,0 0 0,-2-1 0,1-1-1,30-34 1,-39 39-80,12-14-73,32-44-1,-54 68 77,0-1 0,0 1 0,1 0 0,-1-1-1,0 1 1,0 0 0,0 0 0,0-1 0,0 1 0,1 0-1,-1 0 1,0-1 0,0 1 0,0 0 0,1 0 0,-1-1-1,0 1 1,0 0 0,1 0 0,-1 0 0,0 0-1,0-1 1,1 1 0,-1 0 0,0 0 0,1 0 0,-1 0-1,0 0 1,1 0 0,-1 10-145,-9 19 55,-9 18 10,9-25 77,0 1 1,2 1-1,0 0 1,-4 29-1,11-49 31,0-1-1,0 0 1,0 1-1,0-1 1,0 1-1,1-1 1,-1 0 0,1 1-1,0-1 1,0 0-1,0 0 1,0 1-1,1-1 1,-1 0-1,1 0 1,3 4 0,-3-6 20,0 1 0,-1 0 0,1-1 0,0 1 0,0-1 0,0 1 0,1-1 0,-1 0 0,0 0 0,0 0 0,1 0 0,-1-1 0,0 1 0,1-1 0,-1 1 0,1-1 0,-1 0 0,1 0 0,-1 0 0,1 0 0,-1 0 0,4-1 0,-3 0-1,0 0-1,0 0 1,-1 0-1,1-1 1,-1 1-1,1-1 0,-1 1 1,0-1-1,1 0 1,-1 0-1,0 0 1,0 0-1,0 0 0,0 0 1,-1-1-1,1 1 1,0 0-1,-1-1 1,0 0-1,0 1 0,2-5 1,0-1-2,-1-1 0,1 1-1,-1-1 1,-1 0 0,1-13 0,-1 13-44,0-109 239,-2 106-283,-1 0 1,0 0-1,0 1 1,-1-1 0,0 1-1,-1-1 1,-8-15-1,12 26 41,-1 1-1,1-1 1,0 1-1,0-1 1,0 1-1,-1-1 1,1 1-1,0-1 1,-1 1-1,1 0 1,0-1-1,-1 1 1,1-1-1,-1 1 1,1 0-1,0-1 1,-1 1-1,1 0 1,-1 0-1,1-1 0,-1 1 1,1 0-1,-1 0 1,1 0-1,-1-1 1,0 1-1,1 0 1,-1 0-1,1 0 1,-1 0-1,1 0 1,-1 0-1,1 0 1,-1 0-1,1 1 1,-1-1-1,1 0 1,-1 0-1,0 0 1,1 1-1,0-1 1,-1 0-1,1 0 1,-1 1-1,1-1 1,-1 0-1,1 1 1,-1 0-1,-1 0-19,1 1 0,-1 0-1,1 0 1,-1 0 0,1 0 0,0 0-1,0 0 1,0 0 0,0 0 0,-1 3-1,1 2 33,0 0 0,1 0 0,0 0 0,0 0 0,0 0 0,1 0 0,0 0 0,0 0 0,1 0 0,-1 0 0,2-1-1,-1 1 1,1-1 0,0 1 0,0-1 0,1 0 0,7 10 0,-8-13 32,-1-1 1,1 0-1,0 1 0,0-1 1,0 0-1,0-1 0,0 1 1,0 0-1,1-1 0,-1 0 1,0 0-1,1 0 0,-1 0 1,1 0-1,-1-1 0,1 1 1,0-1-1,3 0 0,-1-1 24,0 0 0,0 0 0,0-1-1,0 0 1,0 0 0,-1 0 0,1-1 0,-1 1-1,0-1 1,9-6 0,7-8 105,0 0 0,-1-2 1,21-24-1,50-69 49,9-11-285,-93 116 51,-2 1 11,0 1 1,0 0-1,0 0 0,1 0 1,-1 0-1,11-5 1,-15 10 5,-1 0 0,0 0 1,0-1-1,1 1 0,-1 0 0,0 0 0,0 0 1,0 0-1,1 0 0,-1 0 0,0 0 0,0 0 1,1 0-1,-1 0 0,0 0 0,0 0 0,1 0 1,-1 0-1,0 0 0,0 0 0,1 0 0,-1 1 1,0-1-1,0 0 0,1 0 0,-1 0 0,0 0 1,0 0-1,0 0 0,1 1 0,-1-1 1,0 0-1,0 0 0,4 11-156,-2 14-6,-2-23 145,-3 62 44,-2 0 0,-4-1 0,-2 0 0,-24 77 0,33-131 48,0-1 0,-1 0 0,0 0 1,-1-1-1,0 1 0,0-1 0,-1 1 0,0-1 0,-9 10 0,12-15-32,-1 0-1,1 1 1,-1-1 0,0 0-1,0 0 1,0-1 0,0 1-1,0-1 1,0 1 0,-1-1-1,1 0 1,0 0 0,-1-1-1,1 1 1,-1-1 0,1 1-1,-1-1 1,1 0 0,-1-1-1,1 1 1,-1 0 0,1-1-1,0 0 1,-1 0 0,-4-2-1,-1 0-21,1-1 0,-1-1 0,1 0 0,0 0 0,1 0 0,-1-1 0,-12-13 0,19 19-25,0-1-16,0 0 0,1 0 0,-1 0 0,0 1 0,0-1-1,0 1 1,0-1 0,0 0 0,0 1 0,0-1 0,-2 0 0,23 1-222,17 3 283,-1-3 0,1-1 0,36-6 0,-60 5-5,1 0 1,-1-1-1,0-1 0,0 0 1,-1 0-1,1-1 1,-1-1-1,0 0 0,0-1 1,-1 0-1,0 0 0,0-2 1,-1 1-1,17-18 1,-1-8 46,-1-1 1,34-64 0,-35 55 5,1-3-27,-17 30-236,0 2 0,21-30 0,-29 45 173,0 0 0,0-1 1,1 1-1,-1 0 0,0-1 1,0 1-1,0 0 1,1 0-1,-1-1 0,0 1 1,0 0-1,1 0 0,-1 0 1,0 0-1,1-1 1,-1 1-1,0 0 0,0 0 1,1 0-1,-1 0 0,0 0 1,1 0-1,0 0 1,1 5-196,-2 13 42,-1-18 164,-25 307-139,8-208 324,5-27 118,12-65-223,0-1 1,-1 1-1,0-1 0,-3 10 0,4-14-63,1-1 0,-1 0-1,0 1 1,0-1 0,1 0 0,-1 0 0,0 0 0,0 1-1,0-1 1,0 0 0,0 0 0,0 0 0,-1-1 0,1 1-1,0 0 1,0 0 0,-1-1 0,1 1 0,0 0 0,-1-1-1,1 0 1,-1 1 0,1-1 0,-1 0 0,-1 1 0,1-2-8,1 1 1,-1-1-1,1 1 1,-1-1-1,1 0 1,-1 1-1,1-1 1,-1 0-1,1 0 1,0 0-1,-1 0 1,1 0-1,0-1 1,0 1-1,-2-3 1,-13-18 135,-44-82-279,60 103 129,0 1 0,0 0 1,0 0-1,0 0 0,0 0 1,-1 0-1,1 0 0,0 0 0,0 0 1,0 0-1,0-1 0,0 1 1,0 0-1,0 0 0,0 0 0,0 0 1,0 0-1,0 0 0,0-1 1,0 1-1,0 0 0,0 0 0,0 0 1,0 0-1,0 0 0,0 0 1,0-1-1,0 1 0,0 0 0,0 0 1,0 0-1,0 0 0,0 0 1,0 0-1,0-1 0,0 1 0,0 0 1,0 0-1,1 0 0,-1 0 1,0 0-1,0 0 0,0 0 0,0 0 1,0 0-1,0-1 0,0 1 1,0 0-1,1 0 0,-1 0 0,0 0 1,0 0-1,0 0 0,0 0 1,0 0-1,0 0 0,1 0 0,-1 0 1,0 0-1,0 0 0,0 0 1,0 0-1,0 0 0,15 4-95,19 10 73,-6 0 108,0-2 1,0-1-1,1-1 0,45 9 0,-57-17 46,23 1 0,-15-3-3184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2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18 574 2720,'-17'3'5784,"20"-13"-2574,-2 8-3132,9-36 994,7-14-355,42-86 0,2 30-119,-31 60-294,-16 27-111,28-34 1,-22 30-53,-17 22-140,0-1 0,0 1 0,0 0 0,1 0 1,-1 0-1,1 0 0,0 1 0,-1-1 1,1 1-1,0 0 0,1 0 0,5-2 1,-9 4-1,0 0 1,-1 0 0,1 0-1,0 0 1,0 0 0,0 0-1,0 0 1,0 0 0,0 0-1,0 0 1,-1 1 0,1-1-1,0 0 1,0 1 0,0-1-1,0 0 1,-1 1 0,1-1-1,0 1 1,0-1 0,-1 1-1,1-1 1,0 1 0,-1 0-1,1-1 1,-1 1 0,1 0-1,-1 0 1,1-1 0,-1 1-1,0 0 1,1 0-1,-1 0 1,0-1 0,1 1-1,-1 0 1,0 0 0,0 1-1,2 4 45,-1 0 0,0 0 0,-1 0-1,1 8 1,-2 0-6,-1-1 1,0 1-1,-1 0 1,-5 12-1,-5 31-23,-1 32 638,14-80-390,10-17 297,14-19-281,5-4-152,35-30 0,117-84-108,-169 135-34,0 1 1,0 0-1,1 1 0,24-11 0,-35 18 15,-1 1 0,0-1 0,0 1 0,0-1 0,1 1-1,-1 0 1,0-1 0,0 1 0,1 0 0,-1 0 0,0 0 0,1 0 0,-1 0-1,0 0 1,0 0 0,1 1 0,-1-1 0,0 0 0,0 1 0,1-1 0,-1 1 0,0-1-1,1 2 1,0-1 0,-1 0-1,0 1 0,1-1 0,-1 1 1,0-1-1,0 1 0,0 0 0,0-1 1,-1 1-1,1 0 0,0 0 0,-1 0 1,1 3-1,1 6 30,-1 0 1,-1 0-1,0 0 0,-1 12 1,1-19-7,-18 119 301,14-96-172,4-25-118,0 0 0,-1-1 0,1 1 0,0 0 0,0 0 0,1 0 0,-1 0 0,0 0 0,1-1 0,-1 1 0,2 3 0,-2-5-18,0 0-1,1 0 1,-1 0-1,0 1 1,0-1-1,1 0 1,-1 0-1,0 0 1,1 0-1,-1 0 1,0 0-1,0 0 1,1 0-1,-1 0 1,0 1-1,1-1 1,-1 0-1,0-1 1,1 1-1,-1 0 1,0 0-1,1 0 1,-1 0-1,0 0 1,1 0-1,-1 0 1,0 0-1,0 0 1,1-1-1,8-4 136,2-5-74,0-1 0,0 0-1,-1-1 1,10-14 0,7-9-63,-14 20-126,1 0 0,22-19 0,-35 34 104,-1 0 1,1-1 0,-1 1-1,1 0 1,-1-1 0,1 1-1,-1 0 1,1-1-1,-1 1 1,1 0 0,-1 0-1,1 0 1,-1 0 0,1-1-1,-1 1 1,1 0 0,0 0-1,-1 0 1,1 0 0,-1 0-1,1 0 1,-1 1-1,1-1 1,0 0 0,-1 0-1,1 0 1,-1 0 0,1 1-1,-1-1 1,1 0 0,-1 0-1,1 1 1,-1-1 0,1 0-1,-1 1 1,0-1-1,1 1 1,-1-1 0,1 0-1,-1 1 1,0-1 0,0 1-1,1-1 1,-1 1 0,0-1-1,0 1 1,1 0-1,-1-1 1,0 1 0,0-1-1,0 1 1,2 6-6,0-1 0,-1 0 0,1 11 0,-2-13 8,2 41-59,-1-29 179,2 26-1,-1-28-73,0-4-26,0 0 0,4 13 0,-6-20-15,1-1 1,0 0-1,0 0 1,0 1-1,1-1 1,-1 0-1,0 0 1,1 0-1,-1-1 1,1 1-1,0 0 0,-1 0 1,1-1-1,0 1 1,3 1-1,-2-2 17,1 1 0,-1-1 0,1 0 0,-1-1 0,1 1-1,-1 0 1,1-1 0,-1 0 0,1 0 0,0 0-1,-1 0 1,5-1 0,5-2 86,23-7 0,-24 7-48,53-17 65,-1-2-1,-1-3 0,117-64 1,-152 71-42,0-1 0,33-31 0,-59 49-63,-1-1 0,1 0 0,-1 0 1,0 0-1,0 0 0,0 0 1,0 0-1,1-2 0,-3 1-35,-6 12-93,-1 3 66,-1-1-1,0 0 0,-1 0 1,0-1-1,-17 13 0,-19 19 48,24-18-18,1 1 0,-26 39 0,41-56 5,1 1 0,1 0 0,0-1 0,0 2 0,0-1 0,1 0 0,1 1 0,0-1 0,0 1 0,0 0 0,2-1-1,-1 15 1,2-20 30,-1 0 0,1 0-1,0 0 1,0 0-1,0 0 1,1-1 0,-1 1-1,1-1 1,0 1-1,0-1 1,0 1 0,0-1-1,1 0 1,-1 0-1,4 3 1,-4-5 0,0 1 1,-1-1-1,1 0 0,0 1 1,0-1-1,0 0 0,0 0 1,0-1-1,0 1 1,0 0-1,1-1 0,-1 1 1,0-1-1,0 0 0,0 1 1,1-1-1,-1 0 0,0 0 1,0-1-1,0 1 0,1 0 1,-1-1-1,0 1 0,0-1 1,0 0-1,0 0 0,0 0 1,3-2-1,6-5 62,0 0 0,-1-1-1,0-1 1,0 0 0,-1 0 0,14-23-1,-6 9 54,-2 0-1,21-45 0,22-91 150,-47 110-366,-10 43 84,-1 1 1,1 0-1,-1 0 0,0 0 0,-1 0 0,-1-9 0,2 15-8,0 0 0,0 0 0,0 0-1,0 1 1,0-1 0,0 0-1,0 0 1,0 0 0,0 0 0,0 0-1,0 0 1,0 0 0,0 0 0,0 0-1,0 0 1,0 0 0,0 0-1,0 0 1,-1 1 0,1-1 0,0 0-1,0 0 1,0 0 0,0 0 0,0 0-1,0 0 1,0 0 0,0 0 0,0 0-1,-1 0 1,1 0 0,0 0-1,0 0 1,0 0 0,0 0 0,0 0-1,0 0 1,0 0 0,0 0 0,0 0-1,0 0 1,-1 0 0,1-1 0,0 1-1,0 0 1,0 0 0,0 0-1,0 0 1,0 0 0,0 0 0,0 0-1,0 0 1,0 0 0,0 0 0,0 0-1,0 0 1,0-1 0,-6 17-176,-1 23 41,5-18 49,1 0 1,2 29-1,0-42 107,0 0-1,0 0 0,1 0 1,0 0-1,1 0 0,-1-1 1,1 1-1,1-1 0,5 10 1,-8-15 9,1-1 0,-1 1 0,0-1 0,0 1 1,1-1-1,-1 1 0,1-1 0,-1 0 0,1 0 1,-1 0-1,1 0 0,0 0 0,-1 0 0,1 0 0,0 0 1,0-1-1,0 1 0,0-1 0,0 1 0,0-1 1,-1 0-1,1 0 0,0 0 0,0 0 0,0 0 1,0 0-1,3-1 0,2-1 52,1-1 0,-1 0 1,0 0-1,0 0 0,10-7 0,-17 10-71,51-30 170,64-38-162,-87 50-44,47-41 0,-63 48 23,8-8-36,0 1 0,45-29 0,-63 46 38,-1 0 1,1 0-1,-1 0 0,1 0 0,0 1 0,0-1 0,-1 0 0,1 1 0,0 0 0,0-1 1,0 1-1,0 0 0,-1 0 0,3 0 0,-3 0 0,0 1 1,0-1-1,0 1 0,0-1 1,0 1-1,0-1 1,0 1-1,0 0 0,0-1 1,0 1-1,0 0 0,0 0 1,-1 0-1,1 0 0,0 0 1,-1 0-1,1 0 0,-1 0 1,1 0-1,-1 0 1,1 0-1,-1 1 0,2 4 5,-1 0 0,0-1-1,0 1 1,0 0-1,-1 0 1,0 0 0,0 0-1,0-1 1,-2 10 0,-16 56 237,11-43-148,-7 9-80,10-30 79,1 1 1,0 0-1,-1 9 0,2-8 317,5-14 155,9-14-212,74-96-360,-34 42-31,-50 71 20,0-1 0,0 1 1,0-1-1,0 1 0,1 0 1,-1 0-1,1 0 0,0 0 0,-1 0 1,1 1-1,3-2 0,-5 2 18,0 1 0,0 0-1,1 0 1,-1 0 0,0 0 0,0 0-1,0 0 1,0 0 0,0 0 0,0 0-1,0 0 1,0 1 0,0-1 0,0 0-1,0 1 1,0-1 0,0 1 0,0-1-1,0 1 1,-1-1 0,1 1-1,0 0 1,0-1 0,0 1 0,-1 0-1,1-1 1,0 1 0,-1 0 0,1 0-1,-1 0 1,1 0 0,-1 0 0,1 0-1,-1 0 1,1 0 0,-1 1 0,2 4-4,0 0 0,0-1 0,-1 1 0,0 0 1,0 0-1,-1 0 0,0 8 0,-5 45-67,3-44 114,1 1-1,0 25 0,1-29 2,0-8-3,0-1-1,0 0 0,0 1 1,1-1-1,0 6 0,-1-9-21,1 1-1,-1-1 0,0 1 1,0-1-1,1 1 1,-1-1-1,0 1 0,0-1 1,1 1-1,-1-1 1,1 0-1,-1 1 0,0-1 1,1 1-1,-1-1 1,1 0-1,-1 0 0,1 1 1,-1-1-1,1 0 1,-1 0-1,1 0 0,-1 1 1,1-1-1,-1 0 1,1 0-1,0 0 0,-1 0 1,1 0-1,-1 0 1,1 0-1,-1 0 0,1 0 1,-1 0-1,1-1 1,-1 1-1,1 0 0,0 0 1,0-1-1,6-2 81,1-1 0,-1 0 0,0 0-1,0-1 1,0 0 0,-1 0 0,11-12 0,18-13-80,-5 6 41,-23 18-96,1-1 0,0 1 0,0 0-1,0 1 1,1-1 0,-1 2-1,1-1 1,14-3 0,-21 7 22,1 1-1,0 0 1,0 0 0,0 0 0,-1 0-1,1 0 1,0 1 0,0-1 0,0 1-1,-1 0 1,1 0 0,-1 0-1,1 0 1,0 0 0,-1 1 0,0-1-1,1 1 1,-1-1 0,0 1 0,0 0-1,0 0 1,0 0 0,2 3 0,4 5 7,0 0 1,0 1 0,8 17 0,-15-26 16,7 13 36,-5-9-24,0 1 0,0-1-1,1 0 1,0 0-1,0 0 1,1 0-1,0-1 1,9 9 0,-13-13 5,0-1 0,0 1 0,1-1 1,-1 1-1,0-1 0,0 0 0,0 0 0,0 1 1,1-1-1,-1 0 0,0 0 0,0 0 1,0 0-1,1-1 0,-1 1 0,0 0 1,0 0-1,0-1 0,0 1 0,1-1 0,-1 1 1,1-1-1,21-16 299,-19 14-239,7-7-2,0-2 0,0 1 0,-1-1 0,0-1 0,14-24 0,7-11-200,-29 45 87,0 1-1,0 0 0,0-1 1,0 1-1,0 0 0,0 0 1,1 0-1,2-1 0,-5 2 30,1 1-1,-1 0 0,0 0 0,0 0 1,1 0-1,-1 0 0,0 0 1,0 0-1,1 0 0,-1 0 0,0 0 1,1 0-1,-1 0 0,0 0 1,0 0-1,1 0 0,-1 0 0,0 0 1,0 0-1,1 0 0,-1 0 0,0 0 1,0 0-1,1 1 0,-1-1 1,0 0-1,0 0 0,1 0 0,-1 0 1,0 1-1,0-1 0,1 1-1,-1 0-1,1 1 0,-1-1 1,1 0-1,-1 0 0,0 0 1,1 1-1,-1-1 0,0 0 1,0 0-1,0 3 0,-7 83-212,3-43 208,-28 213 57,20-193-75,-4-1 0,-24 64 1,16-64 216,-3-1 1,-64 105 0,76-143-68,-2-2 0,-37 42 0,45-55-37,0-1 1,-1 0-1,0 0 0,0-1 1,-1-1-1,1 1 0,-2-2 1,-19 8-1,28-11-72,0-1 0,0 0 0,0-1 0,-1 1-1,1 0 1,0-1 0,-1 0 0,1 1 0,-1-1 0,1-1 0,0 1-1,-1 0 1,1-1 0,0 0 0,-1 0 0,1 0 0,0 0 0,0 0 0,0-1-1,0 1 1,0-1 0,0 0 0,0 0 0,1 0 0,-1 0 0,1-1-1,-1 1 1,1-1 0,0 1 0,0-1 0,0 0 0,-2-3 0,-1-3 9,1 1 1,0-1 0,1 0 0,-1 0 0,2 0 0,-4-15 0,2-2 41,0-33 0,3 46-59,1-1 0,0 0 0,5-26 0,-3 32-19,1-1 0,0 1 0,0-1 0,1 1 0,0 0 0,0 0 0,7-9 0,5-4-34,1 1-1,1 0 1,0 1 0,34-26 0,95-59-62,-100 73 162,-33 21-48,10-7 11,0 2 0,36-18 0,-56 31-204,0 1-1,0-1 1,0 1 0,0 0-1,0 0 1,0 1 0,0-1-1,0 1 1,0 0 0,0 0-1,4 0 1,-4 1-461,0 0 0,-1 0 1,1 0-1,-1 0 0,1 1 0,-1-1 1,0 1-1,0 0 0,1 0 0,-1 0 0,-1 0 1,5 5-1,16 15-2728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2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74 2560,'-14'-23'832,"14"23"-818,0-1 1,0 1-1,-1 0 0,1-1 0,0 1 1,0 0-1,0-1 0,-1 1 1,1 0-1,0-1 0,0 1 1,0-1-1,0 1 0,0 0 0,0-1 1,0 1-1,0-1 0,0 1 1,0 0-1,0-1 0,0 0 1,3-41 3979,2 48-3253,-2 3-432,-1 1-1,0 0 0,0-1 1,0 16-1,0-6 182,0 20 575,-1-1-1,-8 68 0,6-103-1014,-1 15 168,-1-1 0,-1 1 0,0-1 0,-2 0 0,0 0 0,-1-1 0,-10 19 0,15-32-78,0 0 0,0 0 0,-1 0-1,0 0 1,1 0 0,-1 0 0,0-1 0,0 1 0,-6 2 0,8-4-225,0 0 0,0-1 0,0 1 0,0-1 0,0 1 0,0-1 0,0 1 0,0-1 0,0 0 0,0 0 0,0 1 0,-1-1 0,1 0 0,0 0 0,0 0 0,0 0 0,0 0 0,0 0 1,0-1-1,-1 1 0,1 0 0,0-1 0,0 1 0,0 0 0,0-1 0,0 1 0,0-1 0,0 0 0,0 1 0,0-1 0,1 0 0,-1 1 0,0-1 0,0 0 0,1 0 0,-1 0 0,0 0 0,0-1 0,-3-15-4347,4-3 1366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5 757 3392,'-5'0'1305,"12"-1"692,26-4 1959,-25 0-3577,1 0 0,-1 0 0,0-1 0,0 1 0,-1-2 0,0 1 0,0-1 0,6-8 0,44-65 259,-44 60-447,24-35 7,64-102 196,-59 87-42,-28 49-251,6-8 43,0-1 0,18-41 1,-32 58-96,13-30 90,-18 40-127,-1 0 1,1 0-1,0 0 0,-1 0 0,1 0 0,-1 0 0,0 0 0,0 0 1,0 0-1,0 0 0,-1 0 0,0-5 0,1 8-18,-1-1 0,1 0 0,0 1 0,-1-1 0,1 1 0,0-1 0,-1 0 1,1 1-1,-1-1 0,1 1 0,-1-1 0,1 1 0,-1-1 0,1 1 0,-1 0 0,1-1 0,-1 1 0,1 0 0,-1-1 0,0 1 0,1 0 0,-1 0 0,0-1 0,1 1 0,-1 0 0,0 0 0,1 0 0,-1 0 1,0 0-1,0 0 0,1 0 0,-1 0 0,0 0 0,1 0 0,-1 1 0,0-1 0,0 0 0,-2 2-28,0-1 1,-1 1-1,1-1 0,1 1 0,-1 0 1,0 0-1,-5 4 0,-4 7-3,1 0-1,0 1 1,0 0 0,1 0-1,1 1 1,1 1 0,-11 25-1,-33 117 307,52-157-265,-69 306 497,66-285-429,0-1 0,1 1 0,1-1 0,1 1 0,1-1 0,0 1 0,6 25 0,-6-44-13,0 0 0,0 0 0,0 0 0,0 0 0,0 0 0,1 0 0,-1 0 0,4 5 0,-4-7-32,0-1 0,0 1 0,0 0 0,0 0 0,0 0 0,0-1 0,0 1-1,0 0 1,0-1 0,0 1 0,0-1 0,0 1 0,1-1 0,-1 0 0,0 1 0,0-1 0,0 0 0,1 0 0,-1 0 0,0 0 0,0 0 0,0 0 0,1 0 0,-1 0 0,2-1 0,6-3 91,0 0 0,0 0 0,0-1 0,-1 0 0,0 0 0,0-1 0,9-9 0,-3 4 42,4-4 37,0 0 1,19-23 0,-30 31-169,-1-1 0,0 0 0,-1-1-1,1 1 1,-2-1 0,1 0 0,-1-1 0,3-9 0,-2-1-61,4-22 0,-8 36 26,0 1-1,-1-1 1,0 0 0,0 1-1,0-1 1,-1 1-1,1-1 1,-1 1-1,-3-9 1,3 12-47,0 1-1,-1-1 1,1 0-1,0 0 1,-1 1-1,1-1 1,-5-2-1,-1 0-248,7 5 297,0-1 1,0 0-1,0 0 1,0 0-1,-1 0 1,1 1-1,0-1 0,0 0 1,0 0-1,0 0 1,0 1-1,0-1 0,0 0 1,0 0-1,0 0 1,0 1-1,0-1 0,0 0 1,0 0-1,0 0 1,0 1-1,0-1 1,0 0-1,0 0 0,0 0 1,0 1-1,0-1 1,0 0-1,0 0 0,0 0 1,0 1-1,0-1 1,0 0-1,1 0 0,-1 2-4,1-1-1,0 0 1,0 1-1,0-1 0,0 0 1,0 0-1,0 1 0,0-1 1,0 0-1,0 0 0,0 0 1,1-1-1,-1 1 1,0 0-1,1 0 0,-1-1 1,0 1-1,1-1 0,2 1 1,32 6 31,-5-4-46,0-2 0,0-1 0,0-1 0,50-9 0,-19-2 196,77-27 0,-134 38-182,-1-1 14,0 1 0,0 0 0,0 0 0,0 0 1,4 0-1,-7 1-5,-1 0 0,1 0 1,0 0-1,-1 0 0,1 0 1,-1 0-1,1 0 1,0 1-1,-1-1 0,1 0 1,-1 0-1,1 0 0,0 1 1,-1-1-1,1 0 1,-1 1-1,1-1 0,-1 1 1,0-1-1,1 0 1,-1 1-1,1-1 0,-1 1 1,0-1-1,1 1 0,-1-1 1,0 1-1,1-1 1,-1 1-1,0 0 0,0-1 1,0 1-1,0-1 0,1 1 1,-1 0-1,0-1 1,0 1-1,0-1 0,0 1 1,0 0-1,-2 10 37,1-1 0,-1 0 0,-1-1-1,0 1 1,0 0 0,-1-1 0,0 0 0,-8 12 0,-7 22 4,13-30-17,4-8 54,0 1-1,0-1 1,0 1 0,0 0-1,1-1 1,-1 9 0,2-14-61,0 1 0,0-1 1,0 0-1,1 1 1,-1-1-1,0 1 0,0-1 1,0 0-1,1 1 1,-1-1-1,0 1 0,0-1 1,1 0-1,-1 1 0,0-1 1,1 0-1,-1 0 1,0 1-1,1-1 0,-1 0 1,0 0-1,1 1 1,-1-1-1,1 0 0,-1 0 1,0 0-1,1 0 0,-1 0 1,1 1-1,-1-1 1,1 0-1,-1 0 0,0 0 1,1 0-1,-1 0 1,1 0-1,-1-1 0,1 1 1,-1 0-1,0 0 0,1 0 1,-1 0-1,1 0 1,-1-1-1,22-6 212,38-24 474,-38 19-821,-1 1-1,2 2 1,29-11-1,-50 20 102,0-1 0,-1 1 0,1-1 0,0 1 0,0 0 0,0 0 0,0 0 0,-1 0 0,1 0 0,0 0 1,0 0-1,0 1 0,-1-1 0,1 0 0,0 1 0,0 0 0,-1-1 0,1 1 0,0 0 0,-1 0 0,1 0 0,-1 0 0,1 0 0,-1 0 0,1 1 0,0 0 0,2 4 12,0 0 0,-1-1-1,0 1 1,-1 0 0,1 0-1,1 8 1,-1-5 50,1 0-1,6 12 1,-9-19-33,0 0-1,0-1 1,0 1-1,0 0 1,1-1-1,-1 1 1,1 0-1,-1-1 1,1 0-1,0 1 1,0-1 0,-1 0-1,1 0 1,0 0-1,3 1 1,-1-1 46,0-1-1,0 1 1,0-1 0,0 0 0,0 0 0,1 0 0,-1 0-1,0-1 1,0 0 0,0 0 0,0 0 0,0 0 0,-1-1 0,1 1-1,7-5 1,0-1 13,1 0 0,-1-1 0,14-13 0,-14 11-56,-1 0 0,-1-1 0,0 0 0,-1-1-1,13-21 1,-5 1-47,13-36-1,73-208-17,-21 55 171,-80 216-142,1 1 0,-1 0 0,1-1-1,-1 0 1,0-6 0,-2 7-129,-3 9 37,-2 9-53,-2 10 80,1 1 1,-6 38-1,-1 54 245,9-66-109,1-17-56,-12 148-56,14-139 64,1-16 131,0 1 0,1-1 0,2 1 0,7 39 1,-5-58-2265,1-28-4483,-5 12 5836,-1 0 0,0 0-1,0-1 1,-1 1 0,0 0-1,0 1 1,-4-9 0,-3-10-752,-64-143-2917,60 142 5678,-1 0-1,-2 1 0,-28-36 0,35 51-325,1-1-1,0 0 1,0-1-1,-10-22 1,17 33-859,1 0 1,0 0 0,0 0 0,-1 0 0,1 0 0,0 0-1,0 0 1,0 0 0,0 0 0,0 0 0,0 0 0,0 0-1,1 0 1,-1 0 0,0 1 0,0-1 0,1 0-1,-1 0 1,1 0 0,-1 0 0,1 0 0,-1 0 0,1 1-1,-1-1 1,1 0 0,0 0 0,-1 1 0,1-1 0,0 0-1,0 1 1,0-1 0,-1 1 0,1-1 0,0 1-1,1-1 1,4-1 102,-1-1 0,0 2 0,1-1 0,8-1 0,-11 2-105,79-11 401,107-4 1,-184 16-460,68-3-1521,-5 6 358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3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19 878 2912,'-19'8'1669,"23"-10"-91,0 1 0,-1-1 0,0 0 0,1 0 0,3-3-1,18-18 1936,27-36-4495,-24 26 1842,20-21-689,75-87 405,-121 138-565,25-27 31,-26 29-53,1-1 0,-1 0 0,1 1 0,0-1 0,-1 1 0,1 0 0,0 0 0,0 0 0,0 0 0,0 0 0,0 0 0,0 0 0,3 0 0,-5 1 9,1 0 1,0 0 0,-1 0-1,1 0 1,0 0 0,-1 0-1,1 0 1,-1 1 0,1-1-1,-1 0 1,1 0 0,0 1-1,-1-1 1,1 0 0,-1 1-1,1-1 1,-1 1 0,0-1-1,1 1 1,-1-1 0,1 1-1,-1-1 1,0 1 0,1-1-1,-1 1 1,0-1 0,1 1-1,-1-1 1,0 2 0,2 17 5,-2-17-6,-1 19-28,0 1-1,-2-1 0,-5 22 0,-21 63 96,12-49 105,16-51-112,-7 27-8,8-31-11,0-1-1,0 1 1,-1 0-1,1-1 1,0 1-1,1 0 1,-1-1-1,0 1 1,0 0-1,1-1 1,-1 1-1,1-1 1,-1 1-1,1-1 1,0 1 0,1 2-1,-1-4-1,0 1 0,0 0-1,0-1 1,0 1 0,0-1 0,0 1-1,0-1 1,1 1 0,-1-1 0,0 0-1,0 0 1,0 1 0,1-1 0,-1 0-1,0 0 1,0 0 0,1 0 0,-1-1-1,2 1 1,26-8 273,-15 2-263,0 0 0,0-2 0,0 1 0,-1-2 0,-1 1 0,1-2 0,-1 0 0,-1 0 0,18-21 0,78-104-154,-106 133 85,1 0 1,0 0-1,0 0 1,0 0-1,0 1 1,0-1-1,0 1 1,0 0-1,3-2 0,-4 3 14,0 0 0,-1 0-1,1-1 1,-1 1-1,1 0 1,0 0 0,-1 0-1,1 0 1,-1 0-1,1 1 1,0-1 0,-1 0-1,1 0 1,0 0-1,-1 0 1,1 1 0,-1-1-1,1 0 1,-1 0-1,1 1 1,-1-1 0,1 1-1,-1-1 1,1 0-1,-1 1 1,1-1 0,-1 1-1,0-1 1,1 1-1,-1-1 1,0 1 0,1-1-1,-1 1 1,0 0-1,0-1 1,0 1 0,1-1-1,-1 1 1,0 0-1,0 0 1,1 4-10,0 1 0,0-1 0,-1 1 1,0-1-1,0 1 0,0-1 0,-1 1 0,-1 5 0,-1 10 51,0 14 3,0-18 40,2-1 0,0 1-1,0 0 1,2-1 0,2 21 0,-2-36-54,-1-1 1,0 1 0,0-1 0,0 1-1,0-1 1,1 1 0,-1 0-1,0-1 1,1 0 0,-1 1 0,0-1-1,1 1 1,-1-1 0,0 1 0,1-1-1,-1 0 1,1 1 0,-1-1-1,1 0 1,-1 1 0,1-1 0,-1 0-1,1 0 1,0 1 0,1-1 19,-1 0 0,1 1-1,-1-1 1,1 0 0,-1 0 0,1 0 0,-1-1 0,1 1 0,2-1 0,2-1 58,0 0 0,0-1 0,0 0 0,6-3 1,21-16 24,-2-2-1,0-1 1,30-33 0,-4 5-59,8-10-541,-64 63 461,-1-1 1,1 0-1,0 1 0,0-1 0,-1 0 0,1 1 0,0-1 0,0 1 0,0-1 0,0 1 1,0 0-1,0-1 0,2 1 0,-3 0 8,0 0 0,1 0-1,-1 0 1,0 0 0,0 0 0,1 0 0,-1 1 0,0-1-1,0 0 1,1 0 0,-1 0 0,0 0 0,0 1 0,1-1-1,-1 0 1,0 0 0,0 0 0,0 1 0,0-1 0,1 0 0,-1 0-1,0 1 1,0-1 0,0 0 0,0 1 0,0-1 0,0 0-1,0 0 1,0 1 0,1 4-27,-1-1 0,0 0 0,0 1 0,-2 7-1,1-4 73,-2 18-103,1-12 12,0 0 0,1 0 0,1 1 0,3 28 0,-2-39 78,0 1-1,0-1 0,0 0 1,1 0-1,-1 0 0,1 0 0,1 0 1,-1 0-1,0 0 0,1 0 1,0-1-1,0 0 0,0 1 1,0-1-1,0 0 0,1 0 0,-1-1 1,1 1-1,0-1 0,7 4 1,-7-4 44,0 0 0,0-1 0,0 1 0,1-1 0,-1 0-1,0-1 1,1 1 0,-1-1 0,0 1 0,1-1 0,-1-1 0,1 1 0,7-2 0,-9 1-38,0 0 0,0 0 0,0 0 1,0-1-1,0 1 0,0-1 0,-1 0 0,1 0 0,-1 0 0,1 0 0,-1 0 0,0 0 0,1-1 0,-1 1 0,-1-1 1,1 1-1,0-1 0,0 0 0,-1 0 0,2-4 0,0-3 23,-1 1 0,0-1 1,0 1-1,-1-1 0,-1 0 0,0-16 0,-1 9-64,-1 0-1,-7-32 0,6 39-5,-1 0-1,0 1 0,-7-14 1,7 15-8,2 4 5,0 0-1,-1 0 1,1 0-1,-1 0 1,-5-5 0,7 7 7,-1 1 1,1 0 0,-1 0 0,0 0 0,1 0 0,-1 0 0,0 0-1,0 1 1,0-1 0,0 1 0,0-1 0,1 1 0,-1 0 0,0-1 0,0 1-1,-3 0 1,-4 1-31,0 0-1,0 0 0,0 1 0,0 0 0,0 1 1,0 0-1,1 0 0,-1 1 0,1 0 1,0 0-1,0 1 0,0 0 0,1 0 0,0 1 1,0 0-1,0 1 0,-8 9 0,14-14 34,-1 0 0,1-1-1,0 1 1,0 0 0,0 0-1,0 0 1,1 0-1,-1 0 1,0 0 0,1 0-1,-1 1 1,1-1 0,0 0-1,0 4 1,0-5 11,0 1 0,1-1 0,-1 1 0,0-1 1,1 1-1,0-1 0,-1 1 0,1-1 0,0 0 0,0 0 0,-1 1 1,1-1-1,0 0 0,0 0 0,1 0 0,-1 0 0,0 0 0,0 0 0,0 0 1,1 0-1,-1 0 0,3 0 0,2 2 15,0-1 0,0 0 0,0-1 0,0 1 0,0-1 0,1-1 1,-1 1-1,0-1 0,1 0 0,-1 0 0,0-1 0,11-2 0,-5 0 38,0 0 0,0-1 0,0 0 0,-1-1 0,17-10 0,-17 8-9,0-1 1,-1 0-1,0 0 1,-1-1-1,16-18 1,34-55 142,-46 62-164,0 1 1,110-170 205,-93 138-340,41-97 0,-61 122 102,7-29 1,-17 54 2,0 1 0,0 0 0,0 0 0,0 0 1,0 0-1,0 0 0,0 0 0,0 0 0,0-1 0,0 1 0,0 0 0,0 0 1,0 0-1,0 0 0,0 0 0,0 0 0,0-1 0,0 1 0,0 0 0,0 0 0,0 0 1,0 0-1,0 0 0,0 0 0,0-1 0,0 1 0,0 0 0,0 0 0,0 0 1,-1 0-1,1 0 0,0 0 0,0 0 0,0 0 0,0 0 0,0 0 0,0-1 0,0 1 1,0 0-1,-1 0 0,1 0 0,0 0 0,0 0 0,0 0 0,0 0 0,0 0 1,-6 5-119,-8 21-11,2 0 1,-12 33-1,15-29 145,2 1 0,0-1 0,2 1 0,-1 37 0,9 125 24,1-131 130,12 60 1,-11-98-53,0-1 0,2 1-1,0-2 1,2 1 0,18 35 0,-15-42-3165,-18-26-5052,-4-3 5345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3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 6976,'-10'-14'3168,"10"19"-2752,5-5 960,8 4-832,9-4 1120,6 5-960,12-5 160,5 0-512,23-5 0,3 1-225,11-4 1,-2 8-64,-7-5 224,-15 10-160,0-5-5023,-8 8 2623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3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272 805 3392,'1'-6'7060,"-12"7"-5022,6-1-1868,1 1 0,0 0-1,-1 0 1,1 0-1,0 0 1,0 1 0,0-1-1,0 1 1,0 0-1,-7 5 1,-4 4 13,-16 15 0,29-25-169,-23 23 198,-35 42 0,42-46-178,10-9 18,-1 0-1,2 1 1,-13 24-1,15-25-6,3-8-5,1 0 1,0 0 0,0 0-1,0 1 1,0-1-1,0 0 1,1 0-1,-1 1 1,1 4 0,0-7-5,0-1 1,0 1-1,0 0 1,0 0-1,1-1 1,-1 1-1,0 0 1,0-1-1,0 1 1,1 0-1,-1-1 1,0 1-1,1 0 1,-1-1 0,1 1-1,-1 0 1,1-1-1,-1 1 1,1-1-1,-1 1 1,1-1-1,0 0 1,-1 1-1,1-1 1,0 1-1,-1-1 1,1 0-1,0 0 1,-1 1-1,1-1 1,0 0 0,-1 0-1,1 0 1,0 0-1,0 0 1,-1 0-1,1 0 1,0 0-1,0 0 1,-1 0-1,1 0 1,0 0-1,0 0 1,-1-1-1,1 1 1,0-1-1,4-1 66,0 1 0,0-2 0,-1 1-1,1-1 1,-1 1 0,0-1 0,1 0-1,-1-1 1,-1 1 0,5-5 0,4-5 34,16-24 0,-13 16-110,-1-1-1,-1 0 0,-1-1 1,-1 0-1,-1-1 0,-1 0 1,9-38-1,-16 46-228,-2 16 196,0 0-1,0 0 1,1-1-1,-1 1 1,0 0-1,0 0 1,0 0-1,0 0 1,0 0 0,0 0-1,0 0 1,0 0-1,0 0 1,0-1-1,0 1 1,0 0-1,0 0 1,0 0-1,0 0 1,0 0-1,0 0 1,0 0-1,0 0 1,0 0-1,0-1 1,0 1-1,0 0 1,0 0-1,0 0 1,0 0-1,0 0 1,0 0-1,0 0 1,0 0-1,-1 0 1,1-1-1,0 1 1,0 0-1,0 0 1,0 0-1,0 0 1,0 0-1,0 0 1,0 0-1,0 0 1,0 0-1,-1 0 1,1 0-1,0 0 1,0 0-1,0 0 1,0 0-1,0 0 1,0 0-1,0 0 1,0 0-1,-1 0 1,1 0-1,0 0 1,0 0-1,0 0 1,0 0-1,0 0 1,0 0-1,0 0 1,0 0-1,0 0 1,-1 0-1,-4 8-216,-36 102-335,36-92 505,1-1 1,0 1-1,1 0 1,0 29-1,2-43 69,1-1-1,1 0 0,-1 1 1,0-1-1,1 1 0,0-1 1,0 1-1,0-1 0,0 0 1,0 0-1,1 0 0,-1 0 1,1 0-1,0 0 0,0 0 1,0 0-1,4 4 0,-3-5 47,0 0-1,1 1 0,-1-1 0,1 0 0,0-1 1,-1 1-1,1-1 0,0 1 0,0-1 0,0 0 1,0-1-1,0 1 0,0-1 0,0 0 1,4 0-1,11-1 77,0-1 0,0-1 1,-1-1-1,1 0 0,-1-1 1,0-1-1,18-10 0,-19 8-74,0-1-1,-1-1 1,-1 0-1,1-1 1,-2-1-1,0-1 1,21-22 0,2-9 17,34-55 1,101-163-12,-140 207-66,-3-1 0,-1-1 1,-4-2-1,19-65 0,-35 93-142,-8 30 125,0 0 0,1 1-1,-1-1 1,0 1 0,0-1-1,0 1 1,0-1 0,0 1-1,0-1 1,0 0-1,0 1 1,0-1 0,-1 1-1,1-1 1,0 1 0,0-1-1,0 1 1,-1-1 0,1 1-1,0-1 1,-1 0-1,0 1 2,1 0-1,-1 1 1,1-1-1,-1 0 1,0 0-1,1 0 1,-1 1-1,1-1 1,-1 0-1,0 1 1,1-1-1,-1 0 1,1 1-1,-1-1 1,1 1-1,-1-1 1,1 1-1,0-1 1,-1 1-1,1-1 1,-1 2-1,-21 27-89,0 2 1,2 0-1,2 1 0,-29 69 0,23-37 14,-29 122-1,45-151 97,2 0-1,1 0 1,2 1 0,1-1 0,2 1 0,5 40 0,-4-67 43,0-1 1,1 1 0,1-1 0,4 12-1,-6-17-16,1 0-1,-1-1 0,0 1 1,1-1-1,-1 1 1,1-1-1,0 0 0,0 0 1,0 1-1,0-1 1,0-1-1,1 1 0,-1 0 1,0 0-1,1-1 1,4 2-1,-3-2 27,1 0 0,-1-1 0,1 1 0,0-1 0,-1 0 1,1-1-1,-1 1 0,1-1 0,-1 0 0,1 0 0,-1 0 0,1-1 0,-1 1 0,4-4 0,7-4 35,-1 0-1,0-2 0,0 1 1,18-21-1,43-55 106,-32 30-178,-1-2-1,34-67 0,-51 76-15,-1-1-1,-3-1 0,17-66 1,-23 58-86,-3-1 0,7-112 0,-18 162 29,1-11-51,-2 20 87,0 1 0,0-1 0,0 1 0,0-1 0,0 1 1,0-1-1,0 1 0,0-1 0,-1 1 0,1-1 0,0 1 0,0-1 0,0 1 1,-1-1-1,1 1 0,0 0 0,0-1 0,-1 1 0,1-1 0,0 1 0,-1 0 0,1-1 1,0 1-1,-1 0 0,1-1 0,-1 1 0,0 0 3,1 0 1,-1 1-1,0-1 0,1 0 1,-1 1-1,1-1 1,-1 0-1,1 1 0,0-1 1,-1 1-1,1-1 0,-1 1 1,1-1-1,0 1 0,-1-1 1,1 1-1,0-1 1,0 1-1,0 0 0,-1-1 1,1 1-1,-29 58-87,2 1 1,3 2-1,-17 66 0,32-89 147,2 1-1,1 0 0,2 0 1,2 1-1,1-1 0,3 0 1,10 70-1,-8-90 42,0 1-1,2-1 1,0-1 0,1 1-1,1-1 1,1 0 0,14 23-1,-8-24-770,2-2 148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3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0 5408,'-9'9'2432,"4"14"-2112,2-3 2016,3 5-1344,-10 18 1504,2 5-1440,-10 12 735,-1 0-1055,-12 0 96,9-9-480,-19-3 64,6-8-256,-15-7 64,13-6-128,-3-10-3519,14-1 1887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49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265 141 3552,'0'-2'686,"0"-1"-1,1 1 1,-1-1-1,1 1 1,0-1 0,0 1-1,1-4 1,0 4-330,-1-1-1,0 1 1,0-1 0,0 1-1,-1-1 1,1 1-1,0-1 1,-1 1 0,0-1-1,0 1 1,0-1-1,0 0 1,0-3 0,-1 2-120,0 1 1,0-1 0,0 1-1,0 0 1,0-1 0,-1 1-1,1 0 1,-1 0 0,0 0-1,0 0 1,0 0-1,0 0 1,0 1 0,-1-1-1,0 1 1,1 0 0,-1-1-1,0 1 1,0 0 0,0 1-1,0-1 1,0 0 0,-6-1-1,4 1-204,-1-1-1,0 1 1,0 1-1,0-1 0,1 1 1,-2 0-1,1 1 1,0-1-1,0 1 0,0 0 1,-7 1-1,9 0-17,-1 1 0,0-1 0,0 1 0,0-1-1,1 1 1,-1 1 0,1-1 0,0 1 0,-1 0 0,1 0 0,0 0-1,1 0 1,-8 8 0,3-1 39,0 1 0,0 0 0,1 1 0,1 0 0,-1 0 1,2 0-1,0 1 0,1-1 0,0 1 0,-3 19 0,4-12 70,0-1 0,2 1 0,1 0 0,0-1 0,1 1 0,7 31 0,-7-44-65,1 1 0,0-1-1,0 0 1,1 0 0,-1 0-1,2 0 1,-1 0 0,1-1-1,0 1 1,1-1 0,-1 0-1,1 0 1,0-1 0,1 0-1,-1 0 1,1 0 0,0 0-1,0-1 1,1 0 0,-1 0-1,1-1 1,0 1 0,0-2-1,0 1 1,0-1 0,1 0-1,-1 0 1,1-1 0,-1 0-1,1 0 1,9-1 0,11-1 68,-1-2 1,0 0-1,0-2 1,31-9-1,-18 1-106,0-1 1,41-21-1,-44 14-83,-2-2 0,0-1 0,-1-1 0,36-37 0,-66 58-30,0 1 0,-1 0-1,1 0 1,0 1 0,8-5-1,-12 8 69,1-1-1,-1 0 0,0 1 0,0-1 1,0 0-1,0 1 0,0-1 0,0 0 1,1 1-1,-1-1 0,0 0 0,0 1 1,0-1-1,0 0 0,0 1 0,0-1 1,-1 0-1,1 0 0,0 1 1,0-1-1,0 0 0,0 1 0,-16 58-413,9-37 392,2-1-1,-6 40 1,11-57 99,0 0 0,0 0 0,0 0 0,1 0 0,-1 0 0,1 0 0,0 0 0,0 0 0,1 0 0,-1 0 0,1 0 0,0-1 0,0 1 0,0-1 0,0 1 0,1-1 0,-1 0 0,1 0 0,0 0 0,0 0 0,0 0 0,0 0 0,5 2 0,-7-4-2,0 0 1,0-1-1,0 1 1,1-1-1,-1 1 1,0 0-1,0-1 0,0 0 1,0 1-1,1-1 1,-1 0-1,0 0 1,0 0-1,1 0 0,-1 0 1,0 0-1,1 0 1,-1 0-1,0 0 1,2-1-1,0 0-3,-1 0-1,0 0 1,0 0-1,0-1 1,0 1 0,0-1-1,0 1 1,0-1-1,-1 0 1,3-2 0,1-3 41,0 0 0,0 0 0,-1-1 1,0 1-1,4-11 0,-6 9-118,1-1 1,-1 1-1,-1 0 0,0-1 0,0 1 1,-1-1-1,0 1 0,0-1 0,-1 1 1,-1-1-1,0 1 0,0 0 0,0 0 1,-1 0-1,-1 0 0,1 0 0,-2 1 1,-9-17-1,13 24 12,1 0-1,-1 1 1,1-1 0,-1 0-1,0 0 1,0 1 0,1-1-1,-1 0 1,0 1 0,0-1 0,0 1-1,0-1 1,1 1 0,-1-1-1,0 1 1,0 0 0,0 0-1,0-1 1,0 1 0,0 0-1,0 0 1,0 0 0,0 0 0,0 0-1,0 0 1,0 0 0,0 0-1,0 0 1,0 1 0,0-1-1,0 0 1,0 1 0,0-1-1,0 1 1,0-1 0,1 1 0,-1-1-1,0 1 1,0-1 0,0 2-1,-3 1-91,0 1-1,1 0 1,0 0 0,0 0-1,-4 7 1,9-9 456,6-1 129,-6-1-439,-1 0 1,0-1-1,0 1 1,0-1-1,1 1 1,-1-1-1,0 1 1,0-1-1,0 0 1,0 1-1,0-1 0,0 0 1,1-1-1,4-3 57,10-6 54,13-10-88,0 2 0,51-23 1,51-11-142,-107 45 85,0 2 0,1 0 1,42-4-1,-62 9-12,1 1 0,0 0 0,0 0 0,0 1 0,8 1 0,-12-1 3,0-1 0,0 1-1,0 0 1,0-1 0,0 1 0,0 0-1,0 1 1,0-1 0,0 0-1,0 0 1,0 1 0,-1-1 0,1 1-1,-1-1 1,1 1 0,1 3 0,0 0 14,-1 1 0,0-1 1,0 1-1,-1-1 1,1 1-1,-1-1 1,0 1-1,-1 0 0,1 0 1,-2 10-1,0 1 54,-2 0-1,-5 24 1,-4-1 322,-25 55 0,81-153 1205,1-12-1745,-24 36-11,38-47 0,-57 79 158,0-1-47,1 0 0,0 0 0,0 0-1,5-3 1,-8 5 44,1 1 1,-1 0-1,1-1 1,-1 1-1,1 0 0,-1 0 1,1-1-1,-1 1 1,1 0-1,-1 0 0,1 0 1,-1 0-1,1 0 1,-1 0-1,1 0 0,0 0 1,-1 0-1,1 0 1,-1 0-1,1 0 0,-1 0 1,1 0-1,-1 0 1,1 0-1,-1 1 0,1-1 1,-1 0-1,1 0 1,-1 1-1,1-1 0,-1 0 1,1 1-1,-1-1 1,0 0-1,1 1 0,-1-1 1,0 1-1,1-1 1,-1 0-1,0 1 0,1-1 1,-1 1-1,0 0 1,2 3-32,-1 0 0,1 0 0,-1 0 0,0 0 0,-1 0 0,1 1 0,0 7 0,-4 33 102,1-20-36,1-8 10,-7 28 0,-1 6 83,9-10 257,4-43 17,5-10-214,10-20-17,-9 9-78,1-3-135,1 1 1,1 0-1,22-32 1,-24 42-8,19-25-75,-28 38 115,0 0-1,0 0 1,0 0 0,0 0-1,1 0 1,-1 0-1,1 0 1,-1 1 0,1 0-1,0-1 1,-1 1 0,4-1-1,-5 2 6,0 0-1,0 0 0,0 0 1,-1 1-1,1-1 0,0 0 1,0 1-1,0-1 1,-1 0-1,1 1 0,0-1 1,-1 1-1,1-1 0,0 1 1,-1-1-1,1 1 1,0 0-1,-1-1 0,1 1 1,-1 0-1,1-1 0,-1 1 1,0 0-1,1 0 1,-1-1-1,0 1 0,1 0 1,-1 0-1,0 0 0,0-1 1,0 1-1,0 0 0,0 1 1,4 19 9,-2 0 0,-1 0-1,-1 26 1,1 19 15,-1-64 14,0 0 1,0 0 0,0 0-1,0 0 1,1 0 0,-1 0-1,1 1 1,-1-2 0,1 1-1,0 0 1,0 0 0,0 0-1,0 0 1,0 0 0,0-1-1,0 1 1,1 0 0,-1-1-1,0 1 1,1-1 0,0 0-1,-1 1 1,1-1 0,0 0-1,0 0 1,-1 0 0,1 0-1,0 0 1,0-1 0,0 1 0,0-1-1,0 1 1,0-1 0,0 1-1,1-1 1,-1 0 0,0 0-1,0 0 1,3-1 0,5 0 57,1-1-1,0-1 1,-1 1 0,0-2 0,1 1 0,9-7 0,8-4-51,-1-2 0,0-1 1,29-26-1,29-18-146,-84 60 102,0 1 0,0-1 0,0 1 0,0-1-1,0 1 1,0-1 0,0 1 0,0 0 0,0-1 0,0 1 0,0 0-1,0 0 1,0 0 0,0 0 0,0 0 0,2 0 0,-3 0 1,1 0 1,0 1-1,-1-1 0,1 0 1,-1 1-1,1-1 1,0 0-1,-1 1 0,1-1 1,-1 1-1,1-1 1,-1 1-1,1-1 0,-1 1 1,0 0-1,1-1 1,-1 1-1,0-1 0,1 2 1,0 2-32,1 1 0,-1 0 1,0-1-1,-1 1 0,1 0 0,-1 8 1,-2 43-6,-18 107 0,-27 59-92,13-70 240,-51 219 414,69-315 298,15-49-573,4-5-157,-2-3-80,0 0 1,0 1-1,0-1 0,0 0 0,0 0 1,0 0-1,0 0 0,0 0 1,-1 0-1,2-1 0,6-9 62,16-25 89,-7 0-38,23-62 0,5-48-235,-17 55 98,52-137-210,-42 123 130,18-43 52,-42 114-91,3 1-1,25-40 0,-39 69 122,0 0 0,0 0 0,0 0 0,1 1-1,-1 0 1,1-1 0,6-3 0,-9 6 18,0 1 1,-1-1-1,1 1 1,0-1-1,0 1 1,0-1-1,0 1 0,0 0 1,0-1-1,-1 1 1,1 0-1,0 0 1,0 0-1,0 0 0,0 0 1,0 0-1,0 0 1,0 0-1,0 0 1,0 0-1,0 0 0,0 1 1,0-1-1,0 0 1,-1 1-1,1-1 1,0 1-1,0-1 0,0 1 1,-1-1-1,1 1 1,0-1-1,0 1 1,-1 0-1,1 0 0,-1-1 1,1 1-1,0 0 1,-1 0-1,1-1 1,-1 1-1,1 1 0,2 7 11,0-1-1,0 1 1,-1-1-1,-1 1 1,1 0-1,-1 0 1,0 0-1,-1 0 1,0-1-1,-1 1 1,0 0-1,0 0 1,-3 9-1,-2 6 49,-2 1 0,0-2-1,-17 34 1,17-41-16,-1-1 0,-11 16 1,18-27-65,-1 0 1,-1 0-1,1 0 1,0 0-1,-1-1 1,0 0-1,0 0 1,0 0-1,0 0 1,-1 0-1,-6 2 1,10-4 19,1-1 0,0 0 0,0 0 0,-1 0 0,1 0-1,0 0 1,0 0 0,-1 0 0,1 0 0,0 0 0,0 0 0,-1 0 0,1 0 0,0 0 0,0 0 0,-1 0 0,1 0 0,0 0 0,0 0 0,-1 0 0,1-1 0,0 1 0,0 0-1,-1 0 1,1 0 0,0 0 0,0 0 0,0-1 0,-1 1 0,1 0 0,0 0 0,0 0 0,0-1 0,-1 1 0,0-12-351,2 10 296,-1-1 0,0 1-1,1 0 1,0 0 0,-1 0 0,1-1 0,0 1 0,0 0 0,0 0-1,2-2 1,2-1-29,1 1 0,-1-1 0,1 1 0,0 0 0,0 0 0,0 1 0,13-5 0,50-15-2,-65 22 84,157-38-232,-61 16 387,-77 16 20,-1 0 1,40-21-1,-33 15 52,-18 9-61,-11 4-159,0 0 0,0 0 0,1 0 0,-1 0 0,0 0 0,0 0-1,0 0 1,0 0 0,0 0 0,0 0 0,0 0 0,0 0 0,0 0 0,0 0 0,1 0 0,-1 0 0,0 0-1,0 0 1,0 0 0,0 0 0,0 0 0,0 0 0,0 0 0,0 0 0,0 0 0,0 0 0,0 0 0,0 0-1,0 0 1,0 0 0,1 0 0,-1 1 0,0-1 0,0 0 0,0 0 0,0 0 0,0 0 0,0 0 0,0 0-1,0 0 1,0 0 0,0 0 0,0 0 0,0 0 0,0 1 0,0-1 0,0 0 0,0 0 0,0 0 0,0 0-1,0 0 1,-10 15-181,3-6 171,-15 21-59,15-21 71,0 0 0,0 1 0,1 0 0,-8 17 0,13-24 33,0 0-1,0 0 1,1 0 0,0 0-1,-1 0 1,1 0-1,0 0 1,0 0 0,1 0-1,-1 0 1,1 0-1,-1 0 1,1 0 0,0 0-1,0 0 1,0-1-1,1 1 1,-1 0 0,1-1-1,-1 1 1,1-1-1,0 1 1,0-1 0,0 0-1,0 0 1,0 0-1,1 0 1,-1 0-1,0 0 1,1-1 0,0 1-1,-1-1 1,1 0-1,0 1 1,0-1 0,0 0-1,0-1 1,4 2-1,-4-2 22,1 0 0,-1 0 0,0-1 0,0 1 0,0-1 0,0 1 0,0-1 0,0 0-1,0 0 1,-1 0 0,1-1 0,0 1 0,0-1 0,-1 1 0,1-1 0,3-4-1,-1 2-41,0-1 0,-1 1 0,0-1 0,0 0 0,0 0 0,-1-1 0,5-7 0,-3 0-52,0-1-1,0-1 1,-1 1 0,-1-1 0,0 1-1,-1-1 1,-1 0 0,0 0 0,-1 0 0,-1 0-1,-4-26 1,4 34-55,0 0-1,-1 0 1,1 1 0,-2-1-1,1 1 1,-1-1 0,-6-11 0,9 18 75,-1-1 0,1 1 0,-1-1 0,1 1 0,-1 0 1,1-1-1,-1 1 0,1-1 0,-1 1 0,1 0 0,-1 0 1,1-1-1,-1 1 0,1 0 0,-1 0 0,0-1 0,1 1 1,-1 0-1,0 0 0,1 0 0,-1 0 0,1 0 0,-1 0 1,0 0-1,1 0 0,-2 1 0,1-1 0,0 1 0,0-1-1,0 1 1,0 0 0,0-1-1,0 1 1,0 0 0,0 0 0,0 0-1,0 0 1,1 0 0,-2 1-1,-1 3-8,1 0-1,-1 0 0,1 0 0,-3 9 0,4-10 59,0 1 0,0 0 0,1 0 0,0 0 0,0-1 1,0 1-1,0 0 0,1 0 0,0 0 0,0-1 0,0 1 0,0 0 1,1-1-1,0 1 0,0-1 0,0 0 0,0 1 0,5 5 0,-4-7 28,-1 0-1,1 0 1,0 0-1,0 0 1,0 0-1,0-1 0,1 1 1,-1-1-1,1 0 1,-1 0-1,1 0 1,0-1-1,-1 1 1,1-1-1,0 0 1,0 0-1,0 0 1,0-1-1,0 1 0,1-1 1,-1 0-1,7-1 1,3-1 70,1-2-1,-1 0 1,0 0 0,0-1 0,-1-1 0,20-11-1,73-52 91,-106 69-219,203-162 67,-168 132-156,4-2-97,-39 32 177,0 0 0,1 0 1,-1 0-1,0 0 0,0 0 0,0 0 0,0 0 1,0 0-1,0 0 0,1 0 0,-1 0 1,0 0-1,0 0 0,0 0 0,0 0 1,0 0-1,1 0 0,-1 0 0,0 0 1,0 0-1,0 0 0,0 0 0,0 0 1,0 0-1,1 0 0,-1 0 0,0 0 1,0 1-1,0-1 0,0 0 0,0 0 1,0 0-1,0 0 0,0 0 0,1 0 1,-1 0-1,0 0 0,0 1 0,0-1 1,0 0-1,0 0 0,0 0 0,0 0 1,0 0-1,0 0 0,0 1 0,0-1 1,0 0-1,0 0 0,0 0 0,0 0 1,0 1-1,-9 28-258,5-16 212,-28 113-365,27-98 491,1-1 1,-2 48-1,6-69-33,1 0 0,0 0 0,0 0 0,0 0 0,1 0 0,0 0 0,0-1 0,0 1 0,1-1 0,0 1-1,0-1 1,0 0 0,8 8 0,-10-10-7,1-1-1,0 0 1,0 0-1,0-1 0,0 1 1,0 0-1,0-1 0,0 1 1,1-1-1,-1 0 1,0 0-1,1 0 0,-1 0 1,1 0-1,0 0 1,-1-1-1,1 1 0,0-1 1,-1 0-1,1 1 1,0-1-1,-1-1 0,1 1 1,0 0-1,-1-1 0,1 1 1,0-1-1,-1 0 1,1 0-1,-1 0 0,5-2 1,-1-1-6,0-1 1,0 1 0,0-1-1,-1-1 1,1 1 0,-1-1-1,-1 1 1,5-9 0,29-53-29,-35 61-7,103-186-59,-100 181-54,0 0 1,5-17-1,-13 59 102,-8 47 1,2-18-72,2-9-6,-6 94 260,12-143-140,0 0 0,0 1-1,0-1 1,1 0 0,-1 1 0,1-1 0,0 0 0,0 0 0,-1 0 0,3 3 0,-3-4-18,1 0 1,-1 0 0,1-1-1,0 1 1,-1 0 0,1 0 0,0-1-1,0 1 1,-1-1 0,1 1-1,0-1 1,0 1 0,0-1 0,0 1-1,0-1 1,-1 0 0,1 1-1,0-1 1,0 0 0,0 0 0,0 1-1,0-1 1,0 0 0,0 0-1,0 0 1,2-1 0,1 0 30,0 0 0,0 0 1,0-1-1,0 1 0,0-1 1,0 0-1,0 0 0,6-5 0,28-26-72,-15 12-89,-16 15 95,92-80-146,-76 62 92,48-36 0,-70 59 75,-1 0 1,1 1-1,0-1 0,0 1 1,-1-1-1,1 1 1,0 0-1,0-1 1,0 1-1,-1 0 0,1-1 1,0 1-1,0 0 1,0 0-1,0 0 1,0 0-1,0 0 1,0 0-1,-1 0 0,2 0 1,-1 1 1,0-1 1,-1 0-1,1 1 0,-1-1 1,1 1-1,0-1 0,-1 1 1,1-1-1,-1 1 1,0-1-1,1 1 0,-1 0 1,1-1-1,-1 1 0,0 0 1,1-1-1,-1 1 1,0 0-1,0 0 0,1 4-4,0 0-1,-1-1 0,1 1 0,-1 0 1,0 0-1,-1 4 0,-2 11 77,-2 0 0,0 0 0,-9 22 0,14-41-65,-2 4-1,3-6 27,6-6 70,13-8-130,0-1-1,19-22 1,-32 32 16,0 0 0,1 0 0,-1 0 0,10-4 0,-15 8-25,-1 2 36,-1 0 1,0 0-1,0 0 0,1-1 0,-1 1 1,0 0-1,1 0 0,-1 0 0,0 0 1,0 0-1,1 0 0,-1 0 0,0 0 1,1 0-1,-1 0 0,0 0 0,0 0 1,1 0-1,-1 0 0,0 0 0,1 1 1,-1-1-1,0 0 0,0 0 0,1 0 1,-1 0-1,0 0 0,0 1 0,1-1 1,-1 0-1,0 0 0,0 0 0,0 1 1,1-1-1,-1 0 0,0 0 0,0 1 1,0-1-1,0 0 0,0 0 0,0 1 1,1-1-1,-1 0 0,0 1 0,0-1 1,0 0-1,0 0 0,0 1 0,3 20 16,-2-12-9,1 0 63,-1 0 1,0-1 0,-1 17-1,0-24 50,12-16 128,-5 7-253,1 0 0,-1 0 0,-1 0-1,11-17 1,-1 1 69,8-17-28,-20 33-49,0 0 1,1 1 0,0-1-1,0 1 1,0 0 0,1 0 0,0 1-1,10-10 1,-2 9-35,-13 7 54,-1 0 1,0 0-1,1 0 1,-1 0-1,0 0 0,1 0 1,-1 0-1,0 0 1,0 0-1,1 0 0,-1 0 1,0 1-1,1-1 1,-1 0-1,0 0 0,1 0 1,-1 0-1,0 0 0,0 1 1,1-1-1,-1 0 1,0 0-1,0 0 0,1 1 1,0 1 1,0 0 0,-1 0 0,1 0 1,-1 0-1,1 0 0,-1 0 0,0 0 0,1 0 1,-1 3-1,1 5-7,3 59 112,-3 70-1,-2-61 127,1-77-115,0-1-162,0 0 44,0 0 0,0 1 0,0-1 0,0 0 0,0 0 0,0 1 1,0-1-1,0 0 0,0 0 0,0 1 0,0-1 0,0 0 0,0 1 0,0-1 0,0 0 0,1 0 0,-1 0 0,0 1 0,0-1 0,0 0 0,0 0 0,1 1 0,-1-1 0,0 0 0,0 0 0,0 0 0,1 0 0,-1 1 0,0-1 0,3 1 2423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3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165 539 3648,'-1'-1'195,"1"1"0,-1-1 0,0 1 0,1-1 0,-1 1-1,0 0 1,0-1 0,1 1 0,-1 0 0,0-1 0,0 1 0,1 0 0,-1 0 0,0 0 0,0 0 0,1 0 0,-1 0 0,0 0 0,0 0 0,0 0-1,1 0 1,-1 0 0,0 0 0,0 1 0,1-1 0,-2 1 0,-1 0-15,1 1-1,-1 0 1,1 0-1,0 0 1,-4 4-1,-9 7 163,7-8-222,-10 7 363,-21 18-1,34-25-364,0-1 0,0 1-1,1 1 1,-1-1 0,1 0-1,1 1 1,-1 0 0,-3 8-1,6-13-79,1 1 0,-1-1-1,1 0 1,-1 1 0,1-1-1,0 1 1,0-1 0,-1 0-1,1 1 1,0-1 0,0 1 0,0-1-1,1 1 1,-1-1 0,0 1-1,1-1 1,-1 0 0,0 1-1,1-1 1,-1 1 0,1-1-1,0 0 1,0 0 0,-1 1-1,1-1 1,0 0 0,0 0-1,0 0 1,0 0 0,0 0 0,0 0-1,1 0 1,-1 0 0,0-1-1,0 1 1,1 0 0,-1-1-1,0 1 1,3 0 0,3 1 175,-1 0-1,1 0 1,-1-1 0,1 0 0,0 0 0,-1-1 0,10 0 0,-6-1-50,-1-1 1,1 0 0,-1-1-1,0 1 1,0-2-1,0 1 1,0-1-1,16-11 1,-22 13-111,1 0 0,-1-1 1,0 0-1,0 0 0,0 0 0,-1 0 0,1 0 1,-1 0-1,0-1 0,1 1 0,-2-1 1,1 0-1,0 1 0,-1-1 0,1 0 1,-1 0-1,1-8 0,-1 3-25,0 0 0,0 0 1,-1 0-1,0 0 0,-1-1 0,0 1 1,-3-10-1,4 17-81,-1 0 0,0 0 0,0 0 0,0 0 0,0 1 0,0-1 0,0 0 0,-1 0 0,1 1 1,-1-1-1,1 1 0,-1-1 0,0 1 0,1 0 0,-1 0 0,0-1 0,0 1 0,0 0 0,0 1 0,0-1 0,0 0 0,0 0 1,0 1-1,0 0 0,0-1 0,0 1 0,0 0 0,-4 0 0,4 0 28,0 0 1,0 0-1,0 0 0,0 0 0,0 0 1,0 1-1,0-1 0,0 1 0,0 0 1,0-1-1,0 1 0,0 0 0,0 0 1,0 0-1,0 0 0,1 1 0,-1-1 1,0 0-1,1 1 0,-1-1 0,1 1 1,0-1-1,0 1 0,-1 0 0,1 0 1,0-1-1,0 1 0,0 0 0,-1 4 1,2-5 27,0 0 0,0-1 0,1 1 1,-1 0-1,0 0 0,0-1 0,0 1 1,1 0-1,-1 0 0,0-1 0,0 1 1,1 0-1,-1-1 0,1 1 0,-1 0 1,1-1-1,-1 1 0,1-1 0,-1 1 1,1-1-1,0 1 0,-1-1 1,1 1-1,-1-1 0,1 1 0,0-1 1,0 0-1,-1 1 0,1-1 0,0 0 1,0 0-1,0 0 0,3 1 41,-1 0 0,0 0 0,1 0 0,-1-1 0,1 0 0,4 0 0,-4 0 45,-1-1 0,1 0 0,0 0 0,0 0 0,-1-1 0,1 1-1,-1-1 1,1 0 0,-1 0 0,6-4 0,2-3 283,18-21 1,-7 4-140,-2-1 0,20-35 0,18-24-68,151-156 1163,-197 227-1354,12-18 0,-16 22-13,-8 11 34,1 0-1,-1 0 0,0 0 1,0 0-1,0 0 0,0 0 0,0 0 1,0 0-1,0 0 0,0 0 1,0 0-1,0 0 0,0 1 0,0-1 1,0 0-1,0 0 0,0 0 1,0 0-1,0 0 0,0 0 0,0 0 1,0 0-1,1 0 0,-1 0 1,0 0-1,0 0 0,0 0 0,0 0 1,0 0-1,0 0 0,0 0 1,0 0-1,0 0 0,0 0 0,0 0 1,0 0-1,0 0 0,0 0 1,1 0-1,-1 0 0,0 0 0,0 0 1,0 0-1,0-1 0,0 1 1,0 0-1,0 0 0,0 0 0,0 0 1,0 0-1,0 0 0,0 0 1,0 0-1,0 0 0,0 0 0,0 0 1,0 0-1,0 0 0,0 0 1,0 0-1,0 0 0,0-1 0,0 1 1,0 0-1,0 9-213,-7 17 36,-25 61 108,-50 181 75,-48 169 29,22-72 492,104-351-443,-1 3 141,-10 23 1,13-36-122,1 0-1,-1-1 0,0 1 1,0-1-1,-1 0 0,1 0 0,-1 0 1,0 0-1,1 0 0,-1 0 1,-7 4-1,10-7-82,0 0-1,-1 1 1,1-1-1,0 0 1,-1 0 0,1 0-1,-1 0 1,1 1 0,0-1-1,-1 0 1,1 0-1,-1 0 1,1 0 0,-1 0-1,1 0 1,0 0-1,-1 0 1,1 0 0,-1 0-1,1 0 1,-1-1-1,1 1 1,0 0 0,-1 0-1,1 0 1,-1 0 0,1-1-1,0 1 1,-1 0-1,1 0 1,0-1 0,-1 1-1,1 0 1,0-1-1,-1 1 1,1 0 0,0-1-1,0 1 1,0 0 0,-1-1-1,1 1 1,0-1-1,0 1 1,0 0 0,0-1-1,0 1 1,-1-1-1,1 0 1,-1-3 46,1-1 0,-1 1 0,1 0 0,0-1 1,0-6-1,6-42 27,15-66 0,-14 91-122,15-40-1,-16 54 13,0 0-1,1 1 1,1 0-1,15-19 0,-11 18 8,1 0 0,1 1-1,0 0 1,0 1 0,2 1-1,-1 1 1,1 0 0,31-14-1,3 3-491,95-25 0,-87 32-2389,-4 8 784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3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1024 4320,'-9'1'1093,"4"0"-265,6 1 381,5-6 818,20 1 39,-20 2-1729,0 1-1,0-1 1,0 0 0,7-3-1,8-4 16,-1 0 0,0-2 0,0 0 0,-1-2 0,-1 0 0,0-1 0,0 0 0,25-27 0,-4-3-195,-3-1 1,-1-1-1,55-98 0,32-67 1507,-120 206-1672,0 1-1,-1 0 1,1-1-1,-1 1 1,0-1-1,1 0 1,-1 1-1,-1-1 1,2-6-1,-2 10 6,0 0-1,0 0 1,0 0-1,0 0 1,0 0-1,0 0 1,0 0-1,0 0 1,0 0-1,0-1 1,0 1-1,0 0 1,0 0-1,0 0 1,0 0-1,0 0 1,0 0-1,0 0 1,0 0-1,-1 0 1,1-1-1,0 1 1,0 0-1,0 0 1,0 0-1,0 0 1,0 0-1,0 0 0,0 0 1,0 0-1,0 0 1,0 0-1,0 0 1,0 0-1,-1 0 1,1 0-1,0 0 1,0-1-1,0 1 1,0 0-1,0 0 1,0 0-1,0 0 1,0 0-1,0 0 1,-1 0-1,1 0 1,0 0-1,-5 4-167,-4 7-163,-4 12 230,2 0 0,0 0 0,-8 31 1,6-17 43,-7 16 79,3 0-1,2 1 1,-11 80 0,25-122 44,0-1 0,1 0 0,0 13 0,1-21-9,-1 0 0,0 1 0,1-1 0,0 0 0,0 0 0,0 0 0,0 0 0,0 0 0,1 0-1,-1 0 1,1 0 0,0 0 0,0-1 0,3 4 0,-5-5-19,1-1 1,0 1-1,0 0 0,0-1 0,0 1 1,0 0-1,0-1 0,0 1 1,0-1-1,0 0 0,0 1 0,0-1 1,0 0-1,0 0 0,0 1 0,0-1 1,1 0-1,-1 0 0,0 0 1,0-1-1,0 1 0,0 0 0,0 0 1,0 0-1,0-1 0,0 1 0,0-1 1,1 0-1,2-1 32,0 0 0,-1 0-1,0-1 1,1 0 0,3-4 0,-5 5-3,10-10 58,-1-1 1,15-20-1,-10 11-68,212-259 160,-96 125-54,-109 123-96,-1 0 0,-1-1 0,17-41 0,-19 33 94,-2-1 0,16-61 0,-24 75-304,-7 24 13,-6 21-46,-2 5 134,-2 0 1,0 0-1,-1 0 1,-1-1-1,-22 33 1,-13 7 98,-35 51-140,-61 141 177,29-2 447,103-233-307,8-15-162,-1 0 0,1 1 1,-1-1-1,1 1 0,0-1 0,0 1 1,0 0-1,0 0 0,1-1 0,-1 1 1,1 0-1,0 5 0,0-8-64,0 1 0,0-1 0,0 0 0,0 0 0,0 0 0,0 0 0,0 0 0,0 0 0,0 1 1,0-1-1,0 0 0,0 0 0,0 0 0,0 0 0,0 0 0,0 0 0,0 0 0,1 0 0,-1 0 0,0 1 0,0-1 0,0 0 0,0 0 0,0 0 0,0 0 0,0 0 1,0 0-1,1 0 0,-1 0 0,0 0 0,0 0 0,0 0 0,0 0 0,0 0 0,0 0 0,1 0 0,-1 0 0,0 0 0,0 0 0,0 0 0,0 0 0,0 0 0,0 0 0,1 0 1,-1 0-1,0 0 0,0 0 0,0 0 0,0 0 0,0 0 0,0-1 0,0 1 0,0 0 0,0 0 0,1 0 0,-1 0 0,0 0 0,15-13 94,-1 0-1,-1-1 0,1 0 1,13-21-1,-4 5-83,7-7-65,-12 13 0,1 0 0,2 2-1,24-23 1,-41 42 21,-1 1 0,0-1 0,1 1 0,-1 0 0,1 0 0,0 0-1,0 0 1,7-1 0,-10 2 10,1 1 0,-1 0 0,1 0 0,-1 0 0,1 0 0,0 0 0,-1 1 0,1-1 0,-1 0 0,1 1 0,-1-1 0,1 1 0,-1 0 0,1-1 0,-1 1-1,0 0 1,1 0 0,-1 0 0,0 0 0,0 0 0,0 0 0,0 0 0,1 0 0,-2 0 0,3 3 0,6 9-92,10 23 1,4 6 139,-15-30 29,5 9-36,24 28 0,-33-44 27,0 0-1,1 0 0,0-1 1,0 1-1,0-1 1,0-1-1,1 1 0,-1-1 1,1 0-1,12 5 1,-15-8-18,-1 1 0,1-1 0,0 0 1,0 0-1,0 0 0,-1 0 0,1 0 1,0-1-1,0 1 0,-1-1 0,1 0 1,0 0-1,-1 0 0,1 0 0,-1 0 1,1-1-1,-1 1 0,1-1 0,-1 1 0,0-1 1,3-3-1,1 0 12,-1 0 1,0-1-1,0 0 1,-1 0-1,1-1 0,-1 1 1,3-9-1,4-10 24,-2 0 0,0-2-1,-2 1 1,-1-1 0,-1 1-1,-1-2 1,0-36 0,-8 38-237,4 24 142,-1 1 0,1-1 0,0 1-1,-1-1 1,0 1 0,1 0 0,-1-1 0,0 1 0,0 0-1,0-1 1,0 1 0,0 0 0,0 0 0,-1-1 0,1 2 15,0 0 1,0 0 0,1 0 0,-1 0 0,0 0 0,1 0 0,-1 0-1,0 0 1,0 0 0,1 1 0,-1-1 0,0 0 0,1 0 0,-1 1-1,1-1 1,-1 1 0,0-1 0,1 0 0,-1 1 0,1-1 0,-1 1-1,1-1 1,-1 1 0,1 0 0,0-1 0,-1 1 0,0 1 0,1-1-16,-4 5 7,0 0 0,1 0 0,0 0 1,0 1-1,1-1 0,0 1 0,0-1 1,1 1-1,-1 0 0,1 11 0,-1 9-66,3 34 0,0-52 84,-1 2-261,1 0 0,0-1 0,1 1 0,1 0 0,-1-1 0,2 0 0,-1 1-1,1-1 1,1-1 0,6 11 0,-8-15 28,1 1-1,0-1 1,1 0-1,-1 0 1,1 0-1,0-1 0,0 0 1,1 0-1,-1 0 1,1-1-1,0 1 1,0-1-1,0-1 1,0 1-1,0-1 1,1 0-1,7 1 1,-10-2-671,-3-1 718,-1 0 1,1 1-1,-1-1 0,0 0 1,1 0-1,-1 0 1,1 0-1,-1 0 1,1 0-1,-1 0 1,0 0-1,1 0 1,-1 0-1,1 0 0,-1 0 1,1 0-1,-1 0 1,1 0-1,-1 0 1,0 0-1,1-1 1,-1 1-1,1 0 1,-1 0-1,0-1 0,1 1 1,0-1-1,3-2-2237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3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14 168 7392,'-13'-27'3360,"39"7"-2944,-4 7 640,1 10-672,17-17 256,2 8-352,37-8-96,3 4-128,26-4 160,-9 3-128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3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1105 3488,'-3'2'300,"-2"2"592,5-4-882,0 0 1,0 0-1,0 0 1,0 0-1,0 0 1,0 0 0,4 2 3411,2-3-2916,0-1 0,1 0 0,-1 0 0,0 0 0,-1-1 0,1 0 0,0 0 0,-1 0-1,7-6 1,-10 8-376,11-9 207,0 0 1,-1 0-1,13-15 1,-8 8-120,58-61 283,-4-4 1,111-164-1,-164 219-485,-1-2 0,-1 0 0,-1 0 0,16-47 0,-16 26-112,-3 0 0,-2 0 0,-2-2 0,-2 1 0,-1-53 0,-8 89-172,-2 12 64,-2 9-87,-1 11 214,1 0 1,1 0-1,0 1 0,-5 30 0,-1 0 83,-28 75-82,-3 9 90,36-105 11,2 0 0,0 0-1,0 34 1,4-27 69,2 1 1,1 0-1,9 40 1,-8-59 36,0 0-1,2-1 1,0 1 0,0-1 0,2 0-1,0-1 1,1 0 0,0 0-1,13 17 1,-18-27-32,1 0-1,0 0 1,0 0 0,0-1-1,0 1 1,0-1 0,1 0-1,-1 0 1,1 0 0,0-1-1,0 0 1,0 0 0,0 0-1,1 0 1,-1-1 0,0 0-1,1 0 1,-1 0 0,1-1-1,-1 0 1,0 0 0,1 0-1,6-2 1,1-2-5,0 0 1,-1-1-1,0-1 0,0 0 1,0-1-1,-1 0 1,0 0-1,0-2 0,-1 1 1,0-1-1,-1-1 0,15-18 1,-16 18-59,0-1 1,-1 0-1,0 0 1,-1-1-1,0 1 1,-1-1-1,0-1 1,-1 1-1,0-1 1,-1 0-1,-1 0 1,2-26-1,-4 35-25,0 0 0,-1 0 0,1 0 0,-1 0 0,0 0 0,0 0 0,0 0 0,-1 0 0,1 1 0,-5-8 0,5 9-26,-1 0-1,1 0 0,-1 0 1,1 1-1,-1-1 1,0 0-1,0 1 0,0-1 1,0 1-1,0-1 0,0 1 1,0 0-1,0 0 1,0 0-1,-1 0 0,1 1 1,0-1-1,-4 0 0,3 1-9,1 0 0,-1 0 0,0 1-1,0-1 1,1 1 0,-1 0 0,1-1-1,-1 1 1,1 1 0,-1-1-1,1 0 1,-1 1 0,1-1 0,0 1-1,0-1 1,0 1 0,0 0 0,-3 3-1,-3 4 4,1 0-1,0 0 0,0 1 1,1 0-1,0 0 0,-6 15 1,-21 67-124,30-83 120,-6 22-16,-8 35 1,16-57 52,-1 0 0,2 1 0,-1-1 0,1 0 0,0 0 0,1 0 0,0 1 0,4 14 0,-3-21 17,-1 1 1,0-1 0,1 0-1,-1 0 1,1 0 0,0 0-1,0 0 1,0 0 0,1 0-1,-1-1 1,1 1 0,-1-1-1,1 0 1,0 0 0,0 0 0,0 0-1,0 0 1,0 0 0,0-1-1,0 0 1,1 1 0,-1-1-1,1-1 1,3 2 0,7 0 129,0-1 1,-1 0-1,1-1 1,25-4-1,-17 2-28,-1-1-1,1 0 1,-1-2-1,0-1 1,0 0-1,30-15 1,-31 10-73,-1-1 1,0-1-1,-1-1 1,-1 0 0,0-1-1,-1-1 1,0-1-1,-1 0 1,24-38 0,35-81 72,-53 95-4,-10 21 4,-9 17-151,1 0 0,-1 0 0,-1-1 0,1 1 0,0 0 0,-1-1 0,1-4 0,-2 24-79,-2 1 0,-5 23-1,0 2 98,-18 111-141,19-121 224,2 0 0,2 0 0,1 1 0,3 33 0,-2-58 46,4 19 371,-4-26-476,0-1 1,0 1 0,0 0-1,0-1 1,1 1 0,-1-1-1,0 1 1,0-1 0,1 1-1,-1-1 1,0 1 0,0-1-1,1 1 1,-1-1 0,1 1-1,-1-1 1,0 1 0,1-1-1,-1 0 1,1 1 0,-1-1-1,1 0 1,-1 1 0,1-1 0,-1 0-1,1 0 1,0 0 0,-1 1-1,1-1 1,-1 0 0,1 0-1,0 0 1,-1 0 0,1 0-1,0 0 1,2-1 26,0 0 1,-1 0-1,1 0 0,0-1 1,-1 1-1,1-1 0,-1 1 1,0-1-1,1 0 1,-1 0-1,0 0 0,0 0 1,2-4-1,2-3 34,0 1 0,9-20 0,91-254-158,-87 223-179,-17 56 109,0 10 17,-2 9 15,0-7 119,1-1 0,-1 1 1,1-1-1,1 0 0,0 1 1,0-1-1,0 0 0,1 0 1,0 0-1,1-1 0,0 1 1,0-1-1,0 0 0,1 0 1,0 0-1,1 0 0,-1-1 1,1 0-1,0 0 0,1-1 1,0 0-1,0 0 0,0 0 1,0-1-1,0 0 0,1 0 1,0-1-1,0 0 0,0-1 1,0 1-1,12 1 0,-10-3 22,0 0 1,0-1-1,0 1 0,0-2 0,0 0 0,0 0 0,0 0 0,0-1 0,0-1 1,-1 0-1,1 0 0,-1-1 0,0 0 0,0-1 0,0 0 0,0 0 0,-1-1 1,0 0-1,0 0 0,-1-1 0,1 0 0,10-13 0,-6 4-18,-1 1 0,-1-1 0,0-1 0,0 0 1,-2 0-1,0-1 0,-1 0 0,-1 0 0,6-33 0,-11 46-13,-1-1-1,1 0 1,-1 1 0,-1-12 0,1 16-3,0 1 0,0-1 1,0 0-1,0 1 1,-1-1-1,1 1 0,0-1 1,0 0-1,0 1 1,-1-1-1,1 0 0,0 1 1,-1-1-1,1 1 1,0-1-1,-1 1 1,1-1-1,-1 1 0,1-1 1,-1 1-1,1-1 1,-1 1-1,1 0 0,-1-1 1,0 1-1,0 0-1,0-1-1,0 1 1,0 0 0,0 0-1,0 0 1,0 0 0,0 0-1,0 1 1,0-1 0,0 0-1,0 0 1,0 1 0,0-1-1,-1 1 1,-4 2-15,1 1 0,-1 0 1,1-1-1,-6 7 0,-6 7-5,0 1-1,1 0 1,1 2 0,1 0 0,1 0-1,0 1 1,2 1 0,0 0 0,-7 25-1,15-38 15,0 0 0,1-1 0,0 1-1,1 0 1,0 14 0,1-19 18,0 0 0,0 1 1,1-1-1,-1 0 0,1 0 0,1 0 1,-1 0-1,0 0 0,1 0 1,0 0-1,0 0 0,0-1 0,0 1 1,4 3-1,-3-3 10,1 0 0,-1-1 0,1 1 0,0-1 0,1 0 0,-1 0 0,1 0 0,-1-1 0,1 1 0,0-1 0,0 0 0,0-1 0,0 1 0,0-1 0,0 0 0,0 0 0,0-1 0,1 1 0,-1-1 0,0 0 0,0-1 0,1 1 0,-1-1 0,0 0 0,0 0 0,0-1 0,0 1 0,0-1 0,0 0 0,-1-1 1,1 1-1,-1-1 0,1 0 0,4-4 0,28-26 41,-2 0 0,43-56 0,-31 35-28,-33 38-15,155-179 152,-145 164-131,-1-1 0,-1-1 0,-2-1 0,25-57 0,-28 51-51,-2-1 0,-1 0 1,-2-1-1,-3 0 0,8-63 0,-16 97-5,-1 6 11,0 0 1,1 0-1,-1 0 1,0 0-1,0 0 1,0 0 0,0 0-1,0 0 1,-1 0-1,1 1 1,0-1-1,-1 0 1,0 0 0,1 0-1,-1 0 1,0 1-1,-2-4 1,3 5 7,0-1 0,0 1 1,-1 0-1,1 0 0,0 0 1,0-1-1,-1 1 0,1 0 1,0 0-1,0 0 0,-1-1 0,1 1 1,0 0-1,-1 0 0,1 0 1,0 0-1,-1 0 0,1 0 1,0 0-1,-1 0 0,1 0 0,0 0 1,-1 0-1,1 0 0,0 0 1,-1 0-1,1 0 0,0 0 1,-1 0-1,1 0 0,0 0 0,-1 1 1,1-1-1,0 0 0,-1 0 1,-4 5-40,0-1 0,0 1 0,0-1 0,0 1 1,1 1-1,0-1 0,-6 10 0,8-12 34,-75 125-334,42-65 334,13-23-29,1 0 0,-28 81 1,39-87 38,1 1 0,2-1 0,1 1 1,-1 42-1,6-51 8,1 0 1,1-1 0,8 49-1,-6-62 15,0 1 0,1-1 0,0 0 0,1 0 0,0 0 0,1-1 0,0 0-1,1 0 1,16 19 0,-21-27 6,1 0 0,-1 0 0,1 0 0,0 0 0,0-1 0,0 1 0,0-1 0,1 0 0,-1 0 0,1 0 0,-1-1 0,1 1 0,0-1 0,-1 0-1,1 0 1,0 0 0,0 0 0,0-1 0,0 1 0,0-1 0,0 0 0,0 0 0,-1-1 0,1 1 0,4-2 0,1-1 20,-1 0-1,0-1 1,0 0 0,0 0 0,-1 0 0,0-1-1,0-1 1,0 1 0,0-1 0,-1 0 0,0 0-1,7-10 1,1-3-25,0-1 0,-2 0 0,13-29 0,9-25 36,10-22-58,-29 71-74,-12 20-2,1 0 0,-1 0-1,-1 0 1,1 0 0,-1 0 0,0 0 0,2-7 0,-6 46-40,-8 46 0,2-25 61,4-25 95,0-1 0,-2 1-1,-2-1 1,0-1 0,-22 49-1,28-75 11,1 1-1,-1 0 1,0-1-1,0 1 1,0-1-1,0 1 1,0-1-1,0 0 1,-1 0-1,1 0 1,-1 0-1,1 0 1,-1-1 0,-4 3-1,6-4-30,0 0 0,-1 1 0,1-1 0,-1 0 0,1 0 0,-1 1 0,1-1 0,-1 0 0,1-1 0,-1 1 0,1 0 0,-1 0 0,1-1 0,-1 1 0,1-1 0,-1 1 0,1-1 0,0 1 0,-1-1 0,1 0 0,0 0 0,0 0 0,-1 0 0,1 0 0,0 0 0,0 0 0,0 0 0,0 0 0,0 0 0,1-1 0,-1 1 0,0 0 0,0-2 0,-1 1-37,1-1 0,0 1 0,0-1 0,0 1 0,1-1 0,-1 1 0,0-1 0,1 1 0,0-1 0,0 1 0,-1-1 0,1 0 0,1 1 0,-1-1 0,0 1 0,1-1 0,-1 0 0,1 1 0,0-1 0,0 1 0,0 0 0,0-1 0,0 1-1,1 0 1,-1-1 0,0 1 0,1 0 0,0 0 0,0 0 0,-1 1 0,1-1 0,5-3 0,-5 4-1,0 1-1,1-1 1,-1 0 0,1 1-1,0-1 1,-1 1 0,1 0-1,-1 0 1,1 0-1,-1 0 1,1 1 0,-1-1-1,1 1 1,-1-1-1,5 3 1,38 16 6,-34-14 127,0 0 0,1 0 0,-1-2-1,1 1 1,0-1 0,23 2 0,-29-5-236,0 0 0,0 0 0,0 0 1,1-1-1,-1 0 0,0 0 0,-1-1 1,10-3-1,-11 4-395,0-1 0,0 0 0,0-1 0,-1 1 0,1-1 0,-1 0 1,6-5-1,0 0-1684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4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357 505 4064,'-1'-4'562,"-1"1"0,0 0 0,0 0 0,0 0 0,0 0 0,-1 1 0,1-1 0,-1 1 0,0-1 0,1 1 0,-7-4 0,5 4-305,0 0 1,0 1 0,0-1 0,0 1 0,0 0 0,0 0-1,0 1 1,-1-1 0,-3 1 0,-4 0-135,1 1 1,0 0-1,-1 1 1,1 1-1,0 0 1,-20 8-1,17-5-69,0 1-1,0 1 0,1 0 1,0 0-1,0 2 0,1 0 1,1 0-1,-1 1 0,2 0 1,0 1-1,-17 24 0,25-32-26,-1 0 0,1 0 0,1 0 0,-1 0 0,1 0 0,-1 0 0,1 0 0,0 1 0,1-1 0,-1 0 0,1 1-1,0-1 1,0 6 0,1-8 7,-1 1-1,1-1 0,-1 1 0,1-1 0,0 1 0,0-1 1,0 0-1,0 0 0,1 1 0,-1-1 0,1 0 0,-1 0 1,1 0-1,0 0 0,-1-1 0,1 1 0,0 0 0,0-1 1,0 1-1,1-1 0,-1 0 0,0 1 0,5 0 1,3 1 130,0 0 0,0-1 1,0 0-1,1 0 1,-1-2-1,1 1 1,-1-1-1,17-2 0,-6-1 137,0-1 0,0 0-1,25-10 1,-38 12-226,0-1-1,0-1 1,0 1 0,0-1-1,-1 0 1,0-1 0,0 0-1,0 0 1,0-1 0,-1 1-1,10-12 1,-9 7-25,0 0 0,-1 0 0,-1-1 0,1 1-1,-2-1 1,1 0 0,4-21 0,-7 23-46,0 0 0,-1 0 0,0 0 0,0 0 0,-1 0 0,0 0 0,-1-1 0,0 1 0,0 0 0,-5-15 0,4 20-17,1 1-1,-2-1 1,1 0 0,0 1 0,-1-1-1,1 1 1,-1 0 0,0-1 0,0 1 0,0 1-1,-1-1 1,1 0 0,-6-2 0,7 4 0,1 0 0,0 0 0,0 1 0,-1-1 0,1 1 0,-1-1 0,1 1 0,0-1 0,-1 1 0,1 0 0,-1 0 0,1 0 1,-1 0-1,1 0 0,-1 0 0,1 0 0,-1 0 0,1 0 0,0 1 0,-1-1 0,1 1 0,-1-1 0,1 1 0,0 0 0,-1-1 0,1 1 0,0 0 0,0 0 1,0 0-1,0 0 0,-1 0 0,1 0 0,1 0 0,-1 0 0,0 0 0,0 0 0,0 1 0,0-1 0,1 0 0,-1 1 0,1-1 0,-1 2 0,0-2 14,1 1 0,0-1 0,0 1 0,0-1 0,-1 0 0,1 1 0,1-1 0,-1 1 1,0-1-1,0 0 0,0 1 0,1-1 0,-1 0 0,1 1 0,-1-1 0,1 0 0,-1 1 0,1-1 0,0 0 0,0 0 0,-1 0 0,1 0 0,0 1 0,0-1 0,0-1 0,0 1 0,0 0 0,1 0 0,-1 0 0,0 0 0,0-1 0,0 1 0,1-1 0,-1 1 0,0-1 0,2 1 0,1-1 28,0 1 0,0-1 0,0 0 0,0-1 0,-1 1 0,1-1 0,0 0 1,0 0-1,0 0 0,-1 0 0,1 0 0,-1-1 0,1 0 0,-1 0 0,0 0 0,5-3 0,5-6 123,1 0-1,15-18 0,-18 18-43,210-249 804,-177 205-854,-9 15-292,-28 35 121,-3 7-57,-3 0 150,-1 0 1,0 0-1,0-1 0,0 1 0,0 0 0,0 0 0,0-1 0,-1 1 0,1 0 0,-1 1 0,-30 83-140,-63 231 352,84-281-191,-175 562-12,171-560 221,-1-1 1,-2 0 0,-43 67-1,57-98-104,-1-1 0,0 0-1,0 0 1,0 0 0,0-1 0,-1 0-1,0 0 1,0 0 0,0 0-1,-6 3 1,10-7-90,0 0 0,1 1 0,-1-1 0,0 0 1,1 1-1,-1-1 0,0 0 0,1 0 0,-1 0 0,0 0 0,1 0 1,-1 0-1,0 0 0,1 0 0,-1 0 0,0 0 0,0 0 0,1 0 0,-1 0 1,0 0-1,1-1 0,-1 1 0,0 0 0,1-1 0,-1 1 0,1 0 0,-1-1 1,0 1-1,1-1 0,-1 1 0,1-1 0,-1 1 0,1-1 0,-1 0 0,0-2 18,-1 1 0,1-1 0,0 0-1,0 0 1,0 0 0,0-4 0,0 6-19,0-10 20,0 0 0,0 0 0,1 0 0,0 0 0,1 0 0,0 0 0,1 0 0,3-12 0,2-5-40,2 1 0,1 0 1,1 1-1,1 0 0,1 0 1,2 2-1,19-27 0,-21 34-12,0 2 0,1-1 0,1 2 0,0 0-1,1 1 1,0 0 0,1 1 0,1 1 0,29-14 0,-16 12-6,0 0 0,1 3 0,1 0 0,-1 2 0,38-4 0,-52 10-510,1 1 0,-1 0 0,25 3 0,-30-1-793,-1 1 1,1 0-1,-1 1 1,0 1-1,20 8 1,1 3-1672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4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74 2976,'2'-5'1314,"0"0"1,-1-1-1,1 1 1,1-9-1,-3 12-1175,0 1-1,0-1 1,0 1 0,0 0-1,0-1 1,0 1-1,-1 0 1,1-1 0,0 1-1,-1 0 1,1-1-1,-1 1 1,1 0-1,-1 0 1,1-1 0,-1 1-1,0 0 1,0 0-1,0 0 1,0 0 0,0 0-1,0 0 1,0 0-1,-2-1 1,2 1-133,-1 0 1,1 0-1,-1 1 0,1-1 1,-1 0-1,0 1 0,1 0 0,-1-1 1,0 1-1,1 0 0,-1 0 1,0-1-1,0 1 0,1 1 1,-1-1-1,0 0 0,-2 1 1,1 0-13,0 0-1,0 0 1,1 1 0,-1-1 0,0 1 0,0-1 0,1 1 0,-5 4 0,0 1-3,0 1 1,0 0-1,1 0 1,-8 13-1,6-8 90,0 1 0,2 0 0,-1 1 0,2 0 0,0-1 0,1 2 0,0-1 0,1 0 1,-1 27-1,4-37 1,0-1 0,1 1 1,-1-1-1,1 1 1,1-1-1,-1 0 1,0 1-1,1-1 0,0 0 1,0 0-1,0 0 1,1 0-1,3 4 1,-5-6-4,0-1 1,1 1 0,-1-1 0,1 1-1,-1-1 1,1 0 0,-1 0 0,1 1-1,0-1 1,0 0 0,0-1 0,0 1 0,-1 0-1,1-1 1,0 1 0,0-1 0,0 1-1,0-1 1,1 0 0,-1 0 0,0 0-1,0 0 1,0 0 0,0 0 0,0-1 0,0 1-1,0-1 1,0 1 0,0-1 0,-1 0-1,3-1 1,0 0-5,0 0-1,-1-1 1,1 0 0,-1 0-1,0 0 1,0 0-1,0 0 1,0 0 0,3-5-1,18-34 278,-24 42-351,51-109 372,-14 18-426,-36 84-377,1 14 300,19 56 245,-14-41-21,17 41 0,-21-57-3,1 1 0,0-1 1,0 0-1,1 0 0,-1 0 0,1 0 0,0-1 1,1 0-1,-1 0 0,8 4 0,-5-3-189,0-1-1,1-1 1,-1 1-1,1-1 0,10 3 1,-12-6-1153,1 1-1,-1-1 1,0 0 0,11 0 0,5-1-1277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4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315 423 4800,'0'-1'205,"0"0"127,0 0 0,0 0 0,0 0 0,0 0 0,0 0 0,0 0 0,-1 0 0,1 0 0,0 0 0,0 0 0,-1 0 1,0-1-1,0 1-266,1 0 0,-1 1 1,0-1-1,0 1 1,0 0-1,0-1 0,0 1 1,0 0-1,0-1 1,0 1-1,0 0 1,1 0-1,-1 0 0,0 0 1,0 0-1,0 0 1,-1 0-1,-8 1 98,-1 0 1,1 1-1,1-1 1,-1 2-1,0 0 1,0 0-1,1 1 1,0 0-1,0 0 1,0 1-1,0 0 1,-15 13-1,12-8-54,0 0 0,0 1 0,1 1 0,1 0 0,0 0 0,1 1 1,-12 22-1,10-15-32,1 1 1,1 0 0,1 0-1,-6 28 1,12-42 7,1 0-1,-1 0 1,2 0 0,-1 0 0,1 1-1,0-1 1,1 0 0,-1 0-1,1 0 1,1 1 0,-1-1-1,1-1 1,1 1 0,-1 0-1,1 0 1,0-1 0,6 8 0,-7-10-9,1-1 0,-1-1 0,1 1 0,0 0 0,0-1 0,0 1 0,0-1 0,0 0 0,0 0 0,1 0 0,-1 0 0,1-1 0,0 1 0,-1-1 0,1 0 0,0 0 0,0-1 0,3 1 0,3 0 59,-1-1 0,0 0 0,1-1 0,-1 0 0,0-1 0,12-2 0,18-8-26,-1-2-1,-1-1 0,38-21 1,-32 11-31,48-36 1,-64 43-101,-18 12 15,39-31 49,-44 35-14,0-2 1,-1 1-1,0 0 1,0-1-1,0 0 0,0 1 1,0-1-1,-1 0 1,4-7-1,-6 11-29,0-1-1,0 1 1,0 0-1,0 0 1,0 0 0,0-1-1,1 1 1,-1 0-1,0 0 1,0-1-1,0 1 1,0 0 0,0 0-1,0 0 1,0-1-1,0 1 1,0 0 0,0 0-1,0-1 1,0 1-1,0 0 1,0 0-1,0-1 1,0 1 0,0 0-1,-1 0 1,1 0-1,0-1 1,0 1 0,0 0-1,0 0 1,0 0-1,0-1 1,-1 1-1,1 0 1,0 0 0,0 0-1,0 0 1,-1 0-1,1-1 1,0 1-1,0 0 1,0 0 0,-1 0-1,-13 3-92,-14 14 40,12-5 87,0 1 0,1 1-1,-24 25 1,33-31-62,-1 1 0,2-1 0,-1 1 1,1 0-1,0 0 0,1 0 0,0 1 0,0-1 0,-2 13 0,5-18 60,1-1 0,-1 1 1,1 0-1,0 0 0,0 0 0,0 0 1,1-1-1,-1 1 0,1 0 0,0 0 1,0 0-1,0-1 0,0 1 0,1-1 1,0 1-1,-1-1 0,1 1 0,0-1 1,1 0-1,-1 0 0,1 0 1,-1 0-1,1-1 0,0 1 0,5 3 1,-3-2 62,1-1 0,0 1 0,0-1 0,1-1 0,-1 1 0,0-1 0,1 0 1,0 0-1,-1-1 0,1 0 0,0 0 0,0-1 0,10 0 0,-9 0-45,0-1 0,0 0 0,0 0 0,0 0 0,0-1 0,0 0 0,-1-1 0,1 0 0,-1 0 0,1-1 0,-1 0 0,0 0 0,-1 0 0,1-1 0,6-6 0,-5 0 17,0 1 0,-1-1 0,-1-1 1,0 1-1,0-1 0,7-25 0,-8 26-80,-2-1-1,1 1 1,-1-1 0,-1 0 0,0 0 0,-1-1 0,0 1 0,-1 0 0,0 0 0,-4-24 0,4 34-10,-1 1 1,1-1-1,-1 1 1,1 0-1,-1-1 1,1 1-1,-1-1 1,0 1-1,0 0 1,1 0-1,-1-1 1,0 1-1,0 0 1,0 0 0,-1 0-1,1 0 1,0 0-1,0 0 1,0 0-1,-1 1 1,-1-2-1,1 1-3,0 1-1,-1-1 1,1 1-1,-1-1 1,0 1 0,1 0-1,-1 0 1,1 0-1,-1 0 1,1 1-1,-4 0 1,-4 2-20,0 0 1,0 1-1,1 0 0,-17 10 1,5-2 93,-29 22 0,45-28 59,12-6 143,12-6 65,11-7-64,39-23 0,-20 9-327,-5 3 125,21-11-200,-56 31 131,1 1-1,-1 0 1,1 0 0,0 0 0,12 0-1,-21 3 20,0-1 0,1 1 0,-1 0-1,0 0 1,0 0 0,0 0 0,0 0 0,1 1-1,-1-1 1,0 0 0,0 0 0,0 1-1,0-1 1,0 1 0,0-1 0,0 1 0,0-1-1,0 1 1,0 0 0,0-1 0,0 1-1,0 0 1,0 0 0,0 0 0,-1 0-1,1 0 1,0 0 0,-1 0 0,1 0 0,-1 0-1,1 0 1,-1 0 0,1 0 0,-1 0-1,0 0 1,1 0 0,-1 1 0,0 0 0,0 6-2,1 0 0,-2 0 0,1 0 0,-3 14 0,1-9 44,-16 74 179,5-36-8,6-24-131,4-16 16,1 0 0,0 0 0,-2 17 0,4-28-83,0 0 0,0 0-1,0 0 1,0 0-1,0 0 1,0 0 0,0 0-1,0 1 1,0-1 0,0 0-1,0 0 1,0 0-1,0 0 1,0 0 0,0 0-1,0 0 1,0 0-1,0 1 1,0-1 0,0 0-1,0 0 1,0 0 0,0 0-1,0 0 1,0 0-1,1 0 1,-1 0 0,0 0-1,0 0 1,0 0 0,0 1-1,0-1 1,0 0-1,0 0 1,0 0 0,0 0-1,0 0 1,0 0 0,1 0-1,-1 0 1,0 0-1,0 0 1,0 0 0,0 0-1,0 0 1,0 0-1,0 0 1,0 0 0,0 0-1,1 0 1,-1 0 0,0 0-1,0 0 1,7-6 395,11-18-141,-10 12-187,2-1-61,16-22 2,2 1-1,52-51 1,-60 68-86,1-2-59,36-25 1,-55 43 83,0-1 0,0 1 0,0 0 1,0 0-1,1 0 0,-1 0 1,0 0-1,1 0 0,-1 1 1,1-1-1,-1 1 0,0 0 0,1 0 1,-1 0-1,1 0 0,-1 0 1,5 1-1,-5 0 29,0 0 0,-1-1 0,1 1-1,-1 0 1,1 0 0,-1 0 0,0 1 0,1-1 0,-1 0 0,0 1 0,0-1 0,0 0 0,0 1-1,0-1 1,0 1 0,0 0 0,0-1 0,-1 1 0,1 0 0,0-1 0,-1 1 0,0 0-1,1 0 1,-1 3 0,2 17 121,-2 38-1,-1-24 224,1-36-320,0 0-1,0 1 1,1-1-1,-1 0 1,0 0 0,0 0-1,0 0 1,0 1 0,1-1-1,-1 0 1,0 0 0,0 0-1,1 0 1,-1 0-1,0 0 1,0 0 0,1 0-1,-1 0 1,0 1 0,0-1-1,1 0 1,-1 0 0,0 0-1,0 0 1,1 0-1,-1-1 1,0 1 0,0 0-1,0 0 1,1 0 0,-1 0-1,0 0 1,0 0 0,1 0-1,-1 0 1,0 0-1,0-1 1,0 1 0,1 0-1,-1 0 1,14-7 264,-2-1-176,0-1-1,0 0 0,-1 0 1,17-20-1,8-7-80,-21 22-39,-11 9-13,0 1 0,0 0-1,0 1 1,1-1 0,-1 1 0,1 0-1,0 0 1,0 0 0,7-3 0,-11 6 10,0 0 1,-1 0-1,1 0 0,0 0 1,0 0-1,0 0 1,0 0-1,0 0 1,0 0-1,-1 0 1,1 0-1,0 0 1,0 1-1,0-1 1,-1 0-1,1 1 1,0-1-1,0 1 0,-1-1 1,1 0-1,0 1 1,0 0-1,-1-1 1,1 1-1,-1-1 1,1 1-1,-1 0 1,1-1-1,-1 1 1,1 0-1,-1 0 1,1 0-1,-1-1 1,0 1-1,0 0 0,1 1 1,1 4-15,-1 0 1,0 1 0,0-1-1,0 7 1,0 0 22,11 93 241,-11-101-166,-1 0-1,1 0 1,0 0-1,0 0 1,2 4 0,-3-8-49,1 0 0,-1 0 1,1 0-1,-1 0 1,0 0-1,1 0 0,0 0 1,-1-1-1,1 1 0,0 0 1,-1 0-1,1-1 1,0 1-1,0 0 0,-1-1 1,1 1-1,0 0 0,0-1 1,0 1-1,0-1 1,0 0-1,0 1 0,0-1 1,0 0-1,0 0 0,0 1 1,0-1-1,0 0 0,0 0 1,1 0-1,4-2 18,0 0 0,-1 0 0,0-1 0,1 1 0,-1-1 0,0 0 0,7-7 0,-7 7-10,24-20 58,-21 17-85,0-1 0,0 1 1,0 1-1,1-1 0,0 2 1,0-1-1,14-4 0,-22 8-7,0 1-1,0 0 1,0-1-1,0 1 1,0 0-1,0 0 1,0 0-1,0 0 0,1 0 1,-1 0-1,0 0 1,0 0-1,0 1 1,0-1-1,0 0 1,0 1-1,0-1 1,0 0-1,-1 1 1,1-1-1,0 1 1,0 0-1,1 0 1,-1 1-3,0-1 0,0 1 0,0-1 0,0 1 0,0-1 1,0 1-1,-1 0 0,1-1 0,-1 1 0,1 0 1,-1 0-1,1 3 0,-1 5-36,0 1 1,-1 0-1,-3 18 0,3-21 22,-11 58-13,-37 110 0,6-30 169,-29 171 54,63-266 326,7-44 35,0-7-166,3-10-84,20-86 21,3-11-258,-3 48 49,37-75 0,-47 112-95,108-201-2,-76 153-140,89-114 0,-124 174 28,0 1 1,1 0-1,-1 1 1,2 0 0,-1 0-1,21-12 1,-29 19 86,-1 1 0,1-1 0,0 1 0,0-1 0,0 1 0,0 0 1,0-1-1,0 1 0,0 0 0,0 0 0,1 0 0,-1 0 0,0 0 0,0 0 0,0 0 0,0 0 0,0 0 1,0 0-1,0 0 0,0 1 0,0-1 0,0 0 0,0 1 0,0-1 0,0 1 0,0-1 0,0 1 0,0-1 1,0 1-1,-1 0 0,1 0 0,0-1 0,0 1 0,-1 0 0,1 0 0,0 0 0,-1 0 0,1 1 1,1 2-8,0 1 1,-1-1 0,1 0 0,-1 1 0,0-1 0,-1 0 0,1 8 0,0 9 24,-2-1-1,0 1 0,-2-1 0,0 0 1,-1 0-1,-1 0 0,-1 0 0,0-1 1,-2 1-1,-15 27 0,17-36 33,-1-1 0,0 0-1,-1 0 1,0-1 0,0 0 0,-1 0-1,0-1 1,-13 9 0,14-12 57,0 0 0,0-1 1,-1 0-1,0 0 0,1-1 1,-1 0-1,0-1 0,-1 1 1,1-2-1,0 0 0,-17 1 1,10-5-95,15 3 4,1 0-1,0 0 0,-1 0 1,1 0-1,0-1 0,-1 1 1,1 0-1,0 0 0,0 0 0,-1-1 1,1 1-1,0 0 0,0 0 1,-1-1-1,1 1 0,0 0 1,0-1-1,0 1 0,0 0 1,-1-1-1,1 1 0,0 0 1,0-1-1,0 1 0,0-2-4,1 1 0,-1 0 0,1 0-1,-1 0 1,1-1 0,0 1 0,-1 0 0,1 0-1,0 0 1,0 0 0,0 0 0,0 0-1,0 0 1,0 1 0,0-1 0,0 0 0,0 0-1,0 1 1,1-2 0,24-11-331,1 0 0,36-12 1,-19 8 221,15-8 118,-1-2 1,55-34-1,-83 44-54,-23 14 32,0-1 0,0 0 0,-1 0 0,1 0 0,6-7 0,-13 11 16,0 0 1,0 0-1,0 0 0,0 0 1,0-1-1,1 1 0,-1 0 1,0 0-1,0 0 1,0 0-1,0 0 0,0 0 1,0 0-1,0 0 0,0 0 1,0 0-1,1 0 1,-1 0-1,0 0 0,0 0 1,0 0-1,0 0 0,0 0 1,0 0-1,1 0 1,-1 0-1,0 0 0,0 0 1,0 0-1,0 0 0,0 0 1,0 0-1,0 0 0,1 0 1,-1 0-1,0 0 1,0 0-1,0 0 0,0 0 1,0 0-1,0 0 0,0 1 1,0-1-1,1 0 1,1 7-123,0 9 0,-3-6 119,2 1-1,0 0 1,0-1-1,1 1 1,5 17 0,-6-25 17,-1-1 0,1 1 0,0-1 1,1 1-1,-1-1 0,0 0 0,1 0 1,-1 1-1,1-1 0,0 0 0,0 0 1,0 0-1,0-1 0,0 1 0,0 0 1,0-1-1,1 1 0,-1-1 0,0 0 1,1 0-1,-1 0 0,1 0 0,-1 0 1,1-1-1,0 1 0,-1-1 0,1 1 1,3-1-1,-2 0 6,0-1 0,0 0 0,1 1 0,-1-2 0,0 1 0,-1 0 0,1-1 0,0 1 0,0-1 0,-1 0 0,1 0 0,-1-1 0,1 1-1,-1-1 1,0 0 0,0 0 0,0 0 0,0 0 0,-1 0 0,1-1 0,-1 1 0,0-1 0,2-4 0,-2 4-17,0 1 0,-1-1 1,1 1-1,-1-1 0,0 1 0,0-1 0,-1 0 0,1 0 0,-1 1 0,0-1 1,0 0-1,0 0 0,0 1 0,-1-1 0,1 0 0,-1 0 0,0 1 0,0-1 1,-1 0-1,1 1 0,-1 0 0,1-1 0,-1 1 0,0 0 0,-1 0 0,-2-4 1,-6-4-1,0-1 0,-2 1 0,-18-12 1,27 20-17,0 0 0,-1 0 0,1 1 1,-1 0-1,1 0 0,-1 0 1,0 0-1,0 1 0,0 0 0,0 0 1,0 0-1,0 1 0,0 0 0,0 0 1,-7 0-1,4 1-78,-14 2 119,22-3-28,-1 1 0,1-1 1,0 0-1,-1 0 0,1 0 1,0 0-1,-1 0 0,1 0 0,0 0 1,0 1-1,-1-1 0,1 0 0,0 0 1,0 0-1,-1 1 0,1-1 1,0 0-1,0 0 0,-1 1 0,1-1 1,0 0-1,0 0 0,0 1 1,0-1-1,0 0 0,-1 1 0,1-1 1,0 0-1,0 1 0,0-1 0,0 0 1,0 1-1,0-1 0,0 0 1,0 0-1,0 1 0,0-1 0,0 0 1,0 1-1,1-1 0,-1 0 1,0 1-1,0-1 0,0 0 0,0 1 1,0-1-1,1 0 0,-1 0 0,0 1 1,0-1-1,0 0 0,1 1 1,0 0 0,0 0-1,0 0 1,1 0 0,-1 0 0,0 0 0,1 0 0,-1 0 0,1 0 0,-1 0 0,1-1 0,-1 1 0,1-1 0,-1 1 0,1-1-1,0 1 1,-1-1 0,3 0 0,30-1 100,-31 1-78,60-8 44,-1-3 0,-1-2 0,83-29 0,-23-5-299,-120 48 210,0 0 0,-1 0 0,1 1 1,-1-1-1,1 0 0,-1 0 0,1 1 0,-1-1 1,0 0-1,0 1 0,1-1 0,-1 3 0,3 22-281,-2 36 276,-2-46 29,1 0 1,1 0-1,4 25 1,-3-28 73,-1-8-21,0 0 0,0 0-1,0 0 1,1 0-1,3 8 1,-4-12-37,-1 0 1,1-1-1,-1 1 1,1 0 0,0 0-1,-1-1 1,1 1-1,0 0 1,-1-1 0,1 1-1,0-1 1,0 1-1,0-1 1,0 0-1,-1 1 1,1-1 0,0 0-1,0 1 1,0-1-1,0 0 1,0 0-1,0 0 1,0 0 0,0 0-1,0 0 1,0 0-1,0 0 1,0 0 0,0 0-1,0-1 1,-1 1-1,1 0 1,0-1-1,0 1 1,2-2 0,0 0-6,1 0 1,-1 0 0,0 0 0,0-1 0,0 0 0,0 0 0,0 0 0,0 0 0,-1 0 0,4-5 0,20-40 81,-20 37-86,2-6-19,-2 4-19,0 1-1,1 0 1,1 1-1,-1-1 1,13-12-1,-17 21 61,-1 1-38,0 0 0,0 0 0,0 0 0,0 1 0,0-1 0,0 1 0,3-3 0,-4 4 2,-1 0 0,1 0 0,0 0 0,-1 0 0,1 0 0,0 0 0,-1 0 0,1 0 0,-1 0 0,1 0 0,0 0 0,-1 0 0,1 1 0,-1-1 0,1 0 0,0 0 0,-1 1 0,1-1 0,-1 0 0,1 1-1,-1-1 1,1 0 0,-1 1 0,1-1 0,-1 1 0,1-1 0,-1 1 0,0-1 0,1 1 0,-1-1 0,0 1 0,1 0 0,-1-1 0,0 1 0,0-1 0,0 1 0,1 1 0,1 4-26,0 1 1,-1-1-1,0 1 0,1 12 0,3 15-64,-3-26 77,-1-1 13,0-1 0,1 1-1,4 11 1,-5-17 22,-1 0 0,1 0 0,-1 1 0,1-1-1,-1 0 1,1 0 0,0 0 0,0 0 0,-1-1-1,1 1 1,0 0 0,0 0 0,0 0 0,0-1-1,0 1 1,0 0 0,0-1 0,0 1 0,0-1 0,1 1-1,-1-1 1,0 0 0,0 1 0,0-1 0,1 0-1,-1 0 1,0 0 0,2 0 0,3-1 47,0 0 0,0 0 0,0-1 0,0 0 0,0-1 0,10-4 0,32-24-44,-23 14-61,26-16 61,-20 12-76,65-33 0,-95 53 49,0 1 0,0-1 1,0 1-1,0-1 1,-1 1-1,1-1 1,0 1-1,0 0 1,0 0-1,0-1 1,0 1-1,0 0 0,0 0 1,0 0-1,0 0 1,0 0-1,0 0 1,0 0-1,0 1 1,0-1-1,-1 0 1,1 1-1,0-1 0,0 0 1,0 1-1,0-1 1,0 1-1,-1-1 1,1 1-1,0-1 1,0 1-1,0 1 1,0-1 0,0 1 0,-1 0 0,1-1 0,-1 1 0,1 0 0,-1 0 1,1-1-1,-1 1 0,0 0 0,0 0 0,0 0 0,0 0 0,-1-1 0,0 5 1,-6 24 35,-2 0 1,-1-1 0,-15 30 0,12-30 234,2 2 773,51-72-562,71-67-696,-110 108 208,-1-1 0,1 0-1,-1 1 1,1-1-1,0 1 1,-1-1 0,1 1-1,0-1 1,0 1 0,-1-1-1,1 1 1,0-1 0,0 1-1,0 0 1,-1 0 0,1 0-1,0-1 1,0 1 0,0 0-1,0 0 1,0 0 0,0 0-1,-1 0 1,1 0 0,2 1-1,-3 0-16,1-1 1,0 1-1,-1 0 0,1 0 0,0 0 0,-1 0 1,1 0-1,-1 0 0,1 0 0,-1 0 1,0 1-1,1-1 0,-1 0 0,0 0 0,0 0 1,0 0-1,0 0 0,0 0 0,0 3 1,-1 26-49,0-11 245,3 32 0,-2-50-159,0 0-1,1 0 0,-1 0 1,0 0-1,0 0 0,1 0 1,-1 0-1,0-1 0,1 1 1,-1 0-1,1 0 1,-1 0-1,1 0 0,-1 0 1,1-1-1,0 1 0,-1 0 1,1-1-1,0 1 0,0 0 1,-1-1-1,1 1 0,0-1 1,1 1-1,0 0 14,0-1-1,0 0 1,0 1-1,0-1 1,0 0-1,0 0 1,0 0-1,0 0 1,0-1-1,0 1 1,3-1-1,5-3 57,-1 1 0,1-2 0,14-8 0,32-22 53,94-77 0,-144 107-105,0-1 0,-1 0-1,1-1 1,-1 1 0,-1-1-1,1 0 1,3-9 0,-7 16-23,-1-1 1,0 0-1,1 1 1,-1-1-1,0 1 1,0-1-1,0 1 1,0-1-1,1 0 1,-1 1-1,0-1 1,0 1-1,0-1 1,0 0-1,0 1 1,0-1-1,-1 0 1,1 1-9,0-1 1,0 1 0,0 0-1,0 0 1,-1-1-1,1 1 1,0 0 0,0 0-1,-1 0 1,1-1 0,0 1-1,0 0 1,-1 0 0,1 0-1,0 0 1,-1 0 0,1-1-1,0 1 1,0 0 0,-1 0-1,1 0 1,0 0 0,-1 0-1,1 0 1,-2 0-39,0 1 0,0-1-1,1 0 1,-1 1 0,0-1 0,0 1 0,1-1-1,-1 1 1,0 0 0,-2 2 0,-7 4-42,1 2 0,1-1 0,-1 1 0,1 1 0,1 0 0,0 0 0,-11 18 1,11-14 89,0 1 1,1 0-1,1 1 1,0-1-1,-5 24 1,9-31 20,1 0-1,-1-1 1,2 1 0,-1 0-1,2 14 1,-1-20-8,0-1-1,1 0 1,-1 1-1,0-1 1,0 0-1,1 1 1,-1-1 0,1 0-1,-1 0 1,1 1-1,-1-1 1,1 0-1,0 0 1,0 0 0,-1 0-1,1 0 1,0 0-1,0 0 1,0 0-1,0 0 1,0 0 0,0-1-1,1 1 1,-1 0-1,0-1 1,0 1-1,0-1 1,1 1 0,-1-1-1,0 1 1,1-1-1,-1 0 1,0 0-1,1 0 1,-1 0 0,0 0-1,1 0 1,-1 0-1,0 0 1,1 0-1,-1-1 1,2 0 0,3-1 43,0 0 0,0 0 0,-1-1 0,1 1 0,-1-1 0,0-1 0,7-4-1,33-32 42,-35 31-107,31-32 68,-2-1 0,-3-2 0,35-52 0,-53 67-37,0 0 0,-2 0 1,-2-2-1,0 0 0,14-52 0,44-185-412,-70 241-33,-2 27 412,0 0 0,0 0 0,-1 0 0,1 1 0,0-1 0,0 0 0,0 0 0,0 0 0,0 0 0,0 0 0,0 0 0,-1 0-1,1 0 1,0 0 0,0 0 0,0 0 0,0 0 0,0 0 0,-1 0 0,1 0 0,0 0 0,0 0 0,0 0 0,0 0 0,0 0 0,0 0 0,-1 0 0,1 0 0,0 0-1,0-1 1,0 1 0,0 0 0,0 0 0,0 0 0,0 0 0,0 0 0,-1 0 0,1 0 0,0 0 0,0 0 0,0-1 0,0 1 0,0 0 0,0 0 0,0 0 0,0 0-1,0 0 1,0 0 0,0-1 0,0 1 0,0 0 0,0 0 0,-8 14-257,-104 202-357,91-175 635,1 1 0,3 0-1,-15 51 1,26-71 20,1-1-1,1 1 1,1 0 0,1 0-1,1 27 1,1-37 5,1-1 0,0 1-1,1 0 1,0-1 0,1 1 0,0-1-1,1 0 1,1 0 0,-1 0 0,2-1-1,9 17 1,-11-22-192,0 0-1,0-1 0,0 1 0,1-1 1,-1 0-1,1 0 0,0 0 1,0-1-1,0 1 0,1-1 0,-1 0 1,7 2-1,28 8-1118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5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1154 2976,'0'0'7568,"0"-2"-6219,1-5-555,0 0 1,0 0-1,3-7 0,-1 0-360,8-27 134,2 1-1,1 0 1,33-64 0,-33 77-431,2 1 0,1 1 0,0 0 0,27-26-1,-11 16 146,72-57 0,-97 85-259,1 0-1,-1 1 0,1 1 0,1 0 0,-1 0 0,13-4 0,-22 8-25,1 1 1,0 0-1,-1 0 0,1 0 0,-1-1 1,1 1-1,-1 0 0,1 0 0,0 0 1,-1 0-1,1 0 0,-1 0 0,1 0 1,-1 0-1,1 1 0,0-1 0,-1 0 1,1 0-1,-1 0 0,1 1 0,-1-1 1,1 0-1,-1 0 0,1 1 0,-1-1 1,1 0-1,-1 1 0,0-1 0,1 1 1,-1-1-1,1 1 0,-1-1 0,0 1 1,1-1-1,-1 1 0,0-1 0,0 1 1,0-1-1,1 1 0,-1-1 0,0 1 1,0 0-1,0-1 0,0 1 1,0-1-1,0 1 0,0-1 0,0 1 1,0 0-1,0-1 0,0 1 0,0-1 1,-1 2-1,0 3-12,0 0 0,0 0-1,-1 1 1,-3 8 0,-34 61 3,-5 12 13,28-51 6,6-15 173,0 1 0,2 0 0,0 0 0,-6 37 0,14-48 80,0-11-247,0 0 1,0 0-1,0 0 0,0 0 1,0 1-1,0-1 0,1 0 1,-1 0-1,0 0 0,0 0 1,0 0-1,0 0 1,0 0-1,0 1 0,1-1 1,-1 0-1,0 0 0,0 0 1,0 0-1,0 0 0,0 0 1,1 0-1,-1 0 1,0 0-1,0 0 0,0 0 1,0 0-1,0 0 0,1 0 1,-1 0-1,0 0 0,0 0 1,0 0-1,1 0 1,21-14 746,-19 11-744,320-243 555,-285 217-683,41-40 0,-75 65 96,-1 1-49,0 0 1,1-1-1,-1 2 0,1-1 1,-1 0-1,1 1 0,4-3 0,-7 5 57,-1 0-1,0 0 0,0 0 1,0 0-1,1 0 0,-1 0 0,0 0 1,0 0-1,1 0 0,-1 0 1,0 0-1,0 0 0,1 0 1,-1 0-1,0 0 0,0 0 1,1 0-1,-1 0 0,0 0 0,0 0 1,0 0-1,1 0 0,-1 1 1,0-1-1,0 0 0,0 0 1,1 0-1,-1 0 0,0 0 1,0 1-1,0-1 0,0 0 0,1 0 1,1 11-132,-5 13 21,-3-4 101,-2-1-1,-10 20 1,11-25 69,0 0-1,1 0 1,1 0-1,0 0 0,1 1 1,-3 20-1,6-30 33,1-1-1,0 1 1,0 0-1,0 0 1,2 9-1,-1-13-61,-1 0 0,0 0-1,0-1 1,0 1 0,1 0-1,-1 0 1,0-1 0,1 1-1,-1 0 1,1-1 0,-1 1 0,1-1-1,-1 1 1,1 0 0,-1-1-1,1 1 1,-1-1 0,1 1 0,0-1-1,-1 0 1,1 1 0,0-1-1,0 0 1,-1 1 0,1-1-1,0 0 1,0 0 0,-1 0 0,1 1-1,0-1 1,0 0 0,-1 0-1,1 0 1,0 0 0,0-1-1,0 1 1,-1 0 0,1 0 0,0 0-1,0-1 1,-1 1 0,1 0-1,0 0 1,-1-1 0,1 1 0,0-1-1,-1 1 1,2-1 0,6-5 62,0 0 0,1 0 0,-2-1 0,1 0 1,-1 0-1,9-12 0,10-10 28,52-49-91,36-38-19,-79 82-225,-28 30 35,-5 6 58,-6 10-37,2-7 102,-6 14-162,-16 29 1,14-29 204,1 1 0,-8 21 1,15-35 36,0 0 0,1 0 0,0 0 1,0 0-1,0 0 0,1 0 0,-1 0 1,2 0-1,-1 0 0,1 0 0,2 11 1,-2-14 16,-1 0 1,1-1-1,0 1 1,0-1-1,0 1 1,1-1-1,-1 0 1,1 1-1,-1-1 1,1 0-1,0 0 1,-1 0-1,1 0 1,0 0-1,0 0 1,1-1-1,-1 1 1,0-1-1,1 1 1,-1-1-1,0 0 1,1 0-1,0 0 1,-1 0-1,1-1 0,-1 1 1,1-1-1,0 1 1,0-1-1,-1 0 1,1 0-1,4-1 1,6 0 76,0-2 0,0 0 0,-1 0 0,1-2 0,15-6-1,-25 10-108,21-9 42,0-1 0,-1-1 0,0-1 0,-1-1 0,-1-1 0,0-1 0,-1-1 0,-1 0 1,31-38-1,-13 4-463,-36 50 129,-1 6 98,-2 6 1,-36 113-242,34-104 460,1-1 0,0 1 1,2 0-1,1 31 0,0-41 24,0-2 17,1 0 0,-1 0 0,1 0 0,1 0 1,0-1-1,0 1 0,0 0 0,1-1 0,3 9 0,-5-15-43,-1 0 1,1 0 0,0-1-1,-1 1 1,1 0 0,0 0-1,0 0 1,-1 0 0,1-1-1,0 1 1,0 0 0,0-1-1,0 1 1,0 0-1,0-1 1,0 1 0,0-1-1,0 0 1,0 1 0,0-1-1,0 0 1,1 0 0,-1 0-1,0 0 1,0 1 0,0-2-1,0 1 1,0 0 0,0 0-1,1 0 1,-1 0 0,0-1-1,0 1 1,0 0 0,2-2-1,1 0 34,1-1 0,-1 0-1,0 0 1,0 0 0,0 0-1,6-6 1,44-53 46,-36 39-67,2 1 1,37-32-1,-7 13-65,2 3-1,68-37 1,-111 71 5,-1 0-1,0 1 1,1 0-1,-1 1 1,1 0-1,0 0 1,-1 1-1,1 0 1,0 1-1,0-1 0,0 2 1,0-1-1,13 4 1,-21-4 25,0 0 0,-1 0-1,1 0 1,0 0 0,-1 0 0,1 0 0,-1 1-1,1-1 1,0 0 0,-1 0 0,1 1 0,-1-1-1,1 0 1,-1 1 0,1-1 0,-1 1 0,1-1-1,-1 1 1,1-1 0,-1 1 0,1-1 0,-1 1 0,0 0-5,0 0 1,1-1 0,-1 1-1,0-1 1,0 1 0,-1-1 0,1 1-1,0 0 1,0-1 0,0 1-1,0-1 1,0 1 0,-1-1 0,1 1-1,0-1 1,0 1 0,-1-1-1,1 1 1,-1 0 0,-1 1-26,0 1 0,-1-1 0,1 1 1,-1-1-1,0 0 0,-4 2 0,-23 11-83,-48 16-1,54-23 112,-1 2 0,1 0 1,-34 21-1,51-26-7,0 0 1,0 0-1,1 1 0,-1 0 1,1 1-1,1-1 1,-1 1-1,1 0 1,0 1-1,1-1 1,-1 1-1,1 0 1,1 0-1,-5 13 1,7-15 18,-1 0-1,1 1 1,0-1 0,0 0 0,1 1 0,-1-1 0,2 0 0,-1 1 0,1-1 0,1 7 0,-1-10 2,-1-1 1,1 1 0,0-1-1,0 1 1,0-1 0,0 0-1,1 0 1,-1 0 0,1 0 0,-1 0-1,1 0 1,0 0 0,0 0-1,0 0 1,0-1 0,0 1-1,0-1 1,0 0 0,0 1-1,1-1 1,-1 0 0,0 0-1,1-1 1,-1 1 0,1 0-1,-1-1 1,5 1 0,5 0 26,-1-1-1,1-1 1,-1 0 0,0 0 0,0-1 0,12-4 0,64-23 89,-23 2-72,-1-2 1,-2-3-1,-1-3 1,66-51-1,-83 52-34,-1-1 0,58-63 0,54-91-82,-86 100 53,68-100-77,-90 104-161,-45 81 97,-3 4 3,-7 7-97,2-2 163,-1 0 0,-2 2-5,1 0 0,-14 13 1,-6 12 13,1 1 0,1 1 1,3 1-1,-29 52 0,-68 164 49,112-230 1,-2 3 60,1 2 1,-12 48-1,20-60-20,-1 0 0,2 0 1,0 0-1,0 1 0,2-1 0,0 0 1,2 15-1,-2-24 10,0-1 1,0 0-1,0 0 1,0 0-1,0 0 1,1 0-1,0 0 1,0 0-1,0 0 1,0 0-1,1-1 1,-1 1-1,1-1 1,0 0-1,0 0 1,0 0-1,0 0 1,1 0-1,-1-1 0,1 1 1,0-1-1,0 0 1,-1 0-1,1-1 1,1 1-1,-1-1 1,7 2-1,4-2-8,0 1 1,1-2-1,-1 0 0,0-1 0,0-1 0,0 0 0,0-1 0,28-9 1,-19 3 37,1-1 0,-1-1 1,-1-1-1,30-21 1,-40 23-65,-1 0 0,0 0 0,-1-2 1,-1 1-1,1-1 0,-2-1 0,0 0 1,0 0-1,6-15 0,-13 23-5,0 0 0,0 0 0,0 0 0,-1 0 0,1-7 0,-1 10 3,-1 1-1,0 0 1,0-1-1,0 1 1,0 0 0,0-1-1,0 1 1,0 0-1,0 0 1,-1-1 0,1 1-1,0 0 1,-1-1-1,1 1 1,-1 0 0,0 0-1,1 0 1,-1 0-1,0 0 1,0-1-1,1 1 1,-1 0 0,-2-1-1,2 2-5,0-1 0,0 1 1,0-1-1,1 1 0,-1 0 0,0 0 0,0-1 0,0 1 0,0 0 0,0 0 0,0 0 0,0 0 0,0 0 0,0 0 1,0 1-1,0-1 0,0 0 0,-1 1 0,-17 8-171,15-7 144,-6 5-21,1 1 1,-1 0-1,1 0 0,1 1 0,0 0 0,0 0 0,1 1 0,-11 18 1,16-23 80,-1 1 1,1 0-1,0 0 1,0 0-1,1 0 1,-1 0-1,1 0 1,1 0-1,-1 0 1,1 1-1,0-1 1,0 0 0,1 0-1,0 0 1,0 0-1,1 0 1,-1 0-1,1 0 1,1 0-1,-1 0 1,1-1-1,0 1 1,0-1-1,0 1 1,1-1-1,5 5 1,-6-7 7,1 0-1,-1-1 1,1 1-1,0-1 1,-1 0 0,1 0-1,0 0 1,1 0-1,-1-1 1,0 0 0,0 0-1,1 0 1,-1 0 0,0-1-1,9 1 1,6-2-8,0 0 0,26-5 0,-35 4-19,76-14 110,164-53 0,-229 61-101,0 0 0,0-2 0,-1 0 0,0-1 0,-1-1 0,0-1 1,-1 0-1,-1-2 0,0 0 0,20-23 0,-35 36 14,10-14-161,-10 12-19,-7 6-11,2 0 143,0 0-1,0 1 1,0 0-1,0 0 1,-2 3 0,-9 9 3,4-5 13,-1 0-1,2 1 1,0 0-1,0 1 1,1 0-1,0 0 1,1 1 0,1 0-1,-9 24 1,13-31 1,-4 15 24,-5 33 0,10-49 19,1 0 1,-1 0-1,1 0 1,0 0-1,0-1 1,1 1-1,0 0 1,0 0-1,0 0 0,0 0 1,1 0-1,2 6 1,-3-10-20,-1 0-1,1 0 1,0 0 0,-1 0-1,1 0 1,0-1 0,-1 1-1,1 0 1,0 0 0,0-1-1,-1 1 1,1-1 0,0 1-1,0-1 1,0 1 0,0-1-1,0 1 1,0-1 0,0 0-1,0 0 1,0 1 0,0-1-1,0 0 1,0 0 0,0 0 0,0 0-1,0 0 1,0 0 0,0 0-1,0-1 1,0 1 0,0 0-1,0-1 1,0 1 0,0 0-1,1-1 1,3-2 28,-1 1 0,0-1 0,0 0 0,0 0 0,0-1 0,4-4 0,47-54 128,-32 34-82,40-37-1,-36 43-192,1 2-1,34-19 1,-28 18-251,-38 26 292,0-1-1,0 1 0,0-1 0,0 1 1,1 0-1,0 0 0,0 1 1,1-1-1,-5 12 0,0 1 38,1 1-1,-4 23 1,7-30 20,2 1 0,-1 23-1,2-30 31,1-1 0,-1 0-1,1 1 1,0-1-1,0 0 1,1 1-1,0-1 1,0 0-1,3 6 1,-4-9 2,0-1 0,0 1-1,1-1 1,-1 0 0,0 1 0,1-1 0,-1 0 0,1 0 0,0 1-1,-1-1 1,1-1 0,0 1 0,-1 0 0,1 0 0,0-1 0,0 1-1,0-1 1,0 1 0,0-1 0,0 0 0,-1 1 0,1-1-1,0 0 1,0-1 0,0 1 0,0 0 0,0 0 0,0-1 0,2 0-1,6-2 92,1-1 0,-1 0-1,19-10 1,-26 13-125,54-30 40,72-52 0,-95 57 3,-1 0 1,-1-3-1,32-36 1,-42 35 61,-18 24-184,0-1-1,1 1 1,0 0-1,0 1 1,0-1-1,9-6 1,-13 12 75,-1 0 0,0 0-1,0 0 1,0 0 0,0 0 0,1 0 0,-1 0 0,0 0-1,0 0 1,0 0 0,1 0 0,-1 0 0,0 0 0,0 0-1,0 0 1,0 0 0,1 0 0,-1 0 0,0 0 0,0 0 0,0 0-1,0 0 1,1 0 0,-1 1 0,0-1 0,0 0 0,0 0-1,0 0 1,0 0 0,0 0 0,1 1 0,-1-1 0,0 0-1,0 0 1,0 0 0,0 0 0,0 1 0,0-1 0,0 0 0,0 0-1,0 0 1,0 0 0,0 1 0,0-1 0,0 0 0,0 0-1,0 0 1,0 1 0,0-1 0,0 0 0,0 0 0,0 0-1,0 0 1,0 1 0,-1-1 0,1 13-214,-2-3 196,0 0 1,0 0-1,-1 0 0,0-1 1,-8 17-1,-11 21 36,14-26-51,-18 28 0,4-12 121,-1-1 0,-3-1-1,-36 38 1,57-68 1,-1 0 0,0-1 0,0 0 0,-1-1 0,1 1 0,-1-1 0,-10 3 0,14-5-60,0 0 1,0 0-1,0 0 0,-1-1 1,1 1-1,0-1 1,0 0-1,0 0 0,0 0 1,-1 0-1,1 0 1,0-1-1,0 1 0,0-1 1,0 0-1,0 0 1,-5-2-1,-1-3-3,1 1 0,-1-1 1,1 0-1,-8-9 0,-16-10-91,24 20 25,6 4 29,-1 0-1,1 0 1,0 0-1,0 0 1,0-1-1,-3-2 1,16 10 43,1-1-1,-1 0 1,1-1 0,15 4 0,0 0-15,1 1 17,0-1 0,48 6-1,-62-13 58,0 0-1,0 0 1,0-2-1,0 0 0,0 0 1,-1-1-1,23-6 0,11-9 334,72-36-1,37-32-203,-125 68-433,-1-2 0,30-24 0,-57 41-318,1-1 1,-1 0-1,0 0 1,1 0-1,-1-1 1,-1 1 0,1-1-1,-1 0 1,1 1-1,-1-1 1,0 0-1,2-7 1,-3 4-1278,-1 1 1,0 0-1,0-1 1,-2-11-1,-6-30-4529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0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 3552,'-1'-4'4634,"-24"5"5560,22 0-10013,1-1 1,-1 1-1,0 0 0,1 0 0,-1 0 0,1 0 0,0 0 0,-1 1 1,1-1-1,0 1 0,-3 2 0,-15 11 14,7-5 74,-20 19 0,30-26-273,0 0 0,0 1 0,0-1-1,1 1 1,-1-1 0,1 1 0,0 0 0,0 0 0,1 0 0,-3 9 0,4-13-5,-1 1 1,1-1-1,0 1 1,0-1-1,0 0 1,0 1-1,0-1 1,0 1-1,0-1 0,0 0 1,0 1-1,1-1 1,-1 1-1,0-1 1,0 0-1,0 1 1,0-1-1,1 1 1,-1-1-1,0 0 0,0 1 1,1-1-1,-1 0 1,0 0-1,0 1 1,1-1-1,-1 0 1,0 0-1,1 1 0,15 2 143,-11-3 45,0-1-1,0 1 0,0-1 0,8-3 0,-10 3-97,0-1 1,0 0-1,0 0 0,-1 0 1,1 0-1,0 0 0,2-4 1,-4 5 19,-1 1-26,0-4-33,0 3-42,0 1-438,-1 0 404,1 0-1,0 0 1,0 0 0,0-1-1,0 1 1,0 0-1,0 0 1,0 0 0,0 0-1,0 0 1,0 0-1,0 0 1,0 0 0,0 0-1,0-1 1,1 1-1,-1 0 1,0 0-1,0 0 1,0 0 0,0 0-1,0 0 1,0 0-1,0 0 1,0 0 0,0 0-1,0 0 1,0 0-1,0-1 1,0 1 0,0 0-1,0 0 1,1 0-1,-1 0 1,0 0 0,0 0-1,0 0 1,0 0-1,0 0 1,0 0 0,0 0-1,0 0 1,0 0-1,35-1-7314,-8-6 3563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1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1033 2976,'0'1'80,"-1"-1"-1,1 0 1,-1 1 0,0-1 0,1 0 0,0 1-1,-1-1 1,1 1 0,-1-1 0,1 1-1,0-1 1,-1 1 0,1 0 0,0-1 0,-1 1-1,1-1 1,0 1 0,0 0 0,0-1-1,0 1 1,-1-1 0,1 1 0,0 0 0,0-1-1,0 1 1,0 0 0,0-1 0,1 1-1,-1 0 1,0-1 0,0 1 0,0-1-1,0 1 1,1 0 0,-1-1 0,0 1 0,1-1-1,-1 1 1,0-1 0,1 1 0,-1-1-1,1 1 1,-1-1 0,1 1 0,-1-1 0,1 1-1,0-1 1,1 0 519,0 0 1,1 0-1,-1 0 0,0 0 0,1 0 1,-1-1-1,0 1 0,0-1 0,1 1 1,2-2-1,2-2-117,0 0 1,-1-1-1,1 1 0,-1-1 0,0 0 1,10-11-1,-9 10-274,3-6 138,1 0 0,17-25 0,-18 22-163,47-75 896,47-100 1,-51 90-492,-29 53-1602,-20 56 953,0 0-1,-1 0 0,-1 0 1,1 1-1,-2-1 1,1 1-1,0 15 0,-1-11 97,3 44 15,-2 0 1,-2 0 0,-15 101-1,14-151-63,-1 5 98,0 0 0,-1 0-1,0-1 1,-10 25-1,11-34-38,1-1 0,-1 1 0,1 0 0,-1-1 0,0 1 0,0-1 0,0 0 0,0 0 0,0 1 0,0-1 0,-1-1-1,1 1 1,-1 0 0,0-1 0,1 1 0,-1-1 0,0 0 0,0 1 0,0-2 0,0 1 0,0 0 0,0 0 0,0-1 0,0 0 0,0 0-1,0 0 1,-4 0 0,-3-1 26,0-1 0,0 0 0,-1-1 0,1 0 0,1 0 0,-1-1 0,-9-5 0,4 1-156,1-1 0,-1 0 0,-20-19 0,35 28 77,0 0 0,0 0 1,0 0-1,1 0 0,-1 0 0,0 0 0,0 0 0,0 0 0,0 0 0,0 0 0,0 0 0,0 0 0,0 0 0,0 0 0,0 0 0,0 0 0,0 0 0,0 0 0,0 0 0,0 0 1,0 0-1,0 0 0,0 0 0,0 0 0,0 0 0,0 0 0,0 0 0,1 0 0,-1 0 0,0 0 0,0 0 0,0 0 0,0-1 0,0 1 0,0 0 0,0 0 0,0 0 1,0 0-1,0 0 0,0 0 0,0 0 0,0 0 0,0 0 0,0 0 0,0 0 0,0 0 0,0 0 0,-1 0 0,1 0 0,0 0 0,0 0 0,0 0 0,0-1 0,11 4-164,13 5-13,12 5 241,-1-2-1,2-1 1,-1-1 0,1-2 0,46 2 0,-67-9 7,0-1 1,-1 0-1,1-1 0,-1-1 0,0-1 0,0 0 1,0-1-1,0 0 0,-1-2 0,0 1 1,0-2-1,22-15 0,-16 8 1,0 0 0,-1-2 0,-1 0 0,-1-1 0,-1-1 0,0-1 0,15-25 0,-21 29 14,-1 0 1,10-27 0,-16 34-72,0 1 1,-1 0 0,0 0 0,0-1 0,-1 1-1,0-1 1,-1-15 0,0 22-29,0 0-1,0 0 1,-1 0 0,1 0-1,-1 1 1,1-1 0,-1 0-1,0 0 1,1 0 0,-1 1-1,0-1 1,0 0 0,-1 1 0,1-1-1,0 1 1,0-1 0,-1 1-1,1 0 1,-1-1 0,1 1-1,-1 0 1,1 0 0,-1 0-1,0 0 1,0 0 0,1 0-1,-1 1 1,0-1 0,0 1-1,-4-1 1,3 0-4,0 1 0,0 0-1,0 0 1,-1 1 0,1-1 0,0 1-1,0-1 1,0 1 0,0 0 0,0 0 0,0 0-1,0 1 1,0-1 0,0 1 0,1-1-1,-1 1 1,1 0 0,-1 0 0,-3 4-1,-4 6 5,1 0 0,0 1 0,1 0 0,0 1-1,1 0 1,0 0 0,1 0 0,1 1 0,0-1-1,1 2 1,1-1 0,1 0 0,-2 28 0,4-37 43,0 1 1,1 0 0,0-1-1,0 1 1,1-1 0,-1 1-1,5 9 1,-4-13-16,0 1-1,-1-1 1,2 1 0,-1-1-1,0 0 1,0 0-1,1 0 1,0 0 0,0-1-1,0 1 1,0-1 0,0 1-1,0-1 1,4 2 0,0-1 37,0-1 0,0 1 0,0-2-1,0 1 1,0-1 0,11 1 0,44-2 285,-55 0-286,15-1 5,-1-1 0,1-2 0,0 0 0,-1-1 0,0-1 0,0-1 1,27-13-1,-11 1-38,-1-2 0,65-48 0,-65 42 24,49-41 181,-24 14-467,-61 54 253,0 0 0,0 0-1,0 0 1,0 0 0,0 0 0,0 0-1,0 0 1,0 0 0,0 0 0,0 0-1,0-1 1,-1 1 0,1 0 0,0 0-1,0 0 1,0 0 0,0 0-1,0 0 1,0 0 0,0 0 0,0 0-1,0 0 1,0 0 0,0 0 0,0 0-1,0 0 1,0 0 0,0 0-1,0 0 1,0 0 0,0 0 0,0 0-1,0-1 1,1 1 0,-1 0 0,0 0-1,0 0 1,0 0 0,0 0-1,0 0 1,0 0 0,-8 4-29,-12 9-19,11-3 46,0 1 0,0-1 0,2 1 0,-10 17 0,11-18 0,-15 28-136,-16 44 0,34-75 138,0 0-1,1 0 1,0 0-1,0 1 1,1-1-1,0 0 1,0 1-1,1-1 1,0 1 0,0-1-1,0 1 1,1-1-1,2 9 1,-2-14 9,-1 0 0,1 0 0,0 0 0,0 0 0,0-1 0,0 1 0,0 0 0,1 0 0,-1-1 0,0 1-1,1-1 1,-1 1 0,1-1 0,-1 1 0,1-1 0,0 0 0,2 1 0,0 0 21,0-1-1,-1 1 0,1-1 1,0 0-1,0-1 0,0 1 1,0-1-1,6 1 1,4-2 29,0-1 1,-1 0 0,1 0 0,14-6 0,6-3-9,-1-1 1,-1-2-1,0-1 0,0-1 1,-2-2-1,50-38 0,-47 25 36,0 0 0,44-59 0,-50 55-30,45-77-1,-50 70 14,29-80 0,-19 25-152,38-195 0,-66 252-85,-4 40 157,1 0 1,-1 0 0,0 0-1,0 0 1,0-1-1,0 1 1,0 0-1,0 0 1,0 0 0,0-1-1,0 1 1,0 0-1,0 0 1,0 0-1,-1-1 1,1 1 0,0 0-1,0 0 1,0 0-1,0-1 1,0 1-1,0 0 1,0 0-1,0 0 1,-1 0 0,1-1-1,0 1 1,0 0-1,0 0 1,0 0-1,0 0 1,-1 0 0,1 0-1,0 0 1,0-1-1,-7 6-147,-4 9-3,3 2 58,-1 1 0,2 1 1,0 0-1,-7 34 0,5-20 76,-71 264-179,70-251 274,2 1 0,-3 88 0,7-70-1,4 39 44,1-46 17,2-14-120,-3-41 1,1 0 0,0 1 1,-1-1-1,1 0 0,0 0 0,0 1 1,0-1-1,0 0 0,3 3 1,-3-4 9,-1 0 1,1 0 0,-1 0-1,1 0 1,0 0 0,-1 0 0,1-1-1,0 1 1,0 0 0,0-1 0,0 1-1,-1 0 1,1-1 0,0 1-1,0-1 1,0 1 0,0-1 0,0 0-1,0 1 1,1-1 0,-1 0 0,2 0-1,3-1 43,0-1 0,0 0-1,0 0 1,0-1 0,-1 1-1,1-2 1,7-4 0,13-12-5,0-1 0,24-27 0,41-53 97,-48 53-105,-15 16-100,-45 56-242,-24 50 0,35-62 299,1 1-1,0-1 1,0 1-1,2 0 1,-1 0-1,2 0 0,-2 24 1,4-34-4,0 1 1,0 0 0,1 0-1,-1 0 1,1-1-1,0 1 1,0 0-1,0-1 1,1 1 0,0-1-1,2 6 1,-2-7 4,-1 0 0,1 0 0,0 0 0,-1-1 0,1 1 0,0 0 0,0-1 0,0 0 0,0 1 0,0-1 0,1 0 0,-1 0 0,0 0 0,1 0 0,-1 0 0,0-1 0,1 1 0,-1-1 0,4 1 0,6-1 17,-1 0 0,1-1 1,0-1-1,-1 1 0,0-2 1,1 0-1,-1 0 0,0-1 1,14-7-1,-5 1 30,0-1 0,-1 0 0,34-28 0,-46 32-41,0 1 0,-1-1 0,0 0 1,0-1-1,0 1 0,4-11 0,23-50 44,-32 65-62,-9 23-212,1 0 1,-7 33-1,12-42 215,0 1 0,1-1-1,0 1 1,1-1 0,0 1 0,0-1-1,4 15 1,-4-23 10,1-1 1,-1 0-1,1 0 0,0 1 1,0-1-1,0 0 0,0 0 1,0 0-1,0 0 0,1 0 1,-1 0-1,0 0 0,1-1 1,0 1-1,-1-1 1,1 1-1,0-1 0,3 3 1,-3-4 9,0 1 1,0 0-1,0-1 0,0 1 1,0-1-1,0 0 1,0 0-1,0 1 1,1-1-1,-1-1 1,0 1-1,0 0 1,0 0-1,0-1 1,0 1-1,0-1 1,0 0-1,0 0 1,0 0-1,2-1 1,1-1 1,-1 0 1,1 0-1,-1-1 0,1 0 1,-1 0-1,0 0 1,-1 0-1,1-1 1,-1 1-1,0-1 1,0 0-1,0 0 1,-1 0-1,1-1 1,1-8-1,2-4 10,-2-1 0,0 0-1,1-25 1,-5 38-41,1 1-1,-1-1 1,0 0-1,-1 0 1,0 0-1,0 0 1,0 0-1,0 0 1,-3-5-1,3 8-7,0 1 0,-1-1-1,1 1 1,0-1 0,-1 1 0,0 0-1,1 0 1,-1 0 0,0 0 0,0 0-1,-1 0 1,1 1 0,0-1 0,0 0-1,-1 1 1,1 0 0,-1 0 0,1 0-1,-1 0 1,0 0 0,-4-1 0,3 2 0,0 0 0,-1 0 0,1 1 0,0-1 0,0 1 0,-1 0 0,1 0 0,0 0 0,0 1 0,0-1 0,0 1 0,1 0 0,-1 0 0,0 1 0,1-1 0,-1 1 0,1 0 0,0 0 0,-5 6 0,8-9 16,-1 0 1,1 0 0,0 0 0,0 1 0,0-1-1,-1 0 1,1 0 0,0 1 0,0-1 0,0 0-1,0 1 1,0-1 0,0 0 0,-1 0 0,1 1-1,0-1 1,0 0 0,0 1 0,0-1 0,0 0-1,0 1 1,0-1 0,0 0 0,0 1-1,0-1 1,1 0 0,-1 0 0,0 1 0,0-1-1,0 0 1,0 1 0,0-1 0,1 0 0,-1 0-1,0 1 1,0-1 0,0 0 0,1 0 0,-1 0-1,0 1 1,0-1 0,0 0 0,1 0 0,-1 0-1,0 0 1,1 1 0,-1-1 0,0 0 0,0 0-1,1 0 1,-1 0 0,0 0 0,1 0 0,-1 0-1,0 0 1,1 0 0,-1 0 0,0 0 0,1 0-1,-1 0 1,0 0 0,0 0 0,1 0 0,-1 0-1,0-1 1,1 1 0,79-21 138,-63 15-183,-7 2-45,0 0 0,20-3 0,-27 6 80,-1 1 0,0 0 0,1 0 0,-1-1-1,1 2 1,-1-1 0,1 0 0,-1 0-1,1 1 1,-1-1 0,0 1 0,1 0 0,-1 0-1,0 0 1,0 0 0,1 0 0,-1 0-1,2 2 1,-2 0 0,0 0 1,0-1-1,-1 1 0,1 0 0,0 0 0,-1 0 1,0 0-1,0 0 0,0 1 0,0-1 0,0 0 1,-1 0-1,1 1 0,-1 4 0,0 8-61,-1 28 0,-13 55 188,13-95-53,1-4-45,0 1 0,-1 0 0,1 0-1,0 0 1,0-1 0,-1 1 0,1 0-1,0 0 1,0 0 0,0-1 0,0 1-1,0 0 1,0 0 0,0 0 0,0 0-1,1-1 1,-1 1 0,0 0 0,0 0-1,1-1 1,-1 1 0,0 0 0,1 0-1,-1-1 1,1 1 0,-1 0 0,1 0-1,1-1 5,-1 0 0,0 0 0,0 0 0,0 0 1,0 0-1,0 0 0,0 0 0,0 0 0,1-1 0,-1 1 0,0-1 0,0 1 0,0-1 0,0 1 0,1-2 0,20-13 31,-18 12-31,114-96 157,0-1-298,-117 99 117,24-15-129,-24 16 119,-1-1 0,1 1 0,0 0 0,-1-1 0,1 1 0,0 0 0,-1 0 0,1-1 0,0 1 0,0 0 0,0 0 1,-1 0-1,1 0 0,0 0 0,0 0 0,-1 0 0,1 0 0,0 0 0,0 0 0,-1 1 0,1-1 0,0 0 0,0 0 0,-1 1 0,1-1 1,0 0-1,-1 1 0,1-1 0,0 1 0,0 0 0,1 2-49,0 1-1,0 0 1,-1-1 0,1 1-1,-1 0 1,0 0 0,0 0 0,1 5-1,2 38-122,-3-28 162,0 4 144,-1-11-82,1 0 0,3 17 0,-3-26-14,0 0-1,0 0 0,0 0 1,0 0-1,0 0 1,1 0-1,-1 0 0,1 0 1,0-1-1,0 1 1,0-1-1,0 1 0,0-1 1,3 2-1,-4-3 0,1 0 0,0 0-1,-1 0 1,1-1 0,-1 1-1,1 0 1,0-1 0,0 1 0,-1-1-1,1 0 1,0 0 0,0 0-1,0 0 1,-1 0 0,1 0-1,0 0 1,0 0 0,-1-1-1,1 1 1,0-1 0,2 0 0,1-1 18,0-1 1,0 1-1,-1-1 1,0 0 0,1 0-1,3-4 1,-1 1 2,0-1 0,-1 0 0,-1-1 0,8-11 0,-5 7 0,20-32 27,25-58 0,-9 18 79,-36 69-311,19-24-1,-22 35-214,-3 8 137,-2 13 2,-1-13 177,-6 60 65,-3-1 0,-30 107 0,35-153 85,-1 1 1,-8 16-1,11-28-9,-1 0-1,1 0 1,-1 0 0,0 0-1,0-1 1,-1 1 0,0-1 0,-8 7-1,12-11-74,0-1 1,1 1-1,-1-1 0,1 1 1,-1-1-1,0 1 0,1-1 0,-1 0 1,0 1-1,1-1 0,-1 0 0,0 1 1,0-1-1,1 0 0,-1 0 1,0 0-1,0 0 0,0 0 0,1 0 1,-1 0-1,0 0 0,0 0 1,1 0-1,-1 0 0,0 0 0,0-1 1,1 1-1,-1 0 0,0 0 0,0-1 1,1 1-1,-1-1 0,0 1 1,1-1-1,-1 1 0,1-1 0,-1 1 1,1-1-1,-1 1 0,1-1 0,-1 0 1,1 1-1,-1-1 0,1 0 1,0 1-1,-1-2 0,0-1 10,-1 0 0,2 0 1,-1-1-1,0 1 0,1 0 0,-1 0 0,1 0 1,0 0-1,0-1 0,0 1 0,1-5 0,2-6-36,1 1-1,1 0 0,0 0 0,1 0 0,0 1 0,1 0 0,0 0 0,1 1 0,0-1 0,1 2 0,0-1 0,0 1 0,2 1 0,-1 0 0,1 0 0,16-10 1,50-25-256,3-2-4128,-74 42 3794,-5 4 355,0-1 1,0 1-1,0-1 1,0 0-1,0 1 1,0-1-1,0 0 1,-1 0-1,1 1 1,0-1 0,0 0-1,-1 0 1,1 0-1,0 0 1,-1 0-1,1 0 1,0-3-1,0-3-1743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50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31 4384,'0'0'1424,"-2"-1"-854,-5-9 964,6-4 3358,1 8-2891,-14 18 1775,-34 57-1818,18-29-332,-39 74 0,68-114-1687,1 1 0,0-1-1,-1 1 1,1-1 0,0 1-1,-1-1 1,1 0 0,0 1-1,0-1 1,0 1 0,-1-1-1,1 1 1,0 0 0,0-1-1,0 1 1,0-1 0,0 1-1,0-1 1,0 1 0,0-1-1,0 1 1,0-1 0,0 1-1,1-1 1,-1 2 0,13-3-4613,-9 1 3716,8-1-1335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1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6720,'-26'-8'3040,"36"3"-2624,-10 1-224,0 8-192,3-4-352,2 0 192,0 0-928,-2 5 608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1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32 121 8384,'-31'-25'3808,"44"16"-3328,10 6-32,4 3-352,28-8 800,6-1-480,52-6 32,3-1-288,24 1 32,-14 2-96,0 6 96,-14 7-128,6 3-4448,-15 6 2368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3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138 867 3904,'-1'-4'6134,"1"4"-5913,1 0-1,0 0 1,0 0 0,-1 0 0,1 0-1,0-1 1,0 1 0,-1 0-1,1-1 1,0 1 0,-1 0 0,1-1-1,-1 1 1,2-1 0,9-12 332,0-1 0,-1 0 0,0 0 1,-1-1-1,7-17 0,-2 7-304,98-191 902,-37 71-596,-52 97-393,-3 0 0,20-70 0,-34 93-321,-2 0 0,-1 0 0,-1 0 0,-1-31 0,-2 79 93,-1 0-1,-1-1 1,-1 1 0,-1-1 0,-2 0-1,-10 28 1,-64 124 91,55-123 9,12-23-16,-113 221 133,-16-12 208,125-210-206,0-1 754,-22 27 1,33-48-297,6-7-321,5-3-61,8-6-140,0 0 0,1 1 0,23-15 0,-4 4-50,23-19-10,65-60 1,24-56 69,-90 94-193,59-78 73,-97 120-80,-11 15 95,-1-1-1,0 1 0,7-5 0,-2 0-128,-16 17-66,3 0 179,0-1-1,0 2 1,1-1 0,0 0 0,0 0 0,1 1 0,0 0-1,0-1 1,1 1 0,-1 8 0,1 10 24,3 44 0,-1-66 22,-1-1-1,0 0 1,1 0 0,-1 0 0,1 0 0,0 0 0,0 0 0,0 0 0,0 0 0,1-1-1,-1 1 1,1 0 0,0-1 0,-1 1 0,1-1 0,1 0 0,3 4 0,-4-4 5,0-1 0,0 0 0,0 0 0,0 0 0,1 0 0,-1 0 0,0-1 0,1 1 0,-1-1 0,1 1 0,-1-1 0,0 0 1,1 0-1,-1 0 0,1 0 0,-1-1 0,1 1 0,-1 0 0,0-1 0,1 0 0,-1 0 0,3-1 0,1-1 20,-1 1-1,0-1 0,0-1 1,0 1-1,0-1 0,0 0 0,-1 0 1,0 0-1,0-1 0,0 0 1,0 1-1,-1-1 0,0 0 1,0-1-1,0 1 0,0-1 1,2-10-1,-3 11-37,-1 0 0,1 0 0,-1 0 0,-1 0-1,1 0 1,-1 0 0,0 0 0,0 0 0,0 0 0,-1-1 0,0 1 0,0 0 0,0 0 0,-1 0 0,1 1-1,-1-1 1,0 0 0,-1 1 0,1-1 0,-6-7 0,2 6-32,1 1 1,-1 0 0,0 1-1,-1-1 1,1 1-1,-1 0 1,-10-4-1,8 4 15,1 0 1,0-1-1,-10-7 0,17 11 3,1 1 0,-1 0 0,1 0 1,-1-1-1,1 1 0,0-1 0,-1 1 0,1 0 0,0-1 0,-1 1 0,1-1 0,0 1 0,0-1 0,-1 1 0,1-1 0,0 1 0,0-1 0,0 1 0,0-1 0,0 0 2,0 1 0,0 0 0,0-1 0,0 1 0,0 0 0,1-1 0,-1 1 0,0 0 0,0-1 0,1 1 0,-1 0-1,0-1 1,0 1 0,1 0 0,-1 0 0,0 0 0,0-1 0,1 1 0,-1 0 0,0 0 0,1 0 0,24-6 43,-18 5 4,-4 0-42,11-3-21,1 1 1,0 1-1,0 0 0,0 0 0,15 2 1,-22 0 29,0 1 1,0 0 0,0 0-1,-1 1 1,1 0 0,0 0-1,-1 1 1,1 0 0,-1 0-1,0 0 1,0 1 0,0 1-1,0-1 1,-1 1 0,11 9-1,11 16 85,47 42 412,-72-70-485,0 0-1,1 1 1,-1-1 0,1 0-1,-1-1 1,1 1 0,0-1-1,-1 1 1,1-1-1,0 0 1,0 0 0,0-1-1,0 1 1,0-1-1,0 0 1,0 0 0,0 0-1,0-1 1,0 1 0,0-1-1,0 0 1,0 0-1,0-1 1,-1 1 0,5-3-1,13-6-247,-1 0 1,23-17-1,7-10-3775,-46 34 3191,0 0 1,0 0-1,0 1 1,0-1-1,0 1 0,0 0 1,1 0-1,-1 1 1,0-1-1,1 1 1,0 0-1,8-1 1,10 2-2074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3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69 2400,'0'-1'243,"0"0"1,1 0-1,-1 0 0,0-1 0,0 1 1,1 0-1,-1 0 0,1 0 1,-1 0-1,1 0 0,-1 0 1,1 0-1,1-1 0,-2 1 68,1-1-1,0 1 0,0 0 0,-1 0 0,1 0 0,-1-1 1,1 1-1,-1 0 0,1-1 0,-1 1 0,0-1 1,0 1-1,1-3 0,-1 3-180,0 0 0,0 0 0,0 0 0,-1-1-1,1 1 1,0 0 0,0 0 0,-1 0 0,1 0 0,0-1 0,-1 1-1,1 0 1,-1 0 0,0 0 0,1 0 0,-1 0 0,0 0 0,0 0 0,1 0-1,-1 1 1,0-1 0,0 0 0,0 0 0,0 1 0,0-1 0,0 1 0,0-1-1,0 1 1,-2-1 0,0 0-82,-1 0 1,1 0-1,-1 1 0,0 0 0,1 0 1,-1 0-1,0 0 0,-4 1 1,2 0 27,0 1 1,1 0 0,-1 0-1,1 0 1,-1 0 0,1 1 0,0 0-1,0 0 1,0 1 0,1-1 0,-1 1-1,1 0 1,-8 9 0,0 3 102,0 0-1,-16 28 1,-3 15 395,3 1 1,-25 76-1,46-116-408,1 1 0,1 0 0,0 0 0,2 0 1,1 1-1,0-1 0,2 1 0,0 0 0,2-1 0,0 1 0,1-1 1,9 31-1,-6-29 21,2 0 0,0 0 1,1 0-1,2-1 0,17 27 1,-23-41-125,0-1 0,1 0 0,1 0 0,-1 0 0,1-1 0,0 0 0,10 7 0,-11-10-13,0 0-1,0 0 1,1 0 0,-1-1-1,1 1 1,-1-2 0,1 1-1,0-1 1,-1 0-1,1 0 1,7-1 0,-12 0-156,0 0 1,-1 0 0,1 0 0,0-1-1,0 1 1,-1 0 0,1-1 0,0 0-1,-1 1 1,1-1 0,0 0 0,-1 0 0,1 0-1,-1 0 1,1 0 0,-1 0 0,0-1-1,1 1 1,-1 0 0,0-1 0,1-1-1,1-2-1129,0-1-1,0 0 1,0 0-1,2-8 1,-2 5-459,6-13-1452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3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6304,'1'-10'1357,"2"8"423,9 14 1702,-10-9-2971,0-1-298,-1 1 0,0-1 0,0 0-1,-1 1 1,1-1 0,0 1 0,-1-1-1,1 1 1,-1-1 0,0 1 0,0-1 0,0 1-1,0-1 1,-1 1 0,1-1 0,0 1-1,-2 2 1,0 11 218,-1 2 76,-5 23-1,-2 8-244,9-40-238,0-6 80,1 0-1,-1 1 0,1-1 1,0 0-1,0 0 1,0 1-1,0-1 0,2 5 1,-2-8-53,1 0 0,-1 0 1,0 0-1,1 0 0,-1 0 1,0 0-1,1 0 0,-1 0 1,1 0-1,-1 0 0,0 0 0,1 0 1,-1-1-1,0 1 0,1 0 1,-1 0-1,0 0 0,1-1 1,-1 1-1,0 0 0,0-1 1,1 1-1,-1 0 0,0 0 0,0-1 1,1 1-1,-1 0 0,0-1 1,49-67 1057,54-72-1349,-102 139 227,0-1-1,1 1 1,-1-1-1,0 1 1,1 0-1,-1-1 1,1 1-1,-1 0 1,1 0-1,-1 0 1,1 0 0,0 1-1,0-1 1,-1 0-1,1 1 1,0-1-1,3 0 1,-3 1 3,-1 1 1,0-1-1,1 0 1,-1 1-1,0-1 1,1 1-1,-1-1 1,0 1-1,0 0 1,0-1-1,1 1 1,-1 0-1,0 0 1,0 0-1,0 0 1,0 0-1,0 0 1,-1 0-1,1 0 1,0 0-1,0 0 1,-1 0-1,1 1 1,0 1-1,2 5 99,0 0 0,0 0 1,-1 0-1,0 0 0,-1 0 0,1 11 0,-2 53 404,0-38-298,0 0-75,3 82 325,-4-99-10,1-7-1098,6-22-3077,0-5-457,1 0 1355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3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3904,'0'0'1253,"14"1"1243,-10 0-2092,1 1 0,-1 0 0,0 0 1,-1 0-1,1 0 0,0 1 0,-1-1 0,1 1 0,-1 0 0,0 0 0,0 0 0,0 1 1,0-1-1,0 1 0,2 4 0,-1 0 16,0-1 1,0 1-1,-1-1 0,0 1 1,0 0-1,-1 0 1,2 10-1,-3-6-197,0 0 1,-1 0-1,-1 0 0,0 0 1,0 0-1,-1 1 0,0-2 1,-1 1-1,-1 0 0,0-1 1,0 1-1,-1-1 0,-1 0 1,0-1-1,-8 13 0,6-12-285,-1 0-1,0-1 0,0 0 0,-1 0 0,0-1 1,-1 0-1,0-1 0,0 0 0,-1 0 1,0-2-1,0 1 0,-26 8 0,18-8-785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3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22 111 5632,'-1'-5'532,"-1"0"0,0 1 0,1-1-1,-2-10 1,3 13-308,0 0-1,0 0 0,0-1 1,1 1-1,-1 0 0,0 0 1,1 0-1,0 0 1,-1-1-1,1 1 0,0 0 1,0 0-1,2-2 0,3-7 1086,-4 7-897,0 0 0,0 1 1,0 0-1,0 0 0,1-1 1,0 1-1,3-3 0,-6 6-348,1-1-1,0 1 0,-1 0 1,1-1-1,0 1 0,-1 0 1,1-1-1,0 1 1,0 0-1,-1 0 0,1 0 1,0 0-1,0-1 0,0 1 1,-1 0-1,1 1 0,1-1 1,-1 0-27,1 1 1,-1-1-1,0 1 1,1-1-1,-1 1 1,0 0-1,1 0 0,-1 0 1,0 0-1,0 0 1,0 0-1,1 1 1,5 7 90,-1 0 0,-1 0 0,0 0 0,0 1 0,0-1 0,-2 1 0,4 12 0,5 10 160,14 31 106,22 58 440,-41-98-658,0 0-1,-2 1 1,4 29-1,-7-34-24,-1 0-1,-2 0 0,0 0 0,-3 20 0,2-28-62,0 0-1,-1-1 0,0 1 0,-1-1 0,0 1 1,-1-1-1,0 0 0,-7 10 0,11-18-58,0 0-1,0 0 1,-1 0-1,1 0 1,-1 0-1,1 0 1,-1-1-1,1 1 1,-1-1-1,0 1 1,0-1-1,0 1 1,0-1-1,0 0 1,0 0 0,0 0-1,0-1 1,-1 1-1,1 0 1,0-1-1,0 1 1,-1-1-1,1 0 1,0 0-1,-5 0 1,2 0-2,0-1-1,-1-1 1,1 1 0,0-1 0,-1 1 0,1-2 0,0 1 0,1 0 0,-1-1 0,0 0 0,-5-5-1,3 3-1,0-1 0,1-1 0,0 1-1,0-1 1,1 0 0,0 0-1,-5-9 1,6 9 5,1 0-1,0 0 0,0 0 1,0-1-1,1 1 0,0-1 1,1 0-1,-2-8 0,3 11 9,0 0-1,0 0 0,0 1 0,1-1 1,0 0-1,0 1 0,0-1 1,0 0-1,1 1 0,-1-1 0,1 1 1,0 0-1,5-7 0,-2 5-28,0 0 0,1 1 0,0 0 0,0 0 0,0 0 0,0 1 0,10-6 0,-10 6-17,113-61 141,30-19 529,-106 53-534,45-40 0,-78 61-173,-6 6-85,1-1 0,0 1 1,0 0-1,0 0 0,0 1 1,1-1-1,7-2 0,-7 6-3379,-3 7 938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3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7040,'0'-2'248,"1"1"1,0-1-1,-1 1 1,1 0-1,0-1 1,0 1-1,0 0 1,0 0-1,0-1 1,0 1-1,0 0 1,1 0-1,-1 0 1,0 0-1,1 1 1,-1-1-1,0 0 1,1 0-1,-1 1 1,1-1-1,-1 1 1,1-1-1,2 1 1,2-1 51,-1 2 0,0-1 0,1 0 1,-1 1-1,10 2 0,-5 0-66,-1 0 1,1 1-1,-1 0 1,0 0-1,-1 1 1,1 0-1,-1 0 1,0 1-1,0 0 0,11 11 1,-3 0 155,-1 1 0,0 0 0,15 26-1,-18-24-132,0 0-1,-2 0 1,0 1 0,-1 1-1,-2-1 1,0 1-1,-1 1 1,-1-1-1,3 43 1,-8-49-123,-1 1 1,0-1 0,-1 1 0,-1-1 0,-9 29-1,-35 75 222,38-100-379,-155 326 39,139-305-2645,1-4 671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3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0 964 4576,'6'1'7920,"-1"-4"-7532,-1 0 0,0 0 0,0-1 1,-1 1-1,1-1 0,-1 0 1,0 0-1,0 0 0,3-5 0,3-4 76,26-33 551,74-92 365,-14 11-834,-51 64-330,-41 59-221,4-6-230,-7 10 225,0 0 0,0 1 1,0-1-1,0 0 0,0 0 1,0 0-1,0 0 0,0 0 1,0 0-1,0 0 0,0 0 0,0 0 1,0 1-1,0-1 0,0 0 1,0 0-1,0 0 0,0 0 1,0 0-1,0 0 0,0 0 1,0 0-1,0 0 0,0 0 0,0 1 1,1-1-1,-1 0 0,0 0 1,0 0-1,0 0 0,0 0 1,0 0-1,0 0 0,0 0 0,0 0 1,0 0-1,0 0 0,1 0 1,-1 0-1,0 0 0,0 0 1,0 0-1,0 0 0,0 0 1,0 0-1,0 0 0,0 0 0,0 0 1,1 0-1,-1 0 0,0 0 1,0 0-1,0 0 0,0 0 1,0 0-1,0 0 0,0 0 0,0 0 1,0 0-1,1-1 0,-5 45-324,3-31 332,0 0 0,1 20-1,1-18 48,1-1-1,1 0 1,0 1 0,1-1-1,1-1 1,0 1 0,1-1-1,0 0 1,1 0-1,15 21 1,-18-28 32,1-1-1,0 1 1,0-1-1,1 0 1,-1 0-1,1-1 1,0 1-1,0-1 1,0-1-1,1 1 1,0-1-1,-1 0 1,1-1-1,0 1 1,0-1-1,0-1 1,1 1-1,-1-1 1,0-1-1,1 1 1,-1-1-1,13-2 1,0-2 90,1-2 1,-1-1-1,-1 0 1,37-20-1,-47 23-108,10-5-1,-1-2 0,0 1 1,0-2-1,-1-1 0,-1 0 1,20-20-1,-29 26-46,-1-1 0,0 0 0,0 0 1,0 0-1,-1-1 0,-1 1 0,1-1 0,-1-1 0,-1 1 0,0 0 1,0-1-1,-1 0 0,0 0 0,0 1 0,-1-16 0,0 22-45,-2-1-1,1 1 0,0 0 0,-1-1 1,0 1-1,1 0 0,-1 0 0,0 0 1,-1 0-1,1 0 0,-1 0 0,-3-5 1,4 6 12,0 1 0,0 0-1,0-1 1,-1 1 0,1 0 0,0 0 0,-1 0 0,1 0 0,-1 0 0,0 0 0,1 1 0,-1-1 0,0 0 0,1 1 0,-1 0-1,0-1 1,1 1 0,-1 0 0,0 0 0,0 0 0,0 0 0,1 0 0,-1 0 0,0 0 0,-2 1 0,-3 1-17,0 1 0,-1-1 0,1 1 1,0 1-1,1 0 0,-1 0 0,1 0 1,-1 0-1,1 1 0,0 0 0,-5 6 0,4-3 10,-1 1 0,2-1 0,-1 1 0,1 0 0,0 1 0,1-1 0,-5 12 0,8-15 42,1 0 1,-1-1-1,1 1 0,1 0 0,-1 0 0,1-1 0,0 1 0,0 0 0,0 0 1,1 0-1,0-1 0,0 1 0,1 0 0,0-1 0,0 1 0,0-1 0,0 0 1,1 0-1,0 1 0,0-2 0,5 7 0,-2-3 74,1 0-1,-1-1 0,2 1 1,-1-2-1,1 1 1,0-1-1,1 0 1,-1-1-1,1 0 0,0 0 1,15 5-1,-19-9-44,1 1-1,0-2 0,-1 1 0,1-1 1,0 1-1,0-2 0,-1 1 0,1 0 1,0-1-1,-1 0 0,1-1 0,-1 1 1,1-1-1,5-3 0,13-5 135,41-27 0,-28 16-114,59-26 91,26-14 121,-107 52-236,0-1 0,0-1-1,-1 0 1,0-1 0,17-19-1,-23 21 0,6-6-407,-14 16 364,0 0-1,0 0 0,0 0 1,0 0-1,0 0 1,0 0-1,0 0 1,0 0-1,0 0 0,0 0 1,0 0-1,0 0 1,0 0-1,0 1 1,0-1-1,0 0 0,0 0 1,0 0-1,0 0 1,0 0-1,0 0 1,0 0-1,0 0 0,0 0 1,0 0-1,0 0 1,0 0-1,0 0 1,0 0-1,0 0 0,0 0 1,0 0-1,0 0 1,0 0-1,0 0 1,0 0-1,0 0 0,0 0 1,1 0-1,-1 0 1,0 0-1,0 0 1,0 0-1,0 0 0,0 0 1,0 0-1,0 0 1,0 0-1,0 0 1,0 0-1,0 0 0,0 0 1,0 0-1,0 0 1,-5 13-328,-1 1 341,0 1 1,0 0-1,2 1 1,0 0 0,1-1-1,0 1 1,1 0-1,1 1 1,0-1 0,2 0-1,0 0 1,0 0-1,2 0 1,0 0 0,0-1-1,2 1 1,10 25-1,-13-37 29,0 0-1,0 0 0,1 0 1,-1-1-1,1 1 1,0-1-1,0 1 0,4 2 1,-6-5-11,0 0-1,1 0 1,-1 0 0,0-1 0,0 1 0,0 0 0,1-1 0,-1 1 0,0-1-1,0 1 1,1-1 0,-1 0 0,1 0 0,-1 1 0,0-1 0,1 0 0,-1 0 0,0 0-1,1-1 1,-1 1 0,1 0 0,-1 0 0,0-1 0,1 1 0,-1-1 0,0 1 0,0-1-1,1 1 1,0-2 0,3-2 37,-1 1 1,0-1-1,1 0 0,-2-1 0,1 1 0,6-9 1,15-31 129,-25 43-189,70-145 238,-59 118-322,-1-1-1,-1-1 1,6-38-1,-15 62 7,0 5 60,0 1 0,0-1 1,0 0-1,0 1 0,0-1 1,0 0-1,0 1 0,1-1 0,-1 0 1,0 1-1,0-1 0,0 0 0,1 1 1,-1-1-1,0 1 0,1-1 1,-1 1-1,0-1 0,1 1 0,0-2 1,3 10-430,0 1 456,1 0 0,0 0 0,0-1-1,0 1 1,1-1 0,1-1 0,-1 1 0,1-1 0,0 0 0,1 0 0,0-1 0,0 0-1,0 0 1,0-1 0,1 0 0,0-1 0,0 0 0,1 0 0,-1-1 0,1 0 0,0-1-1,-1 0 1,19 2 0,-8-3 41,1 0 0,0-2 0,0 0 0,0-1 0,0-1 0,0-2 0,-1 1 0,28-12 0,-39 12-30,-1 0 1,0 0-1,0-1 1,0 0-1,0-1 1,-1 1 0,0-2-1,0 1 1,0-1-1,8-12 1,-7 10-36,-2-1 1,0-1-1,0 1 1,-1-1-1,0 1 1,0-2 0,-2 1-1,4-13 1,-7 23 1,1 0 0,-1 0 1,0-1-1,1 1 1,-1 0-1,0 0 1,0 0-1,0-1 0,0 1 1,0 0-1,0 0 1,0 0-1,-1-1 1,1 1-1,0 0 0,-1 0 1,1 0-1,0 0 1,-2-2-1,2 3-3,-1 0-1,1 0 1,0-1-1,-1 1 0,1 0 1,-1 0-1,1 0 1,-1 0-1,1 0 1,0-1-1,-1 1 1,1 0-1,-1 0 1,1 0-1,-1 0 1,1 0-1,-1 1 1,1-1-1,-1 0 1,1 0-1,-17 8-224,-205 153-174,214-155 400,2 0 0,-1 1 0,0 0 0,1 0 0,1 0 0,-1 1 0,1 0 0,-5 10 0,9-16 26,0 0-1,0 0 1,1 1 0,-1-1-1,0 0 1,1 1 0,-1-1-1,1 0 1,0 1-1,0-1 1,0 1 0,0-1-1,0 1 1,0-1 0,1 0-1,-1 1 1,1-1 0,0 0-1,0 1 1,0-1-1,0 0 1,0 0 0,0 0-1,0 0 1,1 0 0,-1 0-1,1 0 1,-1 0 0,1 0-1,0-1 1,0 1-1,0-1 1,0 1 0,0-1-1,0 0 1,4 2 0,2 0 17,0 0 0,0 0 0,0 0 0,0-1 0,0-1 0,0 1 0,15-1 0,2 0 40,31-4 0,-3-4-39,0-3 0,-1-2 1,60-22-1,-77 22-9,-7 5 33,-2-2-1,1-2 1,42-22 0,-56 22-123,-13 11 62,0 0-1,0-1 1,0 1 0,0 0 0,0 0-1,0 0 1,0 0 0,0 0-1,0-1 1,0 1 0,0 0 0,-1 0-1,1 0 1,0 0 0,0 0-1,0 0 1,0-1 0,0 1 0,0 0-1,-1 0 1,1 0 0,0 0-1,0 0 1,0 0 0,0 0 0,0 0-1,-1 0 1,1 0 0,0 0-1,0 0 1,0 0 0,0 0 0,-1 0-1,1 0 1,0 0 0,0 0-1,0 0 1,0 0 0,-1 0 0,1 0-1,0 0 1,0 0 0,0 0-1,0 0 1,-1 0 0,-3 1-15,-1 0 1,0 0 0,1 1-1,-1-1 1,-5 4-1,-10 5-43,-30 24 0,34-23 42,8-5 42,1-1 1,0 2-1,0-1 0,1 1 0,-1 0 0,1 0 0,1 0 0,-1 1 0,2 0 1,-1 0-1,1 1 0,0-1 0,0 1 0,1 0 0,1 0 0,-1 0 1,1 0-1,1 0 0,-1 15 0,2-22 11,0 0 0,0 0 0,0-1 0,1 1 1,-1 0-1,0 0 0,1-1 0,0 3 0,0-3-17,-1-1-1,0 0 0,0 1 1,1-1-1,-1 1 0,0-1 1,1 0-1,-1 1 0,0-1 1,1 0-1,-1 1 0,1-1 1,-1 0-1,1 0 0,-1 1 1,0-1-1,1 0 0,-1 0 1,1 0-1,-1 0 0,1 0 1,-1 1-1,1-1 0,-1 0 1,1 0-1,-1 0 0,1 0 1,-1-1-1,1 1 0,-1 0 1,1 0-1,-1 0 0,1 0 1,-1 0-1,1-1 0,-1 1 1,1 0-1,-1 0 1,1-1-1,11-6 128,-1-1 0,0-1 1,14-13-1,-4 4-55,142-140-68,-142 136 3,6-6-300,-25 24-93,-10 8 84,-11 11-29,14-11 297,0 1 0,0 0 0,1 1 0,0-1 0,0 1 0,0-1 0,1 1 0,0 0 0,0 1 1,0-1-1,1 0 0,0 1 0,-2 8 0,4-10 27,-1-1 1,1 0-1,0 1 1,0-1-1,0 1 1,0-1-1,1 0 1,0 1-1,0-1 1,0 0-1,0 0 0,1 0 1,0 0-1,0 0 1,0 0-1,0 0 1,0-1-1,1 1 1,0-1-1,-1 1 1,7 4-1,-5-5 29,-1 0 0,1 0 0,0-1 0,0 0-1,0 0 1,0 0 0,0 0 0,0-1 0,0 1 0,1-1 0,6 1-1,-4-1 5,1-1-1,-1 0 1,1 0-1,0 0 1,-1-1-1,10-2 1,0-2 35,-1 0-1,1-1 1,-1-1 0,-1 0 0,19-12 0,-11 3-35,0-1 1,-2-1 0,0-1-1,-1 0 1,-1-2 0,-1 0-1,21-33 1,100-172-172,-122 195 119,14-22 19,-3 7-39,-2-1 1,24-63-1,-49 106 2,0 1 1,0-1-1,0 1 0,0-1 0,0 0 1,-1 0-1,0 1 0,1-1 0,-1 0 1,-1 0-1,0-4 0,1 7 16,0 0-1,-1 1 1,1-1-1,0 0 1,-1 1-1,1-1 1,0 0 0,-1 1-1,1-1 1,-1 0-1,0 1 1,1-1-1,-1 1 1,1-1-1,-1 1 1,0-1 0,1 1-1,-1-1 1,0 1-1,0 0 1,-1-1-1,0 1-10,0 0-1,-1-1 0,1 1 1,0 0-1,0 1 0,-1-1 1,1 0-1,0 1 0,0-1 1,0 1-1,-4 1 1,-2 1-16,0 1 0,1 0 0,-1 1 1,1 0-1,-1 0 0,1 0 0,1 1 1,-1 0-1,1 0 0,0 1 0,1 0 1,-6 7-1,-4 10-26,0 1 0,-18 44 0,16-29 67,2 0 1,2 1-1,1 1 1,-6 48-1,14-66 72,2-1 0,1 1 0,0-1 0,2 1 0,1 0 0,1-1 0,0 1 0,2-1 0,11 31 0,-12-44-20,0 0 0,1 0 1,0 0-1,1-1 0,0 0 0,0 0 0,1 0 1,0-1-1,1 0 0,16 14 0,-17-17-34,0-1 0,0 1 0,0-1 0,1-1 0,-1 1 0,1-1 0,0 0 0,0-1 0,0 0 0,0 0 0,1-1 0,-1 0 0,0-1 0,16 0 0,-13-1-265,0-1 0,1 0 0,-1-1 0,17-7 0,41-21-4457,-59 26 3194,28-13-1963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27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197 617 3904,'-2'0'166,"2"0"-101,0 0 0,-1-1 0,1 1 0,0 0 0,-1 0 0,1 0 0,0 0 0,0 0 0,-1 0 0,1-1 0,0 1 0,-1 0 0,1 0 0,0 0 0,0-1 0,-1 1 0,1 0 0,0 0 0,0-1 0,0 1 0,-1 0 0,-4-9 7673,4 9-7443,-12-3 2583,10 2-2644,-1 1-1,1 0 1,-1 0-1,1 0 1,-6 2 0,1 1-107,0 0 1,0 1 0,0 0-1,1 1 1,0 0-1,0 0 1,0 0-1,1 1 1,-1 0 0,1 0-1,1 0 1,-1 1-1,-7 13 1,7-11-62,1 1 1,0-1-1,1 1 1,0 0-1,0 0 1,1 1-1,0-1 1,1 1-1,0-1 1,0 18-1,2-22 13,1 1 1,-1-1-1,2-1 0,-1 1 0,1 0 0,-1 0 1,2 0-1,4 10 0,-6-15-30,0 1-1,0 0 1,1 0-1,-1-1 1,0 1-1,1 0 1,-1-1-1,1 0 1,0 1-1,-1-1 1,1 0-1,2 1 1,-3-1-25,1-1 0,-1 1 1,0-1-1,0 0 0,1 0 0,-1 1 1,0-1-1,1 0 0,-1 0 0,0-1 1,0 1-1,1 0 0,-1 0 0,0-1 1,1 1-1,-1 0 0,0-1 0,0 1 1,0-1-1,0 0 0,2 0 0,1-2 25,0-1-1,0 1 1,0-1 0,0 0-1,-1 0 1,1 0-1,-1 0 1,0-1 0,2-5-1,4-6 200,6-20 0,-8 17-186,0-1 1,5-28-1,-11 39-106,1-1 0,-1 0-1,-1 0 1,0 0 0,0 0-1,-4-18 1,4 27 21,-1-1 1,1 1-1,-1 0 0,0-1 0,1 1 1,-1-1-1,0 1 0,0 0 1,0-1-1,0 1 0,0 0 1,-2-2-1,-8-10-621,11 13 648,0 0-1,0 0 0,0 0 0,0-1 1,0 1-1,0 0 0,0 0 0,0 0 1,0 0-1,0 0 0,0-1 0,0 1 1,0 0-1,0 0 0,0 0 1,0 0-1,0 0 0,0-1 0,0 1 1,0 0-1,0 0 0,0 0 0,1 0 1,-1 0-1,0 0 0,0 0 0,0-1 1,0 1-1,0 0 0,0 0 0,0 0 1,0 0-1,1 0 0,-1 0 1,0 0-1,0 0 0,0 0 0,0 0 1,0 0-1,1 0 0,-1 0 0,0 0 1,0 0-1,0 0 0,0 0 0,0 0 1,1 0-1,-1 0 0,16-10 632,11-12-116,-1-2 0,0-1 0,-2-1 0,36-51 1,68-129-193,-79 124-39,-30 48-230,-13 22-42,1 1 0,0-1 0,0 1 0,1 1 0,11-13 0,-18 23-15,-1 0 1,0-1-1,0 1 0,1 0 1,-1-1-1,0 1 0,0 0 0,1 0 1,-1 0-1,0-1 0,1 1 0,-1 0 1,0 0-1,1 0 0,-1 0 1,0 0-1,1 0 0,-1 0 0,0 0 1,1-1-1,-1 1 0,1 0 0,-1 1 1,0-1-1,1 0 0,-1 0 0,0 0 1,1 0-1,-1 0 0,0 0 1,1 0-1,-1 0 0,0 1 0,1-1 1,-1 0-1,0 0 0,1 0 0,-1 1 1,0-1-1,0 0 0,1 0 1,-1 1-1,0-1 0,0 0 0,1 1 1,7 18-93,-8-19 91,2 11-19,1 0-1,-1 0 1,-1 1-1,0-1 1,-1 16-1,0 0 4,0 88-17,-5-1 0,-5 1 0,-34 157 0,-3-76 270,-75 199-1,68-254 186,52-133-344,-1-1 1,0 0 0,-1 0 0,0-1 0,0 1 0,0-1 0,0 0 0,-1 0 0,-7 7 0,11-12-55,1-1 0,-1 1 0,0 0-1,0 0 1,0-1 0,0 1 0,0-1 0,0 1 0,0-1 0,0 1 0,0-1 0,0 1 0,0-1 0,0 0-1,0 0 1,-1 1 0,1-1 0,0 0 0,0 0 0,0 0 0,0 0 0,0-1 0,0 1 0,-3-1 0,3 0 9,-1 0 1,0 0-1,0 0 1,1 0-1,-1-1 1,1 1-1,-1 0 1,1-1-1,-1 0 1,1 1-1,0-1 0,-2-3 1,-2-6 36,0 0-1,1 0 1,-6-20 0,4 6-118,1 0 1,1 0 0,-1-35-1,5 44-8,0 0-1,1 0 0,1 0 0,1 0 1,0 1-1,7-21 0,-8 31 45,0 1 1,0-1-1,1 1 0,0 0 1,0 0-1,0 0 0,0 0 1,0 1-1,1-1 0,0 1 0,-1 0 1,1 0-1,0 0 0,1 1 1,-1-1-1,0 1 0,1 0 0,0 0 1,-1 1-1,10-3 0,6 0-70,0 0-1,1 2 1,30 0-1,-40 1 51,36-1-223,0 2 1,1 2-1,48 9 1,4 9-9549,-69-11 6657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50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351 706 5408,'1'-3'551,"0"1"1,0-1-1,0 0 0,0 1 1,-1-1-1,1 0 0,-1 1 1,0-1-1,0 0 0,0 1 1,0-1-1,0 0 0,0 1 1,-1-1-1,1 0 0,-1 1 1,0-1-1,0 1 0,0-1 1,-2-3-1,2 5-486,0 0 0,0 1 0,0-1 0,0 0 0,0 1 1,0-1-1,0 1 0,0-1 0,0 1 0,0 0 0,0-1 0,0 1 0,0 0 0,-1 0 0,1-1 0,0 1 0,0 0 0,0 0 0,0 1 0,0-1 0,-1 0 0,1 0 1,0 0-1,-1 1 0,-3 0 121,-7 2 4,0 0 0,0 0 0,0 2-1,1-1 1,-17 10 0,2 0 265,-25 20-1,29-17-12,-39 37 0,52-45-272,0 0 0,1 1 0,0 0 1,1 1-1,1-1 0,-9 19 0,14-27-112,0 0-1,0 1 1,0-1 0,0 0 0,1 1-1,-1-1 1,1 1 0,0-1 0,0 1-1,0-1 1,0 1 0,0-1 0,0 1-1,1-1 1,-1 0 0,1 1 0,0-1-1,-1 1 1,1-1 0,3 4 0,-3-4-7,1 0 0,0 0 0,-1 0 0,1 0 0,0 0 0,1-1 0,-1 1 0,0-1 0,0 1 1,1-1-1,-1 0 0,0 0 0,1 0 0,-1 0 0,1 0 0,0-1 0,-1 1 0,1-1 0,2 1 1,8-1-33,-1 0 1,0-1 0,0 0-1,0-1 1,0 0 0,0-1-1,0-1 1,0 0 0,-1 0-1,0-1 1,0 0 0,17-12 0,-16 9-44,-1 0 0,-1-1 0,0-1 1,0 1-1,0-2 0,-2 1 1,1-1-1,9-17 0,11-21-218,-2-1 0,37-96 0,-57 128 200,101-282-246,-95 254 323,0 2 361,11-74 0,-24 89-407,-1 21-31,-2 8 24,-5 15 19,6-11 0,-30 73 415,-28 100 0,45-112-206,3 0 0,2 1 0,4 0 0,3 118 0,3-163-439,2 0 0,5 25 0,-4-32-1113,0-1-1,8 16 1,2 0-1112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36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1126 3328,'0'0'75,"0"0"1,-1 0-1,1 0 1,0 0-1,0 0 1,0 0-1,0 0 1,0 0-1,0 0 1,0 0-1,-1 1 1,1-1-1,0 0 1,0 0-1,0 0 1,0 0-1,0 0 1,0 0-1,0 0 1,0 1-1,0-1 1,0 0-1,0 0 1,-1 0-1,1 0 1,0 0-1,0 0 1,0 1-1,0-1 1,0 0-1,0 0 0,0 0 1,0 0-1,0 0 1,0 1-1,1-1 1,-1 0-1,0 0 1,0 0-1,0 0 1,0 0-1,0 0 1,0 1-1,0-1 1,0 0-1,0 0 1,0 0-1,0 0 1,1 0-1,8 5 3027,14-1-842,-10-6-1687,0 1 0,0-2 0,-1 0 0,1 0 0,-1-1 0,18-8 0,-14 6-409,11-6-5,0-1-1,-1-1 1,0-1-1,-2-1 1,1-2-1,22-21 1,-25 19-84,-2 0 1,0-2-1,-2 0 1,0-1-1,-2-1 0,22-42 1,9-23 278,46-127 0,-74 163-195,-2-1 0,-3 0 0,13-109 0,-24 87 380,-3 67-508,0 0 0,-1 1 0,-1-1 0,0 0 0,-5-15 0,7 23-39,0 1 0,0 0 0,0-1 0,0 1 0,0 0 0,0-1-1,0 1 1,0 0 0,0-1 0,-1 1 0,1 0 0,0-1 0,0 1 0,0 0 0,-1 0 0,1-1 0,0 1 0,0 0-1,-1 0 1,1-1 0,0 1 0,0 0 0,-1 0 0,1 0 0,0 0 0,-1-1 0,1 1 0,0 0 0,-1 0-1,1 0 1,0 0 0,-1 0 0,1 0 0,0 0 0,-1 0 0,1 0 0,-1 0 0,1 0 0,0 0 0,-1 0 0,1 0-1,0 0 1,-1 0 0,1 1 0,0-1 0,-1 0 0,1 0 0,0 0 0,0 0 0,-1 1 0,1-1 0,0 0 0,0 0-1,-1 1 1,1-1 0,0 0 0,-3 3-49,1 0 0,0 0 0,0 1 0,-4 5-1,-8 25 10,-18 59-1,11-26 130,16-54-43,-55 175 468,40-107-259,4 1 1,-11 163-1,26-222-113,2 1 0,5 37 1,-3-46 3,0-1 0,1 1 0,0-1 0,1 0 1,9 17-1,-11-25-45,1 0 1,-1-1 0,1 0 0,0 1-1,1-2 1,-1 1 0,6 4-1,-8-7-57,1 0 0,-1 0-1,0-1 1,1 1 0,-1-1-1,1 0 1,0 0 0,0 0-1,-1 0 1,1 0 0,0 0 0,0-1-1,0 1 1,0-1 0,0 0-1,-1 0 1,7 0 0,3-4 51,-1 0 0,0 0 0,1-1 1,-2-1-1,12-6 0,-20 10-82,11-5 26,1-2 0,-2 0 0,1 0 0,-1-1 0,-1 0 0,0-1-1,0-1 1,-1 0 0,-1 0 0,0-1 0,0 0 0,-1 0 0,-1-1 0,-1 0 0,0-1 0,0 1 0,-1-1 0,-1 0 0,-1 0 0,3-31 0,-5 41-50,-1 0 0,0-1 0,0 1 0,-1 0 0,0-1 0,0 1 0,-2-7 0,3 10-3,-1 1 0,1 0 0,-1-1 0,0 1 0,0-1 0,0 1 0,1 0 0,-1 0 0,0-1 0,-1 1 0,1 0 0,0 0 0,0 0 0,0 0 0,-1 0 1,1 0-1,0 1 0,-1-1 0,1 0 0,-1 1 0,1-1 0,-1 1 0,1-1 0,-1 1 0,1 0 0,-1-1 0,1 1 0,-3 0 0,0 0-13,1 1 1,-1 0-1,0-1 0,1 1 1,-1 0-1,0 1 1,1-1-1,0 1 0,-1-1 1,1 1-1,0 0 0,0 0 1,0 1-1,0-1 1,0 1-1,-4 3 0,-1 5 5,-1-1 0,1 1 0,-7 13 0,2-1-28,1 1 0,1-1 0,1 2 1,1 0-1,-10 46 0,18-62 116,-1 0 0,2 0-1,-1 0 1,1 0 0,0 0 0,3 17 0,-2-23-27,-1 1 0,1-1 0,0 0 0,0 0 0,0 0 0,1 0 0,-1 0 0,1-1 0,-1 1 1,1 0-1,0-1 0,0 1 0,0-1 0,0 0 0,1 1 0,-1-1 0,1 0 0,-1 0 1,1-1-1,0 1 0,0 0 0,5 1 0,1-1 49,1 0-1,-1 0 1,1-1-1,0 0 1,-1-1 0,1 0-1,0-1 1,-1 0-1,13-2 1,87-26 209,-99 26-254,24-8 31,59-28 1,-77 31-11,-1-1 0,1 0 0,-2-1 0,0-1 0,22-21 0,-19 13 52,-1-1 0,0-1 0,24-43 0,-39 59-215,-5 11 38,-6 49-21,4-32 104,1 0 1,1 1 0,0-1 0,1 35 0,3-55 19,0 0 0,0 0 0,1 0 0,-1 0 0,1 0-1,0 0 1,0 0 0,0 0 0,0 0 0,0-1 0,1 1 0,-1-1-1,1 1 1,0-1 0,0 1 0,0-1 0,0 0 0,0 0 0,5 4 0,-6-6-3,0 1 1,0-1-1,1 0 1,-1 0 0,0 0-1,1 0 1,-1 0-1,0 0 1,0 0-1,1 0 1,-1-1 0,0 1-1,0-1 1,0 1-1,1 0 1,-1-1 0,0 0-1,0 1 1,0-1-1,0 0 1,0 0 0,0 1-1,0-1 1,0 0-1,1-1 1,2-3 9,1 1-1,-1-1 1,0 0-1,5-8 0,63-135-194,-71 145 162,0 1-43,0-1 0,1 0 0,-2 0-1,1 0 1,1-5 0,-2 7-77,1 18-325,0-14 442,0 0 1,0-1-1,0 1 1,0 0-1,1-1 0,-1 1 1,1-1-1,0 0 1,0 1-1,0-1 1,0 0-1,0 0 0,0 0 1,0 0-1,1-1 1,-1 1-1,1-1 1,-1 1-1,1-1 1,0 0-1,0 0 0,-1 0 1,1 0-1,5 0 1,1 1 15,1-1 1,0 0 0,1-1 0,-1 0-1,0 0 1,10-2 0,-4-1-5,0 0 1,-1-1 0,1-1-1,-1-1 1,0 0-1,0 0 1,0-2-1,15-10 1,-18 10 17,-1 0 0,0-1-1,-1-1 1,0 1 0,0-2 0,-1 1 0,0-1 0,-1-1 0,13-22-1,-19 30-28,0 1-1,-1-1 0,1 1 0,-1-1 0,0 0 0,0 0 0,0 0 0,0 0 0,-1 0 0,1 1 0,-1-1 0,0 0 1,0 0-1,-1 0 0,1 0 0,-1 0 0,0 0 0,0 0 0,0 0 0,-3-6 0,3 5-43,1 5 41,0-1 1,0 0 0,0 0 0,0 0-1,0 0 1,0 0 0,-1 0 0,1 0-1,0 0 1,-1 0 0,1 1 0,0-1-1,-1 0 1,1 0 0,-1 0 0,1 1-1,-1-1 1,0 0 0,1 1 0,-1-1-1,0 0 1,1 1 0,-1-1 0,0 1 0,0-1-1,1 1 1,-1-1 0,0 1 0,0 0-1,0-1 1,0 1 0,-1 0-1,-4-3-69,6 3 63,0 0 0,0-1-1,0 1 1,0 0-1,-1 0 1,1 0 0,0 0-1,0 0 1,0-1-1,-1 1 1,1 0 0,0 0-1,0 0 1,0 0 0,-1 0-1,1 0 1,0 0-1,0 0 1,-1 0 0,1 0-1,0 0 1,0 0-1,-1 0 1,1 0 0,0 0-1,0 0 1,0 0-1,-1 0 1,1 0 0,0 1-1,0-1 1,-1 0 0,1 0-1,-17 5-108,11-1 55,1 1-1,0-1 1,0 1 0,0 0-1,1 1 1,-1-1 0,1 1-1,-6 11 1,-22 53-28,29-62 105,-7 15 45,0 0-50,-10 32-1,19-49-22,-1 0 0,1 0 0,0 0 0,0 1 0,1-1 0,0 0 0,0 0-1,0 0 1,1 1 0,2 9 0,-2-13 16,1 0 0,-1 0 0,0 0-1,1 0 1,-1-1 0,1 1 0,0-1 0,0 1 0,0-1-1,0 0 1,1 0 0,-1 0 0,0 0 0,1 0-1,3 2 1,4 1 80,-1-1-1,1 0 1,12 4 0,-21-8-78,8 2 58,1 1 0,0-2 0,-1 1 0,1-1 0,0-1 0,0 0 0,0 0 0,0-1 0,0 0 0,-1-1 0,1 0 0,0 0 0,-1-1 0,18-8 0,-12 4-19,-1-1 0,0-1 0,0 0 0,-1-1 0,0 0 0,-1-1 0,0 0 0,13-17 0,70-107-12,-49 64-37,82-100 0,-19 26 0,-94 124 55,21-41 0,-31 50-67,0 0 0,0 1 0,-1-2 0,-1 1 0,3-19-1,-6 30 10,1-1-1,-1 1 0,0-1 0,0 1 0,0 0 0,0-1 0,0 1 0,0-1 0,-1 1 0,1 0 0,0-1 0,-1 1 0,1 0 1,-1-1-1,0-1 0,0 3-10,1-1 0,-1 1-1,1-1 1,-1 1 0,1 0 0,-1-1 0,0 1 0,1 0 0,-1-1 0,1 1 0,-1 0 0,0 0 0,1 0 0,-1-1 0,0 1-1,1 0 1,-1 0 0,0 0 0,1 0 0,-1 0 0,1 0 0,-1 1 0,-1-1 0,-3 2-58,0-1-1,1 1 1,-1 1 0,0-1-1,1 1 1,-8 4 0,-4 5 15,1 0 1,0 1-1,1 0 1,1 1-1,0 1 1,0 0-1,-18 30 1,24-31 90,0-1 0,0 1 1,1 1-1,1-1 0,1 1 1,0 0-1,0 0 0,2 1 1,0-1-1,0 19 0,2-8-16,2-1 0,0 0 0,2 0 0,9 33 0,-9-42 1,1-1 0,1-1 0,1 1 0,0-1 0,0 0 0,2 0 0,0-1 0,10 12 0,-7-11 25,1 0-1,1-1 0,0 0 0,0-2 0,2 1 0,-1-2 1,1 0-1,0-1 0,1 0 0,25 8 0,-37-15-133,1-1 0,0 1 0,1-1-1,-1 0 1,0-1 0,0 1 0,0-1 0,10-2-1,-12 2-288,-1-1-1,1 0 0,-1 0 1,0 0-1,1-1 0,-1 1 0,0-1 1,0 1-1,0-1 0,0 0 0,0 0 1,-1-1-1,1 1 0,-1-1 1,1 1-1,-1-1 0,0 0 0,2-3 1,18-36-6208,1-6 2081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44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817 294 1664,'5'0'9450,"-10"-10"-6682,0-3-2121,0 0 1,-1 1-1,0-1 0,-1 1 0,0 0 0,-13-15 1,-2-4 181,20 27-750,-5-8 236,-1 1 0,0 0 0,0 0-1,-20-18 1,19 21-239,0 1-1,0 0 1,0 0 0,-1 1-1,1 0 1,-2 1-1,1 0 1,0 1-1,-1 0 1,0 1 0,0 0-1,0 0 1,0 1-1,-17 0 1,13 1-118,-1 2 0,1 0 0,-1 0 0,1 1 0,0 1 0,0 1 0,0 0 0,0 1 0,1 1 0,-19 9 0,16-4 9,0 0 0,0 0 0,1 2 0,0 0-1,1 1 1,1 0 0,-21 28 0,1 5 339,-39 73 0,62-99-182,1 0-1,1 1 1,1 0-1,1 1 1,0 0-1,-4 40 1,7-24 56,1 0-1,3 0 1,5 48 0,-5-74-119,2 1 0,0-1 0,1 1 0,0-1 1,0 0-1,2 0 0,0 0 0,0-1 0,1 0 0,1 0 0,0 0 0,10 13 1,-4-11 28,0-1 0,2 0 1,-1-1-1,1 0 1,1-2-1,0 1 0,1-2 1,0 0-1,0-1 0,27 8 1,-10-6 126,-1-1 0,2-2 0,-1-2 0,64 3 1,-14-10-573,161-24 0,-212 20-576,6-1-1973,-31 6 1284,0 1 0,0 0 1,9 1-1,6 3-1377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3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322 180 2976,'-1'-1'177,"0"0"0,1 0 0,-1 0 0,0 0 0,1-1 0,-1 1 0,1 0 1,0 0-1,-1 0 0,1-1 0,0 1 0,0 0 0,-1-1 0,1 1 0,1-3 0,2-25 3131,0 6-1039,-3 16-1631,-1 1 0,0-1-1,0 1 1,-3-7 0,2 7-18,1 0 0,0-1 0,-1-12 0,5-9 2090,-3 40-3217,-1 81 1072,-25 180 1,4-69 394,22-196-896,-6 32 180,4-31-157,1 1 0,0 0 1,0 0-1,0 0 0,3 19 1,-1-12 89,-1-15-157,0-1 1,0 1 0,0 0 0,1-1-1,-1 1 1,0-1 0,0 1 0,1-1-1,-1 1 1,2 1 0,-1-1 27,-8 10 107,2-5-151,0 0-1,-1-1 1,-1 0 0,1 0 0,-1-1 0,-9 7 0,-48 24-62,43-25-7,2-3 168,-28 10 1,22-9-61,24-8-17,1-1 0,-1 0 0,1 0 0,-1 1 0,0-1 0,1 0 0,-1 0 0,1 0 0,-1 0 0,0 0 0,1 0 0,-1 0 0,0 0 0,1 0 0,-1 0 0,0 0 0,1-1 0,-1 1 0,1 0 0,-1 0 0,0 0 0,1-1 0,-1 1 0,1 0 0,-1-1 0,1 1 0,-1-1 0,1 1-1,-1-1 1,1 1 0,0-1 0,-1 1 0,1-1 0,-1 1 0,1-1 0,-1 0 17,1-1-1,-1 1 1,1 0 0,0 0-1,-1 0 1,1 0-1,0 0 1,0-1-1,0 1 1,0 0-1,0 0 1,0 0 0,0-1-1,0 1 1,1-2-1,1 1-38,-1-1-1,1 0 0,-1 1 1,1-1-1,0 1 0,0-1 1,1 1-1,-1 0 0,0 0 1,1 0-1,-1 0 0,1 1 1,4-3-1,1 0-5,1-1-1,-1 2 1,15-4 0,71-22 34,-39 11 34,100-18 1,-99 30-205,78 2-1,-121 4-112,-18-20-12357,2 9 9558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4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55 200 5216,'-18'-15'1586,"11"9"-68,0 0 0,0 0 0,-6-8 0,13 13-1436,-1 1-1,1-1 0,0 1 1,0 0-1,0-1 1,-1 1-1,1-1 0,0 1 1,0 0-1,0-1 0,0 1 1,0-1-1,0 1 1,0-1-1,0 1 0,0 0 1,0-1-1,0 1 0,0-1 1,0 1-1,0-1 0,1 1 1,-1 0-1,0-1 1,0 1-1,0-1 0,1 1 1,-1 0-1,0-1 0,0 1 1,1 0-1,-1-1 1,0 1-1,1 0 0,-1-1 1,0 1-1,1 0 0,-1 0 1,1-1-1,17-7 856,106-32 1970,-66 20-2644,0 2 0,1 3 0,0 3 0,1 2 0,117-3 0,-172 12-357,1 2-1,-1-1 1,0 0-1,1 1 1,-1 0-1,1 0 1,-1 1-1,0 0 1,0 0-1,9 4 1,-9-3-774,-1 0 1,0 1 0,0-1-1,0 1 1,-1 0 0,1-1-1,3 6 1,10 14-2306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5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319 260 832,'7'-2'98,"-1"-1"0,0 0 0,1 0 0,6-5 1,-8 5 222,-1 0 0,2 0 1,9-4-1,-12 6-102,1 0 0,-1 0-1,0-1 1,0 0 0,1 0-1,-1 0 1,0 0-1,-1 0 1,1 0 0,0-1-1,-1 1 1,1-1 0,1-3-1,-1 1 212,0-1-1,0 0 1,0 1-1,-1-1 0,0-1 1,-1 1-1,1 0 1,-1 0-1,0-1 1,-1 1-1,0 0 1,0-1-1,0 1 0,-2-12 1,1 13-257,0 1 1,0 0 0,0-1-1,-1 1 1,1 0 0,-1 0-1,0 0 1,0 0-1,-1 0 1,1 0 0,-1 0-1,0 1 1,0 0-1,0-1 1,0 1 0,0 0-1,-1 0 1,0 1-1,1-1 1,-1 1 0,-7-4-1,3 4-66,1 0 0,-1 1 0,1-1 0,-1 1 0,1 1 0,-1-1 0,0 1 0,0 1 0,1 0 0,-10 1 0,-3 3 86,0 0-1,-26 10 1,28-8-80,1 1 1,0 0 0,1 1-1,0 1 1,1 0 0,0 2-1,-16 14 1,25-21-48,0 1 1,1 0-1,0 0 1,0 1-1,0-1 0,1 1 1,0 0-1,0 0 1,0 1-1,1-1 0,0 1 1,1 0-1,0-1 0,0 1 1,1 0-1,0 0 1,0 1-1,1 13 0,1-16 3,1 1 0,0 0 0,0 0 0,0-1 0,1 1 0,0-1 0,1 0 0,-1 0 0,9 10 0,7 13 164,-2 5 6,0 0-1,-3 1 1,-1 0 0,-1 1-1,-2 1 1,-1 0 0,6 66-1,-15-66 98,-16-72-10922,6 11 7621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5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33 6464,'-19'0'2944,"19"-4"-2560,0 1 2176,10 6-1472,4-6 1888,4 3-1697,8-8 129,9 3-832,20-2-224,-2 7-224,10-5-32,-4 5-32,0 0-64,-10 5 32,-5-2-4703,-2 9 2559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6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78 4800,'0'-8'562,"-1"5"-278,1-1 1,0 0-1,0 1 0,0-1 0,1 0 0,-1 1 0,1-1 0,0 0 0,0 1 0,0-1 1,1 1-1,2-5 0,0-7 3566,-5 12-1961,-2 9-722,-5 24-50,-17 65 27,7-17-469,-12 70 597,25-110-936,2 1-1,3 58 1,15 76 881,-14-144-406,-16-26-630,-7 3-251,0 1-1,0 0 1,0 2 0,-24 14 0,20-10 5,7-3 183,-28 22 0,10-7-2,31-20 2,5-4-80,0 0-1,0-1 0,0 1 0,0 0 1,0-1-1,0 1 0,0-1 0,0 1 1,0-1-1,0 1 0,0-1 0,-1 0 1,1 1-1,-2-1 0,22-2 584,0-1 0,37-10-1,17-4-594,-64 15-16,175-22 94,-128 19-102,72 2 0,-81 4 119,-24-1-65,38 4 1,-59-4-66,0 1 0,-1-1 0,1 0-1,0 0 1,0 0 0,0 0 0,0 0 0,0-1-1,0 1 1,0 0 0,3-2 0,-4 1-191,0 1 0,0-1 0,0 0 0,0 0 0,0 1 0,-1-1 0,1 0 0,0 0 0,0 0 0,-1 0 0,1 0 0,0 0 0,-1 0 1,1 0-1,-1-1 0,1 1 0,-1 0 0,0 0 0,0 0 0,1 0 0,-1-1 0,0 0 0,1-66-13709,3 42 10160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7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21 176 7872,'-20'-32'4384,"20"32"-4280,0-1 1,0 1-1,0 0 1,0 0 0,0-1-1,0 1 1,0 0 0,0 0-1,0-1 1,0 1-1,0 0 1,0 0 0,0 0-1,0-1 1,0 1-1,1 0 1,-1 0 0,0-1-1,0 1 1,0 0 0,0 0-1,0 0 1,1-1-1,-1 1 1,0 0 0,0 0-1,0 0 1,1 0-1,-1 0 1,0-1 0,0 1-1,0 0 1,1 0-1,8-5 825,42-12 471,1 2-1,103-16 1,-109 23-1082,57-12-16,136-19-183,-231 38-377,1 0 0,0 1-1,-1 1 1,1 0 0,0 0-1,-1 0 1,16 6 0,-17-5-447,0 1 0,-1 0 0,1 0 1,-1 1-1,0 0 0,0 0 0,-1 0 1,1 1-1,7 9 0,23 29-2740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7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93 3072,'1'-1'128,"0"0"-1,-1 0 1,1 1 0,0-1 0,0 0 0,-1 0-1,1 0 1,0 0 0,-1 0 0,1 0 0,-1 0-1,1 0 1,-1 0 0,0 0 0,1-1 0,-1 1-1,0-1 1,3-22 3881,-3 21-3381,0 0 1,0 0-1,0 0 0,0-1 0,-1 1 1,0 0-1,1 0 0,-1 0 0,-2-5 1,2 7-514,0 0 0,0 0 0,0 0-1,0 0 1,0 0 0,0 0 0,0 0 0,0 1 0,0-1 0,-1 0 0,1 1 0,0-1 0,0 1 0,-1-1 0,1 1 0,0-1 0,0 1-1,-1 0 1,1 0 0,0 0 0,-1 0 0,1 0 0,-1 0 0,1 0 0,0 0 0,-1 0 0,1 1 0,-2 0 0,-12 2 158,0 1 0,0 1 0,0 0 1,1 2-1,0-1 0,-16 11 0,8-3 126,0 1 0,-36 35 0,51-44-276,-25 28 418,29-32-459,1 1 0,0 0-1,0 0 1,1 0 0,-1 0-1,0 0 1,1 0 0,0 0-1,0 1 1,-1 5 0,2-7-44,0-1-1,0 1 1,0-1 0,0 1 0,0-1 0,1 1 0,-1 0 0,1-1 0,-1 1 0,1-1 0,0 0 0,-1 1 0,1-1-1,0 1 1,0-1 0,0 0 0,0 0 0,0 0 0,0 0 0,1 1 0,-1-1 0,2 1 0,2 1 76,0 0 1,1 0 0,-1 0-1,11 3 1,2 0 12,0-2 0,0 0 0,0-1 1,1-1-1,-1 0 0,1-1 0,31-4 0,-22 0-593,35-9-1,26-14-3820,-71 19 471,17-11 1,19-10-1593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8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97 2496,'0'0'39,"0"0"-1,-1 0 1,1 0 0,0 0-1,0 0 1,-1-1 0,1 1 0,0 0-1,0 0 1,0 0 0,-1 0-1,1 0 1,0 0 0,0 0-1,-1-1 1,1 1 0,0 0 0,0 0-1,0 0 1,0 0 0,-1-1-1,1 1 1,0 0 0,0 0-1,0 0 1,0-1 0,0 1 0,0 0-1,-1 0 1,1-1 0,0 1-1,0 0 1,0 0 0,0-1-1,0 1 1,0 0 0,0 0 0,0-1-1,0 1-3,0 0 0,0 0 0,0 0 0,1 0 0,-1-1 0,0 1 0,0 0 0,0 0 0,0 0 0,0 0 0,0 0 0,0 0 0,0 0 0,0 0 0,0 0 0,0 0 0,0-1 0,0 1 0,0 0 0,-1 0 0,1 0 1,0 0-1,0 0 0,0 0 0,0 0 0,0 0 0,0 0 0,0 0 0,0 0 0,0 0 0,0-1 0,0 1 0,0 0 0,0 0 0,0 0 0,0 0 0,0 0 0,-1 0 0,1 0 0,0 0 0,0 0 0,0 0 0,0 0 0,0 0 0,0 0 0,0 0 0,0 0 0,0 0 0,0 0 0,-1 0 0,1 0 0,0 0 0,0 0 0,0 0 0,0 0 0,0 0 0,0 0 0,0 0 0,0 0 0,0 0 0,0 0 0,-1 0 0,1 0 0,0 0 0,0 1 0,0-1 0,0 0 0,0 0 0,-4 1 1354,-1-1 0,1 1 0,-1-1 0,1 0 0,-10-1 0,7 0-203,1 1-491,-1-1 0,1 0 1,-1 0-1,1-1 0,0 0 1,-1 0-1,-7-4 0,14 6-680,0-1-1,0 1 0,0 0 0,0 0 1,0 0-1,0 0 0,0 0 0,0 0 1,0 0-1,0 0 0,-1 0 1,1 0-1,0 0 0,0 0 0,0 0 1,0 0-1,0-1 0,0 1 0,0 0 1,0 0-1,0 0 0,1 0 0,-1 0 1,0 0-1,0 0 0,0 0 1,0 0-1,0 0 0,0 0 0,0 0 1,0 0-1,0 0 0,0-1 0,0 1 1,0 0-1,0 0 0,0 0 0,0 0 1,0 0-1,0 0 0,0 0 1,0 0-1,0 0 0,0 0 0,1 0 1,-1 0-1,0 0 0,0 0 0,0 0 1,0 0-1,0 0 0,0 0 1,0 0-1,0 0 0,0 0 0,0 0 1,0 0-1,0 0 0,0 0 0,1 0 1,-1 0-1,0 0 0,0 0 0,0 0 1,0 0-1,0 0 0,0 0 1,0 0-1,11-2 276,16 0-119,120 5 565,59-1-59,83-2-353,-132 1-189,-126-1 81,59-8 0,-88 8-193,0 0 0,-1-1 0,1 1 0,0-1 0,-1 1 0,1-1 1,-1 0-1,1 0 0,-1 1 0,1-1 0,-1 0 0,1-1 0,-1 1 1,0 0-1,0 0 0,0 0 0,1-1 0,-1 1 0,1-3 1,3-12-962,-6-3-3595,0 10 1727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54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10 962 3136,'-1'0'234,"1"1"0,-1 0 0,0 0 0,0-1 0,1 1 0,-1 0 0,0 0 0,1 0 0,-1 0 0,1 0 0,-1 0 0,1 0 0,0 0 0,-1 0 0,1 0 0,0 0 0,0 0 0,-1 0 0,1 0 0,0 0 0,0 0 0,0 0 0,0 0 0,1 0 0,-1 0 0,0 2 0,1 6 7330,0-17-5265,2 3-1934,0 0 1,0 0 0,7-7 0,11-17 357,18-41 34,-16 25-317,52-72 1,-42 79-272,1 1-1,2 3 1,2 0 0,0 2 0,75-46 0,-111 77-157,16-10 211,21-10 0,-34 19-162,0 0 0,0 0 0,0 1 0,0-1-1,0 1 1,0 0 0,0 1 0,0-1 0,10 1 0,-15 0-53,1 0 1,0 0 0,0 0 0,-1 0 0,1 1 0,-1-1 0,1 0-1,0 0 1,-1 1 0,1-1 0,0 0 0,-1 1 0,1-1 0,-1 0-1,1 1 1,-1-1 0,1 1 0,-1-1 0,1 1 0,-1-1 0,0 1-1,1-1 1,-1 2 0,4 15 141,-3-10-102,0 14-15,0 1-1,-1-1 0,-5 36 1,-19 61 189,0-41 104,-37 76-1,57-142-298,2-8-29,1 0 0,0 0 0,0 0 0,0 0 0,1 0 0,-1 1 0,1-1 0,-1 0 0,1 5 0,1-7 13,-1-1 0,0 1-1,0 0 1,0-1 0,0 1-1,1 0 1,-1 0-1,0-1 1,1 1 0,-1-1-1,0 1 1,1 0 0,-1-1-1,1 1 1,-1-1-1,1 1 1,-1-1 0,2 1-1,-1 0 9,0-1 0,0 1 0,0-1-1,0 0 1,1 1 0,-1-1 0,0 0-1,0 0 1,1 0 0,-1 0 0,0 0-1,0 0 1,0 0 0,2-1 0,6-1 32,-1 0 1,1-1 0,-1 0 0,0 0 0,0-1 0,-1 0 0,1 0 0,-1-1-1,0 0 1,0-1 0,0 1 0,5-8 0,6-6 13,-1 0 0,25-40 0,41-79-130,-27 40 50,-54 96 13,14-20 66,-16 21-67,0 1 1,0 0-1,1-1 1,-1 1 0,0 0-1,0 0 1,1-1-1,-1 1 1,0 0 0,0 0-1,1 0 1,-1 0-1,0-1 1,1 1-1,-1 0 1,0 0 0,1 0-1,-1 0 1,0 0-1,1 0 1,-1 0-1,0 0 1,1 0 0,-1 0-1,0 0 1,1 0-1,-1 0 1,0 0 0,1 0-1,-1 0 1,0 0-1,1 0 1,-1 0-1,0 1 1,1-1 0,-1 0-1,0 0 1,1 0-1,-1 1 1,0-1-1,0 0 1,1 0 0,-1 1-1,0-1 1,0 0-1,0 0 1,1 1-1,-1-1 1,0 0 0,0 1-1,0-1 1,0 0-1,0 1 1,0-1 0,1 0-1,-1 1 1,0-1-1,0 0 1,0 1-1,0-1 1,0 0 0,0 1-1,1 9-30,0-1 0,0 1-1,-1 0 1,0 0 0,-1 0 0,0-1-1,-3 15 1,1-5 27,-29 231 523,32-248-500,0 3 42,-1 1 0,1 0 0,0-1 0,1 10-1,0-14-46,-1 0 0,0 0 0,0 1 0,1-1 0,-1 0 0,1 0 0,-1 0 0,1 0 0,-1 0-1,1 0 1,0 0 0,-1 0 0,1 0 0,0 0 0,0 0 0,0-1 0,0 1 0,0 0-1,-1-1 1,1 1 0,1 0 0,-1-1 0,0 1 0,0-1 0,0 1 0,0-1 0,0 0 0,2 1-1,1-1 54,1-1 0,0 1-1,0-1 1,-1 1-1,1-2 1,0 1 0,-1 0-1,1-1 1,-1 0-1,0 0 1,0 0 0,5-3-1,4-2-13,2-1-33,0-1-1,0-1 1,0-1-1,-1 0 1,19-19-1,55-70 86,-64 70-66,116-156-394,-140 186 351,0 0 0,0-1 0,0 1 0,1-1 0,-1 1 0,0 0 0,0-1 0,0 1 0,1-1-1,-1 1 1,0 0 0,0-1 0,1 1 0,-1 0 0,0 0 0,1-1 0,-1 1 0,0 0 0,1 0 0,-1-1 0,0 1 0,1 0 0,-1 0 0,1 0 0,-1 0-1,0 0 1,1 0 0,-1-1 0,1 1 0,-1 0 0,1 0 0,0 2-9,-1-1-1,0 0 1,1 1 0,-1-1-1,0 0 1,0 1-1,0-1 1,1 0 0,-1 1-1,-1-1 1,1 3-1,-4 26-33,-1-1 0,-16 52 0,-3 14 123,21-80-11,1 0 1,1 0 0,0 0 0,2 21 0,-1-32-53,1 0 0,-1 0 0,1 0 0,0 0 0,0-1 0,1 1 0,-1 0 0,1 0 0,2 3 0,-3-5 2,0 0 0,1-1 0,-1 1 1,0-1-1,1 0 0,-1 1 0,1-1 0,-1 0 0,1 0 1,0 0-1,-1 0 0,1 0 0,0 0 0,0 0 0,0-1 0,-1 1 1,1-1-1,0 1 0,3-1 0,0 1 20,0-1 0,0 0 0,0-1 0,0 0 0,0 1 0,0-1 0,-1-1 0,1 1 0,0-1 0,-1 0 0,1 0 0,4-3 0,-2 1-3,0-2-1,0 1 1,0-1 0,-1 1-1,0-2 1,7-8-1,2-6-29,-1 0 0,-1-1-1,16-38 1,-26 52-10,-1 4-29,0 0 0,0-1 0,0 1 0,0 0 0,1 0 0,5-7 0,-8 11 34,0 0 0,1 0 0,-1 0 0,0 0 0,0 0 0,0 0 0,0 0 0,0 0 0,1 0 0,-1 0 0,0 1 0,0-1 0,0 0 0,0 0 0,0 0 0,1 0 0,-1 0 0,0 0 0,0 0 0,0 0 0,0 1 0,0-1 0,0 0-1,0 0 1,0 0 0,1 0 0,-1 0 0,0 1 0,0-1 0,0 0 0,0 0 0,0 0 0,0 0 0,0 0 0,0 1 0,0-1 0,0 0 0,0 0 0,0 1 0,1 6-23,-2 9 4,-4 24-1,3-31 46,0 1 0,1 0 0,0 0 0,1 0-1,0-1 1,0 1 0,1 0 0,3 14-1,-3-22-16,0-1-1,-1 1 0,1 0 0,0-1 0,0 1 1,-1-1-1,1 1 0,0-1 0,1 0 0,-1 1 0,0-1 1,0 0-1,1 0 0,-1 0 0,0 0 0,1 0 1,2 1-1,-1-1 4,0 1 1,0-2-1,0 1 1,0 0-1,1-1 1,-1 1-1,0-1 1,7 0-1,3-2 23,1 0 0,-1-1 0,21-7 0,-26 8-19,37-14-16,0-1 0,-1-2-1,-1-3 1,0-1 0,-2-2-1,-1-1 1,72-64 0,-92 72-94,43-29 0,-98 139-482,-44 34 717,44-73-112,31-47-21,0-1 0,1 1 0,0 0 0,-3 12 0,5-16-4,0 1 1,1 0-1,-1-1 0,1 1 1,0-1-1,0 1 0,0 0 1,0-1-1,0 1 1,1 0-1,-1-1 0,1 1 1,-1-1-1,3 5 0,-2-6 6,0 1 0,0-1 0,0 0 0,0 1 0,0-1 0,0 0 0,1 0 0,-1 0 0,0 0 0,1 0 0,-1 0 0,1 0 0,-1 0 0,1 0 0,0-1 0,-1 1 0,1-1 0,0 1 0,-1-1 0,1 0 0,0 0 0,1 1 0,4-1 60,-1 0 1,0 0 0,0-1-1,10-2 1,4-2-58,-1-1-1,1 0 1,-2-2 0,1-1 0,-1 0-1,18-13 1,1-2-51,54-50 0,-19 7-40,76-93 1,-103 108-33,-1-2 0,-3-2 1,41-74-1,-6-50 230,-53 121-27,-20 50-116,0 4-18,-1 0-1,0-1 1,0 1 0,-1 0-1,0-1 1,1-9 0,-2 15 30,0 0 1,1 0 0,-1 0-1,0-1 1,0 1-1,0 0 1,0 0 0,0 0-1,0 0 1,0 0 0,0 0-1,0-1 1,0 1-1,0 0 1,0 0 0,0 0-1,0 0 1,0 0-1,0 0 1,0-1 0,0 1-1,0 0 1,0 0 0,0 0-1,0 0 1,0 0-1,0 0 1,0-1 0,-1 1-1,1 0 1,0 0-1,0 0 1,0 0 0,0 0-1,0 0 1,0 0-1,0 0 1,0 0 0,0-1-1,-1 1 1,1 0 0,0 0-1,0 0 1,0 0-1,0 0 1,0 0 0,0 0-1,-1 0 1,1 0-1,0 0 1,0 0 0,0 0-1,0 0 1,0 0 0,0 0-1,-1 0 1,1 0-1,0 0 1,-8 9-331,-5 14 160,-39 117-76,-37 101 754,81-212-413,2 1-1,0 0 0,2 0 1,1 1-1,2-1 0,3 41 0,-1-61-78,0 8 111,1-1 0,8 32 0,-9-44-57,1-1-1,-1 0 1,1 0-1,0 0 1,0-1-1,0 1 1,0 0-1,1-1 1,-1 1-1,1-1 1,0 0-1,0 0 1,0 0-1,1 0 1,-1-1-1,1 1 1,4 2-1,-5-4-33,0 0 0,1 0 0,-1 0 0,1-1 0,-1 1 0,1-1 0,-1 1-1,1-1 1,0 0 0,-1-1 0,1 1 0,-1-1 0,1 1 0,-1-1 0,1 0 0,-1 0-1,0-1 1,1 1 0,-1-1 0,0 0 0,0 1 0,4-5 0,1 1-47,0-2 1,0 0-1,-1 0 1,0 0-1,0 0 1,9-15-1,-10 12 6,72-115-27,-59 87 34,-18 35-50,0 0 0,0-1 1,0 1-1,0 0 1,-1 0-1,1 0 0,-1-1 1,0 1-1,0-6 0,0 8 48,0 1 0,0 0 0,-1-1 0,1 1 0,0 0 0,0-1 0,0 1 0,0 0 0,-1-1 0,1 1 0,0 0 0,0 0 0,-1-1 0,1 1 0,0 0 0,0 0-1,-1-1 1,1 1 0,0 0 0,-1 0 0,1 0 0,0 0 0,-1-1 0,1 1 0,0 0 0,-1 0 0,1 0 0,-1 0 0,1 0 0,0 0 0,-1 0 0,1 0 0,0 0-1,-1 0 1,1 0 0,0 0 0,-1 0 0,1 1 0,-1-1 0,1 0 0,-1 0 0,-16 10-227,10-4 214,1 0 0,1 0 1,-1 0-1,1 1 0,0 0 0,-6 12 0,-22 52 175,23-48-74,-2 4 9,2-7 15,-13 39 0,22-53-50,-1 0 0,1-1 0,0 1 0,0 0-1,1-1 1,0 1 0,0 0 0,0 0 0,1-1 0,-1 1 0,1 0 0,3 6-1,-4-10-1,1-1-1,0 1 0,-1 0 0,1-1 0,0 1 0,0 0 0,0-1 0,1 0 1,-1 1-1,0-1 0,1 1 0,-1-1 0,0 0 0,1 0 0,0 0 0,-1 0 1,4 1-1,-2-1-8,0 0 0,0 0 0,1 0 0,-1 0 0,0-1 0,1 0 0,-1 0 0,1 0 1,3 0-1,6-2 20,0-1 0,0 0 0,23-9 0,-32 10-32,20-8-17,0-1-1,0-2 1,-1 0-1,-1-2 1,0 0 0,22-21-1,109-117-217,-140 140 193,-2 4-153,-14 20 35,1-5 142,-28 68-59,20-52 56,1 0-1,1 0 1,-7 32-1,14-51 14,1 0 1,-1 0-1,1 0 0,0 0 1,0 0-1,0 0 1,0 0-1,1 0 0,-1 0 1,1 0-1,0 0 0,0 0 1,2 5-1,-2-7 0,0 1 0,0-1 1,0 1-1,1-1 0,-1 0 1,0 1-1,1-1 0,-1 0 0,1 0 1,-1 0-1,1 0 0,0 0 0,-1 0 1,1-1-1,0 1 0,0-1 1,-1 1-1,1-1 0,0 1 0,0-1 1,0 0-1,-1 0 0,4 0 0,4 0 7,0-1-1,0 0 0,0-1 0,0 0 0,0 0 1,-1-1-1,1 0 0,-1 0 0,0-1 0,1 0 1,-2-1-1,1 1 0,0-2 0,8-7 0,-6 4-22,-1 0 1,0 0-1,-1-1 0,0 0 0,-1-1 0,0 0 0,0 0 0,-1 0 1,7-20-1,16-36 166,-8 22-85,0-16-325,-15 34 213,-6 14-134,0 2-292,2 19 50,0-4 437,-1-1 1,0 0-1,0 1 0,0 0 1,0-1-1,0 5 0,-3 23-93,-11 60 1,0-3 291,3 41-116,9-96-115,1-31 39,0 0 0,0 0 1,0 0-1,1 0 0,-1 1 0,1-1 0,0 0 0,-1 0 0,1 0 0,0 0 1,0-1-1,0 1 0,1 0 0,1 2 0,-2-3-18,0 0-1,1-1 1,-1 1 0,1 0-1,-1-1 1,1 1 0,-1-1-1,1 0 1,-1 1 0,1-1-1,-1 0 1,1 0 0,0 0-1,-1 0 1,1 0 0,-1 0-1,1-1 1,2 0 0,33-9-74,-30 8 43,24-9 32,0-1 0,-1-1 0,-1-2 0,0 0 0,-1-2 0,-1-2 0,-1 0 1,0-2-1,-1 0 0,-2-2 0,32-37 0,-42 43-43,11-12-16,-1-2 0,25-42 0,-41 61 18,5-12-100,-10 23 40,-2 5 58,0 12-19,-25 328 192,24-334-100,0 0-1,-1 0 1,0 0-1,0 0 1,-1-1-1,-5 11 1,6-16-69,1-1-1,-1 0 1,0 1 0,0-1 0,-1 0 0,1 0 0,0 0-1,-1-1 1,0 1 0,0 0 0,0-1 0,0 0-1,0 0 1,0 0 0,-1 0 0,1 0 0,-1-1-1,1 1 1,-6 0 0,-3 0-106,1 0 1,-1-1-1,1-1 0,-1 0 1,-16-2-1,1-2 95,-32-8 0,77 13 502,31-1 0,23-1-58,-33 5-210,72 16 0,-16-2-1911,-91-18 504,7 3-1236,-15 11-7665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9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94 3488,'-52'3'3428,"19"-2"5592,28-3-6519,7 0-1403,0 0 84,-3-1 532,47 3-311,34 3-843,23 0-171,163-31 413,-95 6-708,8-2 328,-152 19-518,14-3 256,-15 1-5056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9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25 5312,'3'-17'1949,"-2"10"748,-7 17 1227,-20 37-1545,-80 132 492,1-4-1195,74-118-1059,-26 70 0,-8 50 8,33-88-423,15-38 47,1 1-1,-9 60 1,24-106-471,-2 19 975,3-24-953,0 0 0,0 0 0,0 0-1,0 0 1,1 0 0,-1 0 0,0 0 0,0 0 0,1 0 0,-1 0 0,1-1 0,-1 1-1,1 0 1,-1 0 0,1 0 0,-1 0 0,1-1 0,0 1 0,-1 0 0,1-1-1,1 2 1,5 1-2360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497 67 3072,'0'-3'166,"-1"1"106,1 0 1,-1 0-1,1 0 1,-1 0-1,1-1 1,0 1-1,0 0 1,0 0-1,0 0 1,0 0-1,1 0 1,-1 0-1,1 0 1,-1 0-1,1-1 1,0 2-1,0-1 1,0 0-1,1-3 1,5-14 7341,-9 32-7095,-10 78 113,5-21-336,-33 211 1597,9 61-389,30-298-1255,2-31-36,-1 0-1,-1 1 1,0-1 0,-1 1 0,-4 15-1,5-28-189,1 0-1,-1 0 0,0 0 1,0 0-1,0 0 1,1-1-1,-1 1 0,0 0 1,0 0-1,0-1 0,0 1 1,0 0-1,0-1 1,-1 1-1,1-1 0,0 0 1,0 1-1,0-1 0,0 0 1,-1 0-1,1 1 1,0-1-1,0 0 0,0 0 1,-1 0-1,0-1 0,-42-4-83,29 2-2,2 3 70,0-1 1,0 2-1,1-1 0,-1 2 0,1 0 0,-20 5 0,-67 30-37,69-25-6,-44 13-1,67-22 155,7-1 198,14-2 258,108-19-180,138-41 0,-160 35-329,62-11 53,-156 35-29,0-1 0,-1 1 0,1-1 0,10-6 1,-1-4-946,-15 11 557,1 0 1,0 1 0,-1-1-1,1 0 1,-1 0 0,1-1-1,-1 1 1,0 0 0,1 0-1,-1 0 1,0 0 0,0 0-1,0-2 1,0-13-2401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43 4800,'-4'-4'688,"3"4"-569,1-1 0,-1 1 0,1-1-1,-1 1 1,0 0 0,1-1 0,-1 1 0,0 0-1,1-1 1,-1 1 0,0 0 0,0 0 0,1 0-1,-1-1 1,0 1 0,0 0 0,-1 0-1,103 0 7351,4-1-3851,216-13-1313,-264 8-2193,140-6 245,-150 14-3765,-29 1 1329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4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305 140 2816,'0'-13'917,"0"12"-904,0 1-1,0 0 1,0-1 0,0 1-1,0 0 1,0 0-1,0-1 1,1 1-1,-1 0 1,0 0 0,0-1-1,0 1 1,0 0-1,0 0 1,0 0-1,1-1 1,-1 1 0,0 0-1,0 0 1,0 0-1,1-1 1,-1 1-1,0 0 1,0 0-1,0 0 1,1 0 0,-1-1-1,24-24 1420,8-9 3936,-32 34-5328,0-1-1,0 1 1,0 0-1,0 0 1,1 0-1,-1 0 1,0-1 0,0 1-1,0 0 1,1 0-1,-1 0 1,0 0-1,0 0 1,1 0-1,-1-1 1,0 1 0,0 0-1,1 0 1,-1 0-1,0 0 1,0 0-1,1 0 1,-1 0 0,0 0-1,1 0 1,-1 0-1,0 0 1,0 0-1,1 1 1,-1-1 0,0 0-1,0 0 1,1 0-1,-1 0 1,0 0-1,0 0 1,1 1 0,-1 0 25,1-1 0,-1 1 0,0 0 0,1 0 0,-1 0 0,0 0 0,0 0 0,0-1 0,0 1 0,0 0 0,0 0 0,0 0 0,0 0 0,0 0 0,0 1 0,-2 11 247,-1 0 1,-1-1-1,0 1 0,-10 22 1,0-7 199,-18 27 1,-94 128 1417,99-146-1618,2 2 0,1 0 0,2 2 0,2 0 0,-16 47 0,14-29 867,80-153 1247,15-12-2291,-34 54-173,-3-2 0,48-97 1,-39 30 181,-32 79-194,3 1 0,29-55 0,-35 84-49,-10 12 98,0-1-1,0 1 0,1 0 1,-1 0-1,0 0 1,0 0-1,1 0 1,-1 0-1,0 0 0,0 0 1,1 0-1,-1 0 1,0 0-1,0 0 0,1 0 1,-1 0-1,0 0 1,0 0-1,0 0 0,1 0 1,-1 0-1,0 0 1,0 0-1,1 1 0,-1-1 1,0 0-1,0 0 1,0 0-1,1 0 0,-1 0 1,0 1-1,2 1-8,-1 1 0,0-1 1,1 1-1,-1 0 0,0-1 0,-1 1 0,2 5 0,17 92 226,6 106 0,-11-74 419,17 163 20,-27-252-436,-3-9-159,-2-28-1466,-2-19-1626,1 0-1102,-6-25 1,-1 9 779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4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53 5472,'-9'-2'783,"8"2"-608,0-1-1,-1 1 0,1 0 0,-1-1 0,1 1 0,0-1 0,0 0 0,-1 1 0,1-1 1,0 0-1,0 0 0,0 0 0,-2-2 0,14 1 6299,24-2-3432,202-16-1785,-203 17-2032,4-3-4589,2 1 1419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5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28 4320,'1'-14'2336,"-2"1"6909,-2 15-6163,-5 10-3575,3 0 732,0 1 1,1 0-1,0 0 1,1 1-1,0-1 0,0 24 1,1-22-49,-5 117 540,3-41-396,3-46-118,0-24 43,-2 21-1,3-21-7,1-6-29,-1-15-225,0 0-1,0 0 1,0 0 0,0 1-1,0-1 1,0 0 0,1 0-1,-1 0 1,0 0-1,0 0 1,0 1 0,0-1-1,0 0 1,0 0 0,0 0-1,0 0 1,0 1 0,0-1-1,0 0 1,0 0 0,0 0-1,0 0 1,-1 0 0,1 1-1,0-1 1,0 0-1,0 0 1,0 0 0,0 0-1,0 0 1,0 1 0,0-1-1,0 0 1,0 0 0,-1 0-1,1 0 1,0 0 0,0 0-1,0 0 1,0 0 0,0 1-1,-1-1 1,1 0 0,0 0-1,0 0 1,0 0-1,0 0 1,0 0 0,-1 0-1,1 0 1,0 0 0,0 0-1,0 0 1,0 0 0,-1 0-1,1 0 1,0 0 0,0 0-1,0 0 1,0 0 0,-1-1-1,-6-7-3499,6 3 1091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5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64 8128,'-4'-3'3905,"6"4"-3345,0-1 0,0 1 0,0-1-1,0 0 1,0 0 0,0 0 0,4 0-1,186-24 5117,-50 8-4578,149-6-346,-174 25-736,-117-3-40,0 0 0,1 0 1,-1 0-1,0 0 1,0 0-1,0 0 0,0 0 1,0 0-1,0 0 0,0 0 1,0 0-1,0 0 1,1-1-1,-1 1 0,0 0 1,0 0-1,0 0 1,0 0-1,0 0 0,0 0 1,0 0-1,0 0 0,1 0 1,-1 0-1,0 1 1,0-1-1,0 0 0,0 0 1,0 0-1,0 0 0,0 0 1,0 0-1,1 0 1,-1 0-1,0 0 0,0 0 1,0 0-1,0 0 1,0 0-1,0 0 0,0 0 1,0 1-1,0-1 0,0 0 1,0 0-1,0 0 1,0 0-1,0 0 0,0 0 1,0 0-1,0 0 1,0 1-1,0-1 0,0 0 1,0 0-1,0 0 0,0 0 1,0 0-1,0 0 1,0 0-1,0 0 0,0 1 1,0-1-1,0 0 1,0 0-1,0 0 0,-5 4-2586,-1 4-771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6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28 4480,'-14'5'11328,"27"-6"-8187,90-11 683,52 5-2896,-2 3-704,80-2-427,-207 5-1501,-1 0-1454,-8 2-2145,-3 1 1250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7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65 4992,'-1'-6'931,"0"0"1,0 0-1,1 0 1,0-1-1,0 1 1,0 0 0,1 0-1,1-6 1,1 9 744,-2 9-1174,0 12-275,-1 253 4398,0 36-5842,0-325-6106,0 13 4385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00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29 1056,'10'-10'1419,"8"17"7759,-18-7-9029,1-1 0,-1 1 0,0 0 0,0 0 0,0 0 0,1 0 0,-1 0 0,0 0-1,0-1 1,0 1 0,1 0 0,-1 0 0,0 0 0,0-1 0,0 1 0,0 0 0,0 0 0,0 0 0,1-1 0,-1 1 0,0 0 0,0 0 0,0-1 0,0 1 0,0 0 0,0 0 0,0 0-1,0-1 1,0 1 0,0 0 0,0 0 0,0-1 0,0 1 0,0 0 0,0 0 0,-1-1 0,1 1 0,0 0 0,0 0 0,0 0 0,0-1 0,0 1 0,-1-1-29,1 0 0,0 0 1,-1 1-1,1-1 0,0 0 1,-1 1-1,1-1 1,-1 0-1,1 0 0,-1 1 1,0-1-1,1 1 0,-1-1 1,1 1-1,-2-2 0,-1 1-17,0 0-1,0 0 0,0 1 0,-1-1 1,1 1-1,0-1 0,0 1 0,0 0 1,-1 0-1,1 1 0,0-1 0,0 1 1,-6 1-1,-2 1-5,1 1 0,-16 8 0,-4 5 27,1 0 1,1 2-1,1 1 0,0 2 0,2 0 1,0 1-1,2 2 0,0 0 0,-35 55 1,54-73-32,0 0 1,0 0-1,1 1 1,0-1-1,0 1 1,-3 11 0,6-16-58,-1-1 0,1 0 0,0 1 0,0-1 0,0 0 1,0 1-1,0-1 0,0 0 0,0 1 0,1-1 1,-1 0-1,1 1 0,0-1 0,0 0 0,-1 0 1,2 1-1,-1-1 0,0 0 0,0 0 0,1 0 0,-1-1 1,1 1-1,-1 0 0,1 0 0,0-1 0,2 3 1,0-2 20,-1 0 1,1-1-1,0 1 1,0 0 0,0-1-1,0 0 1,1 0 0,-1 0-1,5 0 1,39-1 464,-37-1-454,0 0-1,0-1 0,0 0 1,0 0-1,0-2 0,-1 1 0,1-1 1,-1-1-1,0 1 0,0-2 1,-1 0-1,18-13 0,-14 8-57,-2-1 0,1 0 0,-1-1 0,-1 0 0,0 0 0,-1-1 1,-1 0-1,9-19 0,17-59 160,-13 31-170,-14 33-546,-7 26 320,0 3 55,-2 15 176,-1 29 291,1 0 1,7 68 0,-4-104-223,0-1-1,1 1 1,0-1-1,0 0 0,6 14 1,-7-20-34,0 0-1,1 0 1,-1 0-1,0 0 1,1 0 0,-1 0-1,1 0 1,0 0 0,-1-1-1,1 1 1,3 1 0,-4-2-14,1 0 1,-1-1 0,1 1-1,-1-1 1,1 1 0,-1-1 0,1 0-1,-1 0 1,1 1 0,-1-1-1,1 0 1,-1 0 0,1-1 0,-1 1-1,1 0 1,-1 0 0,1-1-1,-1 1 1,3-2 0,10-5 53,-1 0 1,-1-2-1,1 1 0,-1-1 1,16-17-1,-3 5-34,41-40-67,-27 25-54,61-44 0,-99 79 64,1 0-23,0-1-1,0 1 1,0 0-1,0-1 1,1 1-1,-1 0 1,3 0-1,-4 1 28,-1 0 0,1 0 0,-1 0 1,1 0-1,0 0 0,-1 0 0,1 0 0,0 0 0,-1 0 0,1 1 0,-1-1 0,1 0 0,0 0 0,-1 1 0,1-1 1,-1 1-1,1-1 0,-1 0 0,1 1 0,-1-1 0,0 1 0,1-1 0,-1 1 0,1-1 0,-1 1 0,0-1 0,1 1 1,-1 0-1,0-1 0,1 2 0,3 10-4,0-1 0,-1 2 1,4 23-1,1 4 11,-5-28 46,0-1 0,1 1 0,0-1 0,1 0 0,0 0 0,0-1 0,1 1 0,1-1 0,0 0 0,0-1 0,1 1 0,0-2 0,1 1 0,0-1 0,18 13 0,-20-16 6,0-1 0,1 0-1,-1 0 1,1-1 0,0 0-1,0 0 1,0-1 0,0 1-1,0-2 1,0 0 0,14 1 0,-17-2-22,1 0 0,0-1 1,0 1-1,-1-1 1,1 0-1,-1-1 0,1 0 1,-1 0-1,0 0 1,1 0-1,-1-1 1,0 0-1,-1 0 0,1 0 1,0 0-1,-1-1 1,6-5-1,-5 2-9,0 0 1,0 1-1,0-2 0,-1 1 1,0 0-1,-1-1 0,1 0 1,2-10-1,-3 5-58,0 0-1,-1 0 1,0 0 0,0-20-1,-2 30-6,0-1-1,0 1 0,-1-1 0,1 1 1,-1 0-1,0 0 0,0-1 0,0 1 0,-3-5 1,4 8 32,0-1 1,0 1 0,-1-1-1,1 1 1,0-1 0,-1 1-1,1 0 1,0-1 0,-1 1-1,1 0 1,-1-1 0,1 1-1,-1 0 1,1 0 0,-1-1-1,1 1 1,-1 0-1,1 0 1,-1 0 0,1 0-1,-1 0 1,1 0 0,-1 0-1,1 0 1,-1 0 0,-1 0 2,1 0 0,0 1 0,0 0 1,0-1-1,-1 1 0,1 0 0,0 0 0,0-1 1,0 1-1,0 0 0,0 0 0,1 0 0,-1 0 1,-1 3-1,-4 4 39,0 1 0,1 0 0,0 1 0,1-1-1,0 1 1,1 0 0,-3 13 0,4-18-8,1 1 0,0 0 0,0 0 1,1 0-1,0 0 0,0 0 0,0 0 0,1 0 0,0 0 0,0 0 0,1 0 0,-1 0 0,1-1 0,3 7 0,0-4-13,0-1-1,0 1 0,1-1 1,0 0-1,1 0 0,0-1 1,0 1-1,0-2 0,0 1 1,1-1-1,0 0 0,0-1 1,1 0-1,-1 0 0,1 0 1,9 1-1,15 3-1200,1-1 1,-1-1-1,36 0 1,-43-4-670,15 1-1326,0-2-3295,-4-1 2248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7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24 134 6560,'-23'-4'6197,"29"1"-1664,50-8-337,29-12-2621,-4-2-1156,0 3 1,165-20-1,-236 40-450,0 1-1,0 1 1,0 0 0,-1 0-1,1 1 1,0 0-1,0 1 1,16 4 0,-25-5-169,0-1 0,0 0 0,0 1 1,0-1-1,0 1 0,0 0 0,0-1 0,0 1 1,0 0-1,0-1 0,0 1 0,-1 0 1,1 0-1,0 0 0,-1 0 0,1 0 0,0 0 1,-1 0-1,1 0 0,-1 0 0,0 0 1,1 0-1,-1 1 0,1 14-2531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21 6048,'-11'-3'823,"-13"1"1932,61-1 5503,7-1-5314,59-4-1559,-103 8-1379,7 0 29,0 0-1,0 0 0,9 3 1,-15-3-38,0 0 1,1 0-1,-1 1 0,0-1 1,0 0-1,0 1 1,0-1-1,0 1 1,1 0-1,-1-1 0,0 1 1,0 0-1,0 0 1,-1-1-1,1 1 1,0 0-1,0 0 0,0 0 1,-1 0-1,1 0 1,0 0-1,-1 0 1,1 0-1,-1 1 0,1-1 1,-1 1-1,1 5 17,-1 1 0,-1-1 0,0 0 0,0 0 0,0 0 1,-1 0-1,0 0 0,0-1 0,-4 9 0,1-2 11,-7 19-22,-1-1 0,-35 59 0,-50 48 788,95-135-575,0 1 0,0 1 0,1-1 0,-3 6 0,4-10-180,1 1 1,0-1 0,-1 1 0,1-1 0,0 1-1,0-1 1,0 1 0,-1 0 0,1-1-1,0 1 1,0-1 0,0 1 0,0 0 0,0-1-1,0 1 1,0 0 0,0-1 0,1 1 0,-1-1-1,0 1 1,0 0 0,0-1 0,1 1-1,-1-1 1,0 1 0,1-1 0,-1 1 0,0-1-1,1 1 1,-1-1 0,0 1 0,1-1 0,-1 0-1,1 1 1,-1-1 0,1 1 0,-1-1-1,1 0 1,0 0 0,-1 1 0,1-1 0,-1 0-1,2 0 1,5 2 99,0-1 0,0-1 0,0 0-1,0 0 1,0 0 0,1-1 0,6-1 0,1 0 20,240-18 228,-132 16-630,-71 4-4943,-33 0 2117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9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565 139 1664,'0'1'56,"1"-1"-1,0 1 1,-1-1 0,1 1-1,-1-1 1,1 0 0,0 1 0,-1-1-1,1 0 1,0 1 0,-1-1-1,1 0 1,0 0 0,0 0-1,-1 0 1,1 0 0,1 0 0,0 0 786,6-8 3409,-8 2-3641,0 1 1,-1-1 0,1 1-1,-1 0 1,0-1 0,-4-7-1,4 9-468,-1 0 0,0 1 0,0-1 0,0 1-1,0 0 1,-1-1 0,0 1 0,1 0 0,-1 1 0,0-1-1,0 0 1,-1 1 0,1 0 0,0-1 0,-8-2 0,-2-2-2,-2 1 0,1 1 0,-1 0 0,1 1 0,-1 0 0,-1 2 0,1-1 0,0 2 0,0 0 0,-1 1 0,-24 2 0,18 0-119,-1 1 0,0 1 1,1 0-1,0 2 0,0 1 1,-38 17-1,51-20 5,0 1-1,1 0 1,0 0-1,0 1 1,0 1-1,0-1 1,1 1-1,0 0 1,1 1-1,-1 0 1,2 0-1,-1 0 1,1 1 0,0-1-1,1 1 1,0 0-1,0 1 1,-3 13-1,4-11 75,1 1 0,0-1 0,1 1-1,0-1 1,1 1 0,1-1 0,0 1 0,0-1-1,6 22 1,-2-18-35,1-1 1,0 0-1,1 0 0,1-1 0,0 0 1,0 0-1,15 15 0,31 32 256,-32-38 53,29 38 1,-45-53-272,-1 0 0,0 0 0,-1 1 1,1 0-1,-2 0 0,1 0 0,-1 0 0,-1 0 0,3 13 0,-5-6-11,1 0-1,-2 0 1,0 1-1,-1-1 0,0-1 1,-2 1-1,0 0 0,0-1 1,-2 1-1,0-1 1,0-1-1,-1 1 0,-1-1 1,-12 16-1,18-27-442,0-1-1,0 1 0,0-1 1,-1 0-1,1 0 1,-1 0-1,1 0 1,-6 3-1,6-4-9,-12 12-1820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9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38 6880,'-7'-9'2229,"6"7"-1349,11-2 3317,36-5-1365,93-4 0,47 15-1952,-73-3-566,27 3-271,-123 1-267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1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6 5888,'-15'-4'1898,"15"3"-1876,0 1-1,-1 0 0,1 0 0,0 0 0,0 0 1,0 0-1,0 0 0,-1 0 0,1 0 0,0 0 0,0 0 1,0 0-1,0 0 0,-1 0 0,1 0 0,0 0 1,0 0-1,0 0 0,0 0 0,0 0 0,-1 0 0,1 0 1,0 0-1,0 0 0,0 1 0,0-1 0,0 0 1,-1 0-1,1 0 0,0 0 0,0 0 0,0 0 1,0 0-1,0 1 0,0-1 0,-5 4 553,1 0 0,1 1 1,-1 0-1,1-1 0,-1 1 0,1 0 1,1 1-1,-4 7 0,4-8-432,1 0 0,-1 1 0,1-1 0,0 0 0,1 0 0,0 0 0,-1 1 1,2-1-1,-1 0 0,0 1 0,1-1 0,0 0 0,0 0 0,1 0 0,4 10 0,-3-9 56,1 1 1,-1 0-1,2-1 0,-1 0 0,1 0 0,0-1 0,0 1 1,1-1-1,-1 0 0,12 7 0,-11-8-7,1 1 1,0-2-1,1 1 1,-1-1-1,1 0 0,-1-1 1,1 1-1,0-2 1,0 1-1,8 0 0,-10-2-54,0 0 0,0 0-1,-1 0 1,1-1-1,0 0 1,-1 0 0,1-1-1,-1 1 1,1-1 0,-1 0-1,0-1 1,0 1-1,1-1 1,6-6 0,-9 7-83,0-1 0,0 1-1,-1-1 1,1 1 0,-1-1 0,0 0 0,1 0 0,-1 0 0,-1 0 0,1 0 0,0-1 0,-1 1 0,0 0 0,0-1 0,0 1 0,0-1 0,0 1 0,-1-1 0,1 0 0,-1 1 0,0-1 0,0 1-1,-1-1 1,1 0 0,-3-6 0,2 6-74,0-1 0,-1 1 0,1 0 1,-1 0-1,0 0 0,-1 1 0,1-1 0,-1 1 0,1-1 0,-1 1 0,0 0 0,-1 0 0,1 0 0,0 0 0,-1 0 0,1 1 0,-1 0 0,0-1 0,0 1 0,0 1 1,0-1-1,-7-1 0,-7 0-137,0 0 0,-1 2 0,1 0 1,0 1-1,-24 3 0,-13 6-3254,41-4-418,8 2 1189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10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1 291 4576,'8'2'524,"-6"-2"-408,0 0 0,-1 1 0,1-1 0,0 1 0,-1-1 0,1 1 0,-1 0 0,1-1 0,-1 1 0,1 0 0,-1 0 0,2 1 0,6 5-22,2 1 1753,0 0 0,1 0 0,14 6 0,-25-14-1643,1 0 0,-1 1 0,1-1 0,0 0 0,-1 0 0,1 0 0,-1 0 0,1 0 0,0 0 0,-1 0 0,1-1 0,-1 1 0,1-1 0,0 1 0,-1-1 0,1 1 0,-1-1-1,0 0 1,1 0 0,-1 0 0,0 0 0,1 0 0,1-2 0,2-1 174,-1-1 0,0 0 0,1 0-1,2-7 1,53-96 1326,-8 13-1029,-49 91-657,4-8 52,1 0 0,0 0 0,20-21 0,-25 30-68,1 1 0,-1-1 0,1 0 0,-1 1 0,1 0 1,0 0-1,0 0 0,0 0 0,0 1 0,0-1 0,0 1 0,0 0 0,1 0 0,-1 1 0,0-1 0,1 1 1,6 0-1,4 3-18,0 0 0,0 0 0,-1 2 0,1 0 1,-1 0-1,26 15 0,18 7 143,16 0-141,-43-17-3375,-9-2 1170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11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4 3488,'-2'-1'669,"1"1"-291,1 0-1,-1-1 1,1 1 0,-1 0 0,1-1 0,-1 1-1,0 0 1,1 0 0,-1 0 0,0 0 0,1 0 0,-1 0-1,0 0 1,1 0 0,-1 0 0,1 0 0,-2 0-1,-2 0-497,-27 0 1474,0 1 0,-60 11 0,76-8-1248,0 0 0,0 1 1,0 1-1,0 0 0,1 1 0,0 0 1,-22 16-1,29-18-40,0 0 0,0 1 0,1 0 0,0 0 1,0 0-1,0 1 0,1 0 0,0 0 0,0 0 0,0 1 0,1-1 0,1 1 1,-1 0-1,1 1 0,0-1 0,1 0 0,0 1 0,1 0 0,-2 14 0,3-12 120,-1 0-1,2 1 0,0-1 1,2 13-1,-2-20-89,0 0-1,0 0 1,0 0 0,0 0 0,1-1-1,-1 1 1,1 0 0,0-1 0,0 1-1,1-1 1,-1 0 0,0 0 0,1 0-1,5 5 1,-7-8-49,0 1 0,1 0-1,-1-1 1,1 1 0,-1 0 0,1-1 0,-1 0-1,1 1 1,0-1 0,-1 0 0,1 0 0,-1 0-1,1 0 1,0 0 0,-1 0 0,1 0 0,-1-1-1,1 1 1,-1-1 0,1 1 0,-1-1 0,1 1-1,-1-1 1,1 0 0,1-1 0,2-1 20,-1 0 0,1-1 0,-1 0 0,0 1-1,0-1 1,4-6 0,37-60 326,-31 45-236,18-37-47,-11 19-258,-20 41 137,-1 1 0,1 0 0,0 0 0,-1 0 0,1 0 0,0 0 0,0 0 0,0 0 0,0 0 0,0 0 0,0 0 0,0 1 0,0-1 0,0 0 0,1 1 0,-1-1-1,0 1 1,0-1 0,1 1 0,-1-1 0,0 1 0,0 0 0,1 0 0,-1 0 0,0-1 0,1 1 0,-1 1 0,0-1 0,1 0 0,-1 0 0,0 0 0,1 1 0,1 0 0,4 2 17,0 0 0,0 0 0,0 1 0,11 8 0,-9-5 147,63 44 381,94 89-1,-164-138-542,0 0 0,0 0 1,0-1-1,0 1 0,1 0 0,-1-1 0,1 1 1,0-1-1,-1 0 0,1 0 0,0 0 1,-1 0-1,1-1 0,0 1 0,0-1 0,3 1 1,8-1-334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14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531 181 1984,'0'0'640,"1"-12"1077,2 8-192,-1 3-1132,-1 0-1,0 0 0,0 0 0,1 0 0,-1 0 1,0-1-1,0 1 0,-1 0 0,1-1 0,0 1 1,0-1-1,0-2 0,-1 4-339,0-1 0,0 1 0,0 0 0,0-1-1,0 1 1,0 0 0,-1 0 0,1-1 0,0 1 0,0 0 0,0 0 0,-1-1-1,1 1 1,0 0 0,0 0 0,-1-1 0,1 1 0,0 0 0,-1 0 0,1 0 0,0 0-1,0 0 1,-1 0 0,1-1 0,0 1 0,-1 0 0,1 0 0,0 0 0,-1 0-1,0 0 1,-11 0 441,-7 5 13,0 0 1,-33 13-1,16-5-199,36-13-305,-34 12 299,-48 24 0,73-32-232,0 1-1,1 1 0,-1 0 1,1 0-1,0 0 0,0 1 1,1 0-1,0 1 0,0 0 1,-8 12-1,14-17-8,-1 0 0,1 0 1,0 0-1,0 0 0,0 0 0,0 0 0,1 0 0,-1 0 1,1 0-1,0 0 0,-1 1 0,2-1 0,-1 0 0,0 0 1,1 0-1,-1 0 0,1 0 0,0 0 0,0 0 0,0 0 1,0 0-1,1 0 0,-1 0 0,1 0 0,0-1 0,0 1 1,0-1-1,0 1 0,0-1 0,0 0 0,1 0 0,-1 0 0,1 0 1,0 0-1,-1-1 0,1 1 0,0-1 0,0 1 0,0-1 1,0 0-1,0 0 0,0-1 0,0 1 0,0-1 0,0 1 1,5-1-1,3-1 106,-1 1 0,1-2 1,0 0-1,-1 0 0,0-1 0,1 0 1,-1-1-1,-1 0 0,11-5 0,-4 0 28,-1-1-1,0 0 1,0-1-1,18-18 1,-24 19-147,0 0-1,0 0 1,-1-1-1,0 0 1,-1-1-1,-1 0 1,0 0-1,0 0 1,-1 0-1,4-17 1,-2 10-298,-2 14-94,-4 14 58,-2 8 215,-1-1 0,0 1 0,-10 30 0,1-2 93,-4 29-71,-14 54 136,16-77 21,-4 0 0,-39 85 1,45-113-9,-2-1 1,-1 0 0,0-1-1,-2 0 1,0-1 0,-2-1 0,-31 28-1,40-40 20,0 0 1,-1-1-1,1 0 0,-2-1 0,1 0 0,0 0 1,-17 4-1,21-8-86,-1 1 1,1-1 0,-1 0 0,1 0-1,-1-1 1,1 0 0,-1 0 0,1 0-1,-1-1 1,1 0 0,0-1 0,-1 1-1,1-1 1,-7-3 0,10 4-32,-1-1 0,1 1 1,0-1-1,0 0 0,0 0 0,0 0 1,1-1-1,-1 1 0,0-1 0,1 1 1,0-1-1,0 0 0,0 0 0,0 0 1,0 0-1,0 0 0,1 0 0,-1-1 0,1 1 1,0-1-1,0 1 0,1-1 0,-1 1 1,0-1-1,1 1 0,0-1 0,0-5 1,1 6 0,-1 1 1,0-1-1,1 1 1,-1 0 0,1-1-1,0 1 1,0-1-1,0 1 1,0 0 0,0 0-1,0 0 1,1-1-1,-1 1 1,1 0 0,-1 1-1,1-1 1,0 0 0,0 0-1,0 1 1,0-1-1,2-1 1,26-11-30,1 1 0,0 2 0,46-11 0,-17 5 29,-30 9 39,-1-2-1,0-1 1,0-1 0,-1-1-1,38-26 1,-40 20 86,-1-1 1,0-1-1,29-34 0,33-38 21,109-90-1,-127 115-321,-40 38 120,-28 31-308,-2 5 169,-8 15 126,-2 8 78,9-21 3,0 1 0,1-1 0,0 0 0,1 1 0,0-1 0,0 0 0,0 1 0,1-1 0,3 12 0,-3-17 15,0 0 0,-1 1 0,2-1 1,-1 0-1,0 0 0,0 0 0,1 0 1,0 0-1,0-1 0,0 1 0,0 0 0,0-1 1,0 1-1,0-1 0,1 0 0,-1 0 1,1 0-1,0 0 0,0 0 0,0-1 1,-1 1-1,2-1 0,-1 0 0,0 0 0,0 0 1,5 1-1,1-1 90,-1-1 0,1 0 0,-1-1 0,1 0 1,-1 0-1,0-1 0,10-3 0,-5 1-33,-1-1 1,0 0-1,22-13 1,-24 11-79,0 0 1,-1-1 0,1 0 0,-2 0 0,12-15-1,31-50 128,-49 70-196,0 0-1,0 0 0,0 0 1,0 0-1,1 1 0,-1-1 1,1 1-1,0 0 0,5-4 1,-7 6 30,-1 0 1,0 0 0,1 1 0,-1-1 0,0 0 0,0 0 0,1 1 0,-1-1 0,0 0 0,0 0 0,1 1 0,-1-1 0,0 0 0,0 1 0,0-1 0,1 0 0,-1 1 0,0-1 0,0 0 0,0 1 0,0-1 0,0 1-1,0-1 1,0 0 0,0 1 0,0-1 0,0 1 0,-1 14-93,-1-1 1,-3 19-1,-3 11 303,7-34-100,1 0-1,0 0 0,0 0 1,1-1-1,0 1 0,1 0 1,0-1-1,6 16 1,-8-25-66,0 1 1,0 0 0,1 0 0,-1-1 0,0 1 0,1 0-1,-1-1 1,0 1 0,1 0 0,-1-1 0,1 1 0,-1 0-1,1-1 1,-1 1 0,1-1 0,0 1 0,-1-1 0,1 0-1,0 1 1,-1-1 0,1 1 0,0-1 0,-1 0 0,1 0-1,0 1 1,0-1 0,-1 0 0,1 0 0,0 0 0,0 0 0,0 0-1,-1 0 1,1 0 0,0 0 0,0 0 0,-1 0 0,1 0-1,0-1 1,0 1 0,-1 0 0,2-1 0,2-2 40,0 1 0,0-1 0,-1 0 1,1 0-1,4-5 0,47-49 212,83-95 47,-102 111-536,5-9-559,-37 52 473,2 8 199,6 19 151,-7-18-69,-1-4 52,-1 0-1,1 0 1,0 0 0,1-1-1,-1 1 1,1-1-1,1 0 1,-1-1-1,1 0 1,0 1 0,0-2-1,1 1 1,-1-1-1,1 0 1,0 0 0,0-1-1,0 0 1,1 0-1,-1 0 1,1-1-1,0-1 1,-1 1 0,1-1-1,0 0 1,0-1-1,0 0 1,0 0 0,8-2-1,-11 1-11,0 0 0,-1 0-1,1-1 1,-1 0 0,1 0-1,-1 0 1,0 0 0,0-1 0,0 1-1,0-1 1,6-6 0,-5 4-4,0-1 0,0 0 1,-1 0-1,0-1 1,0 1-1,6-13 0,-4 2-21,0 0-1,-1-1 1,0 1 0,-2-1-1,2-25 1,-4 39-10,-1 0-16,1 0-1,-1 0 1,1 0 0,-1 0-1,-1 0 1,1 0 0,0 0-1,-1 0 1,0 0 0,0 1-1,-1-5 1,1 8 27,1 0 0,0 0 0,0-1 0,0 1 0,0 0 0,-1 0 1,1 0-1,0 0 0,0 0 0,0 0 0,-1 0 0,1 0 0,0 0 0,0 0 0,0 0 0,-1 0 0,1 0 0,0 0 0,0 0 0,0 0 0,-1 0 0,1 0 0,0 0 0,0 0 0,0 0 1,0 0-1,-1 0 0,1 0 0,0 0 0,0 0 0,0 1 0,-1-1 0,1 0 0,0 0 0,0 0 0,0 1 0,-6 4-90,5-4 69,-10 13-101,0 1 0,1 1 0,0 0-1,-11 27 1,18-36 88,-2 2 35,1 1 0,0 0 1,1 0-1,0 0 0,-3 20 1,5-27 32,1 1 1,0-1-1,0 0 1,0 1-1,0-1 1,0 0-1,1 1 1,0-1-1,0 0 1,-1 0 0,2 0-1,-1 1 1,0-1-1,1 0 1,-1 0-1,1-1 1,0 1-1,0 0 1,0-1 0,0 1-1,1-1 1,4 4-1,-3-3-3,0-1 0,0 0 0,1 0-1,-1-1 1,1 1 0,-1-1 0,1 0-1,0 0 1,-1-1 0,1 0 0,0 1-1,0-1 1,-1-1 0,1 1 0,7-2-1,4-1 65,-1-1-1,1 0 0,19-9 1,103-36 76,-67 25-209,-68 23 31,48-14-233,-47 14 222,-1 0 1,1 1-1,-1-1 0,1 1 1,-1 0-1,1 0 0,0 0 1,-1 0-1,1 1 0,-1 0 1,7 1-1,-9-1 21,1 0-1,-1-1 1,0 1 0,0 0-1,0 0 1,0-1 0,0 1-1,0 0 1,0 0 0,0 0-1,0 0 1,0 1 0,-1-1-1,1 0 1,0 0 0,-1 0-1,1 1 1,-1-1-1,1 0 1,-1 1 0,0-1-1,1 0 1,-1 1 0,0-1-1,0 0 1,0 1 0,0-1-1,0 0 1,0 1 0,-1-1-1,1 0 1,0 1 0,-1-1-1,1 0 1,-2 2-1,0 2 3,0 0-1,0 0 0,-1 0 0,0-1 0,0 1 0,0-1 0,-6 6 0,-39 36 762,44-41-53,8-6-401,10-6-140,22-16 67,97-59-153,-132 82-69,28-15-182,-27 14 146,0 1-1,0-1 0,0 0 1,0 0-1,1 1 0,-1-1 1,0 1-1,0 0 0,1 0 1,-1 0-1,3 0 0,-3 0 27,-1 1 0,0 0 0,0-1 0,0 1 0,0 0 0,0-1 0,0 1 0,0 0 0,-1 0 0,1 0 0,0 0 0,0 0 0,-1 0 0,1 0 0,0 0 0,0 2 0,8 21 4,-6-16-5,1 2 79,0 1 0,0-1 0,1 0 0,1 0-1,-1 0 1,11 11 0,-13-18-206,0 0 0,0 0 1,0 0-1,1 0 0,0 0 0,-1 0 0,1-1 1,0 0-1,0 0 0,0 0 0,1 0 0,-1-1 1,0 0-1,1 0 0,-1 0 0,0 0 0,1 0 1,6-1-1,-15-23-18313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14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96 7648,'-85'-51'3456,"58"43"-3008,17 4-384,5 4-128,2-8 384,3 0-160,8-4-2176,11 7 1088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52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56 5568,'-20'-30'4897,"11"12"-517,9 18-4311,0 0 1,0 0-1,0 0 1,0 0-1,-1 0 1,1-1-1,0 1 1,0 0-1,0 0 1,0 0-1,0-1 1,0 1-1,0 0 1,0 0-1,0 0 1,0-1-1,0 1 1,0 0-1,0 0 1,0 0-1,0-1 1,0 1-1,0 0 1,0 0-1,0 0 1,0 0-1,0-1 1,0 1-1,0 0 1,0 0-1,1 0 1,-1-1-1,0 1 1,0 0-1,0 0 1,0 0-1,0 0 1,1 0-1,-1 0 1,0-1-1,0 1 1,0 0-1,0 0 1,1 0-1,-1 0 1,0 0-1,-1 4 3039,7 14-2045,-4-16-1003,0 0-1,1 0 1,-1 0-1,0 0 1,0 0-1,-1 0 1,1 1 0,0-1-1,1 4 1,11 25 373,-14-30-422,3 6 111,-1 1 1,0 0 0,0 0-1,-1 0 1,0 0-1,0 14 1,-1-5 90,-2-1 1,-3 22 0,1-21-154,-1 1 0,0-1 1,-1 0-1,-1 0 0,-1-1 1,0 0-1,-1-1 0,0 1 1,-2-2-1,0 1 0,0-1 1,-1-1-1,-1 0 0,0-1 1,-29 20-1,33-26-185,0-1 0,1 0 1,-1-1-1,-1 0 0,1-1 0,-13 3 0,17-4-227,0-2 0,0 1 0,0-1 0,0 1 0,0-1 0,0-1 0,0 1 0,0-1 0,0 0 0,0 0 0,0 0 0,0-1-1,-7-3 1,-16-11-1968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3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0 912 3136,'7'2'4146,"11"-1"-2314,-3-4-1440,1-1 0,0-1-1,-1 0 1,0 0-1,0-2 1,-1 0 0,0 0-1,0-2 1,0 1-1,-1-2 1,-1 0 0,0 0-1,17-20 1,-9 6-158,28-48 0,13-33 160,-55 93-339,168-283 900,-135 229-731,41-98 0,-68 137-230,-11 25-4,1 0-24,-1-1 0,0 1 0,0 0 1,-1-1-1,1 1 0,0 0 0,-1-1 1,1-3-1,-2 3-145,-3 6 68,-4 11-1,5-8 66,-29 42-175,21-32 200,0 0 1,1 1-1,-9 19 0,2 8 25,2 2-1,2 0 1,2 0 0,2 1 0,2 0 0,-1 60 0,7-81 138,4 46 0,-2-64-54,0-1-1,0 1 1,1-1-1,0 0 1,1 1 0,-1-1-1,1 0 1,1-1-1,-1 1 1,10 11-1,-12-16-49,1 0 0,-1 0 0,1-1 0,0 1 0,0-1 0,0 1 0,0-1 0,0 0 0,0 0 0,1 0 0,-1 0 0,0 0 0,0 0 0,1-1 0,-1 1 0,1-1 0,-1 1 0,0-1 0,1 0 0,-1 0-1,1 0 1,2-1 0,2 0 70,1-1 0,-1 0 0,0 0 0,0-1 0,12-5-1,-6 1-29,-1-1 0,1 0 0,-1 0 0,-1-1-1,0-1 1,16-17 0,51-72 29,-32 36-71,-39 53-36,-6 8-25,0 0 0,0 0 1,0 1-1,0-1 0,0 1 0,0-1 1,1 1-1,-1-1 0,1 1 1,-1 0-1,1-1 0,-1 1 0,2-1 1,0 7-184,-2 6 165,0 0 0,-1 0 0,0 0 1,-1 0-1,0 0 0,-3 13 0,0 8 119,3-7-40,0-1 0,2 1 1,1 0-1,9 42 0,-10-63 7,-1-1 0,1 0 0,1 1 0,-1-1 0,0 0 1,1 0-1,0 0 0,0 0 0,0 0 0,0 0 0,0-1 0,0 1 0,5 3 0,-6-5-15,1 0 0,-1 1 0,1-2 0,0 1 0,-1 0 0,1 0 0,0 0 0,0-1 0,-1 1 0,1-1 0,0 1 1,0-1-1,0 0 0,0 0 0,-1 0 0,1 0 0,0 0 0,0 0 0,0-1 0,0 1 0,0 0 0,-1-1 0,1 0 0,0 1 0,0-1 0,1-1 0,4-2 21,0-1 0,-1 0-1,0-1 1,0 1 0,0-1 0,0 0 0,8-14 0,30-51 166,-42 67-213,72-140-87,-68 130 79,-6 14 3,0 0-1,0 0 0,0 0 0,1 0 0,-1 0 1,0 0-1,0 0 0,0 0 0,0 0 0,0 0 1,0 0-1,0 0 0,0 0 0,0 0 0,0 0 1,0 0-1,0 0 0,0 0 0,0 0 0,0 0 1,0 0-1,0 0 0,0 0 0,0 0 1,0 0-1,0 0 0,1 0 0,-1 0 0,0 0 1,0 0-1,0 0 0,0 0 0,0 0 0,0 0 1,0 0-1,0 0 0,0 0 0,0 0 0,0 0 1,0 0-1,0 0 0,0 0 0,0 0 0,0 0 1,0 0-1,0 0 0,0 0 0,0 0 0,0 0 1,0 0-1,0 0 0,0 0 0,0 0 0,0 0 1,0 0-1,0-1 0,0 1 0,2 8-108,-2 11 10,0-19 99,-1 37-150,0-14 79,1 0-1,3 24 0,-2-41 105,0 0-1,0 0 0,1 0 1,-1 0-1,1 0 1,1-1-1,-1 1 0,1-1 1,0 0-1,0 1 1,0-1-1,8 8 0,-8-11 4,0 1 0,-1-1 0,1 0 0,0-1 0,0 1 0,0 0 0,0-1 0,0 0 0,0 1 0,1-1 0,4 0 0,-1 1 23,0-2 1,1 1-1,-1-1 0,15-1 1,-6-1 18,0-1-1,0-1 1,-1-1-1,19-6 1,-4-3-67,-1 0 1,0-2-1,-1-2 1,-1 0-1,0-1 0,26-27 1,-42 36-64,-4 5 65,-1-1 0,0 0 0,0 0 0,-1 0 0,6-8 0,-11 14-12,0 0-1,0 0 1,0 0-1,0 0 1,0 0 0,0 0-1,0 0 1,0 0-1,0 1 1,0-1 0,0 0-1,0 0 1,0 0-1,0 0 1,0 0 0,0 0-1,0 0 1,0 0-1,0 0 1,0 1-1,0-1 1,1 0 0,-1 0-1,0 0 1,0 0-1,0 0 1,0 0 0,0 0-1,0 0 1,0 0-1,0 0 1,0 0 0,0 0-1,1 0 1,-1 0-1,0 0 1,0 0 0,0 0-1,0 0 1,0 0-1,0 0 1,0 0 0,0 0-1,1 0 1,-1 0-1,0 0 1,0 0 0,0 0-1,0 0 1,0 0-1,0 0 1,0 0-1,0 0 1,0 0 0,1 0-1,-1 0 1,0 0-1,0 0 1,0 0 0,0-1-1,0 1 1,0 0-1,0 0 1,0 0 0,1 10-215,-13 67 124,4-15 10,6-52 73,0 1 1,1 0 0,0 1-1,0-1 1,1 0 0,1 0-1,2 16 1,-2-24 32,0-1 1,1 1-1,-1 0 0,1 0 0,-1-1 1,1 1-1,0-1 0,0 0 0,0 1 1,4 2-1,-5-4 13,0 0 1,0 0 0,0 0-1,0 0 1,0-1-1,0 1 1,0 0-1,0-1 1,1 1 0,-1-1-1,0 1 1,0-1-1,0 0 1,1 1 0,-1-1-1,0 0 1,1 0-1,-1 0 1,0 0-1,0 0 1,1 0 0,-1 0-1,0-1 1,1 1-1,-1 0 1,0-1-1,2 0 1,1-1 0,-1-1 1,0 0-1,0 1 1,0-1-1,0 0 1,-1 0-1,1-1 1,-1 1-1,1-1 1,2-6-1,-2 2-18,0 0-1,0 0 1,-1 0-1,3-16 1,-3 3-3,-1 1 1,-1-1-1,-4-32 1,3 39 69,0 3-102,-1 1-1,-2-15 1,-7 11-380,7 10 1,5 12 263,1-6 145,-1 0-1,0 0 0,1 0 1,0 1-1,-1-1 0,1-1 1,0 1-1,0 0 0,0 0 1,0-1-1,0 1 0,1-1 1,-1 0-1,0 0 0,1 0 1,-1 0-1,1 0 0,-1 0 1,1 0-1,-1-1 0,1 1 1,0-1-1,3 0 0,8 1 20,0-2-1,0 1 1,16-4-1,-18 3 22,26-4-75,-1-2 0,0-2-1,0-1 1,-1-1 0,64-31 0,-97 40-139,-2 2 17,-1 0 1,1 0-1,0-1 0,-1 1 0,1 0 1,-1-1-1,1 1 0,-1 0 1,1-1-1,-1 1 0,1-1 1,-1 1-1,1-1 0,-1 1 1,1-1-1,-1 1 0,0-1 0,1 0 1,-1 0-1,4-4-1291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03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138 805 4736,'0'-4'640,"1"0"0,0 0 0,-1 0 0,2 0 0,-1 0 0,3-6 0,-2 6 238,-1 0 0,1 1 1,-1-1-1,0 0 0,1-8 1,-2 10-678,0 0 0,0 1 0,0-1 1,-1 0-1,1 1 0,0-1 1,-1 0-1,0 1 0,1-1 0,-1 1 1,0-1-1,1 1 0,-1-1 1,0 1-1,0 0 0,0-1 1,-1 1-1,1 0 0,-2-1 0,2 0-88,0 1 0,-1 0 0,1 0 0,0 0 0,-1 0 0,0 0 0,1 0 0,-1 0 0,1 1 0,-1-1 0,0 0 0,0 1 0,1-1-1,-1 1 1,0 0 0,0 0 0,0 0 0,1 0 0,-3 0 0,1 1-33,1-1 0,-1 1 0,1 0 0,0 0 0,-1 0 0,1 0 0,0 0 0,0 1 0,0-1 0,0 1 0,0 0 0,-2 2 0,-3 3 14,1 0 0,1 1 0,0-1 0,0 2 0,0-1 1,-5 13-1,4-5 28,0 0 0,1 1 0,0-1 0,2 1 0,0 0 1,-1 26-1,3-36-54,1-1 1,1 1-1,-1-1 1,1 1-1,0-1 1,1 0-1,-1 0 1,1 1-1,1-1 1,-1 0-1,1-1 1,0 1 0,0 0-1,1-1 1,-1 0-1,1 0 1,1 0-1,-1 0 1,1 0-1,-1-1 1,7 4-1,-6-4-18,1-1 0,0 0-1,-1 0 1,1-1-1,1 0 1,-1 0 0,0 0-1,0-1 1,1 1 0,10-1-1,4 0 68,40-6 1,-58 5-115,21-3-24,0-1 0,0-1-1,0-2 1,0 0 0,-1-1-1,-1-1 1,1-1 0,-2-2-1,1 0 1,-2-1 0,1-1-1,-2-1 1,0 0 0,21-24-1,4-12-172,61-91-1,-80 106 131,20-31-157,58-116-1,-29 13 265,-60 128 80,-1 1-1,9-58 1,-21 95-146,0 0-1,-1 0 1,1 0 0,-1 0 0,0 1-1,0-1 1,0 0 0,-1 0 0,1 0 0,-1 0-1,0 1 1,0-1 0,-2-4 0,2 7 7,1 1 0,0-1 0,-1 0 0,1 1 0,-1-1 0,1 1 0,-1-1 0,0 0 0,1 1 0,-1-1 0,1 1 0,-1 0 0,0-1 0,1 1 0,-1-1 0,0 1 0,0 0 1,1 0-1,-1-1 0,0 1 0,0 0 0,0 0 0,1 0 0,-1 0 0,0 0 0,0 0 0,0 0 0,1 0 0,-1 0 0,0 0 0,0 1 0,1-1 0,-1 0 0,0 0 0,0 1 1,1-1-1,-1 0 0,0 1 0,1-1 0,-2 1 0,-2 2-44,-1 1 0,1-1 0,0 1 0,0-1 0,-7 9 0,-7 14 92,0 0 0,2 1-1,-24 52 1,-26 96 284,50-117-76,2-1 0,3 2 0,2-1 0,3 1 0,2 1 0,5 61 0,-1-121-239,0 17 114,2 1 0,0-1 0,6 26-1,-7-39-77,0 0-1,0-1 0,0 1 0,1-1 0,-1 1 0,1-1 0,0 1 0,0-1 0,0 0 0,1 0 0,-1 0 1,1 0-1,-1 0 0,1-1 0,0 1 0,0-1 0,0 0 0,1 0 0,-1 0 0,0 0 0,1 0 0,6 2 1,-2-3 1,0 0 1,0 0-1,0-1 1,0 0 0,0 0-1,11-2 1,47-12-27,-33 4-64,-1-2-1,0-1 0,0-1 1,-1-1-1,-1-2 1,30-22-1,-46 29-200,-16 11 48,-21 17 103,5 1 97,2 2 0,0 0-1,-16 27 1,29-44 28,1 1-1,0-1 1,0 1 0,0-1 0,0 1 0,1 0-1,0 0 1,0-1 0,0 1 0,0 5 0,1-7 0,0-1 1,0 0-1,0 0 1,1 0 0,-1 0-1,1 0 1,-1 0-1,1 1 1,0-1 0,0 0-1,-1 0 1,1-1-1,1 1 1,-1 0-1,0 0 1,0 0 0,1-1-1,-1 1 1,1-1-1,-1 1 1,1-1-1,0 0 1,0 1 0,-1-1-1,3 1 1,1 0 30,0 0 1,-1 0 0,1 0-1,0-1 1,0 0 0,0 0-1,0 0 1,0-1-1,1 0 1,-1 0 0,0 0-1,0 0 1,0-1-1,0 0 1,0 0 0,0 0-1,0-1 1,5-1 0,-4 0-66,-1 0 0,1 0 0,-1 0 0,0-1 0,0 1 0,0-1 0,-1 0 1,1-1-1,-1 1 0,0-1 0,0 0 0,-1 0 0,1 0 0,2-7 0,-1 2-27,-2 1-1,1-1 0,-1 0 0,-1 0 0,0 0 0,-1-1 0,1 1 0,-2 0 0,0-1 0,0 1 0,-1 0 0,-3-20 0,4 28 14,-1 1 1,1 0 0,0-1-1,-1 1 1,1 0 0,-1-1-1,1 1 1,-1 0 0,0-1-1,1 1 1,-1 0 0,0 0-1,0 0 1,0 0 0,0 0-1,0 0 1,-1-1 0,1 2 12,0-1 1,0 1-1,0 0 1,0 0-1,1-1 1,-1 1-1,0 0 0,0 0 1,0 0-1,0 0 1,0 0-1,0 0 1,0 0-1,0 1 1,1-1-1,-1 0 1,0 0-1,0 1 1,0-1-1,0 1 1,-3 1 9,1 0 0,0 0 0,0 0 0,0 1 0,0-1 0,1 1 0,-1 0 0,1 0 0,0 0 0,-1 0 0,-1 5 0,2-5 53,0 1 0,0 0 1,1 0-1,-1 0 0,1 0 0,0-1 1,0 2-1,1-1 0,-1 0 1,1 0-1,0 0 0,0 0 0,0 0 1,1 0-1,-1 0 0,1 0 0,0 0 1,0 0-1,0 0 0,1 0 1,-1 0-1,1-1 0,0 1 0,0 0 1,0-1-1,1 0 0,-1 1 0,1-1 1,0 0-1,0 0 0,0-1 1,0 1-1,0-1 0,1 1 0,-1-1 1,1 0-1,0 0 0,-1-1 0,1 1 1,0-1-1,0 0 0,0 0 1,8 1-1,-9-2 2,1 0 0,0 0 0,0 0 1,0-1-1,-1 0 0,1 1 0,0-1 0,-1-1 1,1 1-1,-1-1 0,1 1 0,3-3 1,0-1 3,1 0 1,-1-1 0,0 0 0,8-8 0,13-17 20,31-47-1,1-3-141,-17 32 10,3 1 1,75-61 0,-116 104-36,8-7-12,-12 12 80,-1 0 0,0-1 0,1 1-1,-1 0 1,1-1 0,-1 1 0,0 0 0,1 0-1,-1 0 1,1-1 0,-1 1 0,1 0 0,-1 0-1,1 0 1,-1 0 0,1 0 0,-1 0 0,1 0-1,-1 0 1,1 0 0,0 0 0,-1 0 14,0 0 1,1 0-1,-1 1 0,0-1 1,0 0-1,0 0 0,0 0 1,0 0-1,1 1 1,-1-1-1,0 0 0,0 0 1,0 1-1,0-1 0,0 0 1,0 0-1,0 1 1,0-1-1,0 0 0,0 0 1,0 0-1,0 1 0,0-1 1,0 0-1,0 0 1,0 1-1,0-1 0,0 1 1,-7 25 8,0 0 0,-16 36 0,-29 50 305,44-94-279,-7 12 120,-2-1 1,-1 0-1,-1-1 0,-38 42 0,56-68-135,-1 0 0,1-1 0,-1 0 0,0 1 0,1-1-1,-1 0 1,0 0 0,-4 2 0,6-3-2,-1 1 1,0-1-1,0 0 0,0 0 1,0 0-1,0 0 0,1 0 1,-1 0-1,0 0 0,0 0 1,0 0-1,0 0 1,0 0-1,0 0 0,1-1 1,-3 0-1,1 0 11,0-1-1,0 0 1,0 1 0,1-1 0,-1 0-1,0 0 1,1-1 0,-1 1-1,1 0 1,0 0 0,0-1 0,0 1-1,0 0 1,0-1 0,-1-3-1,-3-19-39,1 0-1,1 0 0,0-43 1,7 19-276,3 59 262,-1 0 0,1-1 0,1 0 0,0 0 0,0-1 0,11 8 0,-6-5 70,1 0 0,0-2-1,1 1 1,0-2-1,1 0 1,0-1-1,0 0 1,0-1-1,23 4 1,-28-7-8,0-1 1,0-1 0,1 0-1,-1 0 1,0-1-1,1-1 1,-1 0-1,0 0 1,1-1-1,-1 0 1,0-1-1,0-1 1,-1 0-1,1 0 1,10-6-1,-13 4-15,0 0-1,0 0 0,0 0 0,-1-1 0,0 0 0,-1-1 1,1 0-1,-2 0 0,1 0 0,5-11 0,3-9-76,19-53 0,-31 75 52,12-40-131,-13 42 56,-1 0 1,1 0-1,-1 0 1,0 0-1,0 0 0,0-1 1,0 1-1,-1 0 1,-1-4-1,2 8 84,0-1 0,0 1 0,0 0 0,0 0 0,0 0 0,0 0 0,0 0 0,0 0 0,0 0 0,0-1 0,0 1-1,-1 0 1,1 0 0,0 0 0,0 0 0,0 0 0,0 0 0,0 0 0,0 0 0,0 0 0,0 0 0,-1 0 0,1-1 0,0 1 0,0 0 0,0 0 0,0 0 0,0 0 0,0 0 0,-1 0-1,1 0 1,0 0 0,0 0 0,0 0 0,0 0 0,0 0 0,0 0 0,-1 1 0,1-1 0,0 0 0,0 0 0,0 0 0,0 0 0,0 0 0,0 0 0,-8 6 38,-6 10 49,11-11-55,0 1 0,0-1 0,1 1 0,-1-1 0,1 1 0,1 0 1,-1-1-1,1 1 0,0 0 0,0 11 0,1-2 53,0 0 0,1 1-1,3 16 1,-2-20-40,1 0 0,0 0-1,1 0 1,0-1 0,1 1-1,0-1 1,10 16 0,-12-23-97,0 1 0,1-1 0,-1 1 0,1-1 0,0 0 0,1 0 0,-1-1 0,1 1 0,0-1 1,-1 0-1,1 0 0,0 0 0,1-1 0,-1 0 0,0 0 0,1 0 0,-1-1 0,8 1 0,-1-1-738,0 0 0,0-1 0,1-1 0,13-2 0,23-7-4582,-7-3 1773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5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1176 3904,'-11'6'1253,"11"-5"-1199,0-1-1,0 1 1,0-1 0,0 1-1,0 0 1,0-1-1,0 1 1,0 0 0,0-1-1,0 1 1,0 0 0,0-1-1,0 1 1,1-1-1,-1 1 1,0 0 0,0-1-1,1 2 1,1 13 7526,6-19-5640,-6 1-1727,1 1 0,0-1 0,-1 0 1,1-1-1,-1 1 0,0 0 1,0-1-1,0 1 0,0-1 0,-1 1 1,2-8-1,2 0 6,22-52 113,3 2 0,3 2-1,3 1 1,58-75 0,-60 92-235,2-3 129,40-63 0,0-36 334,-64 117-324,-2-1 0,0-1 0,9-45 0,-18 51 105,-1 22-340,0 0 1,0 0-1,0-1 1,0 1-1,0 0 1,0 0-1,0 0 1,0 0-1,0 0 1,0 0-1,0 0 1,0 0-1,0 0 1,0 0 0,0 0-1,0-1 1,0 1-1,0 0 1,0 0-1,0 0 1,0 0-1,0 0 1,0 0-1,0 0 1,0 0-1,0 0 1,0 0 0,0 0-1,0 0 1,0 0-1,0 0 1,-1-1-1,1 1 1,0 0-1,0 0 1,0 0-1,0 0 1,0 0-1,0 0 1,0 0-1,0 0 1,0 0 0,0 0-1,0 0 1,-1 0-1,1 0 1,0 0-1,0 0 1,0 0-1,0 0 1,0 0-1,0 0 1,0 0-1,0 0 1,-7 10-75,-14 33-40,-72 152 8,76-155 190,2 2 0,-18 79 0,27-89 5,1 1 0,2 0 0,1 0 0,2 0 0,1 1 0,6 34 0,-6-59-25,1 0 0,0 0 0,1 0 0,0-1 0,1 1 0,5 9 0,-8-15-17,1 0-1,0 0 1,0 0-1,0-1 1,1 1 0,-1-1-1,0 1 1,1-1-1,0 0 1,-1 0 0,1 0-1,0 0 1,0 0 0,0-1-1,1 1 1,-1-1-1,0 0 1,6 1 0,-5-2-23,-1 0 0,0 0 0,0 0 0,0 0 1,0-1-1,0 1 0,0-1 0,0 0 0,0 0 1,0 0-1,0-1 0,0 1 0,0-1 1,-1 1-1,1-1 0,0 0 0,-1 0 0,0 0 1,3-3-1,-1 2-1,10-10 90,0-1 1,-1 0-1,23-32 1,25-52 181,-52 82-272,23-40 47,-3-3 0,31-87 1,22-114-46,-67 216-38,76-212-258,-89 251 203,0 0-1,0 0 1,-1 0 0,0 0 0,0 0 0,1-5 0,-2 10 64,0 0 0,0 0 0,-1 0 0,1 0 1,0 0-1,0 0 0,0 1 0,0-1 0,0 0 0,0 0 0,0 0 0,0 0 0,0 0 0,0 0 0,0 0 0,0 0 0,-1 0 0,1 0 0,0 0 1,0 0-1,0 0 0,0 0 0,0 0 0,0 0 0,0 0 0,0 0 0,0 0 0,0 0 0,-1 0 0,1 0 0,0 0 0,0 0 0,0 0 0,0 0 1,0 0-1,0 0 0,0 0 0,0 0 0,0 0 0,0 0 0,0-1 0,0 1 0,-1 0 0,1 0 0,0 0 0,0 0 0,0 0 0,0 0 0,0 0 1,0 0-1,0 0 0,0 0 0,0 0 0,0-1 0,-7 12-86,1 3 112,-1 1 0,-3 14 0,-87 331 144,87-318-153,5-18-13,-65 224 649,49-183 225,21-65-862,0 0 0,0 0 0,-1 0 0,1 0 0,0 0 1,0 0-1,0 0 0,0 0 0,0 0 0,0 0 0,0 0 1,0-1-1,0 1 0,0 0 0,0 0 0,0 0 1,0 0-1,0 0 0,0 0 0,0 0 0,0 0 0,0 0 1,-1 0-1,1 0 0,0 0 0,0 1 0,0-1 0,0 0 1,0 0-1,0 0 0,0 0 0,0 0 0,0 0 1,0 0-1,0-12 27,1-5-104,-23 86-464,-25 170 645,40-222 377,7-17-489,0 0 0,0 0-1,0 0 1,0 0 0,0 0 0,0 0 0,0 0 0,0 0 0,0 1 0,0-1 0,0 0 0,0 0 0,0 0-1,0 0 1,0 0 0,0 0 0,0 0 0,0 0 0,0 0 0,0 0 0,0 0 0,0 0 0,0 0 0,0 0-1,0 0 1,0 0 0,-1 0 0,1 0 0,0 0 0,0 0 0,0 0 0,0 0 0,0 0 0,0 0 0,0 0-1,0 0 1,0 0 0,0 0 0,0 0 0,0 0 0,0 0 0,0 0 0,0 0 0,0 0 0,0 0-1,0 0 1,-1 0 0,1 0 0,0 0 0,0 0 0,0 0 0,0 0 0,0 0 0,0 0 0,0 0 0,0 0-1,0-1 1,0 1 0,0 0 0,0 0 0,0 0 0,0 0 0,0 0 0,0 0 0,0 0 0,0 0 0,0 0 0,1-11 223,10-48-156,21-66 0,-24 101-64,1 0 0,1 0 0,1 2 0,1-1 0,26-36 0,-35 55-18,-1 2-12,-1 0 1,1 0 0,-1 0-1,1 0 1,0 0-1,-1 1 1,4-3 0,-5 4 17,1 0 0,-1 0-1,1 0 1,-1-1 0,1 1 0,-1 0 0,1 0 0,0 0 0,-1 0 0,1 0 0,-1 0 0,1 0-1,-1 0 1,1 0 0,-1 1 0,1-1 0,-1 0 0,1 0 0,0 0 0,-1 1 0,0-1 0,1 0-1,-1 1 1,1-1 0,-1 0 0,1 1 0,-1-1 0,0 0 0,1 1 0,-1-1 0,0 1 0,1-1-1,-1 1 1,0-1 0,1 1 0,-1-1 0,0 1 0,0 0 0,6 12-17,0 1 0,-1 0 0,-1 0 0,4 20 0,4 12-8,-8-33 76,0 1 0,1-1 0,1-1 0,0 1 0,1-1-1,1 0 1,-1-1 0,12 13 0,-15-19-20,1 0 0,0-1 0,0 1 0,1-1 0,-1 0 0,1-1-1,0 1 1,0-1 0,0 0 0,1 0 0,-1-1 0,1 0 0,-1 0 0,1 0 0,-1-1 0,1 0 0,0-1 0,12 1 0,-10-2 24,0 0 1,0 0 0,0-1-1,0 0 1,0-1 0,-1 0-1,1 0 1,-1-1 0,0 0-1,0 0 1,9-7 0,-7 3-18,0 0-1,0-1 1,0-1 0,-1 1 0,-1-1 0,0-1 0,8-12-1,-8 10 3,43-73 91,-44 72-106,0-1-1,-1 1 1,-1-2 0,5-17 0,-9 29-71,-1 0 0,1-1 0,-1 1 0,0-1 1,0 1-1,0-1 0,-1 1 0,1 0 0,-1-1 0,0 1 0,0 0 0,-1 0 0,-2-7 0,3 10 37,0 1-1,1-1 1,-1 1-1,0-1 1,1 1-1,-1 0 1,0-1-1,0 1 1,0 0-1,1 0 1,-1-1-1,0 1 1,0 0-1,0 0 1,0 0-1,0 0 1,1 0-1,-1 0 1,0 0-1,0 1 1,0-1-1,0 0 1,1 0-1,-1 0 1,0 1-1,0-1 1,0 1-1,1-1 1,-1 0-1,-1 2 1,-22 14-33,19-11 45,0 1-1,1-1 1,-1 1-1,1 0 0,0 0 1,0 0-1,1 0 1,0 1-1,0 0 0,0-1 1,1 1-1,-2 9 0,1-1 0,0 0 0,2 0 0,-1 1 0,2 25-1,2-19 42,0 1 0,9 35-1,-8-49 33,-1 0-1,2 0 1,-1-1-1,1 1 1,0-1-1,1 0 1,0 0 0,0 0-1,8 8 1,-13-15-59,1 0 1,0 0 0,0-1-1,0 1 1,0 0-1,0 0 1,0-1-1,0 1 1,0 0 0,0-1-1,0 1 1,0-1-1,0 0 1,1 1-1,-1-1 1,0 0 0,0 0-1,0 1 1,0-1-1,1 0 1,-1 0-1,0-1 1,0 1 0,0 0-1,1 0 1,-1 0-1,0-1 1,0 1-1,0-1 1,0 1 0,0-1-1,0 1 1,2-2-1,1-1 32,0 0-1,-1 0 0,1-1 0,-1 1 0,0-1 1,0 0-1,3-4 0,13-25 53,22-52-1,-12 23-46,-21 45-80,16-29-83,-22 43 74,-1 0 0,1 0 1,0 1-1,1-1 0,-1 1 0,0-1 1,1 1-1,-1 0 0,1 0 1,0 0-1,0 0 0,3-1 1,-5 2 34,0 1 0,-1 0 1,1 0-1,0 0 0,-1 0 1,1 0-1,0 0 0,-1 0 0,1 1 1,0-1-1,-1 0 0,1 0 1,0 0-1,-1 1 0,1-1 0,0 0 1,-1 1-1,1-1 0,-1 0 1,1 1-1,-1-1 0,1 1 1,-1-1-1,1 1 0,-1-1 0,1 1 1,-1-1-1,0 1 0,1-1 1,-1 1-1,1 1 0,10 24 90,-8-18-105,5 12 32,2 0-1,0 0 1,1-1-1,1-1 1,0 0-1,20 21 0,-27-34 15,0-1 0,0 0 0,0 0 0,1 0 0,-1-1-1,1 0 1,0 0 0,0 0 0,0-1 0,0 0 0,0 0-1,1 0 1,-1-1 0,1 0 0,-1 0 0,1-1 0,-1 0-1,1 0 1,-1 0 0,1-1 0,-1 0 0,1 0 0,-1-1-1,0 0 1,1 0 0,-1 0 0,0-1 0,0 0 0,-1 0-1,1 0 1,9-8 0,-1-2 39,0-1 0,0 0 1,14-21-1,31-52-17,-48 68-54,0 0-1,11-27 0,-18 35-30,-1 1 0,0 0 1,0-1-1,-1 0 0,-1 1 1,2-17-1,-3 26 25,0 0-1,0 0 0,0 1 1,0-1-1,0 0 1,0 0-1,0 0 1,0 1-1,-1-1 1,1 0-1,0 0 0,0 1 1,-1-1-1,1 0 1,0 0-1,-1 1 1,1-1-1,0 0 1,-1 1-1,1-1 0,-1 1 1,0-1-1,1 0 1,-1 1-1,1-1 1,-1 1-1,0 0 1,1-1-1,-1 1 0,0-1 1,0 1-1,1 0 1,-1 0-1,0-1 1,0 1-1,1 0 1,-1 0-1,0 0 0,0 0 1,0 0-1,1 0 1,-1 0-1,0 0 1,0 0-1,-1 0 1,-1 1-26,1 0 1,-1 0 0,0 0 0,0 0 0,0 0-1,0 1 1,1-1 0,-1 1 0,1 0 0,-5 4-1,4-4 49,0 1 0,1 0 0,-1 0 0,1 0 0,0 1 0,0-1 0,0 0 0,0 1 0,1-1 0,0 1 0,-1 0-1,1 0 1,0-1 0,1 1 0,-1 0 0,1 0 0,-1 7 0,2-4 30,0 0 0,1 0 0,-1 0 0,1 0 0,1 0 0,-1-1 0,1 1 0,7 12 0,0-4 64,-1 1-1,21 23 1,-24-33-75,0 0 1,-1-1-1,2 1 0,-1-1 0,1 0 1,0-1-1,0 1 0,10 3 0,-15-7-54,0 0-1,0-1 0,0 1 0,-1-1 0,1 0 0,0 1 1,0-1-1,0 0 0,0 0 0,0 0 0,-1-1 1,1 1-1,0 0 0,0-1 0,0 1 0,2-2 0,-1 1-297,0-1 0,0 0 0,0 1 0,0-2 0,0 1 0,0 0-1,-1 0 1,4-4 0,1-4-1894,0 1 1,0-1-1,-1-1 0,7-15 1,1-7-4814,-1 1 2293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54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63 7040,'-9'0'3200,"23"9"-2752,-6-6 2464,10 2-1664,32-5 1407,8 3-1535,45-11 32,5 0-704,22-7-320,-4-2-128,19-3-1920,-16 5 1056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5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25 527 3136,'-24'-5'12824,"30"5"-11686,1 0-398,0 0-1,0 0 1,0-1 0,0 0-1,7-2 1,-11 2-605,1-1 0,-1 1 0,0-1 0,0 0 0,0 0 0,0 0 0,0 0-1,0 0 1,0-1 0,0 1 0,-1-1 0,4-4 0,4-8 108,0-1 0,-1 0 0,12-27 0,18-59 98,-21 54-219,-6 14-55,5-7 189,-2-1 1,14-70 0,-28 97-215,-1 15-43,0 0 0,0 0 1,0 0-1,0 0 0,0 0 1,0-1-1,0 1 0,0 0 1,0 0-1,0 0 0,0 0 1,0 0-1,0 0 0,0 0 1,-1 0-1,1 0 0,0 0 1,0 0-1,0 0 0,0 0 1,0 0-1,0 0 0,0 0 1,0 0-1,0 0 0,0 0 1,-1 0-1,1 0 0,0 0 1,0 0-1,0 0 1,0 0-1,0 0 0,0 0 1,0 0-1,0 0 0,0 0 1,0 0-1,0 0 0,0 0 1,-1 0-1,1 0 0,0 0 1,0 1-1,0-1 0,0 0 1,0 0-1,0 0 0,0 0 1,0 0-1,0 0 0,0 0 1,0 0-1,0 0 0,0 0 1,0 0-1,0 0 0,0 1 1,0-1-1,0 0 0,0 0 1,0 0-1,-9 17-74,5-4 63,1 0 0,1 1-1,0-1 1,1 1 0,0-1 0,1 19-1,0-23 14,1 23 156,6 52 0,-5-72-69,0 1-1,2-1 1,-1 1 0,1-1-1,1 0 1,12 22 0,-15-31-59,0 0 0,0 0 0,0-1 0,0 1-1,0-1 1,0 1 0,1-1 0,-1 0 0,1 0 0,0 0 0,-1 0 0,1-1 0,0 1 0,0-1 0,0 1 0,0-1 0,0 0-1,1 0 1,-1-1 0,0 1 0,0 0 0,1-1 0,-1 0 0,0 0 0,7-1 0,-3-1 31,1 0 0,-1 0-1,0-1 1,0 0 0,0-1 0,0 1 0,0-2 0,-1 1-1,0 0 1,0-1 0,7-7 0,8-9 130,27-37 0,-35 42-136,147-176 10,-154 185-84,0 0 1,1 1 0,-1 0-1,1 0 1,0 1 0,1 0-1,14-8 1,-21 13 15,-1 0 0,0 0 0,1 0-1,-1 0 1,1 0 0,-1 0 0,1 0 0,-1 0 0,1 0-1,-1 0 1,1 0 0,-1 0 0,0 0 0,1 1 0,-1-1-1,1 0 1,-1 0 0,0 1 0,1-1 0,-1 0 0,1 0-1,-1 1 1,0-1 0,1 0 0,-1 1 0,0-1 0,0 0-1,1 1 1,-1-1 0,0 1 0,0-1 0,1 1-1,-1-1 1,0 0 0,0 1 0,0-1 0,0 1 0,0-1-1,0 1 1,5 25-58,14 177 47,-17-151 97,-2-1-1,-7 55 0,6-98-57,-8 46 165,8-49-157,-1 0 1,1 0 0,-1 0-1,0-1 1,0 1 0,-1-1-1,1 1 1,-5 4 0,6-7-15,-1-1 0,1 1 0,-1-1 0,1 0 1,-1 0-1,0 1 0,1-1 0,-1-1 0,0 1 0,0 0 1,0 0-1,0-1 0,1 1 0,-1-1 0,-4 1 1,1 0 4,0-1 1,1-1 0,-1 1 0,1-1 0,-1 1-1,-7-3 1,-1-2 3,1 1 0,0-2 0,0 0 0,-12-8 0,13 7-13,1-1 0,0-1 0,0 1 0,0-2 0,1 1 0,1-2 0,0 1 1,0-1-1,1 0 0,0 0 0,1-1 0,0 0 0,-4-14 0,8 22-37,1-1 0,0 0 0,0 1 0,1-1 0,-1 0 0,1 1 1,0-1-1,0 0 0,1 0 0,-1 1 0,3-10 0,-2 11 6,0 0 0,1 0 0,-1 1 0,1-1 0,-1 0 0,1 1 0,0-1 0,0 1 0,0 0 0,0-1 0,1 1 0,-1 0 1,0 0-1,1 1 0,0-1 0,-1 0 0,1 1 0,5-2 0,2-1 14,1 1 0,0 0 0,1 1 0,-1 0 1,0 1-1,1 0 0,-1 0 0,0 2 0,1-1 0,-1 1 1,0 1-1,1 0 0,-1 1 0,0 0 0,19 9 0,9 6-90,0 2 0,67 48-1,-45-28-274,-53-35 62,13 8-1908,4-4-3756,-15-6 4213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56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53 8384,'-68'-45'3808,"41"42"-3328,17-2-800,10 10 64,5-2-1088,14 2 512,2 7 480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58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66 504 2080,'-31'27'1301,"29"-25"-882,-1 1 1,1-1-1,0 0 0,1 1 0,-1-1 0,0 1 0,1-1 0,-1 1 1,-1 5-1,2-6 166,0 1 0,0 0 0,-1-1 0,-7 8 7103,10-29-5770,0 5-1581,1 1 0,0-1 0,0 1 0,2 0 0,5-18 0,2 3 84,19-36 0,-21 48-278,2-1-1,-1 2 0,2 0 1,19-20-1,56-44 202,-37 41-24,78-48 0,-119 81-248,-1 0 0,0 1 0,1 0 0,0 0 0,0 1 0,0 0 0,13-2 0,-21 5-60,0 0 1,-1 0-1,1 0 0,0 0 0,-1 0 0,1 0 0,0 0 1,-1 0-1,1 0 0,0 0 0,-1 0 0,1 0 0,0 1 0,-1-1 1,1 0-1,-1 1 0,1-1 0,0 0 0,-1 1 0,1-1 1,-1 1-1,1-1 0,0 2 0,0-1 7,-1 0-1,1 1 1,0-1-1,-1 0 1,1 1-1,-1-1 1,0 1-1,1-1 1,-1 1-1,0 2 1,0 4 55,0 0 0,-1 0 0,-2 11 0,3-17-55,-26 120 912,-5 35-507,31-146-290,0-10-129,0-1 1,0 0 0,0 0-1,0 0 1,0 0-1,1 0 1,-1 0 0,0 0-1,0 0 1,0 0-1,0 0 1,0 0 0,1 0-1,-1 0 1,0 0-1,0 0 1,0 0 0,0 0-1,0 0 1,0 0-1,1 0 1,-1 0 0,0 0-1,0 0 1,0 0-1,0-1 1,0 1 0,0 0-1,0 0 1,1 0-1,-1 0 1,0 0 0,0 0-1,0 0 1,0 0-1,0-1 1,0 1 0,0 0-1,0 0 1,15-21 402,-10 13-369,21-32-50,1 2 0,3 0 1,1 2-1,1 2 0,63-51 1,-94 83-3,1 1-1,0 0 1,0-1 0,0 1 0,0 0 0,0 0-1,0 0 1,1 0 0,-1 1 0,0-1 0,0 1-1,3-1 1,-5 1 9,1 0-1,-1 0 1,1 0-1,-1 0 0,1 0 1,-1 0-1,1 0 1,-1 1-1,1-1 1,-1 0-1,0 0 1,1 0-1,-1 1 1,1-1-1,-1 0 1,0 1-1,1-1 1,-1 0-1,0 1 1,1-1-1,-1 0 1,0 1-1,1 0 1,-1 0 3,1 0 0,-1 0 1,0 0-1,1 1 1,-1-1-1,0 0 0,0 0 1,0 1-1,0-1 1,0 0-1,0 0 0,-1 3 1,-15 65 184,11-55-131,1 2 0,1-1 0,0 0 0,1 1 0,1-1 0,0 22-1,1-35-44,0-1-1,0 1 0,1-1 0,-1 1 0,0-1 0,0 1 1,1-1-1,-1 1 0,1-1 0,-1 1 0,1-1 0,0 0 1,-1 1-1,1-1 0,0 0 0,0 0 0,0 1 0,0-1 0,0 0 1,0 0-1,1 0 0,-1 0 0,0 0 0,0-1 0,1 1 1,-1 0-1,0 0 0,1-1 0,-1 1 0,1-1 0,-1 0 1,1 1-1,-1-1 0,1 0 0,-1 0 0,1 0 0,1 0 0,10-2 29,-1-1-1,1-1 1,-1 0-1,0-1 0,-1 0 1,13-7-1,-7 3 16,119-67 15,-25 13 108,-95 54-163,-12 7-46,0-1 1,1 1-1,-1 0 0,1 0 1,6-2-1,-11 4 29,1 0 0,-1 0 0,1 0 0,0 0-1,-1 0 1,1 0 0,-1 0 0,1 0 0,-1 0 0,1 0 0,-1 0 0,1 0 0,-1 0 0,1 1 0,0-1 0,-1 0 0,0 0-1,1 1 1,-1-1 0,1 0 0,-1 1 0,1-1 0,-1 0 0,1 1 0,-1-1 0,0 1 0,1-1 0,-1 0 0,0 1 0,1-1-1,-1 1 1,0-1 0,1 2 0,2 19-94,-3-12 60,4 19-4,8 42 153,-10-63-71,0 0 0,1 0-1,-1 0 1,1-1 0,0 1 0,1-1 0,6 9 0,-10-14-29,1 0 0,0 0 0,0 0 0,-1 0 0,1 0 0,0 0 0,0 0 0,0 0 0,1 0 0,-1-1 0,0 1 0,0 0 0,0-1 0,0 1 0,1-1 0,-1 0 0,2 1 0,-2-1 2,0 0 0,-1 0 1,1 0-1,0 0 0,0-1 0,0 1 1,-1 0-1,1 0 0,0-1 1,-1 1-1,1-1 0,0 1 1,-1-1-1,1 1 0,0-1 0,-1 1 1,1-1-1,-1 1 0,1-1 1,-1 0-1,1 0 0,1-3 32,0 0-1,0 0 0,-1 0 0,1 0 0,-1 0 1,0 0-1,0 0 0,-1 0 0,1 0 1,-1-6-1,0 1-55,0 0 0,0-1 0,-1 1 0,-1 0 0,1-1 0,-1 1 0,-1 0-1,0 0 1,0 0 0,-1 1 0,0-1 0,0 1 0,-1 0 0,0 0 0,-1 0 0,0 1 0,-11-12 0,14 16-51,0 0 38,0 0 0,0 0 0,0 0 0,-1 1 0,1-1-1,-1 1 1,0 0 0,0 0 0,-6-3 0,24 9-60,106-1 593,-30-9-286,100-18 1,-50-3-4078,-69 12-1729,0 0-3443,-26 6 4511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02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17 491 3072,'-16'23'16569,"19"-29"-17165,7-27 2644,-1 0-1163,57-124 1273,14-36-1196,-74 171-793,-4 12-186,1 1 0,0 0 0,8-16 0,-9 25 24,0 5 111,-2 7 51,0 15 45,3 74 387,-2-88-573,1 0-1,1 0 1,0 0 0,0-1-1,10 21 1,-9-22-10,1-1-1,0 0 1,1-1 0,0 1 0,0-1 0,1 0-1,0-1 1,1 0 0,0 0 0,0 0-1,13 8 1,-10-10 42,0-1 1,1 0-1,-1-1 0,1 0 0,0-1 1,1 0-1,-1-1 0,0 0 0,1-1 1,-1 0-1,1-1 0,-1-1 0,1 0 0,12-3 1,3-1 15,-1-2 0,0-1 0,0-1 0,-1-1 0,32-18 0,-39 17-19,0 0-1,-1-2 1,0 0-1,-2-1 1,1 0-1,-2-2 1,0 0-1,-1 0 1,15-24-1,-24 32-66,-1-1 0,-1 1 0,1-1-1,-1 0 1,-1-1 0,0 1-1,0 0 1,-1-1 0,0 1 0,-1-1-1,0 1 1,0-1 0,-3-15-1,3 24-1,-1-1-1,1 1 1,0-1-1,0 1 1,-1 0-1,1-1 0,-1 1 1,1 0-1,-1 0 1,1-1-1,-1 1 0,0 0 1,0 0-1,0 0 1,1 0-1,-1 0 1,0 0-1,0 0 0,0 0 1,-1 0-1,1 0 1,0 0-1,0 1 0,0-1 1,-1 1-1,0-2 1,0 3 7,0-1 1,0 0-1,0 0 0,0 1 1,0-1-1,0 1 1,1 0-1,-1-1 1,0 1-1,0 0 0,1 0 1,-1 0-1,0 0 1,1 0-1,-1 1 1,1-1-1,0 0 0,-2 2 1,-8 9-6,1 0-1,0 0 1,1 1 0,0 0-1,1 1 1,-7 15 0,11-21 11,0 1 0,1 0 0,0 0 0,1 0 0,0 0 0,0 0 0,1 0 0,0 0 0,1 1 0,0-1 0,0 0 0,2 10 0,2-4 0,0 0 0,0 0 0,9 17 0,-10-24 39,1-1 0,0 0 0,0 0 1,1 0-1,0 0 0,0-1 0,11 11 0,-14-16-15,0 1 0,0-1 0,0 1 0,0-1 0,0 0-1,1 0 1,-1 0 0,0 0 0,1-1 0,-1 1 0,0-1-1,1 1 1,-1-1 0,1 0 0,-1 0 0,1 0-1,-1 0 1,1 0 0,-1 0 0,0-1 0,4 0 0,4-2 78,-1-1 0,-1 0 0,1 0 0,9-7 0,33-22 171,-1-2-1,83-78 1,-110 90-282,-1-2-1,32-47 0,-17 22-77,-37 49 77,1 1-1,-1-1 0,1 0 1,-1 0-1,1 1 1,0-1-1,-1 0 1,1 1-1,0-1 1,-1 1-1,1-1 0,0 1 1,0-1-1,0 1 1,-1 0-1,1-1 1,0 1-1,0 0 1,0-1-1,0 1 0,0 0 1,1 0-1,-1 0 0,0 0 1,-1 1-1,1-1 0,0 1 0,0-1 0,-1 1 0,1-1 1,0 1-1,-1-1 0,1 1 0,0-1 0,-1 1 0,1 0 0,-1-1 1,1 1-1,-1 0 0,1 0 0,0 1 0,2 4-24,-1 1 0,0-1 0,0 1 0,2 8 0,-4-14 35,2 11 8,0 1 0,-1-1-1,0 0 1,-1 1 0,0-1-1,-1 1 1,-1-1 0,0 0 0,0 1-1,-6 14 1,6-22 12,-1 0 1,1 1-1,-1-1 0,-1 0 1,1 0-1,-1-1 0,0 1 0,0-1 1,0 0-1,-10 8 0,7-8 26,0 1-1,-1-1 1,0 0 0,0 0-1,0-1 1,-14 3-1,-5-1-36,0-1 0,0-1 0,-44-2 0,69-1-18,-65 0-413,91 13 309,-5-7 69,1-1 0,0-2 0,37 4 0,62-7 215,-83-2-146,0-2 1,-1-2 0,1-1-1,-2-2 1,47-18 0,40-19 45,49-16 176,-164 60-212,0-1 1,1 1 0,-1-1-1,0 0 1,0 0 0,-1-1-1,12-8 1,-34 17-352,-12 9 102,22-9 204,0 0-1,0 0 1,0 0 0,1 1 0,0 0-1,0 0 1,1 1 0,0 0-1,-7 10 1,10-13 9,1-1-1,-1 1 1,1 0 0,-1-1-1,1 1 1,0 0 0,0 0-1,1 0 1,-1 0-1,1 0 1,0 0 0,0-1-1,0 1 1,1 0 0,-1 0-1,1 0 1,0 0 0,0 0-1,0-1 1,1 1 0,0 0-1,2 5 1,-2-6 18,1-1 0,-1 1 0,0 0 0,1-1 1,0 1-1,-1-1 0,1 0 0,0 0 0,0 0 0,0 0 0,0-1 1,0 1-1,1-1 0,-1 0 0,0 0 0,1 0 0,-1 0 1,1 0-1,-1-1 0,1 0 0,-1 0 0,7 0 0,-1 0 11,1-1 1,-1-1-1,0 1 0,0-1 0,0-1 0,-1 0 0,16-7 0,-14 5-11,-1-1 0,1 0 0,-1 0 0,0-1-1,-1-1 1,0 1 0,0-1 0,12-16 0,-17 20-26,-1 0 0,0 0 0,0 0 0,0 0 1,0 0-1,0 0 0,-1-1 0,0 1 0,0 0 0,0-1 1,0-4-1,-1 6-15,0-1 0,-1 1 0,1 0 0,-1-1 0,0 1 0,0 0-1,0 0 1,0 0 0,0-1 0,-1 1 0,1 0 0,-1 1 0,0-1 0,0 0 0,0 0 0,-4-3 0,2 2-13,-1 0 0,0 0 0,0 0 0,0 1 0,0 0 0,-1 0 0,1 0 0,-1 1 0,0 0 0,0 0 0,0 0 0,-12-2 0,-5 2-66,0 0 0,-26 2 0,26 0 44,29 3-49,18-4 183,38-7 0,-3 0-9,1 2-30,42-2-129,-84 8 58,0 0 0,1 1-1,24 6 1,-32-6 69,-1 2 0,0 0 0,0 0 0,-1 1 0,17 8 0,-24-11-19,0 0 0,0 1 0,0-1 0,0 1 0,0-1 1,0 1-1,-1 0 0,1-1 0,-1 1 0,1 0 0,-1 0 0,1 0 0,-1 0 1,0 1-1,0-1 0,0 0 0,-1 0 0,1 1 0,0-1 0,-1 0 0,1 1 0,-1-1 1,0 1-1,0-1 0,0 1 0,0-1 0,0 0 0,-1 1 0,0 4 0,-4 6 167,0 0 0,0 0-1,-15 23 1,27-48-133,1 1 1,0 0-1,0 0 0,1 1 0,0 0 1,20-16-1,-24 23-40,11-9-10,32-16-1,-43 25-50,0 1 0,1-1 0,0 2-1,-1-1 1,1 0 0,0 1-1,0 0 1,0 1 0,0-1 0,9 1-1,-12 1 47,-1-1 0,1 1 0,0 0 0,-1 0 0,1 0 0,-1 0 0,1 0 0,-1 0 0,0 1-1,1-1 1,-1 1 0,0-1 0,2 3 0,25 30 21,-2-3-3,-22-26 16,0 0 0,1-1 0,0 0 0,0 0 0,0 0 1,0-1-1,1 0 0,-1 0 0,1-1 0,0 1 0,0-1 0,0-1 1,0 1-1,0-1 0,0-1 0,0 1 0,0-1 0,0-1 0,0 1 1,1-1-1,-1 0 0,0-1 0,0 1 0,-1-2 0,1 1 0,0-1 1,8-4-1,-5 1-8,1-1 0,-1 0 0,0-1 0,0 0 0,11-12 1,37-50 19,4-4-81,-61 73 26,0 0 1,0 0-1,0 0 0,1 0 1,-1 0-1,0 0 1,0 0-1,0 0 0,1 1 1,-1-1-1,0 1 1,1-1-1,-1 1 0,1-1 1,-1 1-1,0 0 1,1-1-1,-1 1 0,1 0 1,-1 0-1,1 0 1,1 1-1,-1-1-1,0 1 0,0 0 0,0 0 0,0 0 0,0 0 0,-1 0 0,1 0 0,0 1 0,0-1 1,-1 1-1,1-1 0,-1 1 0,2 2 0,3 5 3,0 0 0,-1 0 0,-1 0 0,7 19 0,2-1 188,-13-26-26,-5-2 4,-4-3-92,3 1-48,0 0 0,0 0 0,0-1 0,0 0 0,1 0 0,-7-6 0,8 6-61,-1-1 0,1 1-1,-1 0 1,1 0-1,-1 0 1,-1 1 0,1 0-1,-10-5 1,13 8 27,1-1 0,0 1 0,-1 0 0,1 0 0,0 0 0,0 0 0,-1 0 0,1 0 0,0 1 0,-1-1 0,1 0 0,0 1 0,0-1 0,-1 1 0,1-1 0,0 1 0,0 0 0,0-1 0,0 1 0,0 0 0,-2 1 0,-18 23-67,16-20 128,0 3-30,-1 0 0,1 0-1,1 1 1,-1-1 0,2 1-1,-1 0 1,1 0 0,0 0-1,1 0 1,0 1 0,1-1-1,-1 18 1,2-25 3,0 1 0,0 0 0,1-1 0,-1 1 0,1 0 0,-1-1 0,1 1 0,0-1 0,0 1 0,0-1 0,1 1 0,-1-1 1,0 0-1,1 0 0,0 0 0,-1 0 0,1 0 0,3 3 0,-4-4-1,0-1 0,0 0 0,0 1 0,0-1 1,0 0-1,0 0 0,0 0 0,0 0 0,0 0 0,0 0 1,0 0-1,0 0 0,0 0 0,0 0 0,0-1 0,0 1 0,0 0 1,0-1-1,0 1 0,-1 0 0,1-1 0,2 0 0,20-17 159,-20 15-150,12-11 24,-1 0 1,15-20-1,-16 17-75,31-28-1,-43 44 15,0 0 0,0 0 0,0 0-1,1 0 1,-1 0 0,0 0 0,0 1 0,1-1 0,-1 1 0,0-1 0,1 1 0,-1-1 0,0 1 0,1 0 0,-1-1 0,1 1 0,-1 0-1,0 0 1,1 0 0,-1 0 0,3 1 0,-2 0-1,-1 0 0,1-1 0,0 1 0,0 1 0,-1-1 1,1 0-1,0 0 0,-1 1 0,1-1 0,-1 1 0,0-1 0,1 1 0,-1-1 0,1 4 0,17 27 47,-11-17 50,19 25 0,-24-36-59,1 0 0,-1 0 1,1-1-1,0 1 0,0-1 0,0 0 0,0 0 1,1 0-1,-1-1 0,8 3 0,-4-2 2,1 0-1,0-1 0,0-1 0,-1 0 0,1 0 0,0 0 1,0-1-1,0-1 0,0 0 0,0 0 0,0 0 1,-1-1-1,1 0 0,0-1 0,-1 0 0,0 0 1,12-7-1,-3 0 31,1-1 0,-2-1-1,0 0 1,0-1 0,-1-1 0,22-26 0,-16 14-92,-8 10-15,0 1 0,0 0 0,19-14-1,-32 28 49,1 1-1,-1-1 0,1 1 0,-1 0 0,1-1 0,-1 1 0,1-1 1,-1 1-1,1 0 0,-1 0 0,1-1 0,0 1 0,-1 0 0,1 0 1,-1 0-1,1-1 0,0 1 0,-1 0 0,1 0 0,0 0 0,-1 0 1,1 0-1,0 0 0,-1 1 0,1-1 0,-1 0 0,1 0 0,0 0 1,-1 0-1,2 1 0,-2 0-3,1 0-1,0 0 1,0 0 0,0 1-1,-1-1 1,1 0 0,-1 0 0,1 0-1,-1 1 1,1-1 0,-1 0 0,0 1-1,1 1 1,-1 6 4,1 0 0,-1 1 1,-2 9-1,0 14 6,1-17 31,0-1-1,-1 1 1,-6 19 0,4-14 21,4-19-19,0 0-1,0 0 1,0 0 0,0 1-1,-1-1 1,1 0 0,-1 0-1,0 0 1,0 0-1,0 0 1,0 0 0,-1 2-1,8-11-97,0 0-1,0-1 1,9-13-1,4-7-29,6 0-4,55-48-1,-67 64 99,-4 3-14,1 1 1,-1 1-1,1-1 0,1 2 1,16-9-1,-25 14-1,1 0 0,-1 0 0,0 0 0,0 0 0,1 0 0,-1 1 0,0 0 0,1-1 0,-1 1 0,1 0 0,-1 0 0,0 0 0,1 0 0,-1 1 0,1-1 0,-1 1-1,0-1 1,1 1 0,-1 0 0,0 0 0,0 0 0,0 0 0,1 0 0,-1 0 0,0 1 0,-1-1 0,1 1 0,0 0 0,0-1 0,-1 1 0,1 0 0,-1 0 0,1 0 0,1 4 0,4 7 66,-1 0 1,-1 0-1,7 24 0,4 13-11,-14-46-25,0-1 0,-1 1 0,1-1 0,1 1-1,-1-1 1,0 0 0,1 0 0,-1 0 0,1 0-1,0 0 1,0-1 0,0 1 0,1-1 0,-1 0 0,1 0-1,-1 0 1,1 0 0,-1 0 0,1-1 0,0 0-1,0 0 1,0 0 0,0 0 0,0-1 0,0 1-1,0-1 1,0 0 0,0 0 0,7-2 0,2 0 0,0-1 1,-1 0 0,1-1 0,-1 0 0,0-1-1,0 0 1,22-15 0,17-14-113,19-12 45,-8 12-156,-60 33 378,-11 6-200,-15 12-62,-5 7 250,-23 22-83,46-40-60,1 0-1,0 1 1,0-1 0,1 1-1,-1 0 1,-4 12 0,5-8 0,0 0 1,0 1 0,2-1 0,-4 23-1,6-30-2,-1 0-1,1 0 1,0 1-1,0-1 1,1 0-1,-1 0 1,1 0-1,0 0 1,0 0-1,0 0 1,1 0 0,0 0-1,-1 0 1,1 0-1,1-1 1,-1 1-1,3 3 1,-3-5 0,0 0 0,0-1 0,0 1-1,0-1 1,1 0 0,-1 1 0,0-1 0,1 0 0,-1 0 0,1-1 0,-1 1 0,1 0 0,-1-1 0,1 1 0,-1-1 0,1 0 0,2 0 0,6-1 61,0 0 0,19-5 0,-28 6-65,150-39 29,-23 6-55,-96 25 18,0-1 0,61-26-1,-82 29-3,0 0 1,0-1-1,0-1 0,0 0 0,-1-1 0,-1 0 0,0-1 0,0 1 0,16-23 0,-24 29-31,-1 0 0,1 0 0,-1 0 0,0 0-1,0 0 1,0 0 0,0-1 0,0 1 0,-1 0 0,1-1-1,-1-5 1,0 7 23,0 1-1,0 0 1,0 0-1,0 0 1,0 0-1,-1 0 1,1 0 0,0 0-1,-1 0 1,1 0-1,-1 0 1,1 0-1,-1 0 1,1 0-1,-1 0 1,0 0-1,1 0 1,-1 0-1,0 1 1,0-1 0,0 0-1,1 1 1,-1-1-1,0 0 1,0 1-1,0-1 1,0 1-1,0-1 1,0 1-1,0 0 1,0-1-1,0 1 1,-1 0 0,1 0-1,0 0 1,0 0-1,0 0 1,0 0-1,0 0 1,-2 0-1,-2 1 4,0 0-1,0 1 0,0-1 0,0 1 0,0 0 0,1 0 0,-1 0 1,1 1-1,-6 3 0,-5 5 90,-16 16 1,22-19-34,6-6-20,0 1-1,1-1 1,-1 1 0,1 0-1,0 0 1,0 0-1,0 0 1,0 0 0,0 0-1,1 0 1,-1 1-1,1-1 1,0 1 0,0-1-1,-1 5 1,2-5-10,0 1-1,0-1 1,1 0-1,-1 1 1,1-1 0,-1 0-1,1 1 1,0-1-1,0 0 1,1 0 0,-1 0-1,1 0 1,-1 0 0,1 0-1,0-1 1,4 6-1,0-1-16,0-1-1,1 1 0,0-1 0,0 0 1,0-1-1,0 0 0,1 0 0,0 0 1,0-1-1,0 0 0,1-1 0,-1 0 1,1 0-1,0-1 0,0 0 0,0 0 0,0-1 1,0-1-1,0 1 0,0-1 0,17-3 1,95-24-1560,-41 4-4208,-67 20 4128,15-7-2230,-2-3-3643,-8 4 2680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15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401 854 5408,'-3'-12'4016,"3"11"-3553,0 0-1,0 1 0,0-1 1,0 0-1,0 0 0,-1 0 0,1 0 1,0 0-1,-1 0 0,1 0 1,0 0-1,-1 1 0,1-1 1,-1 0-1,0 0 0,1 1 1,-2-2-1,1 1-411,0 1 0,0-1 0,-1 1-1,1-1 1,0 1 0,0 0 0,0 0 0,0 0 0,-1 0 0,1 0 0,0 0-1,0 0 1,-2 0 0,-2 2 68,0-1 1,1 1-1,-1 0 0,0 1 0,1-1 0,0 1 0,0 0 1,0 0-1,0 0 0,0 0 0,1 1 0,-4 3 1,-8 7 117,-55 48 539,-94 91-507,154-143-261,1 1 0,0 0 0,1 0 0,0 1 0,-8 18 0,15-29 12,0 1-1,0 0 1,1 0-1,-1 0 1,0 0-1,1 0 1,0 0-1,-1 0 1,1 0-1,0 0 1,0 0-1,0 1 1,0-1-1,1 0 1,-1 0-1,0 0 1,1 0-1,-1 0 1,1 0-1,0 0 1,0 0-1,1 1 1,-1-1 33,1 0-1,0 0 1,0-1 0,-1 1 0,1 0-1,0-1 1,0 0 0,1 0-1,-1 1 1,0-1 0,0 0 0,1-1-1,-1 1 1,0 0 0,1-1-1,-1 1 1,0-1 0,5 1 0,1-1 22,0-1 0,0 1 0,-1-1 1,1-1-1,0 1 0,-1-1 0,1-1 1,-1 1-1,0-1 0,0-1 0,0 1 1,0-1-1,0 0 0,-1-1 1,0 0-1,0 0 0,10-10 0,-6 2-3,0 1-1,-1-1 1,-1-1 0,0 0-1,6-16 1,25-77 98,-30 78-236,-12 116-1470,4-68 1573,1 0 0,1 0 1,1 0-1,1-1 0,0 1 1,16 34-1,-20-51 10,0 0 0,0 0-1,0 0 1,0 0 0,1 0 0,-1 0 0,0-1-1,1 1 1,0 0 0,-1-1 0,1 0 0,0 1-1,0-1 1,0 0 0,0 0 0,0 0 0,0 0-1,0 0 1,0 0 0,0 0 0,0-1 0,1 1 0,-1-1-1,0 0 1,0 0 0,0 1 0,1-1 0,-1-1-1,0 1 1,1 0 0,-1-1 0,4 0 0,6-3 138,0 0 0,0 0 0,-1-1 1,18-11-1,-22 12-197,19-12 78,0-1 1,-2 0 0,0-2-1,-1-2 1,-1 0 0,0-1-1,22-31 1,37-39-216,-81 92 126,0-1 1,1 0 0,-1 1 0,1-1 0,-1 1 0,0 0 0,1-1-1,-1 1 1,1-1 0,-1 1 0,1 0 0,0-1 0,-1 1 0,1 0 0,-1 0-1,1-1 1,-1 1 0,1 0 0,0 0 0,-1 0 0,1 0 0,0 0-1,-1 0 1,1 0 0,0 0 0,0 0 0,0 0 6,-1 1-1,1-1 1,-1 1-1,1-1 1,0 1-1,-1 0 1,0-1 0,1 1-1,-1 0 1,1-1-1,-1 1 1,0 0-1,1 0 1,-1-1 0,0 1-1,0 0 1,1 1-1,0 6-15,0 0 0,0 0 0,-1 8 0,0-14 30,-1 15 3,0 1 0,-1 0 0,-1-1 0,-1 1 1,0-1-1,-1 0 0,-1-1 0,-1 1 1,0-1-1,-1 0 0,-1-1 0,-15 21 1,19-29 6,2-2 58,-1 0 0,0 1 0,-7 6 1,10-11-29,0 0 1,-1 0 0,1 0 0,-1 0-1,1 0 1,-1 0 0,1 0 0,-1-1-1,0 1 1,1 0 0,-1-1 0,0 1-1,0-1 1,1 0 0,-1 0 0,0 0-1,-3 0 1,-1-1 15,0 0-1,0-1 1,0 0-1,1 0 1,-1 0-1,0-1 1,1 0-1,0 0 1,-1 0 0,-5-6-1,-9-7-341,-19-21 0,34 31 126,10 7-451,16 7 547,0-1 0,1-2 1,33 6-1,-36-7 99,-5-2 59,0 0 0,0-1 0,0 0 0,0-1 1,0 0-1,0-1 0,0-1 0,0-1 0,19-5 0,-23 5-59,-1-1 0,1 0 0,-1 0-1,0-1 1,-1-1 0,1 1 0,-1-1 0,0-1 0,-1 0 0,0 0 0,0 0 0,0-1 0,9-14 0,0-5-18,-1-1 0,-1-1 0,-2 0 0,-1-1 0,12-49 0,-22 73-68,1-1 0,0 1-1,0 1 1,4-8 0,-6 13 47,0 0 0,0 0 1,0 0-1,0 0 0,0-1 1,0 1-1,1 0 0,-1 0 1,0 0-1,0 0 0,0-1 1,0 1-1,0 0 1,0 0-1,1 0 0,-1 0 1,0 0-1,0-1 0,0 1 1,0 0-1,1 0 0,-1 0 1,0 0-1,0 0 0,0 0 1,1 0-1,-1 0 0,0 0 1,0 0-1,0 0 1,1 0-1,-1 0 0,0 0 1,0 0-1,0 0 0,1 0 1,-1 0-1,0 0 0,0 0 1,0 0-1,0 0 0,1 0 1,-1 1-1,0-1 1,0 0-1,0 0 0,0 0 1,1 0-1,-1 0 0,0 0 1,0 1-1,0-1 0,0 0 1,0 0-1,0 0 0,1 0 1,-1 1-1,0-1 1,0 0-1,0 0 0,0 0 1,0 0-1,0 1 0,0-1 1,0 0-1,0 0 0,0 1 1,4 17-305,-3-14 321,3 30-104,-1-1 0,-2 0 0,-1 1 1,-8 66-1,-7-35 252,8-35 173,6-23-263,0-5-14,1 0 0,0 0 1,-1 0-1,1-1 0,-1 1 0,0 0 0,0 0 1,1 0-1,-2 1 0,1-3-28,0 1 1,1-1-1,-1 1 0,0-1 1,1 0-1,-1 0 0,0 1 1,1-1-1,-1 0 0,0 0 1,0 0-1,1 1 0,-1-1 1,0 0-1,0 0 0,1 0 1,-1-1-1,0 1 0,0 0 1,1 0-1,-1 0 0,0 0 1,1-1-1,-1 1 0,0 0 1,1-1-1,-2 1 0,-1-2 24,0 0-1,0 0 1,0 0 0,0 0-1,0 0 1,1 0 0,-1-1-1,-3-5 1,-19-26-325,21 28 107,0 0 0,-1 1 1,-8-9-1,13 14 82,1 0 34,0 0 1,0 0 0,0 1-1,0-1 1,0 1 0,0-1 0,0 1-1,0-1 1,0 1 0,0 0-1,0 0 1,0-1 0,1 2 0,7 5-121,0-3 192,1 1 1,0-2-1,0 0 1,0 0-1,0 0 1,0-1-1,0-1 1,1 0-1,-1 0 1,19-2-1,6-2 18,60-14 1,-61 10-22,-1-2 0,0-1 0,-1-2 0,0-1 0,0-1 0,-2-2 0,57-38 0,-73 43 106,-1 0 0,0-1 0,20-26 0,-23 24-13,-9 11-219,-6 8-189,-46 53-202,30-37 173,-33 47-1,52-65 331,0-1 0,1 1-1,-1 0 1,1 0 0,0 0 0,0 0-1,0 0 1,1 0 0,-1 0-1,1 0 1,-1 0 0,1 0 0,0 4-1,0-5 3,1 0 0,-1 0-1,1 0 1,-1 0-1,1 0 1,0 0 0,-1 0-1,1 0 1,0 0 0,0-1-1,1 1 1,-1 0 0,0 0-1,1-1 1,-1 1-1,1-1 1,-1 0 0,1 1-1,-1-1 1,1 0 0,3 2-1,0 0 79,1-1 0,-1 1 0,1-1 0,0 0 0,-1 0 0,1-1 0,0 1 0,0-1 0,0-1 0,1 1 0,10-1 0,-12-1-32,-1 0 0,0 0 0,0 0 0,0 0 1,0-1-1,0 1 0,0-1 0,0 0 0,-1 0 0,1-1 1,0 1-1,-1-1 0,0 1 0,0-1 0,0 0 1,0-1-1,4-4 0,-2 0-9,0 0 0,0 0 0,-1-1 0,0 1 0,0-1 1,-1 0-1,3-14 0,-5 18-69,0-1 0,0 0 0,0 1 1,-1-1-1,0 0 0,0 0 0,-1 0 1,0 1-1,0-1 0,0 0 0,0 1 0,-1-1 1,-3-6-1,3 8-5,0 1 1,0 0-1,-1 0 1,1-1-1,-1 2 0,1-1 1,-1 0-1,0 0 1,0 1-1,0 0 1,-1-1-1,1 1 0,-1 1 1,1-1-1,-1 0 1,-4-1-1,2 1-18,-1 1 0,0-1 0,0 1 0,1 1 1,-1-1-1,0 1 0,0 0 0,-12 2 0,13-1-50,2-1 59,0 1 0,0-1 0,1 1-1,-1 0 1,0 0 0,1 0 0,-1 0-1,1 1 1,-1 0 0,1-1 0,-4 4 0,8-2-8,5-1 80,11 1 126,-13-3-119,2 1-49,1-1 0,-1 0 0,1 0 0,-1 0 0,1-1-1,-1 0 1,12-3 0,45-19 134,-4 1-167,204-32-71,-79 19 473,-154 29-337,-6 1 226,42-14 0,-86 45 264,0-3-564,-24 22 0,-10 9-74,34-33 63,8-9 51,-14 18 0,23-26 17,1-1 1,-1 1-1,1 0 1,0 0-1,0 0 1,1 0-1,-1 0 1,1 0-1,0 1 1,-1 4 0,2-8-5,0 1 0,0-1 1,0 1-1,0-1 1,0 1-1,0-1 1,0 1-1,1-1 1,-1 1-1,0-1 1,1 1-1,0-1 1,-1 0-1,1 1 1,0-1-1,-1 0 1,1 0-1,0 1 1,2 0-1,-1 0 7,0 0 0,1 0-1,-1-1 1,0 1 0,1-1-1,0 0 1,-1 0 0,1 0 0,4 1-1,3 0 50,-1 0 0,1-1 0,0-1 0,-1 1 0,11-2-1,-8-1-16,-1 1-1,0-1 1,0-1-1,0 0 1,0-1-1,0 0 0,-1 0 1,0-1-1,0-1 1,11-7-1,0-3 34,0-1 0,-2 0 0,25-29 0,157-183 183,-195 218-313,-7 11-92,-4 8 13,-5 15-35,1 0 0,-12 47-1,18-58 182,1 0 0,0 0-1,1 0 1,0 0 0,1 0 0,1 0-1,0 0 1,2 14 0,-2-23-4,0 1 1,1 0 0,-1 0-1,1-1 1,0 1 0,0-1-1,0 0 1,0 1 0,0-1-1,1 0 1,-1 0 0,1 0-1,0-1 1,0 1 0,0-1-1,0 1 1,1-1 0,-1 0-1,1 0 1,-1-1 0,5 2-1,-2 0 11,1-2 0,-1 1-1,1-1 1,0 0 0,-1 0-1,1 0 1,0-1 0,0 0-1,0-1 1,-1 0 0,10-2-1,1-1 12,0-2-1,-1 0 1,0-1-1,-1 0 1,1-1-1,-1-1 1,-1-1-1,0 0 1,24-22-1,0-6 46,60-81 1,-79 96-103,0 1 1,38-33-1,-41 36 37,-13 15-26,-9 16-36,-33 55-170,23-33 231,-81 198-243,95-224 268,-1-1-1,2 1 1,-3 16-1,4-23-18,0 1 0,-1 0-1,1-1 1,0 1 0,1 0 0,-1-1 0,0 1-1,0-1 1,1 1 0,-1 0 0,1-1 0,0 1-1,-1-1 1,1 1 0,0-1 0,0 0 0,0 1-1,0-1 1,0 0 0,0 1 0,0-1 0,0 0-1,0 0 1,1 0 0,2 2 0,-3-3 4,0 0 1,0 1-1,0-1 0,0 0 1,0 0-1,0 0 1,0 0-1,0 0 1,0 0-1,1 0 0,-1 0 1,0 0-1,0 0 1,0-1-1,0 1 1,0 0-1,0-1 0,0 1 1,0-1-1,0 1 1,0-1-1,0 1 0,-1-1 1,1 0-1,0 1 1,0-1-1,1-1 1,2-2 41,0-1 1,0 0 0,4-7-1,-7 10-44,10-16 11,-1 0 0,7-19 0,3-4-29,63-144-72,-97 253-752,12-50 873,-2 10-126,-1 36 0,5-56 75,0 0 1,0 0-1,1 0 1,1 0-1,-1 0 1,1 0-1,1 0 1,-1-1-1,5 9 0,-6-14 14,0 0 0,0-1 0,0 1-1,0 0 1,0-1 0,1 0-1,-1 1 1,0-1 0,1 0-1,-1 1 1,1-1 0,-1 0-1,1 0 1,0 0 0,-1 0-1,1-1 1,0 1 0,0 0 0,-1-1-1,1 1 1,0-1 0,0 1-1,0-1 1,0 0 0,0 0-1,0 0 1,0 0 0,-1 0-1,4-1 1,2-1 17,-1 0 0,1 0 0,-1 0 0,0-1 0,1 0 0,7-6 0,3-2 54,-1 0-1,-1-1 1,0-1-1,13-15 1,47-61 77,-44 50-90,-3 0 1,39-71-1,-32 35-179,33-104 0,-1-61 134,-38 121-625,-29 118 548,0-1 1,0 1-1,1 0 0,-1-1 0,0 1 1,0 0-1,0-1 0,0 1 0,0 0 0,-1-1 1,1 0-1,-4 4-438,-3 11 187,-16 47 166,2 2-1,-18 94 1,28-104 171,2-1-1,2 1 1,0 91 0,10-91 207,2 1 0,11 51 0,-15-99-173,0 0 1,0 0-1,1 0 0,-1 0 0,1 0 1,0 0-1,0-1 0,1 1 0,-1-1 0,1 1 1,0-1-1,7 7 0,-10-10-55,1-1-1,-1 1 0,1-1 1,0 1-1,-1-1 0,1 1 1,0-1-1,0 0 1,-1 1-1,1-1 0,0 0 1,0 0-1,-1 1 1,1-1-1,0 0 0,0 0 1,0 0-1,-1 0 0,1 0 1,0 0-1,0 0 1,0 0-1,-1-1 0,1 1 1,0 0-1,0 0 1,-1-1-1,1 1 0,0 0 1,0-1-1,-1 1 1,1-1-1,0 1 0,-1-1 1,1 1-1,-1-1 0,2 0 1,2-4 38,-1 1 0,1-1 0,-1 1-1,4-8 1,-3 5 33,19-34 108,-1-1-1,23-62 1,-43 98-209,0 1 0,-1-1-1,1 1 1,0-10 0,-2 14-10,0-1 1,0 0-1,0 0 0,0 0 1,0 0-1,0 0 0,-1 0 0,1 0 1,-1 0-1,1 0 0,-1 1 1,0-1-1,0 0 0,0 0 1,-1-1-1,1 2 8,1 1 1,-1-1 0,0 0-1,1 1 1,-1 0-1,0-1 1,1 1 0,-1-1-1,0 1 1,0 0-1,0-1 1,1 1 0,-1 0-1,0 0 1,0 0-1,0 0 1,0 0 0,1 0-1,-1 0 1,0 0-1,0 0 1,0 0 0,0 0-1,1 0 1,-1 1-1,0-1 1,0 0 0,0 1-1,1-1 1,-2 1 0,-1 1-29,0-1 1,0 1-1,0 0 1,1 0-1,-5 4 1,1 2 30,0-1 1,0 1-1,1 0 1,1 1-1,-1-1 1,1 1-1,1 0 1,0-1-1,-4 16 0,3-5-5,1 1 0,0-1-1,1 31 1,2-40 33,0 1 0,1-1 0,1 0 0,-1 0 0,2 0 0,0 0 0,4 11 0,-5-17 0,0 0-1,0 0 0,0 1 1,0-1-1,1-1 1,0 1-1,0 0 1,0-1-1,0 1 1,1-1-1,-1 0 0,1 0 1,0 0-1,0-1 1,0 0-1,0 1 1,8 2-1,2-1 39,1-1 0,-1-1-1,1 0 1,0-1 0,-1-1 0,1 0 0,0-1-1,26-4 1,-6-2 12,0-2 0,48-18-1,-49 13-10,-1-2-1,-1 0 0,0-2 1,-2-2-1,0-1 0,-1-1 1,26-26-1,-45 39 0,-4 4-27,-1 1 1,0-1-1,0-1 0,0 1 0,0-1 0,-1 1 0,5-11 0,-8 16-21,-1 0-1,0-1 1,0 1-1,0 0 1,0 0-1,0-1 1,1 1-1,-1 0 1,0 0-1,0-1 1,0 1-1,0 0 1,0 0-1,0-1 1,0 1-1,0 0 1,0 0-1,0-1 1,0 1-1,0 0 1,0 0-1,0-1 1,0 1-1,0 0 1,0-1-1,-1 1 1,1 0-1,0 0 1,0 0-1,0-1 1,-8 3-108,-11 11-109,0 3 64,1 0 0,0 1 1,-18 25-1,-37 62-154,68-97 320,1 0-1,0 0 0,0 1 1,1 0-1,0-1 0,0 1 1,1 0-1,0 0 1,0 1-1,1-1 0,0 0 1,1 0-1,0 1 0,1 13 1,0-20 10,-1 1 1,1-1-1,0 0 1,0 0-1,0 0 1,0 0-1,0 0 1,0 0-1,0 0 1,1 0 0,-1 0-1,1-1 1,-1 1-1,1 0 1,0-1-1,0 0 1,0 1-1,0-1 1,0 0-1,0 0 1,0 0-1,0 0 1,0 0-1,0 0 1,0-1-1,1 1 1,-1-1-1,0 0 1,1 1-1,-1-1 1,0 0-1,0 0 1,1-1-1,-1 1 1,0 0-1,1-1 1,-1 1-1,0-1 1,0 0-1,0 0 1,0 0 0,0 0-1,0 0 1,4-3-1,2-2 43,0-1-1,0-1 0,-1 0 1,0 0-1,0 0 0,8-15 1,32-65 129,-36 66-162,92-170 90,-68 130-52,123-252 144,-70 81-113,-85 224-67,-2 6-70,1-1 0,-1 0 0,0 1 0,0-1 0,0 0 0,0 0 0,-1 0 0,0 0 1,1 1-1,-2-1 0,1 0 0,0 0 0,-2-6 0,2 9 26,0 1 1,0-1 0,0 1-1,-1-1 1,1 1 0,0-1-1,0 1 1,0 0-1,-1-1 1,1 1 0,0-1-1,-1 1 1,1 0 0,0-1-1,-1 1 1,1 0 0,-1-1-1,1 1 1,0 0-1,-1 0 1,1-1 0,-1 1-1,1 0 1,-1 0 0,1 0-1,-1-1 1,1 1-1,-1 0 1,1 0 0,-1 0-1,1 0 1,-1 0 0,1 0-1,-1 0 1,1 0-1,-1 1 1,-6 1-24,1 1-1,-1 0 1,1 0-1,0 0 1,0 1-1,0 0 1,1 1-1,-1-1 1,1 1 0,-9 10-1,-16 19 9,3 0 1,0 2-1,3 1 0,1 1 0,1 1 1,3 0-1,1 2 0,2 0 1,1 1-1,-11 60 0,-7 138-1563,27-183-1021,4-45 731,0-1 1,-1 0-1,-7 20 1,8-26 406,0 7-1062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16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4 10976,'-49'-4'3536,"35"5"-2155,-5 4-576,20-5-757,-1 0 0,0 0 0,0 0 0,0 1 0,1-1 0,-1 0 0,0 0-1,0 0 1,0 0 0,0 0 0,1 1 0,-1-1 0,0 0 0,0 0 0,0 0 0,0 0 0,0 1-1,0-1 1,0 0 0,0 0 0,1 0 0,-1 1 0,0-1 0,0 0 0,0 0 0,0 0 0,0 1 0,0-1-1,0 0 1,0 0 0,0 1 0,0-1 0,0 0 0,0 0 0,-1 0 0,1 1 0,0-1 0,0 0 0,0 0-1,0 0 1,0 0 0,0 1 0,0-1 0,0 0 0,-1 0 0,1 0 0,0 0 0,0 1 0,0-1-1,0 0 1,-1 0 0,1 0 0,0 0 0,0 0 0,0 0 0,-1 0 0,1 0 0,0 0 0,0 1 0,0-1-1,-1 0 1,21 8 908,-18-8-898,39 12 403,1-1-1,0-3 1,55 5-1,133-5-3507,-219-8 2769,1 0-987,0 0 1,0 0-1,1-1 0,-1-1 0,16-4 0,-28 6 1116,1 0 0,-1 0 0,0 0 0,1 0 0,-1 0-1,0-1 1,1 1 0,-1 0 0,0 0 0,1 0 0,-1 0 0,0-1 0,0 1-1,1 0 1,-1 0 0,0-1 0,0 1 0,1 0 0,-1 0 0,0-1-1,0 1 1,0 0 0,0-1 0,1 1 0,-1 0 0,0-1 0,0 0-1,-3-7-2644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16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7 9568,'-59'-6'4320,"46"6"-3776,8 0-256,10 0-288,0 0-1216,8 3 672,9 0-2304,5 2 1568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32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1285 4480,'-9'-4'14298,"10"4"-14095,2 2-103,1-1 0,-1 0 1,1-1-1,-1 1 0,1 0 0,-1-1 1,1 0-1,-1 0 0,1 0 1,-1 0-1,1 0 0,-1-1 0,1 0 1,-1 0-1,0 0 0,1 0 1,-1 0-1,0-1 0,0 1 0,5-4 1,8-5 76,-1 0 0,24-22 1,-20 16 53,1-2-86,-1-1 0,0 0-1,30-42 1,-23 23-66,29-58-1,17-64 722,-60 131-768,-9 16-51,-3 10-140,-3 10-186,-7 35 203,1 0 0,-7 82 0,13-93 99,0-8 118,2 0 0,1 26 0,1-40-9,0 0 1,1 0 0,0 0 0,0-1 0,0 1 0,2-1 0,-1 1 0,7 10 0,-9-17-35,-1-1 1,1 0 0,0 1 0,0-1-1,0 0 1,0 0 0,0 0 0,0 0-1,0 0 1,0 0 0,0 0 0,1 0 0,-1 0-1,0 0 1,0-1 0,1 1 0,-1 0-1,1-1 1,-1 1 0,1-1 0,-1 0-1,1 1 1,-1-1 0,1 0 0,-1 0-1,1 0 1,-1 0 0,1 0 0,-1-1 0,1 1-1,-1 0 1,1-1 0,-1 1 0,0-1-1,3 0 1,0-1 15,0-1 0,1 0 0,-1 1 0,0-1 0,0-1 0,0 1-1,-1-1 1,1 1 0,5-9 0,-1-1 15,-1 0 0,0 0 0,-1-1 0,7-21-1,15-63 152,-19 63-155,-1 2-24,18-60-401,-26 100 186,-1 0-1,1 0 0,1 9 1,0 13 97,-1 8 50,7 146 205,-6-175-155,0-1 1,1 1 0,0 0-1,0-1 1,1 1 0,0-1-1,0 0 1,5 8 0,-6-13 9,-1 0-1,0 0 1,0-1 0,1 1 0,-1 0 0,1 0 0,0-1 0,-1 1-1,1-1 1,0 0 0,0 1 0,0-1 0,0 0 0,0 0-1,0 0 1,0 0 0,1-1 0,-1 1 0,0 0 0,0-1 0,1 0-1,-1 1 1,0-1 0,0 0 0,1 0 0,-1-1 0,0 1 0,1 0-1,-1-1 1,0 1 0,0-1 0,3-1 0,1 0 21,-1-1-1,0 0 1,0 0 0,0-1-1,0 0 1,7-7 0,24-29 65,-30 32-96,29-37 100,-3-2 0,30-58-1,-39 64-135,-17 30 2,8-24 1,-12 27-7,1 2 1,-1-1-1,2 0 1,-1 0-1,1 1 1,0 0 0,0-1-1,6-5 1,-7 9-17,0 1-1,1-1 1,-1 1 0,1 0 0,0 0 0,-1 0-1,1 0 1,8-1 0,33-7-109,-15 6 115,61 2 0,-65 2 797,-40 17-1473,11-10 683,0-1 1,0 1-1,0 0 0,1 0 1,1 0-1,-2 7 0,-1 3 25,-2 14-21,1 0 1,2 0 0,1 0-1,3 43 1,0-66 36,-1-1 0,1 1 0,0 0 1,1-1-1,0 1 0,0-1 0,1 1 0,-1-1 1,2 0-1,-1 0 0,1 0 0,9 12 0,-12-18 4,0 0 1,0 0-1,0 0 0,0 0 0,1 0 1,-1 0-1,0-1 0,1 1 0,-1 0 0,1-1 1,-1 1-1,0-1 0,1 1 0,-1-1 0,1 0 1,-1 0-1,1 0 0,-1 0 0,1 0 1,-1 0-1,1 0 0,-1 0 0,1 0 0,-1-1 1,1 1-1,-1 0 0,1-1 0,-1 0 0,1 1 1,-1-1-1,0 0 0,1 0 0,-1 1 1,1-2-1,6-5-1,0 1 0,-1-1-1,0 0 1,7-9 0,-4 6 90,165-189 324,-127 147-416,87-100 88,-118 130-119,-2-1 0,0 0 1,-1-1-1,-2-1 0,14-34 1,-1-28 16,24-152 1,-41 197-142,-8 41 121,0 1-1,0-1 0,1 1 1,-1 0-1,0-1 0,0 1 1,0-1-1,0 1 1,0-1-1,0 1 0,0-1 1,0 1-1,0-1 1,0 1-1,0-1 0,0 1 1,0-1-1,0 1 0,0-1 1,0 1-1,0-1 1,-1 1-1,1 0 0,-1-2 1,-6 16-269,-7 27 29,-13 55-1,11-32 136,-48 234 33,59-264 104,3-1 0,0 1 0,3 0 0,0-1 0,2 1 0,2-1 0,12 46 0,-16-74 28,1-1 1,-1 1 0,1 0-1,0-1 1,1 1 0,5 8-1,-7-12-25,-1 0 0,1 0 1,0-1-1,0 1 0,-1 0 0,1 0 0,0 0 0,0 0 1,0-1-1,0 1 0,0 0 0,0-1 0,0 1 0,0-1 0,1 1 1,-1-1-1,0 0 0,0 0 0,0 1 0,0-1 0,1 0 1,-1 0-1,0 0 0,0 0 0,0 0 0,0 0 0,1 0 0,-1-1 1,0 1-1,0 0 0,0-1 0,0 1 0,0-1 0,1 1 1,-1-1-1,1 0 0,4-4 35,-1-1-1,0 1 1,0-1 0,0 0-1,0-1 1,-1 1 0,0-1 0,3-6-1,0-1-9,101-204 254,-85 167-203,87-237-126,-68 167-126,-20 61 109,31-79 383,-43 108-576,-9 25-43,-7 22 137,-53 198 504,8-28-64,-26 117 50,57-203-207,-10 52 121,24-120-157,4-19-8,-1 0 0,0 18 0,3-30-81,0-1 0,0 0-1,0 0 1,0 0 0,0 0 0,0 0-1,0 0 1,0 0 0,0 0 0,0 0-1,0 0 1,0 0 0,0 1-1,0-1 1,0 0 0,0 0 0,0 0-1,0 0 1,0 0 0,0 0 0,0 0-1,0 0 1,0 0 0,0 0 0,0 1-1,0-1 1,0 0 0,0 0-1,0 0 1,0 0 0,0 0 0,0 0-1,0 0 1,0 0 0,0 0 0,0 0-1,1 0 1,-1 0 0,0 0 0,0 1-1,0-1 1,0 0 0,0 0 0,0 0-1,0 0 1,0 0 0,0 0-1,0 0 1,0 0 0,0 0 0,1 0-1,-1 0 1,0 0 0,0 0 0,0 0-1,0 0 1,0 0 0,5-7 169,7-20-186,-8 17 88,-3 8-69,15-37-62,1 1 1,3 1-1,25-37 0,-42 70 43,0 1-1,0-1 1,1 1-1,-1 0 0,1 0 1,-1 0-1,1 0 0,0 0 1,0 1-1,0 0 1,1 0-1,-1 0 0,6-1 1,-4 1-18,1 1 0,0 0 0,0 0 0,0 1 1,0 0-1,0 0 0,0 0 0,7 2 0,7 3-1,0 1-1,0 1 1,-1 0-1,30 16 1,-33-15-44,-3-2-159,-1 1 0,1 0 0,-1 0 0,-1 2 1,1-1-1,16 17 0,-28-24-209,1 1 0,-1-1 0,1 0 0,-1 1 0,0 0 0,0-1 0,0 1 0,0 0 1,0 0-1,0-1 0,-1 1 0,1 0 0,0 0 0,-1 0 0,0 0 0,1 0 0,-1 0 0,0 0 0,0 0 0,0 0 1,0 0-1,0 0 0,-1 0 0,1 0 0,-1 0 0,1 0 0,-1 0 0,0 0 0,0 1 0,0-2 276,1-1 0,0 1-1,-1 0 1,1-1-1,-1 1 1,1-1 0,-1 1-1,1-1 1,-1 1-1,1-1 1,-1 0 0,1 1-1,-1-1 1,0 0 0,1 1-1,-1-1 1,0 0-1,1 0 1,-1 0 0,-1 1-1,-14-5-2844,13 3 2541,-21-7-2301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06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1032 8320,'-15'7'2672,"7"0"-506,10-4 57,16-7 1341,8-12-2429,-19 11-778,10-8 165,0-2 1,24-24 0,12-17 74,108-107 395,-119 124-830,158-162 540,-163 154-570,-2-1 0,31-58 0,43-113 1072,-83 162-580,-89 225-837,37-106 172,-41 103 84,48-111 113,-14 61 0,9 24 169,22-122-290,1 0-1,1 0 0,0 0 1,1 0-1,1 0 0,5 19 1,-5-30 45,0 0 0,0 0 1,0 0-1,1-1 0,0 1 1,0 0-1,0-1 1,8 9-1,-9-12-42,0 0 0,0 0 0,0 0 0,0 0-1,0-1 1,1 1 0,-1-1 0,1 1 0,-1-1 0,1 0 0,0 0 0,-1 0 0,1 0 0,0 0-1,0-1 1,-1 1 0,1-1 0,0 0 0,0 0 0,0 0 0,3 0 0,-1-1-9,1-1 1,-1 0-1,1 0 1,-1 0-1,0 0 1,1-1 0,-1 0-1,-1 0 1,1 0-1,0-1 1,5-5-1,8-8-133,20-28 1,-27 32 89,32-36-27,62-82-302,-95 116 23,-10 15 313,0 0 0,0 0 1,0 0-1,0 0 0,0 0 0,0 0 0,-1 0 0,1 0 0,0 0 1,0 0-1,0 0 0,0 0 0,0 0 0,0 0 0,0 0 0,0 0 1,0 0-1,0 0 0,-1 0 0,1 0 0,0 0 0,0 0 0,0 0 1,0 0-1,0 0 0,0 0 0,0 0 0,0 0 0,0 0 0,0-1 1,0 1-1,0 0 0,-1 0 0,1 0 0,0 0 0,0 0 0,0 0 1,0 0-1,0 0 0,0 0 0,0 0 0,0 0 0,0-1 1,0 1-1,0 0 0,0 0 0,0 0 0,0 0 0,0 0 0,0 0 1,0 0-1,0 0 0,0 0 0,0-1 0,0 1 0,-9 7-110,-1 6 85,1-1 0,0 2 0,0-1 0,2 2-1,-8 16 1,2 2 193,-12 45-1,23-69-151,-1 1 1,2 0-1,-1 0 1,1 12-1,1-18 33,0 1-1,0-1 1,1 0 0,0 0-1,0 0 1,0 0-1,0 0 1,1 0-1,-1 0 1,1-1-1,0 1 1,0-1 0,3 4-1,-3-5-7,0 0 1,0 0-1,0 0 0,0 0 0,1-1 0,-1 1 1,0-1-1,1 0 0,-1 1 0,1-1 0,0 0 1,-1-1-1,1 1 0,0 0 0,0-1 0,-1 1 1,1-1-1,0 0 0,0 0 0,0 0 0,0-1 1,2 0-1,2 0 8,0 0 0,0-1 1,0 0-1,0 0 0,-1 0 1,1-1-1,10-6 0,-11 4-67,1 0 0,-1-1 0,0 0 0,0 0-1,-1 0 1,0 0 0,0-1 0,0 0 0,-1 0-1,0 0 1,0 0 0,-1-1 0,5-14 0,-6 15-42,0 0 0,-1 0 1,1 0-1,-1 0 1,-1-1-1,1 1 0,-1 0 1,-1-1-1,1 1 0,-1 0 1,0 0-1,-1 0 1,0-1-1,0 1 0,-6-12 1,6 16 34,0 0 0,-1 0 0,1 0 1,-1 1-1,0-1 0,0 1 0,0-1 0,0 1 1,0 0-1,0 0 0,-1 0 0,1 1 0,-1-1 1,0 1-1,1 0 0,-1 0 0,0 0 1,1 0-1,-1 1 0,0 0 0,0-1 0,0 1 1,0 1-1,1-1 0,-7 2 0,10-2 36,0 0-1,-1 0 1,1 0 0,0 0-1,0 0 1,0 0 0,-1 0-1,1 0 1,0 0 0,0 0-1,0 0 1,-1 0 0,1 0-1,0 0 1,0 0 0,0 0-1,-1 0 1,1 1 0,0-1-1,0 0 1,0 0 0,0 0-1,0 0 1,-1 0 0,1 1-1,0-1 1,0 0 0,0 0-1,0 0 1,0 1 0,0-1-1,0 0 1,0 0 0,0 0-1,0 1 1,0-1 0,0 0-1,0 0 1,0 0 0,0 1-1,0-1 1,0 0 0,0 0-1,0 0 1,0 1 0,0-1 6,1 1 0,-1-1 0,1 1 0,-1-1 0,1 1 0,-1-1 0,1 1 0,-1-1 1,1 0-1,0 1 0,-1-1 0,1 0 0,0 0 0,0 1 0,13 1 100,0 0-1,1 0 1,17-1-1,-8 0-51,28 1-3,-1-2-1,1-3 0,-1-1 1,62-14-1,210-75-86,-308 88-80,-15 5 109,0 0 0,0 0-1,0 1 1,0-1 0,0 0-1,0 0 1,0 0 0,0 0-1,1 0 1,-1 0 0,0 0-1,0 0 1,0 0 0,0 0 0,0 0-1,0 0 1,0 0 0,0 0-1,0 0 1,0 0 0,0 0-1,1-1 1,-1 1 0,0 0 0,0 0-1,0 0 1,0 0 0,0 0-1,0 0 1,0 0 0,0 0-1,0 0 1,0 0 0,0 0-1,0 0 1,0 0 0,0 0 0,0 0-1,0 0 1,0-1 0,0 1-1,1 0 1,-1 0 0,0 0-1,0 0 1,0 0 0,0 0 0,0 0-1,0 0 1,0 0 0,0 0-1,0 0 1,0-1 0,0 1-1,-1 0 1,1 0 0,0 0-1,0 0 1,0 0 0,0 0 0,0 0-1,0 0 1,0 0 0,0 0-1,0 0 1,-8 0-152,0 3 66,0 0 0,1 0 1,-1 1-1,1 0 0,-1 0 0,-10 10 1,0 0 14,-23 25 1,21-16 101,0 1 1,2 1 0,0 1-1,2 1 1,1 0 0,2 1-1,-18 49 1,30-74-1,0 0 1,0 0-1,1 0 0,-1 0 0,1 0 0,0 0 0,0 0 1,0 0-1,0 0 0,0 0 0,1 0 0,1 4 1,-2-6-15,0 0 0,1 0 0,-1 0 0,1 1 1,0-1-1,-1 0 0,1 0 0,0 0 0,0 0 1,-1 0-1,1 0 0,0 0 0,0-1 1,0 1-1,0 0 0,0 0 0,1-1 0,-1 1 1,0-1-1,0 1 0,0-1 0,0 1 1,1-1-1,-1 0 0,0 1 0,0-1 0,1 0 1,-1 0-1,0 0 0,1 0 0,0 0 0,5-2 14,-1 0-1,1 0 1,-1 0-1,0 0 1,0-1-1,0 0 1,0-1-1,10-6 0,-5 2-2,16-10-92,-1-2-1,33-32 1,41-50-121,-93 95 184,37-41-119,-88 108-28,-58 59 1,41-48 147,-5 13 133,20-24 33,-50 68 109,86-114-217,-22 25-1,29-36-54,0 0 0,0 0 0,-1 0 1,1-1-1,-1 1 0,0-1 1,0 0-1,0 0 0,0 0 1,0 0-1,0-1 0,-5 2 0,7-3-28,1 0-1,0 1 1,-1-1-1,1 0 1,-1 0-1,1 0 1,-1 0-1,1 0 1,-1-1-1,1 1 1,-1 0-1,1-1 1,0 1-1,-1-1 0,1 1 1,0-1-1,-1 0 1,1 1-1,0-1 1,-2-1-1,2 0-20,0 0 0,-1 1-1,1-1 1,0 0-1,0 0 1,0 0 0,0 0-1,0 0 1,0 0 0,1 0-1,-1 0 1,0-3 0,0-2-45,1 0 1,-1 0-1,1 0 0,1 0 1,-1 0-1,1 1 1,2-9-1,-2 10 23,1 0 0,0-1 0,0 1 0,0 1 0,1-1 0,-1 0 0,1 0 0,1 1 0,-1 0-1,0 0 1,6-5 0,-3 3 54,0 2-1,1-1 0,-1 1 1,1 0-1,0 0 0,0 1 0,8-3 1,10-1 186,0 1 0,1 1 0,44-3 0,-44 5-43,-21 3-122,214-29 75,-183 22-12,0-2 1,-1-1 0,0-1 0,34-17 0,-57 21-34,1-1 0,-1 0 0,-1 0 0,0-1 0,0 0 0,15-17 1,-10 7-19,-1 0 0,25-41 1,-31 42 90,15-38 1,-11 22 162,-9 22-269,-7 17-154,-9 22 70,6-7 95,-1 2 4,-7 34-1,13-50 0,1 0-1,-1 0 0,1 0 0,0 0 0,0 0 0,0 0 1,1-1-1,0 1 0,1 0 0,-1 0 0,3 6 1,-3-10 13,1 1 0,-1-1 1,1 0-1,-1 0 0,1 1 1,0-1-1,0-1 1,0 1-1,0 0 0,0 0 1,0-1-1,0 1 0,1-1 1,-1 0-1,1 0 1,-1 1-1,1-2 0,3 2 1,5 1 104,-1-1-1,1-1 1,15 0 0,-18 0-110,14-1 17,0-1 0,-1 0 1,1-2-1,-1 0 0,1-2 0,-1 0 0,0-2 1,-1 0-1,0-1 0,22-12 0,-22 8-31,-1 0 0,0-1-1,-1-1 1,-1-1 0,0-1-1,24-28 1,77-117-176,-63 82-164,-31 45 191,147-213-141,-167 242 271,-1 0 1,0 0 0,0-1-1,-1 1 1,0 0 0,0-1-1,2-8 1,-4 13-3,0 1-1,0 0 1,0 0 0,0-1-1,0 1 1,0 0-1,0-1 1,0 1 0,0 0-1,0 0 1,0-1-1,0 1 1,0 0 0,0-1-1,0 1 1,0 0-1,-1 0 1,1-1 0,0 1-1,0 0 1,0 0-1,-1 0 1,1-1 0,0 1-1,0 0 1,0 0-1,-1 0 1,1 0 0,0-1-1,0 1 1,-1 0-1,1 0 1,-1 0-17,0 0 1,0 0-1,0 0 0,0 0 1,0 1-1,0-1 0,0 0 1,0 1-1,0-1 0,0 0 1,0 1-1,0-1 0,-1 2 1,-9 6-26,-1 1 0,2 1 0,-1 0 1,1 0-1,0 1 0,-8 12 1,4-2 98,0 0 0,-19 41 1,20-32 33,2 0 0,1 1 1,2 0-1,1 1 1,1 0-1,2 0 1,1 1-1,1-1 1,6 61-1,-3-86 60,-1-1-1,2 0 1,-1 0-1,3 6 1,-3-10-107,-1 0 0,1 0 0,0-1 0,0 1 0,0 0 0,0-1 0,0 1 0,1-1 0,-1 0 0,0 1 0,1-1 0,-1 0 0,1 0 0,0 0 0,-1 0 0,3 1 0,-3-1-23,0-1 0,1 0 0,-1 0 0,0 1 0,0-1 0,0 0 0,0 0 0,0 0 0,0-1 0,1 1 0,-1 0 0,0 0 0,0-1 0,0 1-1,0 0 1,0-1 0,0 1 0,0-1 0,0 1 0,0-1 0,0 0 0,0 1 0,0-1 0,-1 0 0,1 0 0,0 0 0,0 1 0,-1-1 0,2-2 0,5-4 48,201-183-368,-94 83 83,-85 81 271,-2-2-1,0-1 1,43-63 0,-50 60-29,-1-1 0,-1-1-1,-2 0 1,22-67 0,-34 87-22,22-64-245,-23 69 118,-4 10-79,-8 22-93,-10 36 264,-44 99 0,-49 48 502,-10 57 192,95-190-214,22-52-186,5-21-241,0 1 1,1-1 0,-1 1-1,0-1 1,0 0 0,0 1-1,0-1 1,1 1 0,-1-1-1,0 1 1,0-1 0,1 0-1,-1 1 1,0-1 0,0 0-1,1 1 1,-1-1 0,1 0-1,-1 1 1,0-1 0,1 0-1,-1 0 1,1 0 0,-1 1-1,0-1 1,1 0 0,-1 0-1,1 0 1,-1 0 0,1 0-1,-1 0 1,1 0 0,-1 0-1,1 0 1,-1 0 0,1 0-1,-1 0 1,0 0 0,1 0-1,-1 0 1,1 0 0,-1 0-1,1-1 1,-1 1 0,1 0-1,-1 0 1,0-1 0,1 1-1,-1 0 1,0 0 0,1-1-1,13-10 159,-1 0-1,0 0 0,21-27 0,-6 7-281,-5 7 33,118-115-421,-138 136 469,0 1-1,0 0 1,0-1-1,0 1 1,0 1-1,6-4 1,-9 5 27,1 0-1,0 0 1,-1 0-1,1-1 1,0 1 0,0 0-1,-1 0 1,1 0-1,0 0 1,-1 0 0,1 0-1,0 0 1,-1 1 0,1-1-1,0 0 1,0 0-1,-1 0 1,1 1 0,-1-1-1,1 0 1,0 1-1,-1-1 1,1 0 0,-1 1-1,1-1 1,-1 1 0,1-1-1,-1 1 1,1-1-1,-1 1 1,1 0 0,-1-1-1,0 1 1,1-1-1,-1 1 1,0 0 0,1-1-1,-1 1 1,0 0 0,0 1-1,2 4-26,-1 0 1,0 1-1,0-1 0,-1 1 0,0 6 0,2 21 47,0-19 69,1 0 0,0 0-1,10 23 1,-12-34-65,1 0 0,0 0 0,0 0 0,0 0 0,0 0 0,1 0 0,0-1 0,0 1 0,0-1 0,0 0 0,0 0 0,1 0 0,-1 0 0,1 0 0,0-1 0,0 0 0,4 2 0,0-2-1,0 0-1,0 0 0,0-1 1,0-1-1,1 1 0,-1-1 1,0-1-1,0 1 0,0-2 0,0 1 1,0-1-1,0 0 0,9-4 1,10-4-14,-1-2 1,35-20-1,-22 8-44,-1-2-1,47-43 0,-77 63-32,-1 0-1,0 0 1,-1-1 0,0 0 0,0-1 0,7-9 0,-13 16 52,0 1 0,0 0-1,1-1 1,-1 1 0,0 0 0,0-1 0,0 1 0,1 0 0,-1-1 0,0 1 0,0-1-1,0 1 1,0-1 0,0 1 0,0 0 0,0-1 0,0 1 0,0-1 0,0 1 0,0 0 0,0-1-1,0 1 1,0-1 0,0 1 0,0 0 0,0-1 0,-1 1 0,1-1 0,0 1 0,0 0 0,-1-1-1,0 0 2,0 1-1,0-1 1,0 1 0,1 0-1,-1-1 1,0 1-1,0 0 1,0 0-1,0-1 1,0 1-1,0 0 1,0 0-1,-1 0 1,-34 5-117,36-4 132,-16 2 55,1 1-1,0 1 1,0 0 0,0 1 0,1 1-1,0 0 1,0 1 0,-12 10 0,23-16-33,1 0 1,0 0 0,1 0-1,-1 0 1,0 0 0,-1 3 0,2-5-11,1 1 0,0-1 0,0 0 0,-1 1 1,1-1-1,0 1 0,0-1 0,0 1 1,0-1-1,0 0 0,-1 1 0,1-1 1,0 1-1,0-1 0,0 1 0,0-1 1,0 1-1,0-1 0,1 0 0,-1 1 1,0-1-1,0 1 0,0-1 0,0 1 1,0-1-1,1 0 0,-1 1 0,0-1 0,0 1 1,1-1-1,-1 0 0,0 1 0,1-1 1,-1 0-1,0 1 0,1-1 0,-1 0 1,0 0-1,1 1 0,-1-1 0,1 0 1,-1 0-1,0 0 0,1 0 0,-1 1 1,1-1-1,5 1 52,0 0-1,-1 0 1,1-1 0,0 1 0,-1-1 0,1 0 0,10-2-1,46-11 31,-30 5-72,-10 4-64,0 0 0,0 1 0,0 1 0,30 2 0,-44 0 41,0 1 0,0 1-1,1-1 1,-1 1-1,0 1 1,0 0-1,-1 0 1,1 0 0,0 1-1,-1 0 1,0 0-1,0 1 1,0 0-1,10 11 1,4 7 91,-1 2 1,-2 1-1,27 46 0,-23-35 43,28 36 0,-31-50-1346,24 21-1,-24-26-3687,-33-22-3777,-4-3 4913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32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454 340 7872,'-23'-3'999,"13"1"-147,-1 1 1,-16 0 0,17 1 3606,43 0-1836,86-6-1503,-83 2-1371,1 2 1,-1 2-1,71 7 1,-104-6-251,1 0-1,-1 0 1,1 0 0,-1 0 0,6 3-1,-8-3 245,0-1 1,0 1-1,0 0 0,0 0 0,0-1 0,0 1 0,0 0 0,0 0 0,0 0 0,-1 0 0,1 0 0,0 0 1,-1 1-1,1-1 0,-1 0 0,1 0 0,0 2 0,0 9-1812</inkml:trace>
  <inkml:trace contextRef="#ctx0" brushRef="#br0" timeOffset="1">40 160 7808,'-40'-40'3520,"40"17"-3040,0 6-128,8 9-288,2-12-672,9 5 352,12-5-1472,4 4 960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35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1162 4224,'-15'4'1365,"15"-3"-1347,0-1 0,0 0 0,-1 0 0,1 0 0,0 0 0,0 0 0,0 0 0,-1 0 0,1 1 0,0-1 0,0 0 0,0 0 0,0 0 0,0 0 0,-1 1 0,1-1 0,0 0 0,0 0 0,0 0 0,0 0 0,0 1 0,0-1 0,2 6 4832,0-7-4617,0 1 0,0 0 0,0-1 1,0 1-1,0-1 0,-1 0 0,1 0 0,0 0 0,0 0 1,-1 0-1,1 0 0,0 0 0,2-3 0,20-21 936,-19 19-818,81-110 1843,-28 34-1519,-18 35-178,88-79 0,-78 80-229,54-63 1,-67 60-67,-2 0 1,-2-3 0,50-106-1,-71 131-109,-1 4 159,0-1 1,-1 0-1,-2-1 1,10-48-1,-17 73-253,-1-1 1,0 1-1,0 0 0,0-1 0,1 1 1,-1-1-1,0 1 0,0-1 1,0 1-1,0-1 0,0 1 0,0-1 1,0 1-1,0 0 0,0-1 1,0 1-1,-1-1 0,1 1 0,0-1 1,0 1-1,0-1 0,0 1 1,-1 0-1,1-1 0,0 1 0,0-1 1,-1 1-1,1 0 0,-1-1 0,0 2-10,-1 0 0,1 0-1,0 0 1,0 0-1,-1 0 1,1 0-1,0 0 1,0 1-1,0-1 1,0 0-1,0 1 1,-1 2-1,-132 263-247,94-182 305,18-37 86,-21 64 0,38-94-64,0 1-1,1-1 1,1 0 0,0 1-1,2 0 1,0-1 0,2 20-1,0-29 21,1 0 0,-1 0 0,2 0 0,-1-1-1,1 1 1,6 11 0,-8-17-48,1 0 1,-1 0-1,1 0 0,0 0 1,0-1-1,0 1 0,0-1 0,1 1 1,-1-1-1,1 0 0,-1 0 1,1 0-1,0 0 0,-1 0 1,1-1-1,0 0 0,0 1 1,1-1-1,-1 0 0,5 1 1,-3-2 10,0 0 1,0 0-1,0-1 1,0 1 0,1-1-1,-1 0 1,0-1 0,0 1-1,0-1 1,-1 0 0,1 0-1,0-1 1,-1 1-1,0-1 1,5-4 0,7-5 63,-1-1 1,23-25 0,-12 8-39,-2 0 1,-1-2-1,25-43 0,73-164 201,-65 119-407,46-103 178,-93 203 55,-6 15-104,0-1 1,-1 1-1,0-1 1,3-10-1,-5 16-5,0 0-1,0 0 1,0-1-1,0 1 1,0 0-1,0 0 1,0 0-1,0 0 1,1 0-1,-1-1 1,0 1-1,0 0 1,0 0-1,0 0 1,-1 0 0,1 0-1,0-1 1,0 1-1,0 0 1,0 0-1,0 0 1,0 0-1,0 0 1,0-1-1,0 1 1,0 0-1,0 0 1,0 0-1,0 0 1,-1 0-1,1 0 1,0-1-1,0 1 1,0 0-1,0 0 1,0 0-1,0 0 1,-1 0-1,1 0 1,0 0 0,0 0-1,0 0 1,0 0-1,-1 0 1,-7 3-170,-9 10 79,12-8 85,0 0 0,1 0-1,0 0 1,0 1 0,0 0 0,-4 8 0,2-4-7,-14 28 14,2 0 1,-23 66-1,-13 85 208,43-149-157,-65 250 182,70-264 73,-6 35-1,11-53-263,2-8-12,-1 1-1,0 0 1,0 0 0,0 0 0,-1 0 0,1 0-1,0-1 1,0 1 0,0 0 0,-1 0-1,1 0 1,0-1 0,-1 1 0,1 0 0,-1 0-1,1-1 1,-1 1 0,0 1 0,-7 35-42,-1-20 20,8-19 140,2-10 161,5-8-253,1 0-1,1 0 0,1 1 0,0 0 1,1 1-1,1 0 0,15-17 1,-17 23-74,2 1 1,-1 0 0,2 1-1,-1 1 1,1-1 0,1 2-1,0 0 1,0 0 0,19-7-1,-27 13-15,0 0-1,0 0 0,0 0 0,9-1 0,-13 3 32,1 0 0,-1 0-1,0 0 1,0 0 0,1 0-1,-1 0 1,0 0 0,1 0 0,-1 0-1,0 1 1,0-1 0,0 1-1,1-1 1,-1 1 0,0-1-1,0 1 1,0 0 0,0-1 0,0 1-1,0 0 1,0 0 0,0 0-1,0 0 1,1 1 0,-1 1 9,1 0 1,-1 0-1,1 1 1,-1-1-1,0 1 1,0-1-1,0 1 1,-1-1 0,1 6-1,-1 37 131,0-25-154,0-19 12,0 5 37,0 1 0,0-1-1,1 0 1,3 15 0,-3-21-13,-1 1-1,1 0 1,0 0 0,-1 0-1,1-1 1,0 1 0,0 0-1,1-1 1,-1 1 0,0-1 0,0 1-1,1-1 1,-1 0 0,1 0-1,-1 1 1,1-1 0,0 0-1,-1 0 1,1-1 0,0 1-1,0 0 1,-1 0 0,1-1-1,3 1 1,2-1 17,-1 0 0,1 0-1,-1-1 1,1 1 0,-1-2-1,1 1 1,-1-1 0,1 0 0,9-5-1,-1 2 4,5-3 23,1-1 1,-1-1-1,-1 0 0,28-21 1,-21 11-10,0-1 0,31-34 1,-50 48-47,-6 6-12,0 1 1,0-1 0,0 0-1,0 0 1,-1 0-1,1 0 1,0 0 0,0 0-1,-1 0 1,1 0 0,-1 0-1,1 0 1,-1 0 0,1-2-1,-2 5-26,0 0 0,0-1 0,-1 1 0,1-1-1,0 1 1,-1-1 0,0 1 0,1-1 0,-1 0 0,-2 1-1,-3 4 64,-9 11-21,2 1 0,1 0 0,0 0-1,1 1 1,1 1 0,1 0-1,0 1 1,-9 31 0,16-42 6,0 1 1,-1 14 0,3-24 0,1 1 0,0 0 0,0 0 0,-1-1 0,1 1 0,0 0 0,1 0 0,-1-1 0,0 1 0,0 0 0,1 0 0,-1-1 0,1 1 0,-1 0 0,1-1 0,0 1 0,0-1 0,0 1 0,0-1 0,0 1 0,0-1 0,1 2 0,-1-3 11,0 0 0,0 0-1,0 0 1,0-1 0,0 1 0,1 0 0,-1 0-1,0-1 1,0 1 0,0 0 0,-1-1-1,1 1 1,0-1 0,0 1 0,0-1 0,0 0-1,0 1 1,0-1 0,-1 0 0,1 0-1,0 1 1,-1-1 0,2-2 0,22-32 149,-2-1 1,30-64 0,-34 63-159,29-69-439,-46 108 371,2 7-11,0 10-11,-3-9 70,2-1 0,-1 0 1,1 0-1,1 0 0,-1 0 1,2 0-1,-1 0 0,1-1 1,8 13-1,-11-20 17,0 0 0,0 0 0,0 0 0,1 0 0,-1 0 0,0-1 0,1 1 0,-1 0 0,1 0 0,-1-1 0,1 1 0,-1-1 0,1 0 0,0 1 0,-1-1 0,1 0 0,-1 0 0,1 0 0,0 0 0,-1 0-1,1 0 1,-1-1 0,1 1 0,-1 0 0,1-1 0,2 0 0,7-3 42,-1 0-1,18-11 1,-17 9-19,10-5 59,0-2 0,-1-1 0,0 0 0,33-33 0,-41 34-69,-1 0 0,0 0-1,-1-1 1,-1 0 0,10-20-1,0-2-10,-2-2 0,19-57-1,12-79 11,-32 112-24,-11 44-49,-3 12-12,0 0 0,0 1 1,-1-1-1,0 0 0,0 0 0,0 0 1,-1 0-1,0 0 0,0 0 0,-2-10 1,2 16 54,0 0 1,0-1 0,0 1-1,0 0 1,0 0 0,0 0 0,0 0-1,0 0 1,0 0 0,0 0-1,0 0 1,0 0 0,-1 0-1,1 0 1,0 0 0,0-1-1,0 1 1,0 0 0,0 0-1,0 0 1,0 0 0,0 0-1,0 0 1,0 0 0,-1 0-1,1 0 1,0 0 0,0 0-1,0 0 1,0 0 0,0 0 0,0 0-1,0 0 1,0 0 0,0 0-1,-1 0 1,1 0 0,0 0-1,0 0 1,0 0 0,0 0-1,0 0 1,0 0 0,0 1-1,0-1 1,0 0 0,0 0-1,0 0 1,0 0 0,-1 0-1,1 0 1,0 0 0,0 0-1,0 0 1,0 0 0,0 0 0,0 0-1,0 1 1,0-1 0,-7 10-41,-6 19 41,-4 31-3,3 1-1,2 0 0,-5 102 1,15-128-6,2 0 0,2-1 1,0 1-1,13 55 0,18 47-535,-7-47-4938,-26-87 4908,1 0 0,0 0-1,0 0 1,-1 0 0,0 0 0,1 0-1,-2 3 1,1-6 442,0 1-1,0-1 1,0 0 0,0 0-1,0 1 1,0-1 0,0 0-1,0 0 1,0 1 0,0-1-1,0 0 1,-1 0-1,1 1 1,0-1 0,0 0-1,0 0 1,-1 1 0,1-1-1,0 0 1,0 0 0,0 0-1,-1 0 1,1 1 0,0-1-1,0 0 1,-1 0-1,1 0 1,-1 0-54,0 0 0,0 0-1,0 0 1,1 0 0,-1 0-1,0-1 1,0 1 0,0 0-1,1-1 1,-1 1 0,0 0 0,1-1-1,-1 1 1,-1-1 0,-61-41-6137,-31-14 3335,-2 5 3700,-14-6 4304,101 51-3956,-1 0-1,-13-10 1,21 15-864,1 0 0,-1 0-1,1-1 1,-1 1 0,1 0 0,0-1 0,0 1 0,0-1 0,0 1 0,0-1-1,0 0 1,0 1 0,0-1 0,0 0 0,1 0 0,-1 0 0,1 1 0,-1-1 0,1 0-1,0 0 1,0-2 0,0 3-125,0 0 0,1 0 0,-1 0-1,0 0 1,1 0 0,-1 0 0,1 0 0,0 0-1,-1 0 1,1 0 0,0 1 0,-1-1 0,1 0-1,0 0 1,0 1 0,0-1 0,1 0 0,18-8 485,-14 6-306,17-5 116,0 1 0,39-8 0,49-2-231,-35 7-174,50-16-1582,-45 2-5642,-57 18 4850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36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80 9568,'-21'4'4320,"29"1"-3776,10-10 1344,4 5-1153,41-7 769,13 2-864,24-7-224,-2 9-256,10-10 32,-8 6-128,11-6-800,-6 6 384,-7-6-4127,-17 10 2431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3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1167 6048,'-14'8'3354,"21"-15"904,9-14-2405,-1 1-1014,13-9 365,53-44 1,-57 53-937,30-24 295,32-26-17,-46 32-357,-1-2 1,-2-2-1,56-81 0,-53 56 55,-2-2 0,-4-1 0,47-140 0,-74 188-57,0 0 0,-2-1-1,-1 1 1,0-1 0,-2 0-1,0 0 1,-3-29 0,1 51-181,0-1 1,0 1 0,-1-1-1,1 1 1,0-1 0,-1 1-1,1 0 1,-1-1 0,0 1-1,1-1 1,-2-1-1,1 3-9,1 0 0,-1-1 0,1 1-1,-1 0 1,1 0 0,-1-1-1,0 1 1,1 0 0,-1 0 0,1 0-1,-1 0 1,0 0 0,1 0-1,-1 0 1,0 0 0,1 0 0,-1 0-1,1 0 1,-1 0 0,0 0-1,1 1 1,-1-1 0,1 0 0,-1 0-1,0 1 1,1-1 0,-1 0-1,1 1 1,-1-1 0,1 0 0,-1 1-1,1-1 1,-1 2 0,-6 5-13,0 1 1,0 0-1,1 0 0,0 1 1,0 0-1,-8 18 1,12-21 1,-10 19 10,1 0 0,1 1 1,2 0-1,1 1 0,-5 27 0,4 4 112,-1 75-1,8-99 39,2-1 1,1 1-1,10 55 1,-8-74-54,0 0 0,1-1 0,0 0 0,10 18 0,-10-24 5,0 0 0,0 0 0,1 0 0,0-1 0,1 0 0,-1 0 0,14 10 0,-15-13-40,0-1 0,1-1 1,-1 1-1,0-1 1,1 0-1,-1 0 1,1-1-1,0 1 1,0-1-1,-1-1 1,1 1-1,0-1 1,0 0-1,0 0 1,7-2-1,0 0 27,1 0 0,-1-1 0,0-1 0,0 0 0,18-9 0,-19 7-38,0-1 1,-1 0-1,0-1 1,-1 0-1,0 0 1,0-1-1,-1-1 1,0 1-1,14-20 1,-14 16-34,-1-1 1,0 0 0,-1 0 0,0 0 0,8-30 0,-12 33-45,0 0-1,-1-1 1,0 1 0,-1-1 0,-1 1 0,0-1 0,0 1 0,-4-21 0,4 30 5,-1 0 0,1 0-1,0 0 1,-1 1 0,0-1-1,1 0 1,-1 1 0,0-1-1,0 0 1,0 1 0,0-1 0,0 1-1,0-1 1,0 1 0,-1 0-1,1-1 1,0 1 0,-1 0-1,1 0 1,-1 0 0,1 0 0,-1 0-1,0 0 1,1 1 0,-1-1-1,-2 0 1,1 0-2,0 1-1,0 0 0,0 0 1,0 1-1,0-1 1,0 1-1,0-1 0,0 1 1,0 0-1,0 0 1,0 0-1,0 0 1,1 1-1,-1-1 0,0 1 1,-3 3-1,-6 5 2,1 0 0,0 1-1,1 0 1,0 1 0,0 0-1,-10 19 1,7-9 25,0 2 0,-17 48 1,26-63 31,2 1 1,-1 0-1,1 0 1,1 0-1,0 1 1,0-1-1,1 15 1,1-20 2,-1 1 1,1-1 0,0 0 0,0 0 0,1 0 0,0 0 0,0 0 0,0 0 0,0 0 0,1-1 0,0 1 0,0-1-1,0 1 1,0-1 0,8 6 0,-4-4 35,0-1 0,0 0-1,0 0 1,1-1 0,0 0-1,0 0 1,0-1 0,0 0-1,1-1 1,-1 1 0,1-2-1,0 1 1,-1-1 0,1-1 0,16 0-1,-8-1 39,0-2 0,0 1 0,0-2 0,-1-1 0,1 0 0,-1 0 0,18-11 0,-22 10-95,0-1 0,-1-1 0,1 0 0,-1 0 0,-1-1 0,0 0 0,12-15 0,-1-1 23,31-54 0,-23 19-111,-32 84-165,-11 85 115,12-88 201,2-1-1,0 1 0,5 29 0,-5-48-55,1-1 1,-1 0-1,0 0 0,0 1 0,1-1 1,-1 0-1,0 0 0,1 0 0,0 1 1,-1-1-1,1 0 0,-1 0 0,1 0 1,0 0-1,0 0 0,0 0 0,1 1 0,-1-2-3,-1 0 0,1 1-1,0-1 1,-1 0 0,1 0-1,0 0 1,-1 0 0,1 0-1,0 0 1,-1 0 0,1 0-1,0 0 1,-1 0 0,1 0-1,-1-1 1,1 1 0,0 0-1,-1 0 1,1-1 0,0 1-1,-1 0 1,1-1 0,0 0-1,3-2 44,0 0 0,-1-1 0,1 0 0,-1 0-1,0 0 1,0 0 0,4-8 0,9-20-142,-1 0-1,-1-1 1,-2-1 0,11-51 0,-21 79-31,0 6-91,3 11-128,-3-4 368,-1-1-37,1 0 1,1-1-1,-1 1 0,1-1 1,0 1-1,0-1 1,0 0-1,1 0 0,0-1 1,0 1-1,0-1 1,0 1-1,1-1 1,-1-1-1,1 1 0,0-1 1,7 4-1,-4-3 35,1 0 0,-1-1 1,0 0-1,1-1 0,0 0 0,0 0 0,-1-1 0,1 0 1,18-1-1,-2-1 74,0-2 0,33-7 1,-48 8-90,0 0 0,0-1 0,0-1 0,0 0 0,-1 0 0,1-1 0,-1 0 0,0 0 0,0-1 0,-1-1 0,0 1 0,0-1 0,-1-1 0,1 1 0,-1-1 0,-1 0 0,0-1 0,0 0 0,-1 0 0,0 0 0,0 0 0,3-12 0,-4 10-32,0 2-41,-1 0 0,0 0 0,0-1 1,-1 0-1,2-13 0,-4 22 46,0 1 1,0 0-1,0-1 0,0 1 0,0 0 0,0 0 1,0-1-1,0 1 0,0 0 0,0-1 0,0 1 1,0 0-1,0-1 0,0 1 0,-1 0 1,1 0-1,0-1 0,0 1 0,0 0 0,0 0 1,0-1-1,-1 1 0,1 0 0,0 0 0,0-1 1,0 1-1,-1 0 0,1 0 0,0 0 1,0 0-1,-1-1 0,-7 6-211,-8 15-6,13-16 230,-60 91-272,56-82 283,0 1-1,1 0 0,0 0 0,1 0 0,-5 23 0,10-34-6,-1 1 1,1-1-1,0 0 0,-1 0 1,2 0-1,-1 0 0,0 0 1,1 0-1,-1 1 0,1-1 1,0 0-1,0 0 0,0 0 1,0-1-1,1 1 0,2 5 1,1-2 36,0 0 1,0-1-1,1 1 1,0-1-1,10 7 0,-7-5 14,1-1 0,0-1-1,0 1 1,0-1-1,18 5 1,-27-10-54,2 2 28,-1-1 0,1 0 0,0 0 0,0 0 0,0-1 1,1 1-1,-1-1 0,0 1 0,0-1 0,0 0 0,0 0 0,0-1 0,0 1 0,1-1 0,-1 1 0,0-1 0,0 0 1,0 0-1,3-2 0,9-5 172,1-2-1,22-17 1,-5 2-109,-16 14-73,-1-2 0,-1 0 0,0-1 0,-1 0 0,0-2 0,-2 1 0,18-28 0,22-53 67,-34 60-75,78-166-213,-83 173 138,6-13 23,-2 0 0,-2-1 0,10-48 0,-24 88-19,-1-1-1,1 1 1,-1 0-1,0-1 1,0 1-1,0-1 1,-2-4-1,2 7 44,0 1-1,0 0 1,0 0-1,0-1 1,0 1-1,0 0 1,0 0-1,-1-1 1,1 1-1,0 0 1,0 0 0,0-1-1,0 1 1,-1 0-1,1 0 1,0 0-1,0-1 1,0 1-1,-1 0 1,1 0-1,0 0 1,0 0-1,-1-1 1,1 1 0,0 0-1,0 0 1,-1 0-1,1 0 1,0 0-1,-1 0 1,1 0-1,0 0 1,-1 0-9,0 1 1,0-1 0,0 1-1,0-1 1,0 1-1,0 0 1,0-1-1,0 1 1,1 0 0,-1 0-1,0 0 1,0-1-1,0 3 1,-9 12-14,1 1 0,0 0-1,1 0 1,1 0 0,1 1 0,-9 34 0,7-12 147,2 0 1,-2 42-1,7-46-12,1 1 0,2 0 1,1-1-1,11 50 0,-7-57 15,1 0-1,1-1 1,2 0 0,0 0-1,28 45 1,-31-60-26,1 1 0,17 19 0,-22-29-150,-1 1 0,0-1 0,1 0 0,0 0 0,0-1 0,0 1 0,0-1 0,0 1 0,0-1 0,0-1 0,1 1 0,-1-1-1,5 2 1,-6-3-200,-1 0-1,0 0 1,1 0-1,-1-1 0,0 1 1,1 0-1,-1-1 0,0 0 1,0 1-1,1-1 0,-1 0 1,0 0-1,0 0 1,3-3-1,-5 4 245,17-8-2000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39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20 5312,'0'-14'1701,"1"14"-1630,-1-1 1,0 1-1,1-1 0,-1 1 0,1-1 0,-1 1 1,1 0-1,-1-1 0,1 1 0,0-1 0,-1 1 0,1 0 1,15 6 13555,-22 7-11530,-18 13 447,23-24-2400,0-1-1,-1 1 1,1-1-1,0 1 1,0-1 0,-1 0-1,1 0 1,0 1-1,-1-1 1,1 0-1,-4 1 1,22-25 912,-2 1-1006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53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454 504 2144,'18'-9'1428,"4"-1"888,-20 10-2012,0-1 1,0 1-1,0 0 1,-1-1-1,1 1 1,0 0-1,0 0 1,0 0 0,4 1 3108,-6-5-437,-7-5-2518,1 0 0,-1 0 0,0 1 0,-1 0 1,0 1-1,0 0 0,0 0 0,-13-7 0,19 13-407,-20-13 699,-43-21 0,58 32-679,-1 0 0,0 1 0,0 0 0,0 0 0,0 1 0,0 0 0,-1 0 0,1 0 0,-15 2 0,14 1-26,-1-1-1,1 1 1,0 1-1,-1 0 1,1 0 0,1 1-1,-1 0 1,0 0-1,1 1 1,0 0 0,0 0-1,1 1 1,-1 0-1,1 1 1,1 0 0,-1 0-1,1 0 1,0 1-1,1-1 1,0 1 0,-6 13-1,-36 80 214,40-82-118,0 0-1,1 0 1,-4 29-1,9-41-71,1 0 0,-1 0-1,1 0 1,0 0 0,1 0 0,2 10-1,-3-14-38,1 0-1,0 0 1,0-1-1,0 1 1,0 0-1,1-1 1,-1 1-1,1-1 1,-1 1-1,1-1 1,0 0-1,0 1 1,0-1-1,0 0 1,0-1-1,0 1 0,5 2 1,4 2 24,1 0 0,1-2 1,-1 1-1,0-2 0,18 4 0,67 4 380,-64-9-295,49 10 1,-54-5-109,61 15 270,-78-18-264,0 0-1,0 1 1,0 0 0,-1 0 0,15 11-1,-24-15-32,1 0-1,-1 0 1,0 0-1,1 0 1,-1 0-1,0 0 1,0 0-1,0 0 1,0 1-1,0-1 1,0 1-1,0-1 1,-1 0-1,1 1 1,0-1-1,-1 1 1,1 0-1,-1-1 1,0 1-1,0-1 1,1 3-1,-2-2 6,1 0 0,0 0 0,-1 0 0,0 0 0,1 0 0,-1-1-1,0 1 1,0 0 0,0 0 0,0-1 0,-1 1 0,1-1 0,0 1 0,-3 2 0,-5 3 18,1-1 0,-1 0 0,-1 0 1,1-1-1,-12 5 0,-34 11 171,-103 25 1,139-41-118,2 0-194,1-1 1,-1-1 0,-28 1-1,72-6 190,0-2-1,0-1 1,36-12 0,-9 3 165,65-14 218,165-60-1,-263 78-446,0-1-1,-1 0 1,0-1-1,-1-2 1,-1 0-1,25-24 0,-33 28 86,-1-1 0,15-21-1,-16 21-75,14-17-1,-22 26-123,-3 6-18,-9 30 76,1 0-1,2 1 1,-6 44 0,15-76 90,-1 1 1,1 0-1,0 0 1,0 0-1,0 0 1,1 0 0,-1-1-1,1 1 1,0 0-1,2 5 1,-2-8-20,-1 0 0,0-1 1,1 1-1,-1 0 1,1 0-1,-1-1 0,1 1 1,0 0-1,-1-1 0,1 1 1,0 0-1,0-1 0,-1 1 1,1-1-1,0 0 1,0 1-1,0-1 0,-1 1 1,3-1-1,-2 0-3,1 0 0,0 0 1,-1 0-1,1 0 0,0 0 0,-1-1 0,1 1 0,-1 0 1,1-1-1,0 0 0,-1 1 0,1-1 0,-1 0 1,3-1-1,220-138 371,-217 136-398,0-1-1,1 1 0,-1 0 0,1 1 0,0 0 1,0 0-1,0 1 0,0 0 0,13-2 0,-19 4 8,0 0 0,-1 1 0,1-1 0,0 0-1,0 1 1,-1-1 0,1 1 0,0-1 0,-1 1-1,1 0 1,0 0 0,-1-1 0,1 1-1,-1 0 1,0 1 0,1-1 0,-1 0 0,0 0-1,1 1 1,-1-1 0,0 0 0,0 1-1,0-1 1,0 1 0,-1 0 0,1-1 0,0 1-1,-1 0 1,1-1 0,-1 1 0,1 3 0,0 2 26,0-1 1,0 1-1,-1 0 1,0-1-1,0 1 1,-1 0-1,-1 6 1,-2 2-10,3-10 215,11-12-250,23-21-145,59-65 0,-84 83 101,5-7 82,-10 12-27,1 0-1,0 0 1,6-6 0,-10 10 2,1 0-1,0 1 1,0-1 0,0 0 0,-1 1 0,1-1 0,0 1 0,0-1-1,0 1 1,0-1 0,0 1 0,0 0 0,1-1 0,-1 1 0,0 0-1,0 0 1,0 0 0,0 0 0,0 0 0,0 0 0,0 0 0,0 0-1,0 0 1,2 1 0,-2-1 5,0 1 0,0 0 0,0-1 0,0 1 0,0 0 0,0 0 0,0-1 0,-1 1 0,1 0-1,0 0 1,0 0 0,-1 0 0,1 0 0,-1 0 0,1 0 0,-1 1 0,1-1 0,-1 0 0,0 0 0,1 1 0,3 28 97,-4-26-81,0 38 140,0-26-134,2 24-1,-1-37-26,-1-2 13,0 1 1,0 0-1,0 0 0,1-1 0,-1 1 0,0-1 1,1 1-1,0 0 0,1 2 0,3-6 11,3-10-132,14-32-97,-16 32 177,0 0 1,0 0-1,1 1 1,1 0-1,13-17 1,-20 28 25,-1-1 0,0 1 1,0 0-1,1-1 0,-1 1 1,0-1-1,1 1 0,-1 0 1,0-1-1,1 1 0,-1 0 1,1-1-1,-1 1 0,1 0 1,-1 0-1,0-1 0,1 1 1,-1 0-1,1 0 0,-1 0 1,1 0-1,-1 0 0,1 0 1,-1 0-1,1 0 0,-1 0 1,1 0-1,-1 0 0,1 0 1,-1 0-1,1 0 0,-1 0 1,1 0-1,-1 0 0,1 1 1,0-1-1,0 1 3,0 1 1,0-1 0,-1 1-1,1 0 1,0-1-1,0 1 1,-1 0-1,1 2 1,3 8 44,32 75 132,-35-84-159,0 0 0,1 0 1,0 0-1,-1 0 0,1 0 0,0 0 1,1-1-1,-1 1 0,0-1 1,1 0-1,-1 1 0,1-1 0,0 0 1,0 0-1,0-1 0,0 1 1,0-1-1,0 1 0,0-1 0,0 0 1,1 0-1,-1-1 0,0 1 1,1-1-1,-1 1 0,1-1 0,-1 0 1,0 0-1,1 0 0,-1-1 1,6-1-1,2-1 4,0 0 0,0-1 0,0 0 0,-1-1-1,1 0 1,-1-1 0,-1 0 0,10-8 0,4-3-67,-2 0 0,31-33-1,-44 44-41,-7 15-128,-2 0 200,1 67 198,1-73-179,-1 0-1,1 1 1,-1-1 0,1 0 0,0 0 0,0 0-1,1 1 1,-1-1 0,1 0 0,-1-1 0,1 1 0,0 0-1,0 0 1,0-1 0,0 1 0,1-1 0,-1 0-1,1 0 1,-1 0 0,1 0 0,0 0 0,0 0-1,0-1 1,0 1 0,0-1 0,0 0 0,0 0 0,0 0-1,0 0 1,1-1 0,-1 1 0,0-1 0,1 0-1,-1 0 1,6-1 0,-1 0 89,-4 1-72,0 0 0,0-1 0,0 1 0,0-1 0,0 0-1,0 0 1,0-1 0,-1 1 0,1-1 0,0 0 0,3-2 0,-2 0-54,0-1 0,0 1 0,0-1 0,0 0-1,-1 0 1,0-1 0,0 1 0,0-1 0,-1 0 0,0 0 0,0 0 0,4-13 0,9-40-235,14-102 0,-21 100 188,13-57 13,-6 39 67,8-123 1,-15 75-16,-9 111-52,-1 10 37,-1 9 18,-8 68 13,4-28 111,-1 55-1,3-23 32,-4 42 119,10 169 0,-1-246-139,-2-29-79,1 0 1,1 0-1,0 0 0,0 0 1,1 0-1,1 0 1,-1 0-1,6 12 0,-2-8 93,-6-13-131,1-1 1,-1 1 0,0-1 0,1 1-1,-1-1 1,1 1 0,0-1-1,0 0 1,-1 1 0,1-1 0,0 0-1,0 1 1,0-1 0,0 0-1,0 0 1,0 0 0,1 0 0,-1 0-1,0 0 1,0-1 0,1 1-1,1 1 1,13 5-9,-15-6 11,0 0 1,0-1-1,1 1 0,-1 0 0,0 0 0,1-1 0,-1 1 1,1-1-1,-1 1 0,0-1 0,1 0 0,-1 0 1,1 1-1,-1-1 0,1 0 0,-1 0 0,1-1 1,-1 1-1,1 0 0,-1 0 0,1-1 0,-1 1 1,1-1-1,-1 1 0,1-1 0,-1 0 0,0 1 1,2-2-1,23-15 83,-17 11-94,0 0 0,0-1 1,11-10-1,60-82-336,-31 36 342,-43 56 5,0 0 0,1 0 0,13-10 0,-17 15-25,0 0 0,0 0 0,0 0 0,0 1 0,0-1 0,0 1 0,0 0-1,0 0 1,0 0 0,1 0 0,-1 1 0,0-1 0,1 1 0,3 0 0,1 2 17,-1-1 1,0 1 0,1 1-1,-1-1 1,0 1-1,0 0 1,0 1-1,-1 0 1,1 0 0,-1 0-1,8 8 1,0-2-8,-14-9 17,1-1 0,-1 1 1,1-1-1,0 1 1,0 0-1,-1-1 0,1 1 1,0-1-1,0 0 0,0 1 1,0-1-1,-1 0 0,1 1 1,0-1-1,0 0 1,1 0-1,-6-10 293,-19-20-275,22 29-109,-3-4 25,0 0-1,0 1 0,-1 0 0,1-1 0,-9-4 0,11 8 45,0 0-1,0-1 1,0 1-1,0 1 1,-1-1-1,1 0 1,0 1 0,-1-1-1,1 1 1,0-1-1,-1 1 1,1 0-1,-1 0 1,1 0-1,-1 1 1,1-1 0,-5 2-1,2 0 6,0 0 0,0 1 0,0 0 0,0 0 0,1 1 0,-1-1 0,1 1 0,0 0 0,0 0 0,0 0 0,-5 9 0,-7 8 76,-13 26-1,25-39-50,0-1 0,0 1-1,1 0 1,0 1 0,0-1-1,1 0 1,0 1 0,0-1-1,1 1 1,0-1-1,1 12 1,0-15 9,0-1-1,1 1 1,0-1-1,0 1 1,0-1-1,1 0 1,0 1-1,0-1 1,0 0-1,0 0 1,0 0-1,1 0 1,-1-1-1,1 1 1,0-1-1,1 1 1,-1-1-1,0 0 1,1-1-1,0 1 1,-1 0-1,8 3 1,-5-3 27,0 0 0,0-1 0,0 1 1,1-1-1,-1-1 0,0 1 0,1-1 0,-1 0 1,1 0-1,-1-1 0,1 0 0,0 0 1,-1-1-1,9-1 0,-9 1-71,-1-1-1,1 0 1,0-1-1,-1 1 1,0-1-1,1 0 1,-1 0-1,0-1 1,-1 0-1,1 0 1,-1 0-1,1 0 1,-1-1-1,0 1 1,6-11-1,-2 0-32,-1 0 1,0-1-1,-1 0 1,-1 0-1,4-22 0,3-7-180,-10 37 17,-3 21 245,1-7-37,0 0 0,1 0 0,-1 0 1,1 0-1,1 0 0,-1 0 1,1-1-1,4 11 0,12 34 104,1 3 46,-17-48-133,1 1 0,0-1 0,0 0 0,1 0 1,-1 0-1,1-1 0,5 5 0,-8-7 12,1-1 0,0 0 0,0 0 0,0 0 0,-1 0-1,1-1 1,0 1 0,0 0 0,0-1 0,0 0 0,0 1-1,0-1 1,0 0 0,0 0 0,0 0 0,0 0 0,0 0 0,0 0-1,0-1 1,0 1 0,0-1 0,3 0 0,4-3-29,1 0 0,0 0 1,8-6-1,-17 9-2,10-6 8,0 0 1,-1-1-1,0 0 1,0-1-1,-1 0 0,0 0 1,12-17-1,47-82-51,-62 98-12,11-26 51,-13 27-6,0 1 0,0-1 0,1 1 0,11-15 0,-14 21 7,0 1 0,0-1 0,0 1 1,1-1-1,-1 1 0,0 0 0,1 0 0,-1 0 1,0 0-1,1 0 0,-1 0 0,1 1 1,0-1-1,-1 1 0,1 0 0,-1 0 0,1 0 1,4 0-1,-1 1-15,0 0 0,0 0 1,0 0-1,-1 1 0,1 0 0,0 0 0,6 3 1,-5-1 59,0 1 1,0 0-1,-1 0 1,1 0-1,-1 1 1,0 0-1,-1 0 1,1 0 0,-1 1-1,5 9 1,2 5 2,-2 1 0,10 28 0,-8-18 43,-11-31-74,3 8-22,0 1 0,-1 0 0,4 19 0,-1-11 105,-5-16-79,0 0-1,0 0 1,0 0 0,-1 0 0,1 0-1,-1 0 1,1 0 0,-1 5 0,10 13-150,-9-18 153,0 1 0,1-1 0,0 0-1,0 1 1,-1-1 0,1 0 0,1 0 0,-1 0 0,0 0 0,0 0 0,1-1-1,-1 1 1,1-1 0,4 3 0,-5-4-13,0 1 0,0-1 0,0 0-1,0 1 1,0-1 0,-1 0 0,1 0 0,0 0 0,0-1-1,0 1 1,0 0 0,0-1 0,0 1 0,-1-1 0,1 0-1,0 1 1,0-1 0,-1 0 0,4-2 0,0-1 22,0-1-1,0 0 1,0 0 0,5-7 0,-2 3 6,1-2-15,-1-1 0,0 0 0,0-1 0,-2 1 0,8-18 0,21-72-162,-30 85 116,68-257-609,-51 187 461,-16 61 166,0-2 1,2-48 0,-7 63-32,-1 1 1,-1-1 0,0 0-1,-1 1 1,0-1 0,-1 1-1,-7-22 1,9 33 45,1 1 0,0-1-1,0 1 1,-1 0 0,1-1 0,0 1 0,0 0-1,-1 0 1,1-1 0,0 1 0,-1 0 0,1 0 0,-1-1-1,1 1 1,0 0 0,-1 0 0,1 0 0,0 0-1,-1 0 1,1-1 0,-1 1 0,1 0 0,-1 0-1,1 0 1,0 0 0,-1 0 0,1 0 0,-1 0-1,1 1 1,0-1 0,-1 0 0,1 0 0,-1 0-1,1 0 1,0 0 0,-1 1 0,1-1 0,0 0-1,-1 0 1,1 1 0,0-1 0,-1 0 0,1 0-1,0 1 1,-1-1 0,1 1 0,-16 15-119,9-5 109,1 0 1,0 0-1,0 0 0,2 1 0,-1-1 0,1 1 1,-4 21-1,-8 89 52,15-105-11,-8 108 280,12 191 0,-3-304-263,2 0 0,-1 0-1,2-1 1,-1 1-1,2 0 1,-1-1 0,2 1-1,8 15 1,-13-25-31,1-1 0,0 0 1,0 1-1,1-1 1,-1 0-1,0 0 0,0 0 1,0 1-1,1-2 0,-1 1 1,1 0-1,-1 0 1,1 0-1,-1 0 0,1-1 1,-1 1-1,1-1 0,-1 1 1,1-1-1,0 0 1,-1 0-1,1 0 0,0 0 1,-1 0-1,1 0 0,0 0 1,-1 0-1,1 0 1,2-1-1,3-1 9,0-1 0,0 1 1,0-1-1,0 0 0,7-5 0,21-12-34,-1-2 0,-2-2 0,0-1 0,-1-1 0,38-43 0,-67 67 15,2-3-29,0-1 0,1 1 0,0 1 0,1-1 0,-1 1 0,8-6 0,-12 10 22,-1 0 1,0 0 0,1 0-1,-1 0 1,1 0-1,-1 0 1,1 0-1,-1 0 1,0 0-1,1 0 1,-1 0-1,1 0 1,-1 0-1,0 0 1,1 0-1,-1 0 1,1 0-1,-1 1 1,0-1-1,1 0 1,-1 0-1,1 0 1,-1 1-1,0-1 1,1 0-1,-1 1 1,0-1-1,0 0 1,1 1-1,-1-1 1,0 0-1,0 1 1,1-1-1,-1 0 1,0 1-1,0-1 1,0 1-1,0-1 1,1 1-1,3 17 63,-3-16-55,2 26 14,0 0 0,-4 53 0,0-31-17,1-50-6,0 1 0,0-1 0,0 1 0,0-1 0,0 0 0,0 1 0,0-1 0,0 1 0,0-1 0,0 1 0,0-1 0,0 0 0,0 1 0,0-1 0,0 1 0,0-1 0,1 0 0,-1 1 0,0-1 0,0 0 0,0 1 0,1-1 0,-1 0 0,0 1 0,0-1 0,1 0 0,-1 1 0,0-1 0,1 0 0,-1 0 0,0 1 0,1-1 0,0 0 0,3-2 0,2-1-4,-1 0 0,1 0 0,-1-1 1,0 0-1,0 0 0,7-8 0,25-34-37,-6 8 40,-27 33 8,1 0 1,0 0 0,0 0 0,1 1 0,7-5-1,-13 9-6,1-1 0,0 1 0,0-1 0,1 1 0,-1-1 0,0 1 0,0 0 0,0 0 0,0-1 0,0 1 0,0 0 0,0 0 0,0 0 0,0 0 0,1 0 0,1 1 0,-2 0-1,0-1 0,0 1 1,0 0-1,0-1 0,0 1 1,0 0-1,0 0 0,0 0 1,0 0-1,-1 0 0,1 0 1,0 0-1,-1 0 0,1 0 1,-1 0-1,1 0 0,-1 0 1,1 3-1,2 5-13,-2 0 0,1 0 0,-2 0 0,1 1 0,-1-1 0,0 0 0,-3 16 1,1 1 3,-27 218 85,18-191-87,-2 1 0,-29 77 0,38-122 17,0-1 0,0 1 0,-1-1 0,1 0 0,-2 0 0,-8 10 0,10-14-23,1 0 1,0-1-1,-1 0 0,0 0 0,0 0 0,0 0 0,0-1 0,0 1 0,0-1 0,-1 0 0,1-1 0,-7 3 0,8-3 4,0-1 0,0 0 0,-1 1-1,1-1 1,0 0 0,0-1 0,0 1-1,0 0 1,0-1 0,0 0-1,0 0 1,0 0 0,1 0 0,-1 0-1,0 0 1,0-1 0,1 1-1,-1-1 1,1 0 0,-1 0 0,-2-3-1,-2-2-10,1-1 0,1 1 0,-1-1 0,2-1 0,-1 1 0,1-1 0,0 0 0,0 0 0,1 0 0,1 0 0,-4-18 0,5 11 37,0 0 0,1 0 0,0 0 1,2 0-1,0 0 0,0 0 0,2 1 0,5-19 0,-1 14-265,0 0 1,1 1 0,1 1 0,0 0-1,2 0 1,0 1 0,1 0 0,26-26-1,-8 8-1847,-9 9-1973,2 2-5617,-22 22 8436,-13 3-8102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53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32 11040,'-26'-24'5024,"21"21"-4385,0-2 641,10 10 672,5 2-3072,-7-2-1631,7-2 1535,-10 2-2912,0 2 2336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53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217 165 10816,'-108'-28'4864,"50"11"-4224,40 11 1215,9 1-1151,-4-7 416,8 9-640,0-14-1504,10 9 544,8-12-2719,6 3 1759,25-3-4128,10 9 3136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26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331 780 1568,'17'-13'2676,"-17"12"-2479,0 1 0,1 0 0,-1 0-1,0-1 1,0 1 0,1 0 0,-1-1 0,0 1-1,0 0 1,0-1 0,0 1 0,0 0 0,1-1-1,-1 1 1,0 0 0,0-1 0,0 1-1,0-1 1,0 1 0,0 0 0,0-1 0,0 1-1,0 0 1,0-1 0,0 1 0,0-1 0,0 1-1,-1 0 1,1-1 0,0 1 0,0 0 0,0-1-1,0 1 1,-1 0 0,1 0 0,0-1 0,-1 0-1,0 1-44,0 0 0,1-1-1,-1 1 1,0 0 0,0-1 0,0 1-1,0 0 1,0 0 0,0 0 0,0 0-1,0 0 1,0 0 0,0 0-1,0 0 1,1 0 0,-1 0 0,0 0-1,0 1 1,0-1 0,0 0 0,0 1-1,0-1 1,0 1 0,1-1-1,-2 2 1,-25 18 1556,-48 56 246,17-15-1145,28-32-436,-48 49 505,71-69-774,0-1 0,1 1 1,0 0-1,0 0 0,1 1 1,0-1-1,-5 19 0,9-25-60,0 0 0,1-1 0,-1 1 0,1 0 0,0 0 0,0-1 0,0 1 0,0 0 0,0 0 0,1 0 0,0-1 0,-1 1 0,2 3-1,-1-4-19,0-1-1,0 1 1,0 0-1,0-1 0,0 1 1,0-1-1,0 1 0,1-1 1,-1 0-1,1 1 1,-1-1-1,1 0 0,-1 0 1,1 0-1,0 0 0,-1 0 1,1 0-1,0-1 1,3 2-1,3-1 27,-1 0 0,1 0 0,0 0 0,-1-1 1,1 0-1,0-1 0,0 0 0,-1 0 0,1-1 0,-1 0 0,1 0 1,-1 0-1,0-1 0,11-6 0,-9 3-45,1-2 1,-2 1 0,1-1-1,-1 0 1,0-1-1,0 0 1,-1 0-1,-1-1 1,0 1-1,0-2 1,5-10-1,5-17-35,20-65-1,31-136-449,-55 187 591,-2 0 0,-3 0-1,2-61 1,-8 86-93,0 20-38,-1 0 1,0 1 0,0-1 0,0 0 0,-1 1 0,0-1 0,0 0-1,-3-9 1,4 16 16,0-1-1,0 1 1,-1 0-1,1-1 1,0 1-1,0 0 0,0 0 1,0-1-1,0 1 1,-1 0-1,1-1 1,0 1-1,0 0 1,-1 0-1,1 0 0,0-1 1,0 1-1,-1 0 1,1 0-1,0 0 1,-1 0-1,1-1 1,0 1-1,-1 0 0,1 0 1,0 0-1,-1 0 1,1 0-1,0 0 1,-1 0-1,1 0 1,-9 8-27,0 14 157,-16 93 920,19-88-926,-2 27 89,2 0-1,2 0 0,7 107 1,0-128-95,9 47 1,-8-63-28,1 0 0,0 0 0,1-1 0,13 24 1,-18-37-61,1-1 1,0 1 0,0-1-1,0 0 1,0 1 0,0-1-1,0 0 1,1 0 0,-1-1 0,1 1-1,-1 0 1,1-1 0,0 1-1,0-1 1,-1 0 0,1 0 0,0 0-1,0-1 1,0 1 0,0-1-1,0 1 1,0-1 0,0 0-1,0 0 1,1 0 0,-1-1 0,0 1-1,0-1 1,0 0 0,-1 1-1,1-1 1,0-1 0,5-1-1,2-3-18,0 0 0,0-1-1,-1 0 1,0 0-1,-1-1 1,14-16-1,-5 4-106,26-43 0,-30 41 83,0-1 0,-2 0 0,-1-1 0,9-29 0,-15 44-177,-2 11-11,-2 20-53,0-15 258,0 0 1,0 21-23,1-1 1,0 1 0,10 40-1,-10-60 49,1-1 0,0 0 0,1 0 0,0 0 0,0 0 0,0 0 1,1-1-1,0 1 0,0-1 0,1 0 0,0 0 0,0-1 0,0 1 0,0-1 0,1 0 0,0-1 0,0 1 0,9 3 0,-10-5 8,1-1 0,-1 0 0,1-1 0,0 1-1,0-1 1,0 0 0,0-1 0,0 1 0,-1-1 0,1 0 0,0-1 0,0 1-1,0-1 1,0 0 0,0-1 0,0 1 0,-1-1 0,1-1 0,5-2-1,-4 1-16,0 1 0,0-2 0,-1 1 0,1-1-1,-1 0 1,0 0 0,-1-1 0,1 0-1,-1 0 1,0 0 0,5-9 0,1-4 6,-1 0 0,14-36 0,84-231 106,-92 246-168,-1-1 0,-2-1 0,-2 0 0,-2-1 0,-1 0 0,3-82 0,-11 121 20,0 0 0,-1 0 0,1 0 0,-1 0 1,0 0-1,0 0 0,-2-6 0,3 9 11,0 1 0,-1 0 0,1-1 0,0 1 0,0-1 0,-1 1 0,1 0 0,0-1 0,0 1 0,-1 0 0,1-1 0,-1 1 0,1 0 0,0 0 0,-1-1 0,1 1 0,0 0 0,-1 0 0,1 0 0,-1-1 0,1 1 0,-1 0 0,1 0 0,0 0 0,-1 0 0,1 0 0,-2 0 0,1 0-3,0 1 0,-1 0-1,1-1 1,0 1-1,0 0 1,-1 0 0,1-1-1,0 1 1,0 0 0,0 0-1,0 0 1,0 0 0,1 1-1,-2 0 1,-5 9-14,1 0 1,0 0-1,1 0 1,0 1 0,-3 13-1,-62 219 164,18 3-105,27-122 90,-45 223 278,48-239-345,-14 67 93,21-119-70,-21 55 1,35-110-89,1-1-36,0 1 0,-1-1 0,1 0 0,-1 0 0,1 0 0,-1 0 0,1 0 0,-1 0 1,1 0-1,-1 0 0,0 0 0,0 0 0,0 0 0,1-1 0,-1 1 0,-2 1 0,3-3-12,0 1-1,0-1 1,-1 0-1,1 0 1,0 1-1,0-1 1,0 0-1,0 1 1,0-1-1,0 0 1,0 0-1,1 1 1,-1-1-1,0 0 1,0 1 2,76-172-330,14-26 125,-13 68 176,-27 48 36,15-32 37,34-55 65,-50 92 0,91-162 357,-121 195-355,-2-1 1,17-62-1,-28 84-59,57-255 190,-61 267-147,-4 13 25,-2 20 39,-70 330 152,-133 303 1073,152-515-1353,-34 88 176,82-213-136,4-5 54,-2 0 0,-8 15 0,13-24-82,0-1 0,0 1 0,-1-1 1,1 1-1,0 0 0,0-1 0,-1 1 0,1-1 1,0 1-1,-1-1 0,1 0 0,-1 1 0,1-1 1,0 1-1,-1-1 0,1 0 0,-1 1 0,1-1 1,-1 0-1,1 0 0,-1 1 0,1-1 0,-1 0 1,0 0-1,1 0 0,-1 1 0,1-1 0,-2 0 1,1-1-29,1 0 1,-1 1 0,1-1-1,-1 0 1,1 0 0,0 1 0,-1-1-1,1 0 1,0 0 0,-1 0-1,1 0 1,0 0 0,0 1 0,0-1-1,0 0 1,0-1 0,0-43-807,0 44 846,2-11-62,-1 1 0,2-1 0,0 1-1,0-1 1,1 1 0,1 0 0,0 1 0,0-1 0,1 1 0,0 0 0,1 0 0,0 1 0,9-10 0,8-5 42,0 0 0,1 3 0,39-27 0,-17 18-48,72-34 1,-11 7 395,-90 46-277,-1 0 0,-1-2 0,0 1 0,-1-2 0,18-20 0,-12 9 106,-1-1 0,27-46-1,-33 49-83,-3 5 18,0-1-1,14-34 1,-23 49-89,0 0 0,-1-1 0,0 1 0,0 0 0,0 0 0,0-1 0,-1 1 1,1-1-1,-1 1 0,0 0 0,-1-1 0,1 1 0,-1-1 0,0 1 0,0 0 1,0 0-1,0-1 0,-1 1 0,-3-5 0,5 7 0,-1 1 1,0 0-1,0 0 0,0-1 1,0 1-1,0 0 0,0 0 0,0 0 1,0 0-1,0 0 0,0 1 1,0-1-1,-1 0 0,1 0 1,0 1-1,-1-1 0,1 1 0,-1-1 1,1 1-1,0 0 0,-4-1 1,3 1 5,0 1 0,0-1 0,0 1 0,0-1 0,0 1 0,-1 0 0,1-1 0,0 1 0,0 0 0,1 1 0,-1-1 0,0 0 0,-2 2 0,-2 2 6,0 1 1,0 1 0,0-1-1,1 1 1,0 0-1,-4 8 1,-1 3 47,2 0 0,1 1 1,-9 29-1,-7 57 341,19-83-341,0 0-1,2 0 0,0 26 1,2-41-28,1 1 1,-1-1-1,2 1 1,-1 0-1,1-1 1,0 0-1,1 1 1,-1-1-1,2 0 1,-1 0-1,1-1 1,6 10-1,-8-14-27,0 0 0,0 0 0,-1 0 0,2 0 0,-1-1 1,0 1-1,0 0 0,0-1 0,1 0 0,-1 0 0,1 0 0,-1 0 0,1 0 0,0 0 0,-1-1 0,1 1 0,-1-1 0,1 0 0,0 1 1,0-1-1,-1-1 0,1 1 0,0 0 0,-1-1 0,5 0 0,2-2 17,1 0-1,-1-1 1,0 1-1,0-2 1,14-8-1,2-6-18,0 0 0,-2-2 0,38-41 0,5-5-268,-64 66 245,1-2-1,0 0 0,-1 1 0,2-1 0,-1 1 0,0 0 0,0 0 0,6-3 0,-7 5 8,-1 0 0,0 0 0,0 0 0,0-1 0,1 2 0,-1-1 0,0 0 0,0 0 0,1 0 0,-1 0 0,0 1 0,0-1 0,0 1 0,1-1 0,-1 1 0,0-1 0,0 1 0,0 0 0,0-1 0,0 1 0,0 0 0,0 0 0,-1 0 0,1 0 0,0 0 0,0 0 0,0 0 0,0 2 0,7 9-33,-1 0 0,9 21 0,-9-19 51,-1-1 1,17 24-1,-11-21 45,1 0 0,0-2 0,1 1 0,1-2 0,25 19-1,-37-30-37,0 0-1,-1-1 0,1 1 0,0-1 0,0 0 0,0 0 0,0 0 1,0 0-1,0-1 0,1 1 0,-1-1 0,0 0 0,0 0 0,0 0 1,6-1-1,-5 0 0,0 0-1,0-1 1,0 1 0,0-1 0,0 0 0,-1 0-1,1 0 1,-1 0 0,1-1 0,5-5 0,-2 1-27,-1-1-1,1 0 1,-1-1 0,-1 0 0,1 1 0,-1-2 0,-1 1-1,0-1 1,3-10 0,19-79-62,-23 84 46,-1 0 1,-1 0-1,0 0 1,-1 0-1,-1-16 0,-6 5-20,7 26 43,0 0 0,0-1 0,0 1 0,0 0 0,-1-1 0,1 1 0,0-1 0,0 1 0,0 0 1,0 0-1,-1-1 0,1 1 0,0 0 0,0-1 0,-1 1 0,1 0 0,0 0 0,0-1 0,-1 1 0,1 0 0,0 0 0,-1 0 1,1-1-1,0 1 0,-1 0 0,1 0 0,0 0 0,-1 0 0,1 0 0,-1 0 0,1 0 0,0 0 0,-1 0 0,1 0 0,0 0 1,-1 0-1,1 0 0,-1 0 0,1 0 0,0 0 0,-1 0 0,1 0 0,0 0 0,-1 1 0,1-1 0,0 0 0,-1 0 0,1 0 1,0 1-1,0-1 0,-1 0 0,1 0 0,0 1 0,0-1 0,-1 0 0,1 1 0,0-1 0,0 0 0,0 1 0,-1-1 0,1 0 1,0 1-1,0-1 0,0 1 0,-6 9-20,1 0 1,0 0 0,1 1-1,0-1 1,-2 14 0,-11 59 79,17-79-52,-4 16 23,0 0-23,1 0 1,1 0 0,1 27 0,1-41 8,0-1 1,1 0-1,0 0 1,0 0-1,0 0 1,0 0 0,1 0-1,0-1 1,0 1-1,0 0 1,1-1 0,-1 0-1,1 1 1,0-1-1,0 0 1,1 0 0,-1-1-1,7 6 1,-8-7 2,1-1-1,-1 0 1,0 0 0,1 0 0,-1 0 0,1 0-1,0 0 1,-1-1 0,1 1 0,-1-1 0,1 1-1,0-1 1,0 0 0,-1 0 0,1-1 0,0 1-1,-1 0 1,1-1 0,3-1 0,4-1-9,-1-1 1,1 0 0,16-10-1,39-27 66,98-82 0,-156 118-58,1-1 0,0 1 0,0 0 0,14-6 0,-21 11-14,-1 0-1,1-1 1,0 1 0,-1 0-1,1 0 1,0 0 0,-1 0-1,1 0 1,-1 0 0,1 0 0,0 0-1,-1 0 1,1 0 0,0 0-1,-1 0 1,1 0 0,-1 1-1,1-1 1,0 0 0,-1 0-1,1 1 1,-1-1 0,1 0-1,-1 1 1,1-1 0,-1 1-1,1-1 1,-1 1 0,0-1-1,1 1 1,-1-1 0,1 1 0,-1-1-1,0 1 1,0-1 0,1 1-1,-1-1 1,0 1 0,0 0-1,0-1 1,1 1 0,-1-1-1,0 1 1,0 0 0,0-1-1,0 2 1,0 5 25,1-1-1,-1 1 1,-2 9-1,2-11-23,-7 29 81,6-29-61,-1 0 0,1 1 0,0-1 0,1 0 0,-1 0 0,1 1 0,0-1 0,0 0 0,2 8 0,-1-7 120,2 1-26,8-8-70,-5-3-50,0 1 0,0-1 0,0 0 0,-1-1 1,1 0-1,-1 1 0,0-2 0,-1 1 1,1-1-1,6-9 0,5-6-58,32-36-202,-47 56 257,0 0 0,0 0 0,0 0 0,0 0 0,0 0-1,1 0 1,-1 0 0,0 0 0,0 0 0,1 1-1,-1-1 1,1 1 0,-1-1 0,0 1 0,1-1 0,-1 1-1,3-1 1,-3 2-4,0-1 0,0 0 1,0 0-1,0 1 0,0-1 0,0 1 0,0-1 0,0 1 0,0-1 0,0 1 0,0 0 0,0-1 0,-1 1 0,1 0 0,0-1 0,-1 1 0,1 0 1,0 0-1,-1 0 0,1 0 0,-1 0 0,1 0 0,-1 0 0,0 0 0,1 0 0,-1 0 0,0 0 0,1 2 0,30 97 121,-30-97-99,0-1 1,0 1-1,0-1 0,0 1 0,1-1 0,-1 1 0,3 2 0,-4-5-3,1 1 0,-1 0 1,1-1-1,0 1 0,-1 0 0,1-1 0,0 1 1,-1-1-1,1 1 0,0-1 0,0 0 0,0 1 0,0-1 1,-1 0-1,1 1 0,0-1 0,0 0 0,0 0 1,0 0-1,0 0 0,0 0 0,-1 0 0,1 0 0,0 0 1,0 0-1,0 0 0,0 0 0,1-1 0,3-2 8,1 1 0,-1-1 1,0 0-1,0-1 0,0 1 0,-1-1 0,0 0 0,1 0 0,6-9 0,1-3-15,15-28 0,84-182 86,-51 95-50,9-15-167,-67 141 139,1 0 1,-1 0-1,0-1 0,0 1 0,-1-1 1,0 1-1,0-1 0,1-11 0,-7 37 3,3-12-11,0-1 1,0 1-1,0 14 0,3 38-3,3-1 0,2 1 0,3-1 0,3-1 0,23 71 0,-21-87-303,0-4-1007,8 43 0,-21-77 904,4 21-3900,-5-23 3069,0 0 0,0 1 0,0-1 1,0 1-1,0-1 0,0 1 0,-1 2 0,0 3-2128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27.2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82 10048,'-14'-33'4544,"14"26"-3936,0 2 1791,9 5-1439,6-8 1216,1 5-1248,21-6-416,8 6-320,18-5-544,5 8 224,3-5-1600,-7 10 960,-16-5-4031,-2 3 2655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06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72 140 11296,'-53'-40'5120,"35"37"-4449,23-2 769,3 10-928,28-10 1984,9 5-1408,18-3 192,4-2-736,23-2-224,1-1-192,20-9-512,-11 9 192,-15-7-2656,-17 7 1568,-23-4-3839,-11 4 2879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27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49 11040,'-31'-29'5024,"-18"21"-4385,31 5-127,8 3-416,-6-4-256,6 4 96,1-5-767,9 10 447,14-5-4672,7 7 2784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59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39 2400,'19'-38'18913,"-14"78"-16696,-7-23-1795,0 1-1,-2-1 1,-6 20 0,-21 51 155,21-60-446,0 1-93,-24 56 349,29-76-529,0 0-1,0 0 1,-1-1 0,0 1 0,0-1-1,-13 12 1,2-9-2263,2-3 671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01.8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1062 2656,'-13'0'13946,"22"0"-10991,-4-1-2750,0 0-1,0 0 1,0-1 0,0 0 0,0 0 0,0 0 0,0-1-1,-1 0 1,1 0 0,-1 0 0,5-4 0,10-6 57,3 0-73,-11 6-101,0 0 1,-1 0 0,12-10 0,19-19 70,30-29 100,-60 54-200,-1 0 0,0-1 1,-1-1-1,10-16 0,20-36 373,-56 111-37,5-8-144,11-35-231,-3 7 52,0 0 0,1 1 0,-4 19 0,7-28-57,0 1 1,-1-1-1,1 0 1,0 1-1,0-1 1,0 0-1,1 0 0,-1 1 1,1-1-1,-1 0 1,1 0-1,0 0 0,-1 1 1,1-1-1,0 0 1,1 0-1,-1 0 1,0 0-1,0-1 0,1 1 1,-1 0-1,1-1 1,0 1-1,-1-1 0,3 2 1,-1-1 29,0 0-1,0-1 1,0 1 0,0-1-1,0 0 1,1 0 0,-1 0 0,0-1-1,1 1 1,-1-1 0,0 1 0,1-1-1,-1 0 1,4-1 0,-2 0-12,0 0 0,0 0 0,0-1 1,0 0-1,0 0 0,0 0 0,-1 0 0,7-5 1,0-1-22,-1 0 0,0-1 1,-1 0-1,0-1 0,-1 1 1,13-19-1,-9 10 15,-1-1-1,0 1 1,-1-2 0,13-35-1,23-86 214,-36 120-216,-9 18-18,1 0 0,-1 0 0,1 0 0,-1 0 0,0 0 0,0 0 0,0 0 0,-1 0 1,1 0-1,-1-4 0,0 5-4,0 4 39,0-1 12,-6-1-176,4-9 422,10-29-134,-6 23-188,2 0 0,0 0 0,0 1 1,13-27-1,3-8 52,32-156-31,-28 96-247,-31 164 169,-45 176 18,-3 15 604,8 12-239,-40 202 493,79-416-749,-3 17 45,10-55-58,-1-1-1,0 1 0,0 0 0,-1 0 0,1-1 1,-1 0-1,-4 6 0,7-11-23,0 1-1,-1 0 0,1-1 1,-1 1-1,1-1 1,-1 1-1,1-1 1,0 1-1,-1-1 0,0 0 1,1 1-1,-1-1 1,1 0-1,-1 1 1,1-1-1,-1 0 0,0 0 1,1 1-1,-1-1 1,0 0-1,1 0 1,-1 0-1,0 0 0,1 0 1,-1 0-1,0 0 1,1 0-1,-1 0 1,-1 0-1,1-1-1,-1 0 0,1 0 0,0 0 1,-1 0-1,1 0 0,0 0 0,0 0 0,0-1 0,0 1 1,0 0-1,0 0 0,-1-2 0,-2-5-26,1 1-1,0 0 0,-5-16 1,5 11 48,1 0 1,0 0 0,1-1-1,0 1 1,1 0-1,0-1 1,1 1 0,0 0-1,1 0 1,1-1-1,0 1 1,0 1-1,11-23 1,-9 24-5,0 0 1,1 0-1,0 1 0,1 0 0,0 0 0,0 0 1,1 1-1,0 0 0,0 1 0,1 0 1,0 0-1,0 1 0,1 0 0,0 0 1,14-5-1,-7 5-36,0 1 1,1 0-1,0 1 0,0 1 1,29-2-1,-33 5-382,1 0 0,26 5 0,-31-3-577,0 0 0,-1 1 0,1 0-1,15 7 1,-21-8-59,0 0 1,-1 1-1,1-1 1,0 1-1,6 5 0,-9-6 315,0-1-1,0 1 1,1-1-1,-1 1 0,0 0 1,0-1-1,-1 1 0,1 0 1,0 0-1,0 0 1,-1 0-1,1-1 0,-1 1 1,0 0-1,1 4 0,-1 13-3264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02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201 137 10624,'-93'-40'4832,"33"15"-4192,39 13 415,11 9-703,-4-9-352,11 4-32,6-4-1087,11 4 639,22-5-2784,4 9 1824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06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18 2144,'-7'-18'13270,"9"29"-7958,-1-6-5969,3 26 1281,-1-1 1,-1 1 0,-3 36-1,0-19-376,11 121 464,-1-1 667,0-200-1518,16-44-250,27-79 280,-33 109 91,29-56 1,-40 89-3,0 0 1,1 1 0,1 0-1,10-11 1,0 2 73,-18 17 4,1 1 0,0 0 0,1 0 0,-1 0 0,0 1 0,1-1 0,0 1 0,-1 0 0,1 0 0,6-2 0,-8 3-9,0 1 0,-1-1 0,1 1 0,0 0 0,0 0 0,0 0 0,-1 0 0,1 0 0,0 1 0,0-1 0,-1 0 0,1 1-1,0-1 1,-1 1 0,1 0 0,0-1 0,-1 1 0,1 0 0,-1 0 0,1 0 0,-1 0 0,0 0 0,1 0 0,-1 1 0,0-1 0,0 0 0,0 1 0,0-1 0,2 3 0,1 5 92,1-1 0,-1 1 0,0-1-1,-1 1 1,0 1 0,3 13 0,6 63 192,-7-47 60,4 36-164,-1 83 0,-8-143-673,-2 39 1096,-4-19-7350,5-27 4687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07.0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14 5728,'0'0'306,"-1"-1"1,1 1-1,0-1 1,-1 1-1,1-1 1,0 1-1,0-1 1,0-8 8034,-2 19-3641,-9 52-1020,-14 36-2254,-18 156 1,37-211-1400,3-28-210,1 0 1,1 1-1,0-1 1,2 18 0,-1-33 105,1 12-671,-2-6-1568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07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27 8224,'-33'-6'10756,"42"11"-9588,-6-4-506,6 2-100,0 1-1,0-2 1,0 0-1,1 0 1,-1 0-1,11-1 1,59-2 265,-51 0-529,167-7 215,-111 2-2663,-80 5 1093,0 1 1,0-1-1,-1 0 1,1 0-1,0-1 1,-1 1 0,1-1-1,0 1 1,-1-1-1,6-4 1,-9 6 917,18-8-3402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08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206 153 5824,'-5'-6'5611,"2"18"828,2-5-6852,-23 110 5347,-23 58-2729,20-77-1568,-26 66 119,10-33-334,40-120-593,6-24-447,16-41 234,30-142 105,-18 60 275,2 23 142,14-60 66,-32 114 218,-7 30 380,7-47 0,-12 64 53,1 18-344,2 18-101,-2 8-151,11 44 117,28 104 342,39 128-172,-52-231-293,-3-12-1008,-25-55-363,-1-3 46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08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42 136 7136,'-6'-3'790,"0"0"1,0-1-1,1 0 0,-14-11 6331,26 9-5286,4-1-290,24-11 1,7-3-339,-25 11-1278,0 1 0,20-8 0,-12 8-2814,1 0-3750,-11 8 3345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2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1162 2720,'-14'4'13759,"15"-3"-13502,0 0 0,0 0 0,0 0 0,0 0 0,1 0 0,-1 0 0,0-1 0,0 1 0,0 0 0,1-1 0,1 2 0,0-1 361,-1 0-475,1 0 1,0-1-1,0 1 1,-1-1-1,1 1 1,0-1-1,0 0 1,0 0-1,0 0 1,0 0-1,0 0 1,0-1-1,-1 0 1,1 1-1,0-1 1,0 0-1,-1 0 1,1 0-1,3-3 1,6-3 69,-1 0 0,18-15 0,-27 21-192,20-18 7,0-1 0,-2-1-1,0-1 1,24-36 0,55-103 292,-92 148-210,-2 0 0,1 0 0,-2-1-1,7-25 1,-11 38-106,0 0-1,0 1 1,0-1-1,1 0 1,-1 0-1,0 0 1,0 0-1,0 0 0,0 0 1,0 0-1,-1 1 1,1-1-1,0 0 1,0 0-1,-1 0 1,1 0-1,0 0 1,-1 1-1,1-1 1,-1 0-1,1 0 1,-1 1-1,0-2 1,1 2-8,-1 0 1,1 0 0,0-1 0,-1 1 0,1 0 0,0 0-1,-1 0 1,1 0 0,0 0 0,-1 0 0,1 0 0,0 0-1,-1 0 1,1 0 0,0 0 0,-1 0 0,1 0 0,0 0-1,-1 0 1,1 0 0,0 1 0,-1-1 0,1 0 0,-11 11 11,4 1 112,1-1-1,1 1 0,-1 0 1,2 0-1,-4 15 0,-10 63 646,16-81-694,-2 21 143,0 0-1,2 0 0,1 0 1,4 38-1,-2-61-151,0 0 0,1 0 0,0 1 0,0-1 0,1-1 1,0 1-1,0 0 0,5 6 0,-7-10-30,1-1 1,-1 0-1,1 1 0,0-1 0,-1 0 1,1 0-1,0 0 0,0 0 0,1-1 1,-1 1-1,0 0 0,1-1 0,-1 0 1,1 1-1,-1-1 0,1 0 0,-1 0 1,1-1-1,0 1 0,0 0 0,-1-1 1,1 0-1,4 0 0,-3 0-14,0-1 0,-1 0 0,1 0 0,-1-1-1,0 1 1,1-1 0,-1 0 0,0 1 0,0-1 0,0-1 0,0 1 0,0 0-1,4-6 1,1 0-10,0-2-1,11-18 0,3-10 31,24-61-1,-2 4 91,-22 52-49,29-52 412,-51 94-469,1 0 0,0-1 0,0 1 0,-1 0 0,1 0 0,0 0 0,0 0 0,0 0 0,0 0 0,0 1 0,1-1 0,-1 0 0,0 0 0,0 1 0,0-1 0,1 1 0,-1-1 0,2 0 0,-3 1-13,1 0 0,-1 0 0,1 0 0,-1 1 1,1-1-1,-1 0 0,1 0 0,-1 0 0,0 0 1,1 0-1,-1 1 0,1-1 0,-1 0 0,0 0 1,1 1-1,-1-1 0,0 0 0,1 1 0,-1-1 1,0 0-1,1 1 0,0 0 1,-1 1-1,1-1 1,0 0-1,-1 1 1,1-1-1,-1 1 1,1-1-1,-1 1 1,0 1-1,3 26 68,-2 0 1,-1-1-1,-5 41 0,-21 88 102,5-32-38,19-114-127,2 1-1,0-12-13,0 1 0,1-1 0,-1 0 0,1 0 0,-1 0 0,1 0 0,-1 0 0,1 0 0,-1 0 0,1 0 0,-1 0 0,1 0 0,-1 0 0,1 0 0,-1 0 0,1 0 0,-1 0 0,1 0 0,-1-1 0,1 1 0,-1 0 0,1 0 0,-1-1 0,1 1 0,-1-1 0,16-7-34,-1-2-1,0 0 0,0-1 1,-1 0-1,18-20 1,-9 10-31,35-34 60,62-73-1,-25 30-100,-94 98 107,-1-1 1,1 0-1,-1 1 0,1-1 1,0 1-1,0-1 1,-1 1-1,1-1 1,0 1-1,0-1 1,0 1-1,0 0 0,-1-1 1,1 1-1,2 0 1,-3 0-2,1 0 0,-1 0 0,0 0 0,1 0 0,-1 1 0,1-1 0,-1 0 0,0 0 0,1 0 0,-1 1 0,0-1 0,1 0 0,-1 0 0,0 1 0,1-1 0,-1 0 0,0 1 0,0-1 0,1 0 0,-1 1 0,0-1 0,0 0 0,1 1 0,0 4-3,0-1 0,0 0 0,0 0 0,0 0 0,-1 6 0,0-8 3,1 32 73,-2-1 1,-9 63-1,4-54 17,0 46 0,8-44-82,-2-39 0,1-1-1,0 0 0,0 0 1,0 0-1,0-1 1,0 1-1,1 0 0,2 4 1,-4-8-9,1 1 1,-1-1 0,1 1 0,-1-1-1,1 0 1,-1 1 0,1-1 0,-1 0-1,1 1 1,-1-1 0,1 0-1,0 0 1,-1 1 0,1-1 0,0 0-1,-1 0 1,1 0 0,0 0 0,-1 0-1,1 0 1,-1 0 0,1 0-1,0 0 1,-1 0 0,1 0 0,0-1-1,-1 1 1,1 0 0,-1 0 0,1-1-1,0 1 1,-1 0 0,1-1-1,-1 1 1,1 0 0,-1-1 0,2 0-1,1-2-9,1 0-1,0 0 0,-1-1 0,4-4 1,10-17 26,0-1 1,-2 0-1,-1-2 1,14-39-1,11-20 3,-36 79-12,5-6 24,-5 12-23,-2 10-17,-7 79 13,0 7-40,6-82 45,1 1 0,0-1 0,1 0 0,1 0 0,5 19 0,-7-30-1,0 1 0,-1-1 0,1 1 0,0-1 0,0 1 0,0-1 0,0 0 0,0 0 1,1 1-1,-1-1 0,0 0 0,1 0 0,-1 0 0,0 0 0,1-1 0,-1 1 0,1 0 0,-1 0 0,1-1 1,0 1-1,-1-1 0,1 0 0,0 1 0,-1-1 0,1 0 0,0 0 0,-1 0 0,4-1 0,25-8-133,-20 6 161,1 0 0,0-1 1,-1 0-1,1-1 0,-1 0 0,11-8 0,-17 11-47,0 0 0,0 0-1,-1 1 1,9-2 0,8-4 89,-5 2-43,-9 4-28,-1-1 0,1 0 0,-1-1 0,0 1 0,1-1 0,-1 0-1,5-4 1,2-5-9,0 0-1,-1 0 0,0-1 1,-1 0-1,16-27 0,10-27 153,38-100-1,-23 6-341,-38 109 137,7-58 1,-14 76 51,8-74-40,0-162 1,-14 265 20,0-1 1,-1 0 0,1 1-1,-3-6 1,3 11 16,0 0 0,0 0 0,0 0 0,0 0 0,0 0 0,0 0 0,0 0 0,0 1 0,0-1 0,0 0 0,-1 0 0,1 0 0,0 0 0,0 0 0,0 0 0,0 0 0,0 0 0,0 0 0,0 0 0,0 0 0,-1 0 0,1 0 0,0 0 0,0 0 0,0 1 0,0-1 0,0 0 0,0 0 0,-1 0 0,1 0 0,0-1 0,0 1 0,0 0 0,0 0 0,0 0 0,0 0 0,0 0 0,-1 0 0,1 0 0,0 0 0,0 0 0,0 0 0,0 0 0,0 0 0,0 0 0,0 0 0,0 0 0,-1 0 0,1-1 0,0 1 0,0 0 0,0 0 0,0 0 0,0 0 0,0 0 0,-5 14-104,-3 23 68,2 1 0,-2 45 0,1-15 68,7-66-27,-23 244 37,12 162 208,12-354-131,-2-34-23,1 0-1,1 1 0,1-1 0,9 38 1,-11-57-87,0-1 1,1 1-1,-1 0 1,0-1-1,0 1 1,0-1-1,1 1 1,-1 0-1,0-1 1,1 1-1,-1-1 1,1 1-1,-1-1 1,0 1-1,1-1 1,-1 1-1,1-1 1,-1 1-1,1-1 0,0 1 1,-1-1-1,1 0 1,0 1-1,0-1-3,0-1-1,0 1 0,0 0 0,0-1 0,0 1 1,0 0-1,-1-1 0,1 1 0,0-1 0,0 1 1,-1-1-1,1 0 0,0 1 0,0-1 0,-1 0 1,1 1-1,-1-1 0,1 0 0,-1 0 0,1 0 1,0-1-1,7-11 38,-1 0 0,0-1 1,7-21-1,12-50-129,-11 32-73,-11 42 125,41-115 121,-41 116-72,2-7 78,-3 17-110,-3 8-102,9 177 71,-8-172 61,1 1 0,1-1 1,0 0-1,8 23 0,-9-32 1,-1 0-1,1-1 1,0 1-1,1-1 1,-1 1-1,1-1 1,-1 0-1,7 6 1,-7-8-2,0 1 0,0-1 0,0 0 1,0 0-1,1 0 0,-1 0 0,0 0 0,1 0 0,-1 0 1,0-1-1,1 1 0,-1-1 0,1 0 0,-1 0 0,1 0 1,2 0-1,6-2 17,-1 0 1,1-1-1,-1 0 1,1-1-1,-1 0 1,0 0 0,0-1-1,-1-1 1,15-10-1,3-4-51,43-43 1,-49 43-46,196-200-32,-199 198 89,-19 22 14,1 0-1,0 0 0,0 0 0,0 0 0,0 0 0,0 0 0,0 0 0,0 0 0,0-1 0,0 1 0,0 0 0,0 0 1,0 0-1,0 0 0,0 0 0,0 0 0,0 0 0,0 0 0,0 0 0,0 0 0,0 0 0,0 0 0,0 0 0,0 0 1,0 0-1,0 0 0,0 0 0,0 0 0,0 0 0,0 0 0,0 0 0,0 0 0,0 0 0,0-1 0,0 1 0,0 0 1,0 0-1,0 0 0,-12 11 85,0 5-38,1 0-1,0 1 0,1 0 1,1 0-1,-9 23 1,-2 2 14,19-39-57,-23 44 81,2 2 0,-28 90-1,49-136-83,1 0 0,-1 0 0,1 1 0,0-1-1,-1 0 1,2 0 0,-1 0 0,0 0-1,0 0 1,1 1 0,0-1 0,0 0 0,0 0-1,0 0 1,2 4 0,-2-6 0,0 1 0,0 0-1,1-1 1,-1 0 0,0 1-1,1-1 1,-1 0 0,1 1 0,-1-1-1,1 0 1,0 0 0,-1 0 0,1-1-1,0 1 1,0 0 0,-1 0 0,1-1-1,0 0 1,0 1 0,0-1 0,0 0-1,0 0 1,0 0 0,0 0 0,0 0-1,3-1 1,-3 1 1,1-1 0,0 1 0,-1-1 0,1 0 0,-1 0 0,1 0 0,-1 0 0,0-1 0,1 1 0,-1-1 0,0 1 0,0-1 0,0 0 0,3-3 0,-1-1 0,1 0 0,-1 0 0,5-11 0,-6 12 0,8-19-2,0 0 1,-1-1-1,7-32 0,13-78-164,-23 99 67,-4 19 43,-1 11 54,-1 1 0,0-1 0,0 1 0,0-1 0,-1 0 0,1 1-1,-1-1 1,-2-9 0,-2 65-400,0-13 383,2-16 75,2 0 0,2 31 0,-1-44-56,0 0 1,1 0-1,0 0 0,0 0 0,1 0 1,-1-1-1,2 1 0,-1-1 0,8 11 1,-11-17 2,1 0 0,0 1 0,0-1 0,1 0 0,-1 0 0,0 0 0,0 0 0,0 0 0,1 0 0,-1 0 0,1 0 0,-1 0 0,0-1 0,1 1 1,0-1-1,-1 1 0,1-1 0,-1 1 0,1-1 0,-1 0 0,1 0 0,0 0 0,-1 0 0,1 0 0,0 0 0,2-1 0,0 0 2,1-1-1,-1 0 0,0 0 1,1 0-1,-1 0 0,0 0 1,7-7-1,15-14 45,0-2 0,34-42 0,-16 16-68,59-70-77,-82 95 104,-1-1-1,-1-1 1,-2-1-1,-1 0 1,-1-1 0,20-61-1,52-186 47,-74 228 95,11-76 0,-25 110-108,1 15-41,0-1 0,0 1 0,0 0 0,0 0 0,0 0 0,-1 0 0,1 0 0,0 0 0,0 0 0,0 0 0,0 0 0,0 0 0,0 0 0,0-1 0,0 1 0,0 0 0,0 0 1,0 0-1,0 0 0,-1 0 0,1 0 0,0 0 0,0 0 0,0 0 0,0 0 0,0 0 0,0 0 0,0 0 0,0 0 0,-1 0 0,1 0 0,0 0 0,0 0 0,0 0 0,0 0 0,0 0 1,0 0-1,0 0 0,0 0 0,0 0 0,0 0 0,-1 0 0,1 1 0,0-1 0,0 0 0,0 0 0,0 0 0,-7 10 0,-8 22-25,2 1 1,-11 41-1,-10 74 30,33-144-5,-11 62-160,-7 91 0,18-134 0,0-3-1693,1 33-1,1-53 1825,0 35-5991,-1-34 5487,0 1-1,0 0 1,-1-1-1,1 1 0,0 0 1,-1-1-1,1 1 1,-1-1-1,0 1 1,1-1-1,-1 1 1,0-1-1,0 1 0,0-1 1,0 0-1,0 1 1,-2 1-1,-13 3-4442,-1 2 1766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07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1 340 2816,'0'0'917,"0"-1"-881,0 1-1,0 0 0,0-1 1,0 1-1,0 0 1,0-1-1,1 1 0,-1 0 1,0 0-1,0-1 1,0 1-1,1 0 0,-1 0 1,0-1-1,0 1 1,1 0-1,-1 0 0,0 0 1,1-1-1,-1 1 0,1 0 1,7 0 6962,0-1-3626,-6 1-3102,1-1 1,-1 1-1,0-1 1,1 0-1,-1 0 1,0 0 0,1 0-1,2-2 1,1-2-7,0 1 0,0-1 1,-1 0-1,0 0 0,1-1 1,-2 0-1,1 0 0,-1 0 0,5-9 1,2-6 42,13-36 1,-11 24-68,-9 21-59,0 1 0,0 0-1,3-20 1,-7 25-118,1 0 0,-1 0 1,0 0-1,0 0 0,0 0 0,-1 0 0,0 0 1,0 1-1,-3-9 0,4 13-74,0 0 0,-1 0 1,1 0-1,0 1 0,-1-1 0,1 0 1,-1 0-1,1 0 0,-1 0 0,1 0 1,-1 1-1,0-1 0,1 0 0,-1 0 0,0 1 1,0-1-1,0 0 0,1 1 0,-1-1 1,0 1-1,0 0 0,-2-2 0,2 2 0,0 0-1,0 1 0,0-1 0,0 0 0,0 0 1,0 0-1,0 1 0,-1-1 0,1 0 1,0 1-1,0-1 0,1 1 0,-1-1 0,0 1 1,0-1-1,0 1 0,-1 1 0,-1 0-57,1 1 1,0-1-1,-1 1 0,1 0 0,0 0 0,0 0 0,1 0 1,-1 0-1,1 0 0,-1 0 0,1 1 0,-1 2 0,1-1-292,0 1-681,1 0 0,-1 1 0,1-1 0,0 1 0,2 8 0,5 8-1512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2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12 10720,'-37'-12'4864,"34"12"-4256,-2 0 959,10 0-991,-2 0-160,2 4-256,0-4-928,9 8 416,-1 0-2879,0 4 1791,-4-9-2976,6 5 2496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3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552 53 9056,'-18'0'2922,"18"0"-2867,-1 0 0,1 0 0,0 0-1,0 0 1,-1 0 0,1 0 0,0 0-1,0 0 1,-1 0 0,1 0 0,0 0-1,0 0 1,0 0 0,-1 0 0,1 0-1,0 0 1,0 0 0,-1 0 0,1 0-1,0 0 1,0-1 0,0 1 0,-1 0-1,1 0 1,0 0 0,0 0 0,0-1-1,0 1 1,-1 0 0,1 0 0,0 0-1,0 0 1,0-1 0,0 1 0,0 0-1,0-1 1,4-2 1509,4 3-622,126-6 4611,-61-1-5214,244-22-736,-301 27-599,-9 2 594,0-1 1,0 1-1,8 0 1,-13 0-167,0 1-1,0-1 1,0 1-1,1 0 1,-1-1 0,0 1-1,0 0 1,2 1 0,-4-2 505,0 0 1,0 0-1,0 0 1,1 0-1,-1 0 1,0 0-1,0 1 1,0-1 0,0 0-1,0 0 1,0 0-1,0 0 1,0 0-1,1 0 1,-1 0-1,0 0 1,0 0 0,0 0-1,0 0 1,0 0-1,0 0 1,0 1-1,0-1 1,0 0 0,0 0-1,0 0 1,0 0-1,0 0 1,0 0-1,0 0 1,0 0-1,0 1 1,0-1 0,0 0-1,0 0 1,0 0-1,0 0 1,0 0-1,0 0 1,0 0-1,0 0 1,0 1 0,0-1-1,0 0 1,0 0-1,0 0 1,0 0-1,0 0 1,0 0-1,0 0 1,0 0 0,0 1-1,0-1 1,0 0-1,0 0 1,-1 0-1,1 0 1,0 0-1,0 0 1,0 0 0,0 0-1,0 0 1,-10 3-2237,6-2 1086,-17 7-1565</inkml:trace>
  <inkml:trace contextRef="#ctx0" brushRef="#br0" timeOffset="1">58 133 11040,'-58'-25'7903,"58"21"-6751,8 4-672,1-8-352,6 8-96,-2-3-1024,4 3 544,-2-5-2847,-2 5 1823,-5-4-3296,2 4 2688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3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83 9312,'-73'-54'4192,"41"40"-3616,19 6-128,4 8-352,-4-3 96,8 3-96,0-4-768,10 4 384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4.4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87 1728,'4'-2'300,"3"-3"41,0 0 0,1 0 0,0 1 0,13-5 0,-10 6 377,0-2 1,19-9-1,-20 6-1076,-10-1-2151,1 0 3365,-1 0 5192,0 70 1542,2-2-4757,-1 60-1150,-1-93-1483,2-1 0,0 1-1,7 28 1,-7-44-276,0-1-1,1 0 1,0 0 0,1 0-1,0 0 1,0 0 0,1-1-1,0 0 1,1 0 0,-1 0-1,13 12 1,-16-18-184,1-1 0,-1 1 1,1 0-1,0 0 0,-1-1 0,5 2 0,19 6-1052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7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1468 5152,'-4'6'879,"-7"9"445,11-14-1168,-1 0 0,1-1 0,0 1 0,0-1 0,0 1 0,-1 0 0,1-1 0,0 1 0,0-1 0,0 1 1,0 0-1,0-1 0,0 1 0,1 0 0,-1-1 0,0 1 0,0-1 0,0 1 0,0 0 0,1-1 1,-1 1-1,0-1 0,1 1 0,-1-1 0,1 2 0,2 1 721,-2-1-249,1 0-1,0 0 1,0 0-1,0 0 0,0 0 1,0 0-1,1 0 0,3 1 1,-5-2-544,0-1-1,0 0 1,0 0-1,0 0 1,0 0 0,1 0-1,-1 0 1,0 0 0,0 0-1,0 0 1,0 0-1,0 0 1,0-1 0,0 1-1,0-1 1,0 1 0,0-1-1,0 1 1,0-1-1,0 1 1,0-1 0,0 0-1,0 1 1,-1-1 0,1 0-1,0 0 1,-1 0-1,2-1 1,5-8 276,0 1 0,0-1 0,-1-1 0,7-17 0,18-54 716,-21 54-752,85-195 2106,-47 116-1372,-43 95-959,2-6 60,1 0 1,1 1-1,1 0 1,0 0-1,13-15 1,-21 30-109,-1 0 0,1 0 1,0 0-1,0 1 0,0-1 0,0 1 1,0-1-1,1 1 0,-1 0 0,0 0 1,1 0-1,-1 0 0,5-1 0,-6 2-40,1 0-1,0 0 0,-1 0 0,1 0 0,-1 0 0,1 0 0,0 1 0,-1-1 0,1 1 0,-1-1 0,1 1 0,-1 0 0,1-1 0,-1 1 1,1 0-1,-1 0 0,0 0 0,0 0 0,1 0 0,-1 0 0,0 0 0,1 2 0,6 8 24,0 0 0,0 1 1,-1-1-1,-1 1 0,0 1 0,-1-1 0,0 1 1,-1 0-1,3 16 0,0 7 14,-2 0 0,0 44-1,-4-75-42,1 31 61,-1 1-1,-2-1 1,-11 69-1,9-94-18,0 1 0,-4 10-1,6-19-31,-1 0-1,1 0 0,0 0 1,-1 0-1,0-1 1,0 1-1,0-1 0,0 1 1,0-1-1,0 0 0,0 1 1,-1-1-1,-2 1 0,2-2-8,1 0 0,-1 0 0,1 0 0,-1 0 0,0-1-1,1 1 1,-1-1 0,0 0 0,0 0 0,1 0 0,-1 0-1,0 0 1,0 0 0,1-1 0,-4 0 0,-1-1-41,1-1 0,-1 1 1,1-1-1,-9-4 0,7 1-8,-1 0-1,1 0 1,0-1-1,1 0 1,0 0-1,-12-15 1,-30-54-162,32 49 122,-36-60-290,52 86 360,1 0 0,-1 0 0,1 1-1,-1-1 1,1 0 0,0 0 0,-1 0 0,1 1-1,0-1 1,0 0 0,0 0 0,-1 0 0,1 0-1,0 0 1,0-1 0,1 2 8,-1 0 0,0-1-1,0 1 1,0 0 0,0 0 0,1 0 0,-1-1 0,0 1 0,0 0-1,1 0 1,-1 0 0,0 0 0,0-1 0,1 1 0,-1 0 0,0 0-1,1 0 1,-1 0 0,0 0 0,0 0 0,1 0 0,-1 0 0,0 0-1,1 0 1,-1 0 0,0 0 0,0 0 0,1 0 0,-1 0 0,5 1-21,0 0-1,0 1 1,-1 0 0,6 2 0,145 59 69,-123-52 9,0-2 0,1-1 0,34 4 0,-56-12-25,0 0 0,0 0 0,0-1 0,0 0 0,0-1 0,0-1 0,0 1 0,-1-2 0,1 1 0,-1-2 0,0 1 0,0-1 0,0-1 0,-1 0-1,0 0 1,16-14 0,-7 4-58,19-19-76,-33 30 127,1 1 1,0-1-1,0 1 0,11-7 1,9-7 15,91-86-4,-95 81-26,-2-1-1,0-1 1,-1 0-1,16-32 0,45-111 112,-50 96-82,32-130 0,-43 110-14,-5-1 0,3-96 1,-15 173-7,0 13-25,-1 0 1,1 0-1,-1-1 1,0 1-1,0 0 1,-1 0-1,1 0 1,-1 0-1,-1-6 1,2 10 8,0-1 0,0 0 0,0 0 0,0 0 0,0 0 0,0 0 0,0 0 0,0 1 0,0-1 0,0 0 0,0 0 0,0 0 0,0 0 0,0 0 0,0 0 0,0 0 0,0 1 0,-1-1 0,1 0 0,0 0 0,0 0 0,0 0 0,0 0 0,0 0 0,0 0 0,0 0 0,-1 0 0,1 0 0,0 0 0,0 0 0,0 0 0,0 0 0,0 0 0,-1 0 0,1 0 0,0 0 0,0 0 0,0 0 0,0 0 0,0 0 0,0 0 0,-1 0 0,1 0 0,0 0 0,0 0 0,0 0 0,0 0 0,0 0 0,0 0 0,-1 0 0,1 0 0,0 0 0,0 0 0,0 0 0,0-1 0,0 1 0,0 0 0,0 0 0,0 0 0,0 0 0,0 0 0,0 0 0,-1 0 0,1-1 0,0 1 0,0 0 0,0 0 0,0 0-1,-5 9-7,0 0 0,1 1 0,0 0 0,-5 19 0,5-18 1,-40 143-48,-34 221 0,62-266 163,-1 126 0,16-176 21,3 1 0,3 0-1,20 98 1,-23-147-89,1 1 8,0 0 0,7 19 0,-9-29-38,1 1 0,-1 0 0,1 0 0,-1-1 0,1 1 1,0-1-1,0 1 0,0-1 0,0 0 0,1 0 0,-1 0 0,0 0 0,1 0 0,-1-1 1,4 3-1,-4-4-4,-1 1 0,1-1 0,0 1 0,-1-1 0,1 0 0,-1 0 0,1 0 0,0 0 0,-1 0 0,1 0 0,0 0 0,-1 0 0,1-1 0,-1 1 0,1 0 0,-1-1 0,1 0 0,-1 1 0,1-1 0,-1 0 0,1 0 0,-1 0 0,0 1 0,1-1 0,-1-1 0,2 0 0,3-5 3,0-1-1,0 1 0,8-14 0,-12 18-11,35-56-170,96-133-84,-126 184 262,0 0 1,0 1 0,1 0 0,0 0 0,0 1-1,0 0 1,15-8 0,-16 11 7,0 0 0,0 0 0,1 1 0,-1 0 0,0 0 0,1 1 0,-1 0 0,1 0 0,0 1 0,14 1 0,-8 1 28,0 1 0,0 0 0,0 1-1,-1 0 1,0 1 0,1 1-1,-2 0 1,23 15 0,-31-18 255,-5-3-111,-10-5-58,-15-7-203,9 4 39,-7-4-66,-49-17 0,65 27 84,1 0-1,-1 0 1,1 1-1,-1 0 1,1 1 0,-1-1-1,0 1 1,1 1-1,-1 0 1,0 0-1,-10 3 1,12-2 19,0 0 0,0 1 1,1 0-1,-1 0 0,1 1 0,0-1 0,0 1 0,0 0 1,1 0-1,-1 1 0,1 0 0,0-1 0,1 1 0,-1 1 0,1-1 1,0 0-1,0 1 0,0 0 0,1-1 0,0 1 0,0 0 1,-1 9-1,0-4 29,2-1 0,-1 1 0,2 0 0,-1-1 1,1 1-1,1 0 0,0-1 0,1 1 0,0 0 0,0-1 0,1 0 1,5 14-1,-7-22-21,0 0-1,1 0 1,-1 0 0,0 0 0,0 0 0,1 0 0,-1 0 0,1 0 0,0 0-1,0-1 1,-1 1 0,1 0 0,0-1 0,0 0 0,1 0 0,-1 1 0,0-1-1,0 0 1,0-1 0,1 1 0,-1 0 0,1-1 0,-1 1 0,0-1 0,1 0 0,-1 0-1,1 0 1,-1 0 0,1 0 0,-1 0 0,0-1 0,1 1 0,-1-1 0,0 1-1,1-1 1,-1 0 0,4-2 0,8-5-35,0-1 0,0-1 1,19-18-1,34-39-30,-20 19-18,3-1-47,-50 49 120,0 0 0,0 0-1,1 1 1,-1-1 0,0 0 0,0 0-1,1 0 1,-1 0 0,0 1 0,0-1-1,0 0 1,0 0 0,1 0 0,-1 1-1,0-1 1,0 0 0,0 0-1,0 1 1,0-1 0,0 0 0,0 0-1,0 1 1,0-1 0,1 0 0,-1 0-1,0 1 1,0-1 0,0 0 0,0 0-1,-1 1 1,1-1 0,0 0 0,0 1-1,0-1 1,0 0 0,0 1 0,0 14-53,0-14 56,0 15 24,1 0 1,1 1-1,0-1 0,8 28 0,-7-36-10,-1 0-1,1-1 1,1 1-1,-1-1 1,1 0-1,1 0 1,-1 0-1,1-1 0,0 1 1,1-1-1,8 8 1,-12-13-11,0 1 1,0 0-1,1-1 0,-1 0 1,0 1-1,1-1 1,-1 0-1,1 0 1,-1-1-1,1 1 0,-1 0 1,1-1-1,-1 0 1,1 1-1,0-1 1,-1 0-1,1 0 0,0-1 1,-1 1-1,1 0 1,-1-1-1,1 0 1,0 0-1,-1 1 0,0-1 1,1-1-1,2 0 1,4-4 0,-1 0 0,1 0 0,-1 0 0,0-1 0,-1 0 0,9-10 0,39-55 89,-26 32-28,-3 4-112,-2-1 0,31-62 0,-43 76 34,67-146-106,-20 40 200,-57 125-77,81-175 110,-63 130-58,22-86 0,-38 120-50,7-35 5,-10 46 3,-1 0 0,0 0-1,0 0 1,0 0 0,0 0-1,0 0 1,-1 0 0,0 0 0,-2-6-1,3 9-12,0 1-1,0-1 0,0 1 1,0-1-1,-1 1 1,1-1-1,0 1 0,0 0 1,-1-1-1,1 1 0,0-1 1,0 1-1,-1 0 1,1-1-1,0 1 0,-1 0 1,1-1-1,-1 1 0,1 0 1,-1-1-1,1 1 1,0 0-1,-1 0 0,1 0 1,-1-1-1,1 1 0,-1 0 1,1 0-1,-1 0 0,1 0 1,-1 0-1,1 0 1,-1 0-1,1 0 0,-1 0 1,1 0-1,-1 0 0,1 0 1,-1 0-1,1 1 1,-1-1-1,0 0 0,-2 2-13,0 1-1,0-1 1,0 0-1,0 1 1,-3 3 0,1-2 19,-11 13 16,1 0 0,1 1 0,0 1 0,1 0-1,1 1 1,1 0 0,-12 32 0,9-16 17,3 0 0,1 0 0,-10 71-1,-7 236 304,32-232-262,-2-58 176,-3-51-251,0-1 0,1 0 0,-1 1 0,0-1 0,1 0 0,-1 0 0,1 1 1,-1-1-1,2 2 0,-1-2-3,-1 1-1,1-1 1,0 1 0,-1-1 0,1 1 0,-1-1 0,0 1-1,1-1 1,-1 4 0,0-2-4,1 0 0,-1 0 1,1 0-1,-1 0 0,1 0 0,0 0 1,0 0-1,0 0 0,1-1 0,-1 1 1,1 0-1,-1-1 0,1 1 0,0-1 1,0 0-1,0 1 0,0-1 0,1 0 1,-1 0-1,1 0 0,-1-1 0,4 3 1,-1-1 12,1-1 1,-1 1-1,1-1 1,0 0-1,0 0 1,0 0-1,0-1 1,0 0-1,12 0 1,4-2-21,1-1 0,-1-1 0,0-1 0,-1-1 0,1-1 0,-1-1 0,0-1 1,21-11-1,-29 12-24,0-1 1,0 0-1,0-1 0,-1-1 1,-1 0-1,0 0 1,12-14-1,-16 16-2,-1 0 0,0 0 0,0-1 0,-1 1-1,0-1 1,-1-1 0,0 1 0,0 0 0,-1-1-1,0 0 1,2-13 0,-5 21 27,1-1-5,-1 1 0,0-1-1,1 1 1,-1-1-1,0 0 1,-1 1 0,1-1-1,-1-2 1,1 4 11,0 1 1,0 0-1,0-1 1,-1 1-1,1 0 0,0 0 1,0-1-1,0 1 1,0 0-1,-1-1 0,1 1 1,0 0-1,0 0 1,-1 0-1,1-1 0,0 1 1,0 0-1,-1 0 1,1 0-1,0 0 0,-1-1 1,1 1-1,0 0 1,0 0-1,-1 0 0,1 0 1,0 0-1,-1 0 1,1 0-1,0 0 0,-1 0 1,1 0-1,0 0 1,-1 0-1,1 0 0,0 0 1,-1 0-1,1 0 0,0 1 1,-1-1-1,1 0 1,-14 9-12,6-2 12,1-1 0,0 2 0,0-1 0,1 1 0,-1 0 0,2 0 0,-1 1-1,-5 13 1,8-17 28,1 1 0,0 0 0,0-1 0,1 1 0,0 0 0,0-1 0,0 1 0,1 0 0,0 0 0,0 0-1,0 0 1,1 0 0,-1 0 0,1-1 0,1 1 0,1 6 0,4 2 4,0 0 0,1 0 0,1-1 0,0 0 1,18 21-1,-24-31-148,0-1 1,0 1 0,0 0 0,0-1 0,1 1-1,-1-1 1,1 0 0,-1 0 0,1-1-1,0 1 1,0-1 0,0 0 0,0 0 0,0 0-1,0 0 1,0-1 0,5 1 0,-6-1-314,0 0 1,0 0 0,0-1-1,0 1 1,0-1-1,0 0 1,0 0 0,0 0-1,0 0 1,-1 0 0,1-1-1,0 1 1,-1-1-1,1 1 1,-1-1 0,0 0-1,0 0 1,1 0 0,-1-1-1,0 1 1,-1 0 0,1-1-1,0 1 1,1-4-1,-2 3-268,1-1 0,-1 0-1,0 1 1,0-1 0,0 0 0,0 0-1,0 0 1,-1 0 0,0 0-1,0 1 1,0-1 0,0 0-1,-1 0 1,1 0 0,-2-4-1,-3-18-1775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7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45 108 10208,'-36'-11'4640,"28"11"-2337,16 0-1663,2-5 704,8 5-768,22-7 256,10-1-480,35-4-192,1 4-96,7-4-352,-7-1 160,-14 1-1568,-14 9 928,-16-9-2911,-11 7 2047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7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64 136 8384,'-57'-28'4485,"56"28"-4392,1 0 0,-1 0-1,1 0 1,0-1 0,-1 1 0,1 0 0,0-1 0,-1 1-1,1 0 1,-1-1 0,1 1 0,0-1 0,0 1-1,-1 0 1,1-1 0,0 1 0,0-1 0,0 1 0,-1-1-1,1 1 1,0-1 0,0 1 0,0-1 0,0 1 0,0-1-1,0 1 1,0-1 0,0 1 0,0-1 0,0 1-1,0-1 1,0 1 0,1-1 0,-1 0 31,1-1-1,0 1 1,-1 0-1,1 0 1,0 0-1,0 0 1,0 0 0,-1 0-1,1 0 1,0 0-1,0 0 1,3-1-1,7-5 271,1 1 0,0 1 0,0 0-1,0 0 1,16-2 0,69-12 310,-13 7-939,93 0-1,2 20-4898,-100 0 515,1 0 1473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9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480 50 6560,'-1'-3'417,"0"0"1,1 1-1,-1-1 1,1 0 0,0 1-1,0-1 1,0 0-1,0 0 1,0 1-1,1-1 1,-1 0-1,1 0 1,0 1 0,0-1-1,2-5 5838,-9 18-4544,-40 97 3438,13-35-4117,-16 55-104,-4 9-278,-65 107 663,-30 71-370,117-240-548,42-96-477,1 1 0,1 0 0,1 1 0,30-34-1,-24 33 27,0 0-1,34-24 0,49-29-67,-75 55 130,-24 16-4,0 1 0,0-1 0,1 1 0,-1 0 0,1 0 0,0 0 0,0 1 0,-1 0 0,10-2 0,-13 3 0,1 0 0,-1 0 0,1 0 0,-1 0-1,1 1 1,-1-1 0,1 0 0,-1 0 0,1 1-1,-1-1 1,1 1 0,-1 0 0,0-1 0,1 1 0,-1 0-1,0 0 1,0 0 0,1 0 0,-1 0 0,0 0-1,0 0 1,0 0 0,0 0 0,0 0 0,0 1 0,-1-1-1,1 0 1,0 1 0,-1-1 0,1 1 0,-1-1-1,1 0 1,-1 1 0,0-1 0,1 3 0,2 26 141,0-1 0,-3 51-1,0-1 91,1-44-181,3 43-14,-3-67-22,1 0 0,0 1 0,1-1 1,7 18-1,-8-26-5,0 1 0,-1-1 0,1 0 0,0 0 0,1 0 0,-1 0 0,1 0 0,4 4 0,-5-5-4,-1-1 1,0 0-1,1 0 0,0-1 0,-1 1 0,1 0 0,0 0 0,-1-1 0,1 1 0,0-1 1,0 1-1,-1-1 0,1 0 0,0 0 0,0 1 0,0-2 0,-1 1 0,1 0 0,0 0 1,0 0-1,2-1 0,3-2 3,0 0 0,0 0 0,-1-1 1,1 0-1,11-9 0,30-28 45,-38 32-43,38-32-64,65-41 0,58-26 70,-157 100-2,-1 1-2,0-1 0,-1 0 0,0-1 0,15-15 0,-27 24-18,1 0 1,-1-1-1,0 1 0,1-1 1,-1 1-1,1 0 1,-1-1-1,0 1 1,0-1-1,1 1 1,-1-1-1,0 1 1,0-1-1,0 1 0,1-1 1,-1 0-1,0 1 1,0-1-1,0 1 1,0-2-1,0 2-3,-1 0 0,1-1 0,0 1 0,0 0 0,0-1 0,-1 1 0,1 0 0,0 0 0,-1-1 0,1 1 0,0 0 0,-1 0 0,1-1 0,0 1 0,-1 0 0,1 0 0,0 0 0,-1 0 0,1 0 0,0 0-1,-1-1 1,-23 2 7,7 2 13,0 1-1,0 1 1,1 1-1,0 1 0,0 0 1,0 1-1,1 0 0,-16 12 1,15-8 23,0 1 1,1 0 0,0 1-1,2 0 1,-1 1 0,-20 31-1,22-27 7,1 0 0,-11 27-1,19-40-34,1-1 0,0 1 0,1 0 0,-1-1-1,1 1 1,0 0 0,1 0 0,-1 0 0,1-1 0,0 1-1,0 0 1,1 0 0,0 0 0,2 7 0,-3-12-3,0 0 1,1-1 0,-1 1-1,1 0 1,-1 0 0,0-1-1,1 1 1,0 0 0,-1-1-1,1 1 1,-1-1-1,1 1 1,0-1 0,-1 1-1,1-1 1,0 1 0,-1-1-1,1 1 1,0-1 0,0 0-1,0 0 1,-1 1 0,1-1-1,0 0 1,0 0 0,0 0-1,0 0 1,-1 0-1,1 0 1,0 0 0,0 0-1,0 0 1,1-1 0,2 0 5,0 0 1,0-1-1,0 1 0,0-1 1,0 0-1,7-5 1,13-13-207,0-1 0,-2 0 0,40-51 0,-8 10 68,-48 55 94,34-33 97,-36 37-63,0-1-1,1 1 1,-1 0 0,1 0 0,0 0 0,0 1 0,8-4-1,-11 6-4,-1 0 1,0 0-1,0 0 0,1 0 0,-1 0 0,0 0 0,1 0 0,-1 1 0,0-1 0,1 0 0,-1 1 0,0-1 0,0 1 0,0-1 1,1 1-1,-1 0 0,0-1 0,0 1 0,0 0 0,0 0 0,0 0 0,0 0 0,0 0 0,-1 0 0,1 0 0,1 1 0,2 5-10,1 0-1,-1 0 0,3 8 0,-5-11-6,9 23 26,-2-7 145,14 25 0,-20-41-97,0 1-1,0 0 1,1-1 0,-1 0 0,1 0-1,0 0 1,0 0 0,0 0 0,1-1-1,5 4 1,-9-7-46,0 1-1,1-1 1,-1 1 0,0-1 0,0 0-1,0 1 1,0-1 0,1 0 0,-1 0-1,0 0 1,0 0 0,0 0 0,1 0-1,-1 0 1,0-1 0,0 1-1,2-1 1,0 0-8,0-1 0,-1 1 0,1 0 0,-1-1 0,1 0 0,-1 0 0,3-2 0,3-5-52,-1 1 1,12-19-1,-18 26 50,22-36 71,3 2-1,1 0 1,1 2-1,2 1 1,63-52-1,-91 83-61,-1-1 0,1 1-1,0 0 1,-1 0 0,1 0-1,0 1 1,0-1 0,0 0-1,0 1 1,2-1 0,-4 1-8,1 0 0,-1 0 1,1 0-1,0 0 0,-1 0 1,1 0-1,-1 1 0,1-1 1,-1 0-1,1 0 1,-1 0-1,1 1 0,-1-1 1,1 0-1,-1 1 0,1-1 1,-1 1-1,1-1 0,-1 0 1,0 1-1,1-1 1,-1 1-1,0-1 0,1 1 1,-1-1-1,0 1 0,0-1 1,0 1-1,1 0 0,-1-1 1,0 1-1,0-1 0,0 1 1,0-1-1,0 1 1,0 0-1,0 0 0,1 8 1,-1 1 0,0 0 0,0-1 0,-1 1 0,-4 14 0,-15 51 2,15-58-1,-2 7 0,-8 30 0,-43 100 0,52-141 0,2-4 0,0 0 0,-1 0 0,0-1 0,0 0 0,-1 0 0,-12 14 0,17-21-9,0-1 0,1 1 0,-1 0 0,0 0 0,0-1-1,0 1 1,0-1 0,1 1 0,-1-1 0,0 1 0,0-1 0,0 1 0,0-1 0,0 0 0,0 1-1,0-1 1,0 0 0,0 0 0,0 0 0,0 0 0,-1 0 0,1 0 0,0 0 0,0 0 0,0 0-1,0-1 1,0 1 0,0 0 0,0-1 0,0 1 0,0-1 0,1 1 0,-3-2 0,1 0-43,0 0 0,0 0 0,0 0 0,1-1 0,-1 1 0,0-1 1,1 1-1,0-1 0,0 0 0,-2-5 0,0-3 1,0-1 0,1 0 1,0 0-1,1 0 0,0-1 0,2-12 0,-1 14 55,0 1 82,0 1-1,0 0 1,2 0 0,-1-1 0,1 1-1,0 0 1,7-16 0,-7 21-63,0 1 0,0-1 0,0 1 0,0 0 0,0 0 0,1 0 1,0 0-1,-1 0 0,1 0 0,0 1 0,1-1 0,-1 1 0,0 0 1,1 0-1,-1 0 0,1 1 0,-1-1 0,1 1 0,0 0 0,0 0 1,7-1-1,11 0-17,0 0 1,-1 2 0,1 1-1,0 0 1,31 7 0,106 33-1399,-94-22-2307,-41-14-1127,-5-1 1492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30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32 919 4320,'-32'15'5045,"36"-15"-4432,0 0-1,0-1 1,0 1-1,0-1 1,0 0 0,0 0-1,0-1 1,0 1-1,5-3 1,-4 0-189,1 1 1,-1-1 0,1 0-1,-1 0 1,5-6-1,3-5 20,-1-1 1,18-30-1,-23 36-24,177-343 2778,-181 348-3116,8-17 503,3-7 500,-11 44-424,-14 165 67,5-102-405,-28 242 668,18-191-559,-23 220 262,37-290 271,6-145-984,21-115 1,3 51 4,-8 50-36,2-18 68,55-165 1,-69 260-47,-2 4 32,9-19 0,-12 33-20,-1 1 1,1-1-1,-1 1 1,1 0-1,1 0 0,-1 0 1,0 0-1,1 0 1,4-3-1,-7 6 15,0 0 1,0 1-1,1-1 0,-1 0 1,0 0-1,0 1 0,1-1 0,-1 1 1,0-1-1,1 1 0,-1-1 1,1 1-1,-1 0 0,1 0 0,-1 0 1,0 0-1,1 0 0,-1 0 1,1 0-1,-1 0 0,1 1 0,-1-1 1,0 0-1,1 1 0,-1-1 1,0 1-1,1 0 0,-1-1 0,0 1 1,0 0-1,0 0 0,1 0 1,-1 0-1,0 0 0,0 0 0,0 0 1,1 1-1,1 3 34,0 0-1,0 0 1,0 0 0,-1 0-1,1 0 1,-1 1-1,0-1 1,1 9 0,2 21 66,-1 0 1,-1-1-1,-3 1 1,0 0 0,-10 59-1,8-79-40,0 1 1,-2-1-1,1 0 0,-2 0 1,0 0-1,-1-1 0,-8 15 1,13-27-63,0 0 1,0 0 0,0 0 0,-1 0-1,1 0 1,-1 0 0,1-1-1,-1 1 1,0 0 0,1-1 0,-1 1-1,0-1 1,0 0 0,0 1-1,0-1 1,0 0 0,-1 0 0,1-1-1,0 1 1,0 0 0,-1-1-1,1 1 1,0-1 0,-1 0 0,1 0-1,0 0 1,-1 0 0,1 0-1,-1 0 1,1-1 0,0 1 0,0-1-1,-1 1 1,1-1 0,0 0-1,0 0 1,0 0 0,0 0 0,0-1-1,0 1 1,-3-3 0,-1 0-53,2 0 1,-1 0 0,0-1-1,-4-5 1,9 10 42,0-1 0,0 1 0,-1 0 1,1 0-1,0-1 0,0 1 0,0 0 0,-1 0 1,1-1-1,0 1 0,0 0 0,0-1 0,0 1 0,0 0 1,0 0-1,0-1 0,0 1 0,0 0 0,0-1 0,0 1 1,0 0-1,0-1 0,0 1 0,0 0 0,0-1 1,0 1-1,0 0 0,0 0 0,0-1 0,0 1 0,0 0 1,1-1-1,-1 1 0,0-1 0,2 1-9,-1 0-1,1-1 1,-1 1-1,0 0 1,1 0-1,-1 0 1,1 0-1,-1 0 1,1 0-1,-1 0 1,1 0-1,-1 1 1,2 0-1,72 23 1,-43-18 32,0-2 0,65 1 0,64-18 52,-141 11-47,0-1 1,-1-1 0,0-1-1,0-1 1,0-1-1,-1 0 1,0-1 0,27-17-1,151-115-96,-31 20 373,-34 32-202,-119 81-195,-18 12 239,-18 13 202,-19 16-308,-31 28-10,26-15 8,3 2-1,2 2 1,2 1 0,-37 63-1,72-106-7,1 1 0,0-1-1,0 1 1,1 0 0,0 0-1,1 0 1,-4 17 0,7-26-19,-1 0 0,1 0 1,0 0-1,0 0 0,0 0 1,0 0-1,0 0 0,0 0 1,0-1-1,0 1 0,1 0 1,-1 0-1,0 0 0,0 0 1,1 0-1,-1 0 0,1 0 1,-1-1-1,1 1 0,-1 0 1,1 0-1,-1-1 0,1 1 1,0 0-1,-1-1 0,1 1 1,0 0-1,0-1 0,-1 1 1,1-1-1,0 0 0,0 1 1,0-1-1,0 1 0,-1-1 1,1 0-1,0 0 0,0 0 1,0 1-1,0-1 0,0 0 1,0 0-1,1 0 0,2-1 18,-1 1-1,1-1 1,-1 0-1,1 1 1,-1-2-1,0 1 0,0 0 1,1-1-1,-1 1 1,0-1-1,4-2 1,5-7 8,0 0 0,-1 0 1,-1-1-1,1 0 0,9-17 0,-1 0-35,19-41-1,-20 28 37,-2 0 0,12-47 0,-23 71-97,-4 15 32,0 4-1,-1 10-37,-3 27-20,1-19 110,2-7-15,-1 0-1,2 0 0,-1 0 0,2-1 0,0 1 1,0 0-1,6 17 0,-6-23 28,1 0 0,-1-1 0,1 1 0,1 0-1,-1-1 1,1 0 0,0 0 0,0 0 0,0 0 0,1-1 0,-1 1 0,1-1 0,0 0 0,1-1-1,8 6 1,-8-7-29,0 0 1,-1 0-1,1 0 0,0-1 0,0 0 0,0 0 0,0-1 0,0 1 0,0-1 0,0-1 1,10 0-1,-9-1-3,1 1 0,0-1 1,0-1-1,-1 1 1,1-1-1,-1-1 0,0 1 1,8-6-1,-6 3 14,0-2-1,-1 1 1,0-1 0,0 0-1,-1-1 1,0 0 0,9-13-1,1-9 40,15-34-1,-3 4-35,-19 43 39,0-1-1,-2-1 0,13-38 1,-21 54-72,1 2 6,0-1 0,0 0 0,0 0 0,0 1 0,0-1 0,3-3 0,-4 5 11,0 1 0,0 0 0,0 0 0,0 0-1,0 0 1,1-1 0,-1 1 0,0 0 0,0 0 0,0 0-1,1 0 1,-1 0 0,0 0 0,0 0 0,0-1-1,1 1 1,-1 0 0,0 0 0,0 0 0,0 0 0,1 0-1,-1 0 1,0 0 0,0 0 0,1 0 0,-1 0-1,0 0 1,0 0 0,0 0 0,1 0 0,-1 1 0,0-1-1,0 0 1,0 0 0,1 0 0,-1 0 0,0 0-1,11 10-36,6 13 36,-4 4-39,-2 0-1,-1 1 1,0 0 0,4 31-1,14 40 28,-25-89 51,1 0-1,0 0 1,1 0 0,0 0 0,11 14 0,-14-21-26,1 0 1,-1 0 0,1-1 0,0 1-1,0-1 1,0 1 0,0-1 0,0 0-1,0 0 1,1 0 0,-1-1 0,1 1-1,-1-1 1,1 0 0,0 0 0,-1 0-1,1 0 1,0 0 0,6-1 0,-1 0-21,1-1 1,-1-1 0,0 1-1,1-2 1,-1 1 0,17-8-1,-2-1 8,26-16 1,74-57 121,-123 83-120,-1 1 0,1-1 0,-1 1 0,1 0 0,-1-1 1,1 1-1,0-1 0,-1 1 0,1 0 0,-1-1 0,1 1 0,0 0 0,-1 0 0,1 0 0,0-1 0,-1 1 0,1 0 0,0 0 1,-1 0-1,1 0 0,0 0 0,-1 0 0,1 0 0,1 1 0,-2 0 5,1-1 0,0 1 0,-1 0 0,1 0 0,0 0-1,-1 0 1,1 0 0,-1 0 0,0 0 0,1 0 0,-1 0 0,0 0 0,0 0 0,1 0-1,-1 2 1,4 45-166,-2-25 144,4 23 0,-5-40 33,1 0 1,-1-1-1,1 1 1,0-1-1,1 1 1,-1-1-1,1 0 1,0 0 0,4 5-1,-6-8 5,0-1 0,0 1 0,1-1 0,-1 0 0,1 0 0,-1 0 0,1 0 0,-1 0 0,1 0 0,-1 0 0,1 0 0,0-1 0,0 1 0,-1-1 0,1 1 0,0-1 0,0 0 0,0 1 0,-1-1 0,1 0 0,0 0 0,0 0 0,0-1 0,2 1 0,0-2-8,1 1 1,-1-1-1,0 1 1,0-1-1,0 0 1,0-1-1,0 1 1,4-4-1,1-2-4,-1 1 1,0-2-1,0 1 0,-1-1 0,0 0 1,-1-1-1,0 0 0,8-16 1,0 1 11,38-73 73,20-37 20,-43 87-81,63-120 20,-27 11-7,-53 121 0,-1 0-1,9-57 1,-19 80-51,0 0 0,0-1 0,-3-20 0,2 32-4,0 0 4,0 0 1,-1-1-1,1 1 1,-1 0-1,1 0 1,-1-1-1,-1-2 0,2 5 8,-1-1 0,1 1 0,0-1 0,-1 1 0,1 0 0,-1-1 0,1 1 0,-1-1 0,1 1 0,-1 0 0,1 0 0,-1-1 0,1 1 0,-1 0 0,1 0 0,-1 0 0,1-1-1,-1 1 1,0 0 0,1 0 0,-1 0 0,1 0 0,-1 0 0,1 0 0,-1 0 0,0 0 0,1 0 0,-1 1 0,1-1 0,-1 0 0,1 0 0,-1 0 0,1 1 0,-1-1 0,0 0 0,1 1-1,0-1 1,-2 1 0,-3 2-21,0 1-1,0 0 0,0 0 0,0 1 0,-7 8 1,-22 32-36,23-31 52,-17 25-23,1 0 0,-28 59 0,44-76 56,2 1 0,0-1 0,2 2 0,1-1 0,0 1 0,-3 38 0,6-24 72,2 1-1,7 69 0,-4-92-81,0-1 0,2 0 0,0 0 0,0 0 0,1 0 0,1-1 0,1 0 0,0 0 0,1 0 0,10 12 0,-15-21-14,1-1-1,0 0 0,0 0 0,0 0 0,1 0 1,-1-1-1,1 0 0,0 0 0,0 0 1,0 0-1,9 3 0,-10-5 1,1 0 0,-1 0 0,0 0 0,0-1 0,0 0 0,0 0 0,1 0 0,-1 0 0,0 0 0,0-1 0,0 0 0,0 0 0,0 0 0,0 0 0,0-1 0,7-3 0,3-3-14,-1-1-1,0 0 1,-1-1 0,0 0-1,-1-1 1,0-1-1,12-15 1,59-97 13,-81 122-3,34-61 0,-22 36 0,2 1 0,23-32 0,-38 58 0,0 0 0,0 0 0,0 0 0,0 0 0,0-1 0,0 1 0,0 0 0,0 0 0,1 0 0,-1 0 0,0 0 0,0-1 0,0 1 0,0 0 0,0 0 0,1 0 0,-1 0 0,0 0 0,0 0 0,0 0 0,0 0 0,1 0 0,-1-1 0,0 1 0,0 0 0,0 0 0,0 0 0,1 0 0,-1 0 0,0 0 0,0 0 0,0 0 0,1 0 0,-1 0 0,0 0 0,0 1 0,0-1 0,0 0 0,1 0 0,-1 0 0,0 0 0,0 0 0,0 0 0,0 0 0,1 0 0,-1 0 0,0 1 0,0-1 0,0 0 0,0 0 0,0 0 0,0 0 0,1 0 0,-1 1 0,0-1 0,0 0 0,0 0 0,0 0 0,0 0 0,0 1 0,0-1 0,4 18 0,-1 33 0,-5 80 0,1 5 0,0-76 0,0-44 0,1 1 0,0-1 0,1 1 0,5 22 0,-6-39 0,0 0 0,0 0 0,0 1 0,0-1 0,0 0 0,0 0 0,0 0 0,0 1 0,0-1 0,0 0 0,0 0 0,1 0 0,-1 1 0,0-1 0,0 0 0,0 0 0,0 0 0,0 0 0,1 1 0,-1-1 0,0 0 0,0 0 0,0 0 0,1 0 0,-1 0 0,0 0 0,0 0 0,0 1 0,1-1 0,-1 0 0,0 0 0,0 0 0,1 0 0,-1 0 0,0 0 0,0 0 0,0 0 0,1 0 0,-1 0 0,0 0 0,0 0 0,1-1 0,-1 1 0,0 0 0,0 0 0,0 0 0,1 0 0,-1 0 0,0 0 0,0 0 0,1-1 0,13-13 0,-5 0 0,0-1 0,-1 0 0,-1 0 0,0-1-1,4-16 1,14-30 12,-10 31 21,29-45 0,-36 64-25,1 0-1,0 0 0,1 1 0,0 0 1,1 1-1,15-12 0,-24 21-13,1-1 0,-1 1 0,0 0 0,1-1 0,0 1 0,-1 0 0,1 0 0,0 1 0,3-1 0,-5 0 5,0 1-1,0 0 1,0 0-1,0 0 1,0 1-1,0-1 1,0 0-1,-1 0 1,1 0-1,0 1 1,0-1-1,0 0 1,0 1-1,0-1 1,-1 1-1,1-1 1,0 1-1,0-1 1,-1 1-1,1 0 1,0-1-1,-1 1 1,1 0-1,-1-1 1,1 1-1,-1 0 1,1 0-1,-1 0 1,0-1-1,1 1 1,-1 0-1,0 0 1,1 0-1,-1 1 1,2 8 11,-1-1 0,0 1-1,-1 0 1,0-1 0,-1 1 0,-2 16-1,-16 57 8,18-80-17,-19 64-47,-40 87-1,57-147 47,-114 256-4,116-261 5,-49 101 0,41-87 0,-1-1 0,0 0 0,-1 0 0,-15 14 0,16-19 2,0-1 1,0 0-1,-1-1 0,-22 13 1,29-18 1,-1-1 0,0 0 0,1 0 0,-1 0 0,0 0 0,0-1 0,0 0 0,0 0 0,-1-1 0,1 1 0,0-1 0,0 0 0,0 0 0,-1-1 0,1 0 0,-6-1 0,6 0-10,0 1-1,1-2 1,-1 1 0,0 0-1,1-1 1,0 0 0,-1 0-1,1 0 1,0-1 0,0 1-1,-3-6 1,1 2-3,2 1-1,-1-1 1,1-1-1,0 1 1,0-1-1,-4-12 1,4 7 21,1 1 0,0-1 0,1 1 0,1-1 0,0 0 0,0 0 0,2 0 1,-1 0-1,4-18 0,-2 22-13,1 1 1,0-1-1,0 0 0,0 1 1,1-1-1,1 1 1,-1 0-1,1 1 0,1-1 1,-1 1-1,12-11 1,-7 8-8,1 1 1,1 0 0,0 0-1,0 1 1,1 1-1,22-10 1,-12 7-61,108-45-853,-43 23-5690,-60 20 1523,-2-2-7295,-16 10 8591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30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28 11808,'-14'-22'3792,"11"17"-2289,18 5 1916,117-1-81,262 9-3465,-329-5-1361,22 3-2230,-30 2-1668,-34 0 618,0 3 1611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07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 6400,'-4'-20'9472,"8"28"-8385,6 4 897,3 4-1120,5 1-32,1 3-512,2-5-288,2 5-32,-1-4-64,5 1 0,-4-5-3328,-2-1 1857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31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12 10464,'-59'-5'4736,"54"5"-4096,10 0-1920,4 0 576,22-3-2112,11 0 1600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33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1371 3392,'-13'16'1088,"13"-15"-1059,0-1 0,-1 1 1,1-1-1,0 1 0,-1-1 0,1 1 1,0-1-1,0 1 0,-1-1 1,1 1-1,0-1 0,0 1 0,0 0 1,0-1-1,0 1 0,0-1 0,0 1 1,0 0-1,0-1 0,0 1 0,0-1 1,0 1-1,0-1 0,1 2 1,-1-1 155,0 2 1106,3-4-970,0 1 1,0 0 0,-1-1-1,1 0 1,0 1-1,0-1 1,-1 0 0,1-1-1,0 1 1,-1 0-1,1-1 1,-1 1 0,0-1-1,1 0 1,-1 0 0,4-4-1,1-3 107,0 0 0,11-18 0,-17 24-257,33-51 1193,3 1-1,77-86 1,109-121 236,-162 170-838,-3-3 1,50-111 0,-97 182-519,-7 14-26,1 0 0,-1 0 0,-1-1 0,1 1 0,3-18 0,-8 20 45,-1 5-51,0 4 294,-25 81 65,-64 166-315,7-14 827,74-198-926,1 0-1,2 0 1,2 1 0,-1 51-1,6-84-109,0 0 0,0-1 0,0 1 0,1-1-1,0 1 1,0-1 0,0 1 0,1-1 0,0 1 0,0-1 0,0 0-1,1 0 1,4 7 0,-6-10-29,0-1 1,1 0-1,-1 1 0,0-1 0,0 0 0,1 0 1,-1 1-1,1-1 0,-1 0 0,1-1 0,0 1 1,-1 0-1,1 0 0,0-1 0,-1 1 0,1-1 1,0 1-1,0-1 0,2 0 0,-1 0 0,0 0 0,0-1 1,0 1-1,0-1 0,-1 0 0,1 1 0,0-2 0,0 1 0,-1 0 0,6-3 0,2-4 12,1 0 0,-1-1 0,-1 0-1,11-12 1,-19 20-27,28-31 49,30-31 93,77-109-1,-79 86-77,92-141 5,-140 212-83,150-260 250,-143 243-145,-2-1 0,-2 0 0,0-1 0,-3-1-1,0 0 1,5-63 0,-14 97-90,0-18 116,0 19-116,0 0 0,0 0 0,0-1 1,0 1-1,0 0 0,0 0 0,0 0 1,0-1-1,-1 1 0,1 0 0,0 0 1,0 0-1,0-1 0,0 1 0,0 0 1,0 0-1,-1 0 0,1 0 0,0 0 1,0-1-1,0 1 0,0 0 0,-1 0 1,1 0-1,0 0 0,0 0 0,0 0 1,-1 0-1,-7 6 165,-11 17-111,2 1-1,-15 30 1,9-16 36,15-24-80,-106 185 308,-49 163 261,148-326-526,-102 303 311,88-240-182,25-87 74,4-12-248,0 0 0,0 0 0,0 0 0,0 0 0,0 0 0,0 0 0,0 0 0,0 0-1,0 0 1,-1 0 0,1 0 0,6-18-41,1-1-48,2 0 1,0 1 0,1 0 0,1 0 0,1 1-1,18-21 1,-12 18 43,0 1 0,2 0 0,0 2 0,33-22 0,-46 35 27,0 0-1,0 0 1,0 0 0,0 1 0,0 0-1,14-3 1,-18 6 5,-1-1-1,0 1 1,1 0 0,-1 0-1,0 0 1,1 0 0,-1 0-1,1 0 1,-1 1 0,0-1-1,1 1 1,-1-1 0,0 1-1,0 0 1,1 0 0,-1 0-1,0 0 1,0 0 0,0 1-1,0-1 1,0 1 0,-1-1-1,1 1 1,0 0 0,-1 0-1,3 3 1,0 1-6,-1 0 1,0 0-1,-1 0 0,1 0 0,-1 1 1,2 8-1,5 45-72,-6-38 73,5 22-1,-4-27 60,1-1-1,1 1 1,0-1-1,14 25 1,-18-37-45,0 0 0,1-1 1,0 1-1,0-1 0,0 1 0,0-1 0,1 0 1,-1-1-1,1 1 0,4 2 0,-5-3-5,0-1 0,0 0 0,0 0-1,0 0 1,0 0 0,0-1 0,1 1-1,-1-1 1,0 0 0,0 0 0,0 0 0,1 0-1,-1-1 1,0 1 0,0-1 0,4-1-1,6-3 12,-1-1-1,1-1 0,-1 0 1,-1 0-1,1-1 0,15-15 0,-12 11-10,83-63 21,113-65 0,-163 109 99,-43 27-132,0 0 1,-1 0 0,1 0-1,-1-1 1,0 0 0,6-8-1,-10 12 17,0 1-1,0 0 0,1-1 0,-1 1 0,0 0 0,0-1 0,0 1 0,1-1 1,-1 1-1,0 0 0,0-1 0,0 1 0,0-1 0,0 1 0,0 0 1,0-1-1,0 1 0,0-1 0,0 1 0,0-1 0,0 1 0,0 0 1,0-1-1,0 1 0,0-1 0,0 1 0,-1 0 0,1-1 0,0 1 1,0 0-1,0-1 0,-1 1 0,0-1-10,0 1 1,0-1-1,0 1 0,0-1 1,0 1-1,0 0 0,0 0 1,0-1-1,0 1 1,0 0-1,0 0 0,-2 0 1,-4 1-49,0 0 1,0 0 0,-8 2-1,-1 2 43,1 0 1,-1 1-1,1 1 0,1 0 0,-1 2 0,1-1 0,1 2 0,-1-1 1,2 2-1,-1 0 0,-17 20 0,18-16 33,0 1 1,1 0-1,0 1 1,1 0-1,1 0 1,1 1-1,1 0 0,0 0 1,-6 32-1,11-43-14,1 0 1,0 0-1,1-1 0,0 1 0,0 0 0,0 0 0,1 0 0,0-1 1,2 8-1,-2-13-10,-1 1 1,1 0 0,-1-1-1,1 1 1,0-1 0,0 1 0,0-1-1,0 1 1,0-1 0,0 0-1,1 1 1,-1-1 0,0 0-1,0 0 1,1 0 0,2 1-1,-3-1 0,1 0 1,0-1-1,0 1 0,0-1 0,1 0 0,-1 0 0,0 0 0,0 0 0,0 0 0,0 0 1,0 0-1,0-1 0,0 1 0,0-1 0,0 1 0,0-1 0,2-1 0,14-8 24,0-1 0,-1 0 0,0-2 0,20-18 0,-16 12-70,181-166 150,-171 155-103,-22 22 42,-2-1 1,12-15-1,-23 31-62,1 0-1,-1 0 1,2 0-1,-1 0 1,1 0-1,0 0 1,-2 16-1,3-14 40,0 1-1,1-1 1,0 1-1,0-1 1,1 0-1,0 1 1,3 11-1,-4-20-16,1 1 0,-1 0 0,1-1 0,-1 1 0,1-1 0,0 1 0,0-1 0,0 1 0,-1-1 1,1 0-1,1 1 0,-1-1 0,0 0 0,0 0 0,0 0 0,1 0 0,-1 0 0,0 0 0,1 0 0,-1 0 0,1 0 0,1 0 0,0 0-1,0-1 0,-1 0 0,1 0 0,-1 0 0,1 0 1,0 0-1,-1-1 0,1 1 0,-1-1 0,1 1 0,-1-1 0,1 0 0,1-1 1,7-4-1,-1 0 0,1 0 0,-2-1 0,1 0 0,10-11 0,94-98-3,-87 95 0,-26 20 0,1 0 0,-1 0 0,1 0 0,-1 0 0,1 1 0,0-1 0,-1 0 0,1 1 0,0-1 0,0 1 0,0 0 0,-1 0 0,1-1 0,0 1 0,3 1 0,-4-1 0,0 1 0,0-1 0,0 1 0,0 0 0,0-1 0,0 1 0,0 0 0,0 0 0,0 0 0,0 0 0,-1 0 0,1 0 0,0 0 0,-1 0 0,1 0 0,-1 0 0,1 0 0,-1 0 0,0 0 0,1 1 0,-1-1 0,0 2 0,3 29 0,-3-31 0,-10 137 0,9-137 0,1 1 0,0 0 0,0 0 0,1 0 0,-1-1 0,0 1 0,1 0 0,-1 0 0,1-1 0,-1 1 0,2 2 0,-2-3 0,1-1 0,-1 0 0,0 0 0,0 0 0,0 0 0,1 1 0,-1-1 0,0 0 0,0 0 0,1 0 0,-1 0 0,0 0 0,0 0 0,0 0 0,1 0 0,-1 0 0,0 0 0,0 0 0,1 0 0,-1 0 0,0 0 0,0 0 0,1 0 0,-1 0 0,0 0 0,0 0 0,1 0 0,-1 0 0,0 0 0,1 0 0,11-11 0,15-26 0,21-26 0,-18 33 0,39-30 0,-47 41 0,-11 10 0,0 0 0,1 0 0,0 1 0,0 1 0,1 0 0,24-9 0,-35 15 0,1 0 0,0 1 0,-1-1 0,1 1 0,0-1 0,-1 1 0,1 0 0,0 0 0,0 1 0,-1-1 0,1 0 0,0 1 0,-1 0 0,5 1 0,-3-1 0,0 1 0,0 1 0,-1-1 0,1 0 0,0 1 0,-1 0 0,1 0 0,2 4 0,3 3 0,-1 0 0,-1 0 0,0 1 0,0 0 0,5 16 0,19 52 0,-2-3 0,-20-51 10,-7-18-101,0 0-1,0 0 0,1 0 1,4 6-1,2-5-2487,-9-8 2476,0 0 1,0 0 0,0 0-1,1 0 1,-1 0 0,0 0 0,0 0-1,0 0 1,1 0 0,-1 0-1,0 0 1,0 0 0,1 0-1,-1 0 1,0 0 0,0 0-1,0 0 1,0-1 0,1 1-1,-1 0 1,0 0 0,0 0 0,0 0-1,0 0 1,1 0 0,-1-1-1,0 1 1,0 0 0,0 0-1,1-2-428,0 1 0,-1-1 0,1 0 0,-1 1 0,0-1 0,0 1 0,1-1 0,-1 0 0,0 1 0,0-1 0,-1-3 0,-6-23-5261,-2-2 1910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33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1 160 9792,'0'0'4448,"36"-8"-3872,1 5 2719,3-1-1919,41-12 928,4 4-1344,23-16-480,-5 8-320,31-17-352,2 6 96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34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811 435 8320,'-1'0'157,"1"0"-1,-1 0 1,1 0 0,0 0 0,-1-1 0,1 1 0,-1 0-1,1 0 1,0 0 0,-1-1 0,1 1 0,0 0 0,-1 0-1,1-1 1,0 1 0,-1 0 0,1-1 0,0 1 0,-1 0-1,1-1 1,0 1 0,0-1 0,0 1 0,-1 0-1,1-1 1,0 1 0,0-1 0,0 1 0,0 0 0,0-1-1,0 0 1,-1-19 1878,1 15-715,-1-14 10,0 0 1,-2 0-1,-8-37 1,5 35-910,-1 1-1,-1 0 1,0 0-1,-2 1 1,0 0 0,-15-20-1,17 28-248,-1 2 0,0-1-1,0 1 1,-1 0 0,0 1-1,0 0 1,-1 1 0,0 0-1,-1 1 1,1 0 0,-1 1-1,-18-6 1,8 5 8,1 1-1,-1 0 0,0 2 1,0 1-1,0 0 1,-30 3-1,43 0-141,0 0 1,0 0-1,0 2 1,0-1-1,0 1 0,0 0 1,1 0-1,-1 1 0,1 1 1,0-1-1,0 1 0,1 1 1,-1-1-1,-9 12 0,-2 2 119,1 1-1,2 2 0,-24 36 0,16-19 102,2 1 0,1 1 0,2 0 1,-17 59-1,29-73-95,1 0 0,2 0 1,0 0-1,2 0 0,1 0 1,1 1-1,7 51 0,-4-58-101,1 0-1,2 0 0,0 0 0,9 21 1,-9-29-49,1 1 0,0-1 1,1-1-1,0 1 1,1-1-1,20 20 0,-17-21-3,1 0 0,1 0 0,-1-2 0,2 0 0,-1 0 0,28 10 0,-19-10-18,0-1 1,0-1-1,1-2 1,26 4-1,-29-7-330,-1 0-1,1-1 0,-1-2 1,1 0-1,-1-1 0,0-1 1,0 0-1,0-2 0,0-1 1,-1 0-1,22-10 0,34-25-3036,-2-3 1081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35.1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553 9 9056,'0'-8'17791,"-7"16"-16015,5 4-1040,3-11-699,-1 0 0,0 1-1,1-1 1,-1 0 0,0 1 0,0-1-1,0 0 1,0 1 0,0-1 0,0 0-1,0 3 1,-1 3 146,1 0-53,-2 48 714,1-50-770,0 1-1,0 0 1,0 0 0,-1-1-1,0 1 1,0-1-1,-5 8 1,3-7 12,-1 1 1,0-1 0,0-1-1,-1 1 1,0-1 0,0 0-1,-12 8 1,-167 90-556,50-47-3350,124-52 2725,0 0 0,0-1 0,0 0 0,-1-1 0,1 0 0,-1-1 0,-18 0 0,-12-5-2905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36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104 539 3072,'-9'3'355,"8"-3"-271,-1 0 1,0 1-1,0 0 0,0 0 0,1-1 0,-1 1 0,0 0 1,1 0-1,-1 0 0,1 1 0,-3 1 0,-2 3 654,0 0-1,0 0 0,0 0 0,1 1 1,0 0-1,0 0 0,-6 13 1,-12 23 4590,29-83-907,1 17-4141,0 0 0,1 1 0,1 0 0,1 1 0,1 0 0,1 0 0,1 1 0,0 1 0,27-29 0,126-107 989,-31 23-388,-83 79-333,-47 48-481,0 0 46,0 0 0,0 0 0,0 1-1,1-1 1,7-3 0,-12 7-78,0 1 1,0-1-1,0 1 0,0-1 1,0 1-1,0 0 0,0-1 1,0 1-1,0 0 1,1 0-1,-1 0 0,0 0 1,0 0-1,0 0 0,0 0 1,0 0-1,1 1 0,-1-1 1,0 0-1,0 0 0,0 1 1,0-1-1,0 1 1,0-1-1,0 1 0,0 0 1,0-1-1,0 1 0,0 0 1,-1 0-1,1 0 0,0-1 1,0 1-1,-1 0 0,1 0 1,0 0-1,-1 0 0,2 2 1,1 4 36,-1 0 0,1-1 0,-1 1-1,0 0 1,-1 0 0,1 1 0,-2-1 0,1 0 0,-1 12 0,-1 8 122,-7 32 0,6-45-133,-31 183 339,32-191-379,1-3-27,-1 0-1,1-1 1,-1 1 0,1 0 0,0 0 0,0-1-1,1 4 1,-1-6 4,0 0 1,0 0-1,0 1 0,0-1 0,0 0 0,0 0 0,0 0 1,1 0-1,-1 0 0,0 0 0,0 1 0,0-1 1,0 0-1,0 0 0,0 0 0,1 0 0,-1 0 1,0 0-1,0 0 0,0 0 0,0 0 0,0 0 1,1 0-1,-1 0 0,0 0 0,0 0 0,0 0 1,0 0-1,1 0 0,-1 0 0,0 0 0,0 0 1,0 0-1,0 0 0,0 0 0,1 0 0,-1 0 1,0 0-1,0 0 0,0-1 0,13-8-55,29-36 154,10-9-152,130-91-35,-156 125 112,-11 8 8,1 0 0,1 0-1,0 2 1,36-17-1,-51 26-18,0 0-1,1 1 1,-1-1 0,0 0-1,0 1 1,0 0-1,1 0 1,-1 0-1,0 0 1,0 0-1,1 0 1,-1 0-1,0 1 1,0-1-1,0 1 1,3 0-1,-4 0 5,1 0-1,-1 0 0,1 0 0,-1 0 1,1 0-1,-1 1 0,0-1 0,0 0 1,1 1-1,-1-1 0,0 1 0,0-1 1,0 1-1,-1 0 0,1-1 0,0 1 1,-1 0-1,1 0 0,0 3 0,0 1 19,0 1-1,-1 0 0,1-1 0,-1 1 1,-1 0-1,1 0 0,-1-1 0,-2 9 1,-19 53 433,11-38-295,-2 10-125,-8 50-1,20-86-53,1 0 0,-1 1 1,1-1-1,0 1 0,0-1 0,1 6 0,-1-9 6,0 0 0,0 0-1,0 0 1,1 0 0,-1 0 0,0 0-1,1 0 1,-1 0 0,1 0-1,-1-1 1,1 1 0,0 0-1,-1 0 1,1 0 0,0-1-1,-1 1 1,1 0 0,0-1-1,0 1 1,0-1 0,-1 1-1,1-1 1,0 1 0,0-1 0,0 1-1,0-1 1,0 0 0,0 0-1,0 1 1,0-1 0,0 0-1,0 0 1,2 0 0,5-1-16,1-1 1,0 0-1,0-1 1,-1 0-1,1 0 1,9-5-1,1-2-17,0-1 0,30-24 0,34-33-46,-47 37-64,7-6 175,22-19 164,-51 51-198,-14 5 4,0 0-1,0 0 0,1 0 0,-1 0 0,0 0 0,0 0 0,1 0 0,-1 0 0,0 0 1,0 0-1,1 1 0,-1-1 0,0 0 0,0 0 0,1 0 0,-1 0 0,0 0 1,0 0-1,1 1 0,-1-1 0,0 0 0,0 0 0,0 0 0,0 1 0,1-1 1,-1 0-1,0 0 0,0 0 0,0 1 0,0-1 0,0 0 0,0 0 0,1 1 0,-1-1 1,0 0-1,0 0 0,0 1 0,0-1 0,0 0 0,0 0 0,0 1 0,0-1 1,0 0-1,0 0 0,0 1 0,0-1 0,-1 0 0,1 0 0,0 1 0,-15 43-154,0-1 294,12-31-75,0 1 0,1 0 0,0 0-1,1 22 1,1-32-46,0 1-1,0-1 1,1 1-1,0-1 0,-1 1 1,1-1-1,0 0 1,0 0-1,1 1 1,-1-1-1,1 0 1,0 0-1,0 0 0,0-1 1,0 1-1,0 0 1,0-1-1,1 1 1,-1-1-1,1 0 1,0 0-1,5 4 0,-3-4-8,0-1 0,-1 1-1,1-1 1,0 0-1,0 0 1,0 0-1,0-1 1,0 0 0,0 0-1,0 0 1,0-1-1,0 1 1,0-1 0,0 0-1,8-3 1,3-2 11,-1 0 0,0-1 1,20-12-1,-26 13-51,0 0 0,0 0 0,0-1 0,-1 0-1,15-16 1,-20 20 12,0-1-1,0-1 0,-1 1 1,1 0-1,-1-1 0,0 1 1,0-1-1,-1 1 0,1-1 1,-1 0-1,0 0 0,-1 0 1,1 0-1,-1 0 0,0-9 1,-2 0-46,-1 0 0,0 0 0,0 0 0,-2 0 1,0 1-1,0 0 0,-1 0 0,-1 0 0,0 0 1,-1 1-1,0 1 0,-12-14 0,16 21 68,-1 1 0,1-1 0,0 1 0,-1 0 0,0 0 0,0 1 0,0 0 0,0-1 0,0 1 0,0 1 0,0-1 1,-1 1-1,1 0 0,-1 0 0,1 1 0,-1-1 0,1 1 0,-1 1 0,1-1 0,-11 3 0,10-2 20,1 0 1,-1 0-1,0 1 1,1 0-1,-1 1 1,1-1-1,0 1 1,-1 0-1,1 0 1,1 0-1,-1 1 1,0 0-1,1 0 1,0 0-1,0 0 1,0 1-1,0 0 0,1 0 1,-4 7-1,6-10-10,0 1-1,0 0 0,0 0 1,1 0-1,-1-1 0,1 1 1,0 0-1,0 0 0,0 0 1,0 0-1,1 0 0,-1 0 1,1 0-1,0-1 0,-1 1 1,1 0-1,0-1 0,1 1 1,-1 0-1,0-1 0,1 1 0,0-1 1,-1 0-1,1 1 0,0-1 1,0 0-1,0 0 0,4 3 1,2-2 2,0 1 1,1-1 0,-1 0-1,1-1 1,-1 1 0,1-2-1,12 2 1,7-2 63,32-1-1,-6-5-119,0-1-1,0-3 0,0-3 0,-1-2 1,71-28-1,-61 18-1298,91-35-4835,-103 38 93,0-1-3494,-29 13 5139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47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4 470 2976,'0'0'65,"0"0"1,0 0 0,-1 0-1,1 1 1,0-1-1,0 0 1,0 0-1,-1 0 1,1 1-1,0-1 1,0 0-1,0 0 1,0 1 0,-1-1-1,1 0 1,0 0-1,0 1 1,0-1-1,0 0 1,0 1-1,0-1 1,0 0-1,0 0 1,0 1-1,0-1 1,0 0 0,0 1-1,0-1 1,0 0-1,0 0 1,0 1-1,0-1 1,1 0-1,-1 1 1,11 4 3728,15-3-106,-22-2-3428,-1 0 0,1-1 0,-1 0 1,1 0-1,-1 0 0,1 0 0,-1 0 1,0-1-1,0 1 0,0-1 0,5-3 1,4-4 743,15-15 0,-21 18-728,115-119 1739,-48 47-1011,57-71 1537,-125 143-2383,16-15 711,-11 37-421,-8-7-374,0 1-1,-1 0 1,0 0 0,0 0-1,-1 0 1,-2 13 0,1 10-142,1-22 77,0-1 0,1 1 0,1-1-1,4 20 1,-4-24-2,0 1-1,1-2 0,0 1 0,0 0 0,0 0 1,1-1-1,0 0 0,0 0 0,6 6 1,-1-2 29,0-1 0,1-1 0,0 1 0,0-1 0,1-1 0,0 0 0,0-1 0,0 0 0,1-1 0,17 5 0,-19-7-13,0 0 1,0 0-1,0-1 0,0-1 0,1 1 0,-1-2 1,0 1-1,0-2 0,0 1 0,0-1 1,0-1-1,18-6 0,-15 3-49,68-33-20,-71 33 70,0 0 0,-1-1 0,0 0 0,-1 0 0,1-1 0,7-10 0,-8 9-41,0-1 0,-1 0 0,-1 0 0,0-1 0,0 0 0,6-17 1,-10 23 2,-1 0 1,1 0 0,-1-1-1,-1 1 1,1 0 0,-1 0 0,0-1-1,0 1 1,0 0 0,-1 0 0,1-1-1,-1 1 1,-1 0 0,1 0 0,-1 0-1,0 0 1,-5-9 0,7 13-3,-1-1 0,0 1 1,1 0-1,-1 0 0,0-1 0,0 1 1,0 0-1,0 0 0,0 0 0,-1 0 1,1 0-1,0 0 0,0 0 0,-1 0 1,1 0-1,0 1 0,-1-1 0,1 1 0,-1-1 1,1 1-1,-1-1 0,1 1 0,-1 0 1,1-1-1,-1 1 0,1 0 0,-1 0 1,1 0-1,-1 1 0,1-1 0,-1 0 1,1 1-1,-1-1 0,1 0 0,-1 1 1,1 0-1,-1-1 0,1 1 0,0 0 1,0 0-1,-1 0 0,1 0 0,-2 1 1,-6 6 102,-1 1 1,2 0 0,-1 1-1,1-1 1,0 2 0,1-1-1,1 1 1,-1 0 0,2 0-1,-1 1 1,-3 13 0,7-18-37,0 0 1,0 0 0,1 0 0,0 1 0,0-1-1,0 0 1,1 0 0,1 0 0,-1 1 0,1-1 0,0 0-1,1 0 1,-1 0 0,1 0 0,1 0 0,-1-1-1,1 1 1,1-1 0,-1 1 0,1-1 0,6 7-1,-7-8-14,1-1-1,1 0 0,-1 0 0,0-1 0,1 1 0,0-1 0,0 0 0,0 0 0,10 3 0,-6-3 5,0 0 1,1-1-1,-1 0 0,1 0 0,12 0 0,1-2 15,0-1-1,0-1 1,0-1-1,25-7 1,-19 4-38,-1-2 0,-1-1 0,51-24 0,-64 25-38,0 0-1,0-1 1,-1 0-1,0-1 1,-1-1-1,0 0 1,-1-1-1,16-20 1,49-83-316,-75 116 206,0 6 61,-2 19 29,-1 1-9,1-6 111,-2 1 0,-1-1 0,0-1 1,-2 1-1,-10 26 0,10-28 16,-1 0 0,-1-1 0,-1 0 0,-14 23-1,20-37-89,0 0 0,0 0 0,0-1 0,-1 1 0,1-1 0,-1 0 0,0 0 0,0 0 0,-6 3 0,7-5-21,1 1 1,-1-1-1,0-1 0,1 1 1,-1 0-1,0-1 0,1 1 1,-1-1-1,0 0 0,0 0 1,1 0-1,-1 0 0,0 0 1,0-1-1,1 1 0,-1-1 1,0 0-1,-4-2 0,-7-5-103,1 0 0,0-1 0,0-1 0,1 0 0,0-1 0,1-1 0,-12-14 0,22 25 137,-12-19-330,13 20 321,0 0-1,-1-1 0,1 1 1,0 0-1,0-1 0,0 1 1,0 0-1,0-1 0,0 1 0,0-1 1,0 1-1,0 0 0,0-1 1,0 1-1,0 0 0,0-1 1,0 1-1,0 0 0,0-1 1,0 1-1,1 0 0,-1-1 1,0 1 5,1 0 0,-1-1 0,1 1 0,-1 0 0,1 0 1,-1-1-1,1 1 0,-1 0 0,1 0 0,-1 0 1,1 0-1,-1 0 0,1 0 0,-1 0 0,1 0 1,-1 0-1,1 0 0,-1 0 0,1 0 0,0 0 1,89 19 19,-65-13 46,0 0 0,1-2-1,-1-1 1,40 0-1,-27-6 69,0-2-1,58-15 0,72-31 145,-150 45-285,-1 0 49,0 0-1,0 0 0,0-2 1,23-14-1,-33 15-14,-8 1-29,0 5 0,0 1 0,-1-1 0,1 0 0,0 1 0,-1-1 0,1 0 0,-1 1 0,1 0-1,0-1 1,-1 1 0,-1 0 0,-6-1-13,-1 0 0,-15 2 0,12 1 88,1 1 1,-1 1-1,1 0 0,0 0 1,1 1-1,-1 0 0,1 1 1,0 1-1,0 0 0,-12 10 0,20-14-51,1-1-1,-1 1 1,1 0-1,-1 0 1,1 0-1,0 0 1,0 0-1,0 0 1,0 1-1,1-1 1,0 1-1,-1-1 1,0 6-1,2-7-8,0 1-1,-1-1 0,1 0 0,0 0 1,1 0-1,-1 0 0,0 1 0,1-1 1,-1 0-1,1 0 0,-1 0 1,1 0-1,0 0 0,0 0 0,0 0 1,0 0-1,0-1 0,1 1 0,-1 0 1,1 0-1,-1-1 0,1 1 1,-1-1-1,4 2 0,1 1 15,0 0 0,0-1-1,1 0 1,-1 0 0,1-1 0,0 0 0,0 0-1,0-1 1,0 0 0,0 0 0,0 0-1,10-1 1,5-1-4,1-1-1,35-7 1,-41 6-67,-1-1-1,0-1 1,0 0 0,0-1-1,-1-1 1,1-1-1,-2 0 1,17-12-1,-29 19 30,0 0 0,0-1-1,0 1 1,-1 0 0,1-1-1,-1 0 1,1 1 0,-1-1-1,1 0 1,-1 0-1,0 0 1,0 0 0,0 0-1,0 0 1,0 0 0,0 0-1,-1-1 1,1 1-1,-1 0 1,0 0 0,1-1-1,-1 1 1,0 0 0,0 0-1,0-1 1,-1 1-1,1 0 1,-1 0 0,1-1-1,-1 1 1,0 0 0,1 0-1,-1 0 1,0 0-1,-2-3 1,-1 1-9,0-1 0,1 1 0,-2 0-1,1 0 1,0 1 0,-1-1 0,0 1-1,0 0 1,0 0 0,0 1 0,0-1 0,-1 1-1,1 0 1,-1 1 0,-7-2 0,-12-2 23,0 1 0,-29 0 0,45 4 14,-18-2-63,17 0 21,-1 1 0,0 1 0,1 0 0,-15 1 0,16 1 97,11-2 84,18-2 122,240-38 155,-229 33-362,52-11 329,-75 17-345,0 1 1,1-1-1,-1 1 0,1 1 0,-1-1 1,0 1-1,15 4 0,-16-3 2,-1 0 0,1 1 0,0 0 0,-1 0-1,1 1 1,9 6 0,-14-8-34,0-1 1,0 1-1,-1 0 1,1 0-1,0 0 0,-1 0 1,0 0-1,1 0 0,-1 0 1,0 1-1,0-1 0,0 0 1,0 1-1,0-1 1,-1 1-1,1-1 0,-1 1 1,1-1-1,-1 1 0,0-1 1,0 1-1,-1 3 0,-1 8 72,-1-1-1,0 1 0,-1-1 0,-8 19 1,-28 49 275,35-72-336,5-12-58,11-16-141,-3 6 125,2 2 0,0-1-1,0 1 1,18-15 0,52-32-218,-61 44 190,15-9 161,0 1-1,1 2 0,40-17 1,-68 34-11,0 1 0,0 0 0,1 0 0,-1 0 0,1 1 0,15-1 0,-22 2-62,1 0 1,0 0-1,-1 0 1,1 1 0,-1-1-1,1 0 1,0 1 0,-1-1-1,1 1 1,-1-1-1,1 1 1,-1-1 0,1 1-1,-1 0 1,1 0-1,-1 0 1,0 0 0,0 0-1,1 0 1,-1 0 0,0 1-1,0-1 1,0 0-1,0 1 1,0-1 0,-1 1-1,1-1 1,0 0 0,-1 1-1,1 0 1,-1-1-1,1 1 1,-1-1 0,0 1-1,1 0 1,-1-1-1,0 1 1,0 1 0,-1 5 48,0-1 0,0 0 0,-1 0 1,-3 11-1,-3 15-240,7-27 188,0 1 0,1 0 0,-1 1 0,2-1 0,-1 0 0,2 10 0,-1-15-4,-1 1 1,1-1 0,0 0-1,0 0 1,0 0-1,0 0 1,0 0 0,0 0-1,1-1 1,-1 1-1,0 0 1,1-1 0,0 1-1,-1-1 1,1 1-1,0-1 1,0 0 0,-1 1-1,1-1 1,0 0-1,0 0 1,1-1 0,-1 1-1,4 1 1,-2-1 2,-1-1-1,1 1 1,0-1 0,0 1 0,0-1 0,-1 0-1,1 0 1,0-1 0,0 1 0,0-1 0,-1 0-1,1 0 1,0 0 0,-1-1 0,1 1 0,-1-1 0,0 0-1,1 0 1,-1 0 0,0 0 0,0 0 0,4-5-1,11-10-95,36-32-60,-54 49 147,3-1-8,-2-1 0,1 1 0,0-1 0,0 0 0,0 0 0,-1 0 0,3-3 0,-3 3 6,1 0 0,-1 1 0,1-1 0,-1 0 0,1 1 0,0-1 0,-1 1 0,1-1 0,0 1 0,0 0 0,0 0-1,3-1 1,30-9-96,-26 9 138,0-1-1,12-4 1,195-88-56,-171 75 50,45-22-78,-62 27 66,-28 15-21,0 0-1,0 0 0,0 0 1,0 0-1,0 0 0,0 0 1,0 0-1,0 0 0,0 0 0,0 0 1,0 1-1,0-1 0,0 0 1,0 0-1,0 0 0,0 0 1,0 0-1,0 0 0,0 0 0,0 0 1,0 0-1,0 0 0,0 0 1,0 0-1,0 0 0,0 0 1,0 0-1,0 0 0,0 0 1,1 0-1,-1 0 0,0 0 0,0 0 1,-15 12 3,-6 2 2,-2-1 1,0 0-1,-42 15 1,-33 18 15,78-35 34,0 1 1,1 1-1,-33 30 0,47-39-52,1 0 1,-1 1-1,1 0 1,0 0-1,1 0 1,-1 0-1,1 0 1,0 1-1,0-1 1,1 1-1,0 0 1,0 0-1,0 0 1,1 0-1,0 0 1,0 0-1,0 1 1,1-1-1,0 10 1,0-14 0,0-1 0,1 0 0,-1 1 0,0-1 1,1 1-1,-1-1 0,1 0 0,0 1 0,-1-1 1,1 0-1,0 1 0,0-1 0,-1 0 0,1 0 1,0 0-1,0 0 0,0 0 0,1 0 0,-1 0 1,0 0-1,0 0 0,0 0 0,1-1 0,-1 1 1,0-1-1,1 1 0,-1-1 0,1 1 0,-1-1 1,1 0-1,-1 1 0,0-1 0,1 0 0,-1 0 1,1 0-1,-1 0 0,3-1 0,5 0-4,0-1-1,0 0 1,0 0-1,13-6 1,-18 6-15,17-5-42,-1-1 0,-1-2-1,1 0 1,-2 0 0,1-2-1,-2 0 1,0-2 0,0 1-1,-1-2 1,-1 0 0,0-1-1,-1-1 1,-1 0 0,-1-1-1,13-22 1,12-44 140,-28 64-72,-10 22-15,-8 19 7,2-1 0,-6 26 1,11-36 16,0-1 1,1 0 0,0 18 0,2-23-5,-1 0-1,0 1 1,1-1-1,0 0 0,0 0 1,1 0-1,-1 0 1,1 0-1,3 7 0,-2-7 10,-1 0 0,1 0 0,0 0 0,-1-1 0,2 0 0,-1 1 0,0-1 0,1 0 0,-1-1 0,1 1 0,0-1 0,0 1 0,0-1 0,0 0 0,1 0 0,-1-1 0,0 0 0,1 1 0,-1-1-1,1-1 1,-1 1 0,1-1 0,-1 0 0,1 0 0,0 0 0,-1 0 0,1-1 0,-1 0 0,9-2 0,16-10-7,0-2-1,-1-1 1,45-34-1,-49 33-7,28-20 52,-24 16-157,1 1 0,32-17 1,-60 36 94,0 1 1,-1-1 0,1 1-1,0-1 1,0 1 0,-1 0-1,1-1 1,0 1-1,0 0 1,0 0 0,-1-1-1,1 1 1,0 0 0,0 0-1,0 0 1,0 0 0,0 0-1,-1 0 1,1 0 0,0 1-1,0-1 1,0 0-1,0 0 1,-1 1 0,1-1-1,0 0 1,0 1 0,-1-1-1,1 1 1,0-1 0,0 1-1,-1-1 1,1 1 0,-1-1-1,2 2 1,-1 0 15,-1 0 0,1 0 0,-1-1 0,1 1 0,-1 0 0,1 0 0,-1 0 0,0-1 0,0 1 0,0 0-1,0 0 1,-1 0 0,1 0 0,0-1 0,-2 5 0,-4 9 20,-1 1-1,-1-1 0,0 0 1,-1 0-1,-21 25 0,-3 5 40,26-36-71,5-2-5,4-6-3,2-2-21,22-13-237,0 0 0,29-24-1,5-5 232,18-14 226,-75 54-191,28-19 1,-31 21 3,1 1 0,0-1 0,0 0 0,0 1 0,1-1 0,-1 1 0,0-1 0,0 1 0,0 0 0,0-1 0,0 1 0,1 0 0,-1 0 0,0 0 0,0 0 0,0 0 0,1 0 0,-1 0 0,0 0 0,0 0 0,0 1 0,0-1 0,0 0 0,1 1 0,1 0 0,-2 1 3,0 0 1,0 0-1,0 0 1,0 0-1,0 0 0,0 0 1,0 0-1,-1 1 0,1-1 1,-1 0-1,0 0 1,1 1-1,-1-1 0,0 0 1,0 0-1,-1 1 0,0 3 1,-1 7 9,-5 22 0,3-21-19,0-2-3,0 0 0,1 1 1,1-1-1,0 1 0,1 0 0,0-1 1,1 15-1,0-26 0,0 0 0,0 0 0,1 1 1,-1-1-1,0 0 0,1 0 0,-1 0 0,1 0 0,-1 0 0,1 0 1,-1 0-1,1 0 0,0 0 0,-1 0 0,1 0 0,0 0 0,0 0 1,0 0-1,0-1 0,0 1 0,0 0 0,1 0 0,0 0 0,0-1-1,-1 1 0,1-1 1,0 1-1,0-1 1,0 0-1,0 0 0,0 0 1,0 0-1,0 0 0,0-1 1,3 1-1,2-2 10,0-1 0,0 1 0,0-1 0,0 0 1,-1-1-1,8-4 0,23-19-36,-14 11 20,0 0 1,0 2 0,1 0-1,30-11 1,234-65-63,-176 65 175,-72 19-143,-46 6 23,0 2 0,-1-1 0,1 1 0,0 0 1,-7 3-1,-14 5-52,-102 27-46,10 9 250,107-40-118,0 0-1,0 1 0,0 0 1,-15 13-1,22-15-15,0-1 0,1 1-1,0-1 1,0 1 0,-5 7 0,8-9-4,0-1 0,-1 1 0,1-1 1,0 1-1,0-1 0,0 1 0,1 0 1,-1 0-1,1-1 0,0 1 0,-1 0 1,1 5-1,1-6 0,-1 1 0,1-1 0,0 0 0,0 1 0,0-1 0,0 0 0,0 0 0,0 1 0,1-1 0,-1 0 0,1 0 0,-1-1 0,1 1 0,0 0 0,-1 0 0,1-1 0,0 1 0,0-1 0,0 1 0,4 0 0,2 2 0,1 0 0,0 0 0,0-1 0,10 2 0,-1-1-1,0-1 1,0-1-1,1-1 1,20-1-1,-1-3 32,39-6 0,-54 5-21,1-1-1,-1-1 1,-1-1 0,1-1 0,-1-1 0,39-22 0,-42 19-56,-1 0 1,0-1-1,29-28 1,-42 36 2,0-1 1,0 0 0,-1 1-1,0-2 1,0 1 0,-1 0 0,1-1-1,-1 1 1,-1-1 0,1 0 0,-1 0-1,-1 0 1,1 0 0,-1-1 0,0-13-1,-1 16-3,-2-34-182,2 37 244,0 0 0,-1 0 0,1 0 0,-1-1 0,1 1 1,-1 0-1,0 0 0,0 0 0,0 0 0,0 0 0,0 0 1,-1 1-1,1-1 0,-1 0 0,-1-2 0,2 4-7,1 0-1,-1-1 1,0 1-1,1 0 1,-1 0-1,0-1 1,1 1 0,-1 0-1,0 0 1,1 0-1,-1 0 1,0 0-1,1 0 1,-1 0-1,0 0 1,0 0-1,1 0 1,-1 0-1,0 0 1,1 0-1,-1 1 1,0-1-1,1 0 1,-1 0-1,1 1 1,-1-1-1,0 1 1,1-1-1,-1 0 1,1 1-1,-1-1 1,1 1-1,-1-1 1,1 1 0,-1 1-1,-2 2 9,0 0-1,0 0 1,0 1-1,-2 4 1,3-3 21,-11 21 123,-12 36-1,22-55-149,0 1 0,1 0 0,1 0 0,-1 0 0,1 0 0,1 0 0,0 0 0,2 15 0,-2-20-15,1 0 1,0-1-1,1 1 0,-1-1 0,0 1 0,1-1 0,0 0 0,0 1 0,0-1 1,0 0-1,1 0 0,-1-1 0,1 1 0,0 0 0,-1-1 0,1 0 0,0 1 1,1-1-1,-1 0 0,0-1 0,0 1 0,1-1 0,-1 1 0,7 1 0,6 0 4,-1 1-1,1-2 0,0 0 0,21 0 0,26-2 142,96-10 0,-122 5-608,0-2 0,-1-2 0,0 0 0,35-16 0,-64 22-824,0-1 0,0 1 1,9-7-1,-3 1-965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48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 0 17887,'-16'37'8064,"-8"14"-7008,6-31 864,5 5-1280,-14-1 224,4 0-512,-4-9-928,9 2 320,0-9-4512,9 4 2624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26 1824,'0'0'8032,"-6"-4"-6950,-2 0-958,0 1 0,-1 0-1,1 0 1,0 1-1,-1 0 1,0 0 0,0 1-1,1 0 1,-1 1 0,-10 0-1,-20 3-202,27-3 37,0 0 1,0 1-1,-20 5 1,18-3 40,0 2 0,0 0-1,1 0 1,-1 2 0,1-1 0,1 2 0,-1-1-1,2 2 1,-1 0 0,1 0 0,0 1 0,1 0 0,0 1-1,1 0 1,0 1 0,0 0 0,-12 25 0,10-14 49,2 1 1,0 0 0,1 1 0,-7 45 0,13-54-14,1 0 0,0 1 0,1-1 0,0 0 0,2 0 0,0 0 0,1 0 1,7 26-1,-6-33 27,0-1 1,0 1 0,0-1 0,1-1 0,0 1 0,1 0 0,0-1 0,0 0 0,10 8-1,-8-8 10,1 1 1,0-2-1,1 1 0,0-1 0,-1-1 0,2 1 0,11 3 0,-1-2 152,0-1-1,0-1 1,0-1 0,0 0 0,35 0-1,-46-4-143,1-1-1,-1 0 0,1 0 1,-1-1-1,1 0 0,-1-1 1,0 0-1,0-1 1,0 0-1,-1 0 0,1-1 1,-1 0-1,13-10 0,-12 7-7,-1 0 0,0 0 0,0-1 0,-1-1 0,0 1 0,0-1 0,11-20 0,-16 23-52,1-1 1,-1 0 0,-1 0-1,1 0 1,-1 0-1,-1-1 1,0 1-1,0 0 1,0-1-1,-1 1 1,-1-1-1,-1-12 1,1 16-57,-5-62-589,6 65 604,1-1 1,-1 1-1,1 0 1,0 0-1,0 0 1,0 0-1,0 0 1,0 0-1,0 0 1,1 0-1,-1 0 1,0 0-1,1 1 1,0-1-1,-1 1 1,1-1-1,0 1 1,0 0 0,0-1-1,0 1 1,0 0-1,4-1 1,-1-1-57,0 1 0,0 1 1,0-1-1,0 0 0,0 1 1,1 0-1,-1 1 0,0-1 1,8 1-1,-9 0 63,0 1 0,-1 0 0,1 0 0,0 0 0,-1 0 0,1 1 0,-1 0 0,1-1-1,-1 1 1,0 0 0,0 1 0,0-1 0,0 0 0,0 1 0,0 0 0,-1 0 0,1-1 0,-1 2 0,0-1 0,0 0-1,2 4 1,3 8 62,-1-1 0,0 1 0,5 27-1,-7-30-8,5 35 294,-6-30-311,0 0 1,2 0-1,7 20 0,-11-33 23,1 0 0,0 0 0,0 0 0,0 0-1,1-1 1,-1 1 0,1-1 0,0 0 0,0 0 0,0 0 0,0 0 0,0 0 0,1-1-1,-1 1 1,1-1 0,0 0 0,0 0 0,4 1 0,-3-2 27,1 0 0,-1 0 0,1 0 1,-1-1-1,1 0 0,-1 0 0,1 0 0,-1-1 1,7-1-1,1-1 167,0-1 0,21-8 1,-17 4-173,-2-1 0,1 0 0,-1-1 0,0-1 0,-1 0 0,22-24 0,-15 16-82,-12 11-91,-1 1 0,-1-1 1,1-1-1,7-11 0,-14 18-444,-3 5 326,-1 8 54,-14 68-166,16-68 336,-1 0 26,1 0 0,1 16 0,0-24-12,1 0 0,-1 0 0,1 0 0,-1 1-1,1-1 1,0 0 0,0-1 0,1 1 0,-1 0 0,1 0 0,-1 0-1,1-1 1,3 4 0,-2-2-47,-1-2 116,0 1 1,0-1-1,0 0 1,1 1-1,-1-1 1,1 0-1,4 2 1,-6-4-36,0 1 1,1-1 0,-1 0 0,0 0 0,0 0 0,0 0 0,0 0 0,1 0 0,-1 0 0,0 0-1,0-1 1,0 1 0,0 0 0,0-1 0,0 1 0,0-1 0,0 1 0,0-1 0,0 1-1,0-1 1,0 0 0,0 0 0,1-1 0,1 0 12,-1-1 0,1 1 0,-1-1-1,0 1 1,0-1 0,0 0 0,0 0 0,0 0-1,-1 0 1,1 0 0,-1-1 0,1-4 0,0 1-19,-1 1 1,0 0 0,-1-1-1,0 1 1,0-1 0,-1-9-1,-1 6-92,0-1 1,0 0-1,-1 1 0,0 0 0,-1 0 0,-1 0 0,1 0 0,-8-10 0,12 19 10,0 0 1,-1 0-1,1 1 0,-1-1 0,1 0 1,-1 0-1,1 1 0,-1-1 0,1 0 1,-1 1-1,0-1 0,1 1 1,-1-1-1,0 0 0,0 1 0,0 0 1,1-1-1,-1 1 0,0-1 0,0 1 1,0 0-1,0 0 0,1-1 1,-1 1-1,0 0 0,0 0 0,0 0 1,0 0-1,-1 0 0,1 1 17,0 0 0,0 0 0,1-1 0,-1 1 0,0 0 0,0 0 0,1 0 0,-1 0-1,1 0 1,-1 0 0,1 0 0,-1 0 0,1 0 0,0 1 0,-1-1 0,1 0 0,0 0 0,0 0 0,0 0 0,0 0 0,0 1 0,0 1-1,0 3 5,0-1 0,1 1 0,0-1 0,0 1 0,0 0 0,1-1 0,-1 0 0,1 1 0,1-1 0,-1 0 0,1 0 0,-1 0 0,2 0 0,-1-1 0,7 8-1,-7-9 72,0 0 0,0 0 0,1-1 0,-1 1 0,1-1 0,0 0-1,-1 0 1,1 0 0,0 0 0,0-1 0,1 0 0,-1 0 0,0 0-1,0 0 1,0-1 0,1 1 0,-1-1 0,0 0 0,1 0 0,7-2-1,-1 0 45,1-1 0,-1 0 0,0-1 0,-1 0 0,1-1 0,-1 0 0,0 0 0,0-1 0,0-1 0,-1 1 0,10-10 0,6-9 53,41-56 0,10-34-100,-40 59-134,-32 49 67,-1 3-69,0-1 1,0 1-1,0 0 1,0 0-1,6-5 1,-8 8 69,0 0 0,-1 1 0,1-1 1,0 1-1,0 0 0,-1-1 0,1 1 0,0 0 0,0-1 0,0 1 1,0 0-1,-1 0 0,1 0 0,0 0 0,0-1 0,0 1 1,0 0-1,0 1 0,0-1 0,-1 0 0,1 0 0,0 0 0,0 0 1,0 1-1,0-1 0,-1 0 0,1 1 0,0-1 0,0 1 1,-1-1-1,1 1 0,0-1 0,0 1 0,-1 0 0,1-1 1,-1 1-1,1 0 0,-1-1 0,1 2 0,2 2 0,0 1-1,0 0 0,-1-1 1,0 1-1,0 0 1,0 0-1,0 0 1,1 8-1,5 47-63,-7-47 21,1 8 104,-1 1 0,-1 0 0,-1-1 0,-1 1 0,-1-1 0,-1 0 0,-11 36 0,14-54-13,-1 1 0,0-1-1,1 1 1,-1-1 0,-1 0-1,1 0 1,0 0 0,-1 0-1,1 0 1,-1-1 0,0 1-1,0-1 1,0 0 0,0 0-1,0 0 1,-1 0 0,1 0-1,-1-1 1,1 1 0,-1-1-1,-5 1 1,2 0 71,0-1 0,0 0 0,-1-1 0,1 1 0,0-1 0,-1-1 0,1 0 0,0 0 1,0 0-1,-8-3 0,8 2-199,0-1 0,0 0 0,1 0-1,-13-9 1,28 16-17,0 0 0,0 0 1,0-1-1,0-1 0,14 3 0,-1-1 176,0-2 1,23 1-1,8-5 344,-49 1-392,-1 1-1,0-1 1,1 0-1,-1 0 1,0 0-1,1 0 1,-1 0-1,0-1 1,0 1-1,0-1 1,0 0-1,3-2 1,-4 3-45,0 1 1,0 0 0,0 0 0,0 0-1,0 0 1,0 0 0,0 0-1,0 0 1,0 1 0,2 0-1,18 1 98,-18-3-60,0 1 33,-1-1 0,0 0 0,1 0 0,-1 0 0,0 0 0,0-1 0,0 1 0,0-1 1,0 0-1,0 1 0,0-2 0,0 1 0,-1 0 0,5-5 0,13-20 82,-1-1-1,-2-1 1,0-1-1,21-56 1,49-123-202,-75 190-108,-12 19 180,0-1-1,1 1 1,-1 0-1,0 0 1,0-1-1,0 1 1,1 0 0,-1 0-1,0-1 1,0 1-1,1 0 1,-1 0-1,0 0 1,1 0-1,-1-1 1,0 1 0,0 0-1,1 0 1,-1 0-1,0 0 1,1 0-1,-1 0 1,0 0 0,1 0-1,-1 0 1,0 0-1,1 0 1,-1 0-1,0 0 1,1 0 0,-1 0-1,0 0 1,1 0-1,-1 0 1,0 1-1,0-1 1,1 0-1,-1 0 1,0 0 0,1 1-1,-1-1 1,0 0-1,0 0 1,0 0-1,1 1 1,-1-1 0,0 0-1,0 1 1,0-1-1,1 0 1,-1 0-1,0 1 1,0-1 0,0 0-1,0 1 1,0-1-1,0 1 1,4 8-55,-2 1 0,1 0 0,-1 0 0,-1 0-1,1 14 1,-2 53 66,-1-60-6,0 7 28,-5 82 134,4-88-73,-1 0 0,-1-1 0,-10 31 0,13-45-56,-1 1 0,1-1 0,-1 0 0,0 0 0,0 0 0,0 0 0,0 0 0,-1 0 0,1 0 0,-1-1 0,0 1 0,0-1 0,0 0 0,0 0 0,0 0-1,-3 2 1,3-4-4,1 1 0,0 0 0,-1 0 0,1-1 0,0 0 0,-1 1 0,1-1 0,0 0 0,-1 0 0,1 0 0,-1 0 0,1-1 0,0 1 0,-1-1 0,1 1 0,0-1 0,-1 0-1,1 0 1,0 0 0,0 0 0,0 0 0,0-1 0,0 1 0,0 0 0,-3-4 0,-6-6 8,-8-9-195,17 19-27,9 10-84,-1-2 210,1-1 0,0 0 0,0-1 0,0 1 0,1-2 0,-1 1 0,10 3 0,-3-3 88,25 6 1,-20-7 38,39 5 180,-34-8 134,-27 2-400,0-3-2110,0 0 832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19 989 3808,'-14'10'1453,"14"-10"-1393,0 0 1,-1 0 0,1 0 0,0 0 0,0 1-1,-1-1 1,1 0 0,0 0 0,0 0 0,0 0-1,-1 1 1,1-1 0,0 0 0,0 0 0,0 0-1,0 1 1,-1-1 0,1 0 0,0 0 0,0 1-1,0-1 1,0 0 0,0 0 0,0 1 0,0-1-1,0 0 1,0 0 0,0 1 0,-1-1 0,1 0-1,1 0 1,-1 1 0,0-1 0,7 4 1169,-6-4-1088,0 1 0,0-1 0,1 1 0,-1-1 0,0 1 0,0-1 1,0 0-1,1 1 0,-1-1 0,0 0 0,0 0 0,1 0 0,-1 0 0,0 0 1,2-1-1,15-2 243,0-2 1,-1 0-1,1-1 0,-1-1 1,0-1-1,-1 0 1,0-1-1,0-1 1,-1 0-1,0-1 0,-1-1 1,25-26-1,-16 12-151,-2 0-1,0-2 0,-2 0 1,0-2-1,27-61 0,17-78 55,-49 133-795,-14 36 503,0 0 0,0 0 0,0-1-1,0 1 1,1 0 0,-1 0-1,0 0 1,0 0 0,0 0-1,0 0 1,0 0 0,0 0 0,0 0-1,0 0 1,0 0 0,0 0-1,0 0 1,0 0 0,0-1-1,0 1 1,1 0 0,-1 0-1,0 0 1,0 0 0,0 0 0,0 0-1,0 0 1,0 0 0,0 0-1,0 0 1,0 0 0,0 0-1,1 0 1,-1 0 0,0 0 0,0 0-1,0 0 1,0 0 0,0 0-1,0 1 1,0-1 0,0 0-1,0 0 1,0 0 0,1 0-1,-1 0 1,0 0 0,0 0 0,0 0-1,0 0 1,0 0 0,0 0-1,0 0 1,0 0 0,0 0-1,0 1 1,5 7-50,4 15 55,-1 9-25,7 65 1,-6 37 166,-10 0 14,0-49 54,1-79-116,-1-1 0,1 1 0,-1-1-1,-2 8 1,3-11-51,0-1 0,0 0 0,-1 0 0,1 0 0,-1 1 0,1-1 0,-1 0 0,1 0-1,-1 0 1,0 0 0,0 0 0,1 0 0,-1 0 0,0 0 0,0 0 0,0-1 0,0 1 0,0 0-1,0 0 1,0-1 0,0 1 0,-1-1 0,1 1 0,0-1 0,-2 1 0,-1-1 48,0 0 1,-1 0-1,1 0 1,0-1-1,0 0 1,0 0-1,-1 0 1,1 0-1,0-1 1,1 0-1,-1 1 1,0-1-1,0-1 1,1 1-1,-6-5 1,-7-6-74,1-1 1,-14-16 0,-1-1-34,16 18-290,14 13 290,0 0 0,0 0 0,0 0 0,0 0 0,0 0 0,0 0 0,0 0 0,0-1 0,0 1 0,0 0 0,0 0 0,0 0 0,0 0 0,0 0 0,0 0 0,0 0 0,0 0 0,0 0-1,0-1 1,0 1 0,0 0 0,0 0 0,0 0 0,0 0 0,0 0 0,0 0 0,0 0 0,0 0 0,0 0 0,0-1 0,0 1 0,0 0 0,0 0 0,0 0 0,0 0 0,0 0 0,0 0 0,1 0 0,-1 0 0,0 0 0,0 0 0,0 0 0,0 0 0,0 0 0,0 0 0,0 0 0,0-1 0,0 1 0,1 0 0,-1 0-1,0 0 1,0 0 0,0 0 0,0 0 0,0 0 0,0 0 0,0 0 0,0 0 0,1 1 0,-1-2 1,1 1-1,-1 0 1,1 0-1,-1 0 1,1 1-1,0-1 1,-1 0-1,1 0 1,-1 0-1,1 0 1,-1 0-1,1 1 1,-1-1-1,1 0 0,-1 0 1,1 1-1,-1-1 1,1 1-1,8 5-58,1 0 0,-1 0 0,1-1-1,0 0 1,12 4 0,2 0 100,-14-4 45,1-1 1,-1 0-1,1-1 0,0 0 1,0-1-1,1 0 0,18 0 1,-23-2 16,0 0 0,1-1 0,-1 0 1,0-1-1,0 1 0,0-1 0,0-1 1,0 1-1,0-1 0,-1 0 1,1-1-1,10-7 0,4-5 67,-1-1 0,-1-1 0,30-36 0,-39 42-124,0-1 0,-2 0-1,0 0 1,0-1 0,-1 0 0,-1 0 0,8-25 0,-11 26-58,0 0 1,-1 0 0,0 0 0,-1 0-1,-1-1 1,0 1 0,0 0-1,-4-20 1,3 31-16,0 0 1,1 0-1,-1 0 0,0-1 1,0 1-1,0 0 0,0 0 0,-1 1 1,1-1-1,0 0 0,-1 0 1,1 1-1,-4-4 0,4 5 22,0-1 0,0 0 0,0 1 1,0-1-1,0 1 0,0-1 0,0 1 0,0-1 0,0 1 0,0 0 0,0 0 0,0-1 0,0 1 0,0 0 0,0 0 1,0 0-1,0 0 0,0 0 0,0 0 0,0 1 0,0-1 0,0 0 0,0 0 0,0 1 0,0-1 0,0 1 0,0-1 1,0 1-1,-1 0 0,-4 4-19,1 0 1,0 1-1,0-1 1,0 1-1,1 0 1,0 0-1,0 0 1,0 1-1,-4 11 1,-1 7-45,-8 32 0,16-54 80,-3 11 31,1 0 1,0 0-1,1 1 1,0-1 0,1 1-1,1-1 1,1 1-1,0-1 1,0 1 0,2-1-1,0 0 1,0 0-1,1 0 1,7 14-1,-9-24 9,0 0 1,0-1-1,1 1 0,-1 0 0,1-1 0,0 0 0,0 0 0,0 1 0,1-2 0,-1 1 0,1 0 0,0-1 0,-1 0 0,1 0 0,0 0 0,0 0 1,0 0-1,1-1 0,-1 0 0,0 0 0,1 0 0,-1 0 0,6-1 0,8 1 138,-1-1 1,1-1-1,-1-1 0,27-6 0,-13 0-133,0-1 0,-1-2 0,38-18 0,-54 22 15,0-1 0,0 0 0,-1-1 0,0-1 0,-1 0 0,21-21 0,55-79-54,-41 49-433,-47 61 415,0-1 1,1 1 0,-1-1 0,0 1-1,1 0 1,-1-1 0,0 1 0,1-1-1,-1 1 1,1 0 0,-1-1 0,1 1-1,-1 0 1,1 0 0,-1-1 0,1 1-1,0 0 1,-1 0 0,1 0 0,-1 0-1,1 0 1,-1 0 0,1 0-1,0 0 1,-1 0 0,1 0 0,-1 0-1,1 0 1,-1 0 0,1 0 0,-1 0-1,1 1 1,0-1 0,-1 0 0,1 0-1,-1 1 1,1-1 0,-1 0 0,0 1-1,1-1 1,0 1 0,2 3-4,1-1-1,-1 1 1,-1 0 0,5 6-1,1 3 304,-8-13-279,1 0 0,-1 0-1,0 0 1,0 1 0,0-1-1,0 0 1,0 0 0,1 0 0,-1 0-1,0 1 1,0-1 0,0 0-1,0 0 1,0 0 0,0 0-1,0 1 1,0-1 0,0 0-1,0 0 1,0 0 0,0 1-1,0-1 1,0 0 0,0 0-1,0 0 1,0 1 0,0-1 0,0 0-1,0 0 1,0 0 0,0 0-1,0 1 1,0-1 0,0 0-1,0 0 1,0 0 0,0 0-1,-1 1 1,1-1 0,0 0-1,0 0 1,0 0 0,0 0-1,0 0 1,-1 1 0,1-1 0,0 0-1,0 0 1,0 0 0,0 0-1,-1 0 1,1 0 0,0 0-1,0 0 1,0 0 0,-1 0-1,1 0 1,0 0 0,0 0-1,-1 0 1,-20 2 192,18-2-233,-1 0 1,0 0 0,1 1 0,-1-1-1,-3 2 1,2 0 8,1 1 1,0 0-1,0 0 1,0 0-1,0 1 1,0-1-1,1 1 0,-1 0 1,1 0-1,0 0 1,1 0-1,-1 1 1,-3 8-1,-1 2-36,2 0 0,0 0 0,-4 20-1,9-29 74,-1 0 0,1 0 0,0 0 0,0 0 0,1-1 0,0 1 0,0 0 0,0 0 0,1-1-1,-1 1 1,1-1 0,1 1 0,-1-1 0,1 0 0,0 0 0,0 0 0,0 0 0,8 8 0,-9-11 15,0 0 1,0-1 0,0 1 0,0 0-1,0-1 1,0 1 0,0-1 0,1 0-1,-1 0 1,1 0 0,-1 0 0,0 0-1,5 1 1,-2-2 27,0 1 0,0-1 0,0 0 0,-1 0 0,1 0 0,0-1 0,5-1 0,6-2 58,1-2 1,-1 0-1,20-10 0,-24 10-163,13-6 100,0 0-1,0-2 0,-2-1 1,1-1-1,-2-1 1,0-1-1,-2 0 0,31-36 1,-13 6 10,-1-3 1,-3-1 0,-2-1 0,38-88 0,-56 109-52,34-90-185,-34 76 41,-2 0 1,7-67 0,-19 111 116,1-2-6,-1 1-1,1 0 1,-1 0-1,0 0 1,0 0-1,0-1 1,0 1-1,-1 0 1,0 0-1,1 0 0,-3-6 1,-6 21-276,-1 16 156,-12 50 0,8-21 173,-9 29-259,-20 169 0,37-185 431,8 137 1,-2-200-132,1 0 1,0 0-1,3 7 0,-4-13-53,0 1 0,0-1 0,1 0 0,-1 0 0,1 1 0,-1-1 0,1 0 0,0 0 0,-1 0 0,1 1 0,0-1 0,0 0 0,0 0 0,0 0 0,0-1 0,0 1 0,0 0 0,0 0 0,0 0 0,0-1 0,0 1 0,3 0 0,-2-1 13,0 0 0,1-1 0,-1 0 0,0 1 0,0-1 0,0 0 0,1 0 0,-1 0 0,0-1 0,0 1 0,-1 0 0,1-1 0,0 1 0,0-1 1,-1 0-1,4-3 0,8-13 2,-1 0 1,0-1 0,-1 0-1,12-30 1,-10 20 39,23-37 0,-23 43-163,0 0-214,-13 23 297,0 0 0,0 0 1,0 0-1,0 0 0,0 0 1,0 0-1,0 0 1,0 0-1,0 0 0,0 0 1,0 0-1,0 0 0,0 0 1,0-1-1,1 1 1,-1 0-1,0 0 0,0 0 1,0 0-1,0 0 0,0 0 1,0 0-1,0 0 0,0 0 1,0 0-1,0 0 1,0 0-1,1 0 0,-1 0 1,0 0-1,0 0 0,0 0 1,0 0-1,0 0 0,0 0 1,0 0-1,0 0 1,0 0-1,0 1 0,0-1 1,1 0-1,-1 0 0,0 0 1,0 0-1,0 0 1,0 0-1,0 0 0,0 0 1,0 0-1,0 0 0,0 0 1,0 0-1,0 1 1,2 6-122,-1 10 32,-5 46-74,1-40 168,1 0 0,3 35 0,-1-52 10,1-1 0,0 1-1,0 0 1,0-1 0,1 0-1,-1 1 1,1-1 0,1 0-1,-1 0 1,1 0 0,0 0-1,0 0 1,0-1 0,1 0-1,5 6 1,-7-8 20,1 1 1,1-1 0,-1 0-1,0 0 1,1 0-1,-1 0 1,1-1-1,-1 1 1,1-1-1,0 0 1,-1 0-1,6 0 1,-3 0 24,1-1 0,0 0 0,-1 0 0,1-1 0,0 0 0,9-2 0,3-3 18,0-1-1,-1-1 1,28-15-1,-23 10-90,0-1 0,-1-1 0,-1-1-1,0 0 1,-1-2 0,-1 0 0,0-2 0,23-31 0,-55 85-523,-1 4 494,10-28 53,0 1 0,1-1 0,0 1 1,0 0-1,1 0 0,-1 15 1,3-20-2,-1 0 0,2 0 0,-1 0 0,1 0 1,0 0-1,0 0 0,0-1 0,1 1 0,0 0 1,0-1-1,0 1 0,1-1 0,5 8 0,-7-11 20,0-1 0,0 1 1,1-1-1,-1 1 0,0-1 0,1 0 0,-1 0 0,0 1 0,1-1 0,0 0 0,-1 0 0,1-1 0,0 1 0,-1 0 0,1 0 0,0-1 0,0 1 1,0-1-1,-1 0 0,1 1 0,0-1 0,0 0 0,0 0 0,0 0 0,0-1 0,0 1 0,-1 0 0,1-1 0,0 1 0,0-1 0,0 1 1,-1-1-1,1 0 0,0 0 0,-1 0 0,1 0 0,0 0 0,-1 0 0,0 0 0,1 0 0,-1-1 0,2-1 0,2-3 11,-1 1 1,0-1-1,0 0 0,-1 0 0,0 0 0,0-1 1,0 1-1,-1-1 0,0 1 0,0-1 0,0 0 1,-1 0-1,1-11 0,-1 1-57,-1 0 0,-1 0-1,0 0 1,-6-28 0,7 41-1,-1 1 0,0-1 0,0 0 0,-1 0-1,1 1 1,-1-1 0,0 0 0,0 1 0,0 0 0,0-1 0,-1 1 0,1 0 0,-6-5-1,5 6 14,0 0-1,0 0 1,0 1-1,0-1 1,0 1-1,0 0 1,0 0-1,0 0 1,0 0-1,0 1 1,-1-1-1,1 1 1,0 0-1,0 0 1,-1 0-1,-5 1 1,-23 2-16,31-3 91,10-1 11,9-4-45,-1 0 0,1-1 1,-1-1-1,21-12 0,3 0-59,-11 6 27,0 2 1,49-10-1,-75 20-11,1 0 1,-1 0-1,0 1 1,1 0-1,-1 0 0,1 0 1,-1 1-1,0-1 1,1 1-1,-1 0 1,0 0-1,0 1 0,0-1 1,0 1-1,5 2 1,-6-2 12,-1 0 1,1 0-1,-1 0 0,1 0 1,-1 1-1,0-1 1,0 0-1,0 1 1,0 0-1,0-1 1,0 1-1,-1 0 0,1 0 1,-1 0-1,0 0 1,0 0-1,0 0 1,0 0-1,-1 1 0,1 3 1,1 27 127,-2 0 0,-2 0 0,-8 52 0,8-79-117,1 2 315,1-9-310,0 1 0,1-1 0,-1 0 0,0 0 1,0 0-1,1 0 0,-1 0 0,0 1 0,0-1 0,0 0 0,1 0 0,-1 0 1,0 0-1,0 0 0,1 0 0,-1 0 0,0 0 0,1 0 0,-1 0 0,0 0 1,0 0-1,1 0 0,-1 0 0,0 0 0,0 0 0,1 0 0,-1 0 0,0 0 1,0 0-1,1-1 0,-1 1 0,0 0 0,0 0 0,1 0 0,7-5 24,0 1 0,0-1 0,-1 0 0,0-1 0,0 0 0,10-9 0,1-2-85,10-6 17,33-31 93,-52 44-69,2 1-1,18-13 0,-26 20-19,0-1-1,0 1 0,1 1 1,-1-1-1,1 0 0,0 1 1,-1 0-1,1 0 0,0 0 1,0 0-1,0 0 0,-1 1 1,1 0-1,5 0 0,-8 0 9,1 1-1,-1-1 0,1 1 1,-1 0-1,0-1 1,1 1-1,-1 0 0,0 0 1,0 0-1,1 0 0,-1 0 1,0 0-1,0 0 1,0 0-1,0 1 0,0-1 1,-1 0-1,1 1 1,1 1-1,11 32 45,-9-23-1,10 22-97,-10-26-44,0 1 0,0 0 0,-1 0 0,0 0 1,-1 0-1,0 1 0,1 16 0,-3-26-117,0 0 1,0 1-1,0-1 1,0 1-1,0-1 1,0 1-1,0-1 1,0 1-1,0-1 1,-1 1-1,1-1 1,0 0-1,0 1 1,-1-1-1,1 1 1,0-1-1,0 0 1,-1 1-1,1-1 1,0 0-1,-1 1 1,1-1-1,-1 0 1,1 1-1,0-1 1,-1 0-1,1 0 1,-1 0-1,1 1 1,-1-1-1,1 0 1,-1 0-1,1 0 1,0 0-1,-1 0 1,1 0-1,-1 0 1,0 0-1,-3 1-528,-6 3-1657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08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52 8800,'-35'-20'4000,"3"20"-384,51-3-1601,12 3-1151,54-8-320,13 4-352,51-9-1280,-6 10 576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 7296,'-35'-3'3744,"40"3"-2912,-2 3-544,2-3 608,9 5-512,4-5 160,4 4-320,1-4 128,3 5-192,-7-2-64,-1 2-64,-10-2-2720,6 1 1472,-18 4-3168,4 0 2464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14 116 7456,'-13'-11'3392,"58"3"-2944,-9-1 1088,1 9-928,21-8 1184,5 0-1024,22-7-193,-1 6-351,21-7-224,-7 4-32,-3 0 160,-11 7-64,-15 2-799,-11 6 383,-17 2-4832,-6 7 2816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57 3232,'-1'-1'61,"1"1"0,0 0 0,0 0 0,0-1 0,-1 1 0,1 0 0,0 0 0,0-1 0,0 1 0,0 0 0,-1-1 0,1 1 0,0 0 0,0-1 0,0 1 0,0 0 0,0-1 0,0 1 0,0 0 0,0 0 0,0-1 0,0 1 0,0 0 0,0-1 0,0 1 0,0 0 0,0-1 0,0 1 0,1 0 0,-1-1 0,0 1 0,0 0 0,0 0 0,0-1 0,1 1 0,-1 0 0,0 0 0,1-1 0,6-5 2984,-5 12 2064,2 30-5040,6 147 897,-10-125-800,-4 132 766,3-183-806,0 1 0,0-1 1,0 1-1,-1-1 0,0 0 0,-1 0 0,-5 12 0,7-17-60,0 0-1,-1 0 0,1 0 1,-1 0-1,1 0 1,-1 0-1,0-1 0,0 1 1,0 0-1,0-1 1,0 1-1,0-1 0,0 0 1,0 0-1,-1 0 1,1 0-1,0 0 0,-1 0 1,1-1-1,-1 1 0,1-1 1,-1 0-1,1 0 1,-1 0-1,-4 0 0,-7-2 112,0 0 0,0-1 0,0-1 0,0 0 0,1-1 0,-20-10 0,9 2-37,0 0 0,-34-28 0,40 26-140,1 0-1,1-1 0,0 0 1,1-2-1,1 0 1,1 0-1,0-1 1,2-1-1,-16-34 1,17 32-84,4 11 70,1 0-1,0-1 1,1 1 0,-3-15-1,6 22 17,1 1 0,-1 0 0,1 0-1,0 0 1,0-1 0,0 1-1,1 0 1,-1 0 0,1 0 0,-1 0-1,1 0 1,0 0 0,0 0 0,1 0-1,-1 0 1,1 0 0,-1 0-1,1 0 1,0 1 0,0-1 0,3-2-1,0 1 2,0-1-1,0 1 1,0 1-1,1-1 1,-1 1-1,1 0 0,6-3 1,49-13-53,-49 15 48,63-13 330,136-14 1,-106 18-15,16-1 307,235 6 1,-340 8-583,-1 1-1,0 1 1,0 1 0,0 0 0,0 1 0,25 9 0,-38-12-525,-5 0-829,0 0-1,0 0 0,0 0 1,0 0-1,0 0 0,0 0 1,1 1-1,-5 3 0,1-2-976,-13 12-2166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 3712,'0'-1'148,"0"1"-41,1-1 0,-1 1 1,0 0-1,0-1 0,0 1 0,1-1 1,-1 1-1,0 0 0,1-1 0,-1 1 1,0-1-1,1 1 0,-1 0 0,1 0 1,-1-1-1,0 1 0,1 0 0,-1 0 0,1-1 1,-1 1-1,1 0 0,-1 0 0,1 0 1,-1 0-1,1 0 0,-1 0 0,3 0 2247,-8 8-1202,-24 14-288,20-16-652,0 0 1,0 1 0,1 0-1,0 1 1,1 0-1,-8 10 1,5-1 74,0 0 1,1 1-1,0 0 1,-7 27-1,-18 80 564,24-72-352,-8 98-1,17-142-422,1 0 1,0 0-1,0 0 0,1-1 1,0 1-1,1 0 0,0-1 0,0 1 1,1-1-1,0 1 0,0-1 0,1 0 1,0 0-1,0-1 0,1 1 0,0-1 1,1 0-1,-1 0 0,13 11 0,-8-10 57,1-1 0,-1 1 0,1-2-1,1 1 1,-1-2 0,1 1 0,0-2-1,23 7 1,-6-1 189,-25-8-265,-1-1 0,0 1 0,0-1 0,1 0 0,-1 0 0,1 0 0,-1 0 0,1-1 0,0 1 0,-1-1 0,1 0 0,-1 0 0,5-1 0,-8 1-53,1 0 0,-1 0 0,0 0 0,1-1 0,-1 1 0,0 0 0,0 0 0,1 0 0,-1-1 0,0 1 0,0 0 0,1 0 0,-1-1 0,0 1 0,0 0 0,0 0 0,0-1 0,1 1 0,-1 0 0,0-1 0,0 1 0,0 0 0,0-1 0,0 1 0,0 0 0,0-1 0,0 1 0,0 0 0,0-1 0,0 1 0,0 0 0,0 0-1,0-1 1,0 1 0,0 0 0,0-1 0,-1 1 0,1 0 0,0-1 0,0 1 0,0 0 0,0 0 0,-1-1 0,1 1 0,0-1 0,-12-13-2036,9 11 686,-1-6-541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4576,'0'0'32,"0"0"0,0 1 0,0-1 0,0 0 0,0 0 0,0 0 0,0 0 0,0 0 0,0 0 0,0 0 0,0 0-1,0 0 1,0 0 0,0 0 0,0 0 0,0 0 0,0 0 0,0 0 0,0 0 0,0 0 0,0 0 0,1 0 0,-1 0 0,0 0 0,0 0 0,0 0 0,0 0 0,0 0 0,0 0 0,0 0 0,0 0 0,0 0 0,0 0 0,0 0 0,0 0 0,0 0 0,0 0 0,0 0 0,0 0 0,0 0 0,0 0-1,1 0 1,-1 0 0,0 0 0,0 0 0,0 0 0,0 0 0,0 0 0,0 0 0,0 0 0,0 0 0,0-1 0,0 1 0,0 0 0,0 0 0,0 0 0,0 0 0,0 0 0,0 0 0,0 0 0,0 0 0,0 0 0,0 0 0,0 0 0,0 0 0,0 0 0,0 0 0,5 6 1114,8 14-139,-11-17-678,6 10 216,-2 0 1,1 0 0,-2 0-1,7 25 1,10 59 1620,-10-34-1204,-3-26 653,-9-39-1442,0 0-1,0-1 0,1 1 0,-1 0 1,1 0-1,0 0 0,0 0 0,0 0 1,1-3-1,1-2-39,52-166 102,-25 72-406,-25 87 18,-1 0-1,2 1 0,0 0 0,1 0 1,9-14-1,-15 27 141,-1-1 1,0 1-1,1-1 0,-1 0 1,0 1-1,1-1 0,-1 1 1,1-1-1,-1 1 1,1 0-1,0-1 0,-1 1 1,1-1-1,-1 1 1,1 0-1,0 0 0,-1-1 1,1 1-1,0 0 0,0 0 1,0 0 6,0 0 1,-1 0-1,1 0 1,-1 0-1,1 1 1,-1-1-1,1 0 1,-1 1-1,1-1 1,-1 0-1,1 1 1,-1-1-1,0 0 1,1 1-1,-1-1 1,0 1-1,1-1 1,-1 1-1,1 0 1,1 3 18,0 0 0,0 0 0,-1 1 0,2 6 0,-3-10-7,9 40 489,5 80 1,-6-32 241,-2-29-466,-5-35-1,10 44-1,-11-68-263,0-1 0,0 0 0,1 1-1,-1-1 1,0 1 0,0-1-1,0 0 1,0 1 0,0-1 0,0 1-1,0-1 1,0 0 0,0 1 0,0-1-1,0 1 1,0-1 0,0 1 0,0-1-1,0 0 1,0 1 0,0-1-1,0 0 1,-1 1 0,1-1 0,0 1-1,0-1 1,0 0 0,-1 1 0,1-1-1,0 0 1,-1 1 0,1-1-1,-1 1 1,1-2-90,0 1-1,0 0 1,-1 0 0,1 0-1,0 0 1,0 0 0,0 0-1,-1 0 1,1 0 0,0-1-1,0 1 1,0 0-1,0 0 1,-1 0 0,1 0-1,0-1 1,0 1 0,0 0-1,0 0 1,0 0-1,0-1 1,0 1 0,0 0-1,0 0 1,-1 0 0,1-1-1,0 1 1,0 0-1,0 0 1,0 0 0,0-1-1,0 1 1,0 0 0,0 0-1,1-1 1,-1 1 0,0 0-1,0 0 1,0 0-1,0-1 1,0 1 0,0 0-1,0 0 1,0 0 0,0-1-1,1 1 1,0-7-3543,4-2 1201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 2656,'0'0'24,"0"0"1,0 0-1,1 0 1,-1 0-1,0 0 1,0 0-1,0 0 1,0 0-1,0 0 1,0 0-1,0 0 1,1-1-1,-1 1 0,0 0 1,0 0-1,0 0 1,0 0-1,0 0 1,0 0-1,0 1 1,1-1-1,-1 0 1,0 0-1,0 0 1,0 0-1,0 0 1,0 0-1,0 0 0,0 0 1,1 0-1,-1 0 1,0 0-1,0 0 1,0 0-1,0 0 1,0 0-1,0 1 1,0-1-1,0 0 1,0 0-1,0 0 1,0 0-1,0 0 0,1 0 1,-1 0-1,0 0 1,0 1-1,0-1 1,0 0-1,0 0 1,0 0-1,0 0 1,0 0-1,0 0 1,0 1-1,0-1 1,0 0-1,0 0 0,0 0 58,0-1 0,1 1-1,-1-1 1,1 1 0,-1 0-1,1 0 1,-1-1-1,1 1 1,-1 0 0,1 0-1,-1-1 1,1 1 0,0 0-1,-1 0 1,1 0-1,-1 0 1,1 0 0,-1 0-1,1 0 1,0 0 0,-1 0-1,1 0 1,0 1-1,27 1 2927,-21 0-2518,0 0 0,0 1 0,0 0 0,-1 1 0,1 0-1,-1 0 1,0 0 0,0 1 0,0 0 0,-1 0 0,0 0-1,10 12 1,-13-12-328,0 0-1,0 0 1,0 0 0,0 0-1,-1 1 1,0-1 0,0 1-1,0-1 1,0 1 0,-1-1-1,0 1 1,-1-1 0,-1 10-1,-1 4 77,-1 0-1,-11 29 1,10-32-141,-1-1 0,-1 0 0,0 0 0,-1-1 0,-1 0 0,0 0 1,-1-1-1,0 0 0,-14 12 0,22-24-151,1 1 0,-1-1 0,0 0-1,0 0 1,0 0 0,0 0 0,0 0 0,0 0 0,0-1 0,0 1 0,0-1 0,0 1 0,0-1 0,0 0 0,0 0 0,-1 0 0,1 0 0,0 0-1,0 0 1,0-1 0,0 1 0,0-1 0,0 1 0,0-1 0,0 0 0,0 0 0,0 0 0,-3-2 0,-10-8-1248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73 4064,'-1'-2'279,"0"-1"-1,0 1 1,0-1 0,0 0-1,1 1 1,-1-1-1,1 0 1,0 1 0,-1-1-1,1 0 1,0 0 0,1 1-1,-1-1 1,0 0 0,1 1-1,-1-1 1,1 0 0,0 1-1,0-1 1,0 1 0,0-1-1,1 1 1,1-4 0,-3 6-231,1 0 0,-1-1 0,0 1 0,0-1 0,0 1 0,1 0 0,-1-1 1,0 1-1,1 0 0,-1-1 0,0 1 0,0 0 0,1 0 0,-1-1 0,1 1 0,-1 0 0,0 0 1,1 0-1,-1-1 0,0 1 0,1 0 0,-1 0 0,1 0 0,-1 0 0,1 0 0,-1 0 1,0 0-1,1 0 0,-1 0 0,1 0 0,0 0 0,6 15 855,-7-13-892,53 213 2867,-36-133-2108,-10-48-162,-2-1 0,2 64 0,-7-91-500,0 0 0,-1-1 0,1 1 0,-1-1 0,-1 1 0,1-1 0,-1 1 0,0-1 0,0 0 0,-1 0 0,-2 6 0,4-11-86,0 1 0,0 0-1,-1-1 1,1 1 0,0-1 0,0 1 0,0-1 0,0 0 0,0 1 0,-1-1 0,1 0-1,0 0 1,0 0 0,-1 0 0,1 0 0,0 0 0,0 0 0,-1 0 0,0-1 0,-24-5 201,22 4-176,1 1 0,-1-1 0,0 0 1,1 0-1,-1-1 0,1 1 0,0-1 0,0 0 0,0 0 0,0 0 1,0 0-1,-3-5 0,5 6-33,0-1 1,-1 0-1,2 0 1,-1 0-1,0 0 1,0 0-1,1 0 0,0 0 1,0 0-1,0 0 1,0-1-1,0 1 1,0 0-1,1 0 1,-1 0-1,2-3 1,2-5 109,1 0 0,0 1-1,0 0 1,1 0 0,8-11 0,-4 7-73,14-22 54,2 1 0,2 2 0,1 0 0,1 2 0,60-47 0,-82 72-127,-1-1 1,0 1 0,12-15-1,-19 21-75,0-1 0,0 1-1,0 0 1,0 0 0,0-1-1,0 1 1,1 0-1,-1 0 1,0-1 0,0 1-1,0 0 1,0-1 0,0 1-1,0 0 1,0 0 0,0-1-1,0 1 1,-1 0 0,1-1-1,0 1 1,0 0 0,0 0-1,0-1 1,0 1-1,0 0 1,0 0 0,-1-1-1,1 1 1,0 0 0,0 0-1,0 0 1,-1-1 0,1 1-1,0 0 1,0 0 0,0 0-1,-1 0 1,1 0-1,0-1 1,0 1 0,-1 0-1,1 0 1,0 0 0,-1 0-1,1 0 1,0 0 0,0 0-1,-1 0 1,1 0 0,0 0-1,0 0 1,-1 0 0,1 0-1,-1 0 1,-8 2-2148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3712,'17'2'4376,"-12"-1"-3976,0 1 0,0 0-1,0 0 1,0 0 0,0 0-1,-1 1 1,1 0 0,-1 0-1,5 4 1,0 1-56,-2 1 1,1-1-1,-1 1 0,0 1 1,-1 0-1,0 0 1,0 0-1,-1 0 0,-1 1 1,0 0-1,3 12 0,2 16 626,7 75 0,-15-109-898,3 32 303,-2-1 0,-1 1 0,-2-1 0,-1 1 0,-10 51 0,9-76-289,-1 0-1,-9 17 1,7-13-7,2-7 11,0-1 0,0 0-1,-1 0 1,0 0-1,0 0 1,-1-1 0,-9 9-1,10-11-202,0-1-1,0 0 0,-1 0 0,-6 4 0,5-5-713,1 0 0,-1 0-1,0-1 1,-7 2-1,-9 4-1822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78 2720,'-11'-5'1681,"3"1"4718,5 2-5427,-2 4 808,77-8 2206,-2 0-3711,-20 4-26,91-9 104,-25-1-124,42-6 177,-79 8-134,-74 9-679,4-1 850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 4640,'-16'0'7248,"17"1"-6208,1 0-789,1-1 0,-1 1 0,1-1 0,-1 0 0,1 0 1,0 0-1,-1 0 0,1 0 0,-1 0 0,4-2 0,7 1 224,148-20 2714,28 0-2485,-170 20-686,86 0 1,-5 2-19,-73-1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4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228 756 2080,'3'-2'387,"0"0"0,0-1 1,1 1-1,-1 1 0,1-1 0,-1 0 0,1 1 0,0 0 1,6-2-1,-4 1 465,-6 2-611,1 0 0,0 0 0,-1 0 0,1 0-1,-1-1 1,1 1 0,0 0 0,-1 0-1,1 0 1,-1 0 0,1 0 0,-1 0 0,1 1-1,0-1 1,3 0 3667,-3 0-3830,-1-1 1,0 1 0,0 0-1,0 0 1,0-1-1,1 1 1,-1 0-1,0 0 1,0 0 0,0-1-1,0 1 1,0 0-1,0 0 1,0-1-1,0 1 1,1 0 0,-1-1-1,0 1 1,0 0-1,0 0 1,0-1-1,0 1 1,-1 0 0,1 0-1,0-1 1,0 1-1,0 0 1,0-1 0,0 1-1,0 0 1,0 0-1,0 0 1,-1-1-1,1 1 1,0 0 0,0 0-1,0-1 1,-1 1-1,1 0 1,0 0-1,0 0 1,0 0 0,-1 0-1,1-1 1,0 1-1,0 0 1,-1 0-1,-6-3 162,1 0 0,-1 1-1,0 0 1,0 1-1,0-1 1,-1 1-1,1 0 1,0 1 0,0 0-1,-1 0 1,1 1-1,0-1 1,0 2-1,0-1 1,-8 3 0,2 0-198,0 1 0,0 1 0,0 0 0,1 0 0,0 1 1,0 1-1,-12 10 0,19-14 3,1 0-1,-1 1 1,1 0 0,0 0 0,0 0-1,0 0 1,1 1 0,0-1-1,0 1 1,0 0 0,1 0-1,0 0 1,0 0 0,-1 8 0,2-11-13,1 0 1,0 0 0,0 0 0,0 0 0,0 0 0,0 0 0,1 0 0,-1 1-1,1-1 1,0 0 0,0 0 0,0 0 0,0-1 0,0 1 0,1 0 0,-1 0 0,1-1-1,0 1 1,0-1 0,0 1 0,0-1 0,0 0 0,1 0 0,-1 0 0,1 0-1,-1 0 1,1 0 0,0-1 0,-1 0 0,1 1 0,4 0 0,11 4 133,0-1-1,1 0 1,0-2 0,0 0 0,0-1 0,0-1 0,0-1 0,31-3 0,-39 1-106,1 0-1,0 0 1,-1-1 0,1 0-1,14-7 1,-22 8-33,1 0-1,-1-1 1,1 1-1,-1-1 1,0 0 0,0 0-1,-1 0 1,1-1 0,-1 1-1,1-1 1,-1 0-1,0 0 1,-1 0 0,1 0-1,2-5 1,-4 6-26,0-1 0,0 1 0,0-1 1,0 0-1,-1 1 0,1-1 0,-1 1 0,0-1 1,0 0-1,0 1 0,-1-1 0,1 0 0,-1 1 0,0-1 1,0 1-1,0-1 0,-1 1 0,1 0 0,-1-1 1,-2-3-1,1 2-35,-1 0 0,1 1 0,-1-1-1,0 1 1,0 0 0,-1 0 0,1 1 0,-1-1 0,0 1 0,1 0 0,-9-3 0,8 3-58,0 2 1,0-1-1,-1 1 1,-7-1 0,-9-3-7,16 5 40,0 0-100,9-3 49,4 0 233,-1 1 0,0 0 0,1 1 0,11-2 1,20-5 241,-26 3-253,1-1 0,-1-1 0,0 0 0,0 0 0,-1-1 0,0 0 0,15-15 1,3-7 89,27-39 0,-2 4-64,47-38 251,32-38-51,-118 123-325,-1-1 0,0-1 0,-2-1 0,0 1 0,-2-2 0,9-23 0,-15 35-33,2-9-57,13-26 0,-15 38 4,-4 10-30,-9 18-86,6-12 161,-42 90-128,-57 169 298,92-237-158,-106 293 266,52-131-147,-60 161 304,117-337-369,0-1 1,-1 1 0,-1-1-1,0 0 1,-1-1 0,-14 16-1,22-29-20,0 1-1,0-1 1,-1 0-1,1 0 1,-6 4-1,7-6-11,0 1 0,0-1-1,0 0 1,0 1-1,-1-1 1,1 0-1,0 0 1,0 0-1,0 0 1,0 0 0,0 0-1,0 0 1,-1 0-1,1 0 1,0-1-1,0 1 1,-2-1-1,2 0-6,-1 0-1,1 0 0,-1 0 0,1 0 0,-1 0 0,1 0 0,0-1 0,0 1 0,0 0 1,0-1-1,0 1 0,0-1 0,0 1 0,0-1 0,0 1 0,1-1 0,-1 0 0,1 1 1,-1-1-1,1 0 0,0 0 0,-1 1 0,1-1 0,0 0 0,0-2 0,-1-4-18,-1-8 21,1 0 0,0 0 1,1 0-1,1 0 0,0 0 1,1 0-1,1 0 0,1 0 0,8-23 1,-9 30-21,1 0 1,0 0-1,0 0 0,1 1 1,0-1-1,1 1 1,-1 1-1,2-1 1,-1 1-1,1 0 0,0 1 1,0-1-1,1 1 1,0 1-1,0-1 1,0 1-1,11-4 0,-2 3-11,0 1 0,1 0 0,0 1 0,29-3 0,73 5-343,-99 3-391,-1 0 0,1 2 0,-1 1 1,30 8-1,-31-5-1443,0 0 1,-1 1-1,0 1 0,27 18 1,10 13-2600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3072,'8'-76'5989,"-8"73"-5718,2-9 929,0 10-424,0 8 65,2 16-336,-1 0 0,0 23 0,0-11-63,10 450 2574,-13-408-2816,5 151 925,-6-216-829,1 0-1,-5 18 0,5-28-292,0-1-1,0 0 1,0 0 0,0 0 0,0 0-1,0 1 1,0-1 0,0 0 0,0 0 0,0 0-1,0 1 1,0-1 0,0 0 0,0 0-1,0 0 1,0 1 0,0-1 0,0 0 0,0 0-1,-1 0 1,1 0 0,0 0 0,0 1-1,0-1 1,0 0 0,0 0 0,0 0 0,-1 0-1,1 0 1,0 0 0,0 1 0,0-1-1,0 0 1,-1 0 0,1 0 0,0 0 0,0 0-1,0 0 1,-1 0 0,1 0 0,0 0-1,0 0 1,0 0 0,-1 0 0,1 0 0,0 0-1,0 0 1,0 0 0,0 0 0,-1 0-1,1 0 1,0 0 0,0 0 0,0-1 0,-1 1-1,1 0 1,0 0 0,0 0 0,0 0-1,0 0 1,0 0 0,-1-1 0,1 1 0,0 0-1,0 0 1,0 0 0,-7-10-1667,-1-19-2743,7 23 3615,-1-20-1400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16 4064,'0'-1'199,"0"0"-79,0 0 0,0 0 1,0 0-1,0 0 1,0 1-1,0-1 0,0 0 1,-1 0-1,1 0 0,0 0 1,0 1-1,-1-1 1,1 0-1,0 0 0,-1 1 1,0-2-1,0 3 79,1-1 1,-1 1-1,0-1 0,1 1 0,-1-1 0,1 1 1,-1-1-1,1 1 0,-1 0 0,1 0 1,-1-1-1,1 1 0,0 0 0,-1-1 0,1 1 1,-1 1-1,-12 27 479,4-10-252,-7 16 304,-3 0-1,-1-1 1,-1-1 0,-1-1 0,-2-1 0,-44 43 0,43-51-401,11-11-178,0 0 0,2 1 0,-20 24 0,31-36-121,0 0-1,1 0 0,-1 0 1,0 0-1,1 0 1,-1 0-1,1 1 1,-1-1-1,1 0 0,0 0 1,-1 0-1,1 0 1,0 1-1,0-1 1,0 0-1,0 0 0,0 0 1,0 1-1,0-1 1,0 0-1,0 0 1,1 3-1,0-3 8,0 0 0,0 1 0,0-1-1,0 0 1,0 0 0,1 0 0,-1 0 0,0 0 0,0 0 0,1 0 0,-1-1 0,1 1-1,-1 0 1,0-1 0,3 1 0,4 2 112,1-1 0,0-1-1,-1 0 1,18 0 0,-9-1-54,31 1 145,89-12 1,-114 8-215,28 1 0,18-2 50,-51 2-140,-9 1-42,-1 0 1,1 0-1,-1-1 0,16-5 1,-21 6-645,0 0 0,0 0 0,0 1 0,0-1 0,0 1 0,0 0 0,0 0 0,0 0 0,0 0 0,0 0 0,4 1 0,8 1-1967,12 1 13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 4160,'3'-3'525,"-2"0"520,-5 4-349,4 36 4393,0-16-3874,-14 172 2033,6-115-3028,-24 160 739,31-226-947,2-10-1523,9-22-2478,-1-11 512,0-2 1173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 4736,'-1'-11'2360,"2"8"-1112,-1 5-190,8 40 2777,-10 16-2066,-12 65 1,4-49-1277,-1 92 115,-3-34-63,10-100-61,3-27-424,1-5-144,0 1-1,0-1 0,0 1 0,0-1 1,0 1-1,0-1 0,0 1 1,0 0-1,0-1 0,0 1 1,-1-1-1,1 1 0,0-1 0,0 1 1,-1-1-1,1 1 0,0-1 1,-1 1-1,1-1 0,0 0 1,-1 1-1,0 0 0,-4 2-1189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14 109 5152,'-11'-11'1648,"11"11"-1601,0-1 1,0 1-1,0 0 1,0 0-1,-1 0 1,1 0-1,0 0 1,0 0 0,0 0-1,0-1 1,-1 1-1,1 0 1,0 0-1,0 0 1,0 0-1,0-1 1,0 1-1,0 0 1,0 0-1,0 0 1,0-1-1,0 1 1,0 0-1,0 0 1,-1 0-1,1-1 1,0 1 0,0 0-1,1 0 1,-1 0-1,0-1 1,0 1-1,0 0 1,0 0-1,0 0 1,0 0-1,0-1 1,0 1-1,0 0 1,0 0-1,0 0 1,0 0-1,1-1 1,-1 1-1,7-2 820,-5 1-667,44-27 3619,-34 22-3432,1 0 1,0 2 0,0-1-1,0 1 1,1 1 0,0 0-1,-1 1 1,1 1 0,0 0-1,0 1 1,0 0 0,26 5-1,59 14 776,-80-15-952,0-1-1,1-1 1,-1 0 0,1-2-1,0 0 1,-1-1 0,1-1-1,-1-1 1,0-1 0,0-1-1,28-10 1,-6-4-1416,-23 10 463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13 2816,'7'-7'1493,"-7"6"-1442,0 1-1,0 0 0,0-1 0,0 1 0,0 0 0,0 0 1,1-1-1,-1 1 0,0 0 0,0 0 0,0-1 0,0 1 1,1 0-1,-1 0 0,0 0 0,0-1 0,1 1 1,-1 0-1,0 0 0,0 0 0,1 0 0,-1 0 0,0-1 1,0 1-1,1 0 0,-1 0 0,0 0 0,1 0 0,-1 0 1,0 0-1,0 0 0,1 0 0,-1 0 0,4 2 3407,-11 6-721,-11 12-1006,-40 35 0,35-36-1119,-38 44 0,33-27-471,2 1 0,2 2 0,-36 75 0,34-62 420,14-34-3978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76 4224,'-3'-8'409,"2"4"-168,0 1 0,0-1 0,-1 1 0,1-1 0,-1 1 0,1 0 0,-1 0 0,0 0 0,0 0 0,-1 0 0,-2-3 0,4 5-76,0 0 1,1 1-1,-1-1 0,1 1 0,-1-1 0,1 0 1,-1 1-1,1-1 0,-1 0 0,1 0 0,0 0 1,-1 1-1,1-1 0,0 0 0,0 0 1,-1 0-1,1 1 0,0-1 0,0 0 0,0 0 1,0 0-1,0 0 0,0 0 0,1 1 0,-1-1 1,0 0-1,1-1 0,-1 0 249,15 15 578,-2-3-657,11 7 108,37 37 0,-24-15-141,-3 2 1,-1 2-1,33 57 0,-27-33 414,48 120-1,-65-127-232,17 72 1,4 65 338,-31-136-483,-11-57-290,-1-1-1,1 1 0,-1-1 1,0 1-1,0-1 1,0 1-1,0-1 1,-1 1-1,0 0 1,1-1-1,-3 4 0,1-2-290,-1-10-812,-1-3 206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33 3712,'0'-32'3541,"0"32"-3408,-1 0 0,0-1 0,1 1 0,-1 0 0,0 0 0,1 0 0,-1 0 0,0 1 0,1-1 0,-1 0 0,0 0 0,1 0 0,-1 0 0,0 1 0,1-1 1,-1 0-1,1 1 0,-1-1 0,1 0 0,-1 1 0,0 0 0,-1 0 135,-11 5 167,0 2 1,0 0 0,1 0 0,0 2 0,0-1-1,-17 20 1,-118 116 1516,123-123-1775,-18 18 62,-52 36 1,65-55-340,-33 24 723,54-38-975,0 0 0,1 1 0,-1 0 0,-11 17 0,18-24 50,-3 6-542,4-6 720,0-1 1,0 0-1,0 0 1,0 0-1,0 0 1,0 1-1,0-1 1,0 0-1,0 0 1,0 0-1,17 2-7728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10 2720,'-1'-6'1006,"1"6"-977,0 0 1,0 0-1,0 0 1,0 0-1,0 0 1,0 0 0,0 0-1,0 0 1,0-1-1,0 1 1,0 0-1,0 0 1,0 0-1,0 0 1,0 0-1,0 0 1,0 0-1,0 0 1,0 0-1,0 0 1,0-1-1,0 1 1,0 0 0,0 0-1,0 0 1,0 0-1,0 0 1,0 0-1,0 0 1,0 0-1,0 0 1,0 0-1,0-1 1,0 1-1,0 0 1,0 0-1,0 0 1,0 0-1,0 0 1,0 0 0,0 0-1,0 0 1,0 0-1,0 0 1,1 0-1,-1 0 1,0 0-1,0 0 1,0 0-1,0 0 1,0 0-1,0 0 1,0 0-1,0 0 1,0-1 0,0 1-1,1 0 1,-1 0-1,0 0 1,0 1-1,0-1 1,0 0-1,0 0 1,0 0-1,0 0 1,0 0-1,7 0 4048,-9 3-3779,0 0-1,0 0 1,0 0-1,-1-1 1,1 1 0,-1-1-1,0 0 1,1 0-1,-7 4 1,-5 3 590,-29 14 1,23-14-386,-22 16 1,23-12-332,1 1-1,1 1 1,1 1 0,0 0-1,1 1 1,-16 23 0,6-2 42,2 0 1,-21 48-1,35-69-1289,10-33-5930,3 0 4483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3648,'-1'-3'258,"0"-1"0,-1 1 0,1 0 0,-1 0 0,0 0 0,0 0 0,-3-2 0,5 4-216,0 1 0,0 0 0,0 0 0,-1 0 0,1 0 0,0 0 0,0 0 1,0 0-1,0 0 0,0 0 0,-1 0 0,1 0 0,0 0 0,0-1 0,0 1 0,0 0 0,0 0 0,0 0 1,0 0-1,0 0 0,-1 0 0,1-1 0,0 1 0,0 0 0,0 0 0,0 0 0,0 0 0,0-1 0,0 1 1,0 0-1,0 0 0,0 0 0,0 0 0,0 0 0,0-1 0,0 1 0,0 0 0,0 0 0,0 0 0,0 0 1,0-1-1,0 1 0,1 0 0,1-8 2186,-1 11-1963,0 0 1,0 0 0,1 0-1,-1 0 1,1 0 0,0 0-1,3 3 1,23 29 617,-25-31-734,8 9 218,10 14-19,2 0 0,1-2 1,41 35-1,83 46 432,-2-2 184,-127-89-803,-1 2 1,-1 0 0,0 0-1,-1 2 1,-1 0-1,-1 1 1,0 0-1,-2 1 1,11 24-1,-12-20 31,-1 0-1,-2 1 1,0 0-1,-1 1 0,-2-1 1,-1 1-1,1 51 0,-4-71-123,-2-1 0,1 0 0,0 0 0,-1 0-1,0 0 1,-4 10 0,5-16-113,0 1 1,0-1-1,0 0 0,0 1 0,0-1 0,0 0 1,-1 1-1,1-1 0,0 0 0,0 0 1,0 1-1,-1-1 0,1 0 0,0 1 0,0-1 1,-1 0-1,1 0 0,0 1 0,-1-1 1,1 0-1,0 0 0,-1 0 0,1 0 0,0 0 1,-1 1-1,1-1 0,0 0 0,-1 0 1,1 0-1,0 0 0,-1 0 0,1 0 1,-1 0-1,1 0 0,0 0 0,-1 0 0,1 0 1,0 0-1,-1-1 0,1 1 0,0 0 1,-1 0-1,-5-1-1177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317 254 2656,'4'-3'324,"0"0"0,0 0 0,0 1 0,1-1 0,-1 1 0,1 0 0,4-2 0,20-9 3468,-21 8-2431,-7 5-1096,0-1-1,0 1 1,0-1 0,1 1 0,-1-1-1,0 0 1,0 1 0,0-1 0,0 0-1,0 0 1,0 0 0,-1 0-1,1 0 1,0 0 0,0 0 0,-1 0-1,1 0 1,0 0 0,0-2 0,-1 3-213,0 0 0,0-1 0,0 1-1,0 0 1,-1 0 0,1 0 0,0 0 0,0-1 0,0 1 0,0 0 0,0 0 0,0 0 0,-1 0 0,1 0 0,0-1 0,0 1 0,0 0 0,0 0 0,0 0 0,-1 0 0,1 0 0,0 0 0,0 0 0,0 0 0,-1 0 0,1 0 0,0 0 0,0 0 0,0 0 0,-1 0 0,1 0 0,0 0 0,0 0 0,0 0 0,-1 0 0,1 0 0,0 0 0,0 0 0,0 0 0,0 0 0,-1 0 0,1 0 0,0 0 0,0 1 0,0-1 0,0 0 0,0 0 0,-1 0 0,1 0 0,0 0 0,0 1 0,-10 5 562,0 3-258,0 0 1,0 1 0,1 0 0,0 0-1,-14 23 1,-31 64 266,47-83-528,-217 458 1463,214-446-1434,6-16-2,0 1 1,-1-1-1,-7 12 0,10-19 537,5-8-306,10-15-64,19-51-75,56-157 4,-53 147-300,87-147-1,27-35 226,-144 253-137,-2 4-11,9-16-25,-11 21 34,-1 0-1,1 0 1,-1 0-1,1 0 0,0 1 1,-1-1-1,1 0 1,0 0-1,0 1 0,-1-1 1,1 0-1,0 1 1,0-1-1,0 1 1,0-1-1,0 1 0,1-1 1,-1 2 20,0-1-1,0 1 1,0 0-1,0-1 1,0 1 0,0 0-1,-1 0 1,1 0 0,0 0-1,0 0 1,-1 0 0,1 0-1,0 0 1,-1 0-1,1 0 1,-1 0 0,1 2-1,0-1 5,4 12 71,0 0 0,4 20 0,-1-1 90,16 66 400,16 140 0,-19-95-413,-4 2-3,-12-93-271,-5-51 56,3 34-200,-5-18-1746,-2-4-3340,3-9 2853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3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32 3552,'0'-14'1147,"0"14"-1128,0 0 1,0-1 0,0 1-1,0 0 1,0-1 0,0 1-1,0 0 1,0-1 0,0 1-1,0 0 1,0-1 0,0 1-1,1 0 1,-1-1 0,0 1 0,0 0-1,0 0 1,0-1 0,1 1-1,-1 0 1,0 0 0,0-1-1,1 1 1,-1 0 0,0 0-1,0 0 1,1 0 0,-1-1 0,0 1-1,1 0 1,-1 0 0,1 0 30,-1 0 0,0 0 0,0 0 0,1 0 0,-1-1 0,0 1 0,0 0 0,0 0 0,1 0 0,-1 0 0,0 0 0,0 0 0,0-1 0,0 1 0,1 0 0,-1 0 0,0 0 0,0-1 0,0 1 0,0 0 0,0 0 0,0 0 0,1-1 1,-1 1-1,0 0 0,0 0 0,0-1 0,0 1 0,0 0 0,0-1 0,0 1 39,0 0 1,-1 0-1,1-1 1,0 1 0,0 0-1,0 0 1,0 0-1,-1-1 1,1 1-1,0 0 1,0 0 0,0 0-1,-1-1 1,1 1-1,0 0 1,0 0-1,-1 0 1,1 0 0,0 0-1,0 0 1,-1 0-1,1 0 1,0 0-1,0 0 1,-1 0-1,1 0 1,0 0 0,0 0-1,-1 0 1,1 0-1,0 0 1,-1 0-1,1 0 1,-15 4 604,1 1 0,-17 8 1,18-8-447,-19 9 339,1 2 0,1 1 0,-47 34 0,-70 74 473,125-104-1073,0 1 1,1 0 0,2 2 0,0 1 0,2 0-1,-19 35 1,28-42-2974,7 1 794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3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37 2816,'-4'-25'1334,"4"13"3604,0 13-4815,1 0 0,-1 0 0,1 1 0,0-1 0,-1 0 0,0 0 0,1 0 0,-1 1 0,0-1 0,1 0 0,-1 0 0,0 1 0,0-1 0,0 0 0,-1 2 0,-1 46 1185,-3-1 1,-2 0-1,-19 69 1,11-53-853,11-41 35,0 0-1,-1 47 1,5-68-804,1-12-5011,3 2 3495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3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10 252 3648,'-1'-3'225,"0"0"1,-1 0-1,1 1 0,0-1 1,0-1-1,1 1 1,-1 0-1,0 0 0,1 0 1,0 0-1,0 0 1,0-1-1,0 1 0,0 0 1,1 0-1,0 0 1,-1 0-1,2-4 0,3-5 529,1 0 1,-1 1-1,2-1 0,0 1 0,16-20 0,-14 20-515,0 1 0,1 1 1,0-1-1,1 1 0,0 1 0,0 0 1,1 1-1,0 0 0,20-8 1,-29 13-215,0 1 1,0 0-1,0 0 1,0 1 0,0-1-1,0 1 1,0-1-1,0 1 1,0 0 0,0 0-1,1 0 1,-1 1-1,0-1 1,0 1 0,0 0-1,0-1 1,0 1-1,0 1 1,0-1 0,-1 0-1,1 1 1,0-1-1,-1 1 1,1 0 0,-1 0-1,1 0 1,-1 0-1,0 0 1,0 1 0,0-1-1,0 1 1,0-1-1,-1 1 1,1 0 0,1 3-1,0 2 74,1 0 1,-1 1-1,-1-1 0,0 1 0,0 0 0,0 0 1,-1 0-1,-1-1 0,1 1 0,-1 0 0,-2 12 0,1-15-62,0 1 0,-1-1-1,0 1 1,0-1-1,0 1 1,-1-1 0,0 0-1,0 0 1,-1-1-1,-8 12 1,9-14 43,0 1 0,-1-1-1,1 0 1,-1 0 0,0 0 0,0-1 0,0 1 0,0-1 0,0 0-1,-1 0 1,1 0 0,-1-1 0,1 0 0,-1 0 0,0 0 0,-5 1-1,-70 0-388,80-2 306,0 0 0,0 0 0,0 1 0,0-1 0,0 0 0,-1 0 0,1 0 0,0 0 0,0 0 0,0 0 0,0 0 0,0 0 0,0 1 0,0-1 0,0 0 0,0 0 0,0 0 0,0 0 0,0 0 0,0 0 0,0 1 0,0-1 0,0 0 0,0 0 0,0 0 0,0 0 0,0 0 0,0 0 0,0 1 0,0-1 0,0 0 0,0 0 0,0 0 0,0 0 0,0 0 0,0 0 0,0 1 0,0-1 0,0 0 0,0 0 0,0 0 0,1 0 0,-1 0 0,0 0 0,0 0 0,0 0 0,0 1 0,11 9 201,-1 0 1,2-1-1,14 10 0,0 0 65,36 36 168,-18-15-201,-17-15-86,-21-18-3200,-2-2 1249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3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111 105 3392,'-6'-7'2120,"2"4"-31,-4 6-1221,6-1-851,0 0 0,0 0 0,1 1 0,-1-1 0,1 1 0,-1-1 0,1 1 0,0-1 0,0 1 0,0 0 0,1-1 0,-1 1 0,0 0 0,1 3 0,-2 0 37,-10 63 765,-4 76-1,4-27 127,-5 107 1152,3-20-653,13-202-1335,1 0-1,-1 1 1,1-1 0,0 0-1,0 1 1,1-1 0,0 5-1,0-5 671,-1-6-209,5-169 1446,-5 12-1850,3-242-1156,-3 284 86,-3 99 569,3 19 326,0-1 0,0 1 0,0-1 1,0 1-1,-1 0 0,1-1 0,0 1 1,0-1-1,0 1 0,0-1 0,0 1 0,0-1 1,0 1-1,0-1 0,0 1 0,1-1 0,-1 1 1,0 0-1,0-1 0,1 0 0,0 1 12,0-1 1,0 1-1,0 0 0,0 0 0,0-1 0,0 1 0,0 0 0,1 0 0,-1 0 0,0 0 0,0 1 0,2-1 0,26 1 248,-1 0 0,1-3 0,30-4 0,-23 2-71,134-19 221,-58 7-199,-107 15-207,53-4-17,-54 4 22,1 1 0,0 0 0,0 1 0,0-1 0,-1 1 0,1 0 0,0 0 0,-1 1 0,7 2 0,-9-3 8,0 1 0,0-1 0,0 1 0,0-1 0,-1 1 0,1 0 0,-1-1 0,1 1 0,-1 0 0,1 0 0,-1 0 0,0 1 0,0-1 0,0 0 0,0 0 0,-1 1 0,1-1-1,0 0 1,-1 1 0,0-1 0,1 3 0,-1 6 70,0 0-1,-1 0 0,-3 16 1,1-2-24,1 154 362,3-100-75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3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27 3072,'-3'-2'414,"-6"-9"804,8 11-1168,1 0 1,0 0-1,0 0 0,0 0 0,0-1 0,-1 1 0,1 0 0,0 0 0,0 0 1,0 0-1,0-1 0,0 1 0,0 0 0,-1 0 0,1-1 0,0 1 0,0 0 0,0 0 1,0 0-1,0-1 0,0 1 0,0 0 0,0 0 0,0-1 0,0 1 0,0 0 1,0 0-1,0-1 0,0 1 0,0 0 0,1 0 0,-1 0 0,0-1 0,0 1 0,1-5 2682,-1 4-1785,0 3-695,0-1 185,4 12 545,0 14-73,0 51-1,-2-33-469,2 36 159,9 118 713,-12-185-1176,-1-1 0,0 1-1,-1-1 1,0 1 0,-1-1 0,-4 17 0,5-28-107,1 0 1,-1 0-1,0 0 0,0 0 1,0-1-1,0 1 0,0 0 1,0-1-1,0 1 0,-1-1 1,1 1-1,0-1 1,-1 0-1,1 1 0,-1-1 1,0 0-1,1 0 0,-4 1 1,2-1 44,0 0 0,0 0 0,0 0 1,0-1-1,0 0 0,0 1 0,0-1 0,0 0 1,0-1-1,0 1 0,-4-1 0,2 0-1,0 0-1,1-1 0,-1 1 1,1-1-1,-1 0 1,1 0-1,0-1 0,0 1 1,0-1-1,0 0 1,0 0-1,1 0 1,-1 0-1,1-1 0,-3-3 1,4 4-46,1 0 0,0 0 0,0 0 0,0-1 0,0 1 0,1 0 0,-1 0 0,1-1 0,0 1 0,0 0 0,0 0 1,0-1-1,1 1 0,-1 0 0,1 0 0,0-1 0,0 1 0,0 0 0,0 0 0,3-4 0,2-5 31,0 1-1,1-1 1,13-14-1,12-14 44,2 1 0,2 2 0,72-59 0,-83 76-136,16-11-882,-12 14-3546,-12 12 2160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3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93 140 2560,'0'-1'123,"0"1"1,-1-1-1,1 0 0,0 1 0,0-1 1,-1 0-1,1 0 0,0 1 1,0-1-1,0 0 0,0 1 0,0-1 1,0 0-1,0 0 0,0 1 1,0-1-1,1 0 0,-1 1 1,0-1-1,0 0 0,1 1 0,-1-1 1,0 0-1,1 1 0,-1-1 1,1 0-1,-1 1 0,0-1 0,1 1 1,-1-1-1,1 1 0,0-1 1,0 0-1,1 0 495,-15 23 1798,11-17-2342,0 1-1,1-1 0,0 1 0,-1 7 0,0-3 31,-40 374 3106,14-151-1738,24-203-1024,0 39 0,5-49 163,0-16 212,1-11-12,19-116 757,1-116-1206,-4 18-585,-9 140-182,4-39-161,-12 103 415,-1 15 52,0 0-1,0 0 1,0-1-1,1 1 1,-1 0-1,0 0 1,1 0-1,1-4 1,-1 5 86,-1 1 1,1-1-1,-1 0 1,1 1-1,0-1 1,-1 1-1,1-1 1,0 1 0,0-1-1,-1 1 1,1 0-1,0-1 1,0 1-1,-1 0 1,1 0-1,0-1 1,0 1-1,0 0 1,0 0 0,0 0-1,-1 0 1,1 0-1,0 0 1,0 0-1,0 1 1,0-1-1,-1 0 1,2 1-1,4 0 3,26 5 329,-1-1-1,1-1 1,49-2-1,276-41 434,-322 34-645,0-3 0,66-23-1,-97 30-98,0-1 0,-1 0 0,1 0 0,-1 0 0,1 0 0,-1 0 0,5-5 0,-8 7-15,0 0-1,1 0 0,-1 0 0,0 1 0,0-1 0,0 0 0,0 0 0,0 0 1,1 0-1,-1 1 0,0-1 0,0 0 0,0 0 0,0 0 0,0 1 0,0-1 1,0 0-1,0 0 0,0 0 0,0 1 0,0-1 0,0 0 0,0 0 1,0 1-1,0-1 0,0 0 0,0 0 0,0 0 0,0 1 0,0-1 0,0 0 1,0 0-1,0 0 0,0 1 0,0-1 0,-1 0 0,0 15-37,1-13 35,-14 71-116,2-14 118,11-51 4,-4 27 177,-2 48 0,7-76 15,-1 0 0,0 0 0,-3 10 0,4-16-193,0-1-1,0 0 0,0 1 1,0-1-1,0 0 0,0 1 1,0-1-1,0 0 0,0 1 1,-1-1-1,1 0 0,0 0 1,0 1-1,0-1 0,0 0 1,-1 1-1,1-1 0,0 0 1,0 0-1,-1 1 1,1-1-1,0 0 0,0 0 1,-1 0-1,1 0 0,0 1 1,-1-1-1,1 0 0,-1-1-212,0 0 0,1 0 0,-1 0 0,0-1 0,1 1 0,0 0 0,-1 0 0,1 0 0,0-1 0,-1 1 0,1 0 0,0-3 0,-2-11-3307,1-1 1083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3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15 2976,'-9'-15'4960,"9"28"-3766,-14 88 1152,0 0-724,-10-4-488,13-54-753,-3 32 888,14-70-63,1-5-310,8-9 144,9-18-737,-2-3-186,7-14-241,2 2 0,58-79-1,-80 117 115,1 0 0,0 1-1,-1-1 1,1 1-1,0-1 1,8-3-1,-11 6 13,0 1-1,0-1 1,0 1-1,1-1 1,-1 1-1,0 0 1,0 0-1,0-1 1,1 1-1,-1 0 1,0 0 0,0 0-1,1 0 1,-1 1-1,0-1 1,0 0-1,1 0 1,-1 1-1,0-1 1,0 1-1,0-1 1,0 1-1,1-1 1,-1 1-1,0 0 1,0 0-1,0-1 1,0 1-1,-1 0 1,1 0-1,0 0 1,0 0 0,1 2-1,4 6-11,0 0 0,-1 0 1,0 1-1,-1-1 0,7 21 0,9 53 184,-18-75-150,-1 2 75,0 0 0,-1 17 0,0-16 35,0-1 0,3 18-1,-1-21-42,10-26-9371,-5 0 6678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4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139 152 2496,'-4'-38'1485,"3"30"2315,-5 81-2490,3-40-503,-4 14 212,-1 0 0,-3-1-1,-25 69 1,11-19-184,5-19 490,18-70-1151,2-6-100,0 0 1,0 0-1,0-1 1,0 1-1,0 0 1,-1-1-1,1 1 1,0 0-1,-1-1 1,1 1-1,0-1 1,-1 1-1,1-1 1,0 1-1,-1 0 1,1-1-1,-1 1 1,0 0-1,0-2 22,0 1-1,1-1 1,-1 1 0,1-1-1,0 0 1,-1 1 0,1-1-1,-1 0 1,1 1 0,0-1-1,0 0 1,-1 0-1,1 1 1,0-2 0,-2-16 65,1 1 0,1-1 1,0 0-1,1 1 1,6-26-1,-3 11-185,1-1 24,2 0 0,1 0 0,16-38 0,45-93-137,-66 156 119,8-15-118,19-31-1,-27 48 91,1 0 1,1 0-1,-1 0 0,1 1 0,0 0 1,0 0-1,1 0 0,-1 0 0,13-6 0,-16 9 20,1 1 0,0 0-1,-1 1 1,1-1 0,0 0-1,0 1 1,0 0-1,0-1 1,-1 1 0,1 0-1,0 1 1,0-1 0,0 0-1,0 1 1,-1 0 0,1-1-1,0 1 1,0 0-1,-1 0 1,1 1 0,-1-1-1,1 1 1,-1-1 0,0 1-1,4 3 1,2 2 11,-1 0 0,0 0 0,-1 1 1,0 0-1,0 0 0,5 9 0,-5-6 40,0 0 1,0 1-1,-1-1 0,0 1 1,-2 0-1,1 0 0,-1 1 1,-1-1-1,0 1 0,-1-1 1,0 1-1,-1-1 0,0 1 1,-1 0-1,-2 12 0,1-21 20,1 0 0,-1 1 0,1-1-1,-1 0 1,-1 0 0,1-1-1,0 1 1,-1 0 0,0-1 0,0 1-1,0-1 1,-4 3 0,5-4-28,0 0 0,0-1 0,0 1 0,-1-1 0,1 0 0,0 1 0,-1-1 0,1 0 1,-1 0-1,0-1 0,1 1 0,-1-1 0,0 1 0,1-1 0,-5 0 0,-4 0-2,1-1 0,-20-5 0,25 5-40,-1-1 1,0 1-1,0 0 1,1 0-1,-1 1 1,0 0-1,0 0 0,0 0 1,1 1-1,-11 1 1,15-1 18,0-1 0,0 1 0,0-1 0,-1 1 0,1 0 0,0-1 1,0 1-1,0 0 0,0 0 0,0 0 0,0-1 0,1 1 0,-1 0 0,0 0 1,0 1-1,1-1 0,-1 0 0,0 0 0,1 0 0,-1 0 0,1 1 0,0-1 1,-1 0-1,1 0 0,0 1 0,0-1 0,-1 0 0,1 0 0,0 1 0,1-1 1,-1 0-1,0 1 0,0-1 0,0 0 0,1 0 0,-1 1 0,1-1 0,-1 0 1,1 0-1,0 2 0,2 2 31,0 1 1,0-1-1,1 1 1,0-1-1,0 0 0,0-1 1,5 5-1,22 21 309,-18-16-110,1-2-1,0 1 0,16 9 0,-16-11-102,-12-9-168,0 0 0,0-1 1,0 1-1,1-1 0,-1 1 0,0-1 1,1 0-1,-1 0 0,0 0 1,1 0-1,-1 0 0,1 0 0,4 0 1,-3-3-2973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4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3 263 3232,'-3'-7'6224,"3"7"-6168,0 0 1,0-1 0,0 1 0,0 0-1,0-1 1,0 1 0,0 0 0,1-1-1,-1 1 1,0 0 0,0-1 0,0 1-1,0 0 1,0 0 0,1-1 0,-1 1-1,0 0 1,0 0 0,0-1 0,1 1 0,-1 0-1,0 0 1,0 0 0,1-1 0,-1 1-1,0 0 1,1 0 0,-1 0 0,0 0-1,1 0 1,-1 0 0,0-1 0,0 1-1,1 0 1,15-4 527,123-20 1203,180-7 0,-94 25-1670,58 22 313,-222-12-364,130 17-18,77 4 48,-73-13 64,-52-1-64,91-12 442,-89-2-207,-116 3-287,324-4-72,19 1 16,-65 2-56,316-20 185,-359 11-214,-56 1 173,199-18-27,-286 17 41,513-65 559,-363 39-546,-255 34-91,334-53 434,-298 42-3475,-45 11 1147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4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3488,'0'-12'4528,"1"18"-4160,0 0-303,1 1-1,-1-1 1,0 1 0,0-1 0,-1 1 0,0 0 0,0-1-1,-1 9 1,0 15 424,1 499 5559,1-524-5143,2-18 296,1-40-182,14-232-420,0 4-1502,-17 205 465,-2 75 437,1 0-1,0 1 0,0-1 1,0 0-1,0 0 0,0 1 1,1-1-1,-1 0 0,0 0 1,0 0-1,0 1 0,1-1 0,-1 0 1,0 1-1,1-1 0,-1 0 1,1 1-1,-1-1 0,1 0 1,-1 1-1,1-1 0,-1 1 1,1-1-1,-1 1 0,1-1 1,0 1-1,-1-1 0,1 1 0,1-1 1,0 1 34,1-1 0,0 1 0,0 0 0,0-1 0,0 1 0,5 1 0,11 0 229,93-19 431,-71 13-634,76-22 0,-65 13-6,10-3 39,24-6 40,-83 22-129,0 1-1,-1-1 1,1 1 0,0 0-1,0 0 1,-1 0 0,1 0-1,4 1 1,-6 0-2,0-1 0,0 1 1,1-1-1,-1 1 0,0-1 1,0 1-1,0 0 0,0 0 0,0-1 1,0 1-1,0 0 0,0 0 0,0 0 1,0 0-1,0 0 0,-1 0 1,1 0-1,1 3 0,1 5 15,1 0 0,-1 1-1,-1-1 1,0 1 0,0-1 0,0 18-1,-1-10-8,3 61 109,1 15-66,-1-27 1198,6-85-5712,8-6-4197,-10 15 4885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96 8800,'-8'-15'4000,"31"3"-3488,-6 4 2208,11 3-1601,12-7 801,0 4-1120,10-4-160,-6 4-416,6 0-416,-5 4 96,0 1-2528,0 6 1440,10-3-6751,3 4 4415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4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 2912,'-9'-3'5567,"-7"2"-3013,8 1 354,10-2-1504,9-4-31,16-6-981,-26 11-329,9-3-67,-1 0 0,1 0 0,0 1 1,0 0-1,0 1 0,16-2 0,-16 4-29,6-2 18,33 3 0,-44 0 26,0-1 1,0 1-1,-1 0 1,1 0-1,0 1 1,-1-1-1,1 1 1,-1 0-1,0 1 1,0-1-1,6 4 1,-9-4-14,1 0 0,0-1 0,-1 1 0,1 0 0,-1 0 0,0 0 0,0 0 0,1 0 0,-1 0 0,0 0-1,-1 0 1,1 0 0,0 1 0,-1-1 0,1 0 0,-1 0 0,0 1 0,0-1 0,0 0 0,0 1 0,0-1 0,0 0 0,-1 1 0,1-1 0,-2 3 0,0 2 29,0 0-1,-1-1 1,0 1-1,0-1 1,-1 0 0,1 0-1,-7 8 1,-14 12 107,0-1 1,-2-1-1,0-1 0,-38 24 1,1 4 553,63-51-671,0 0 1,0 0-1,0 0 1,0 0-1,0 1 1,0-1-1,0 0 1,0 0-1,0 0 0,0 1 1,0-1-1,0 0 1,0 0-1,0 0 1,0 1-1,0-1 1,0 0-1,0 0 1,0 0-1,0 0 1,0 1-1,0-1 1,0 0-1,0 0 1,1 0-1,-1 0 1,0 1-1,0-1 0,0 0 1,0 0-1,0 0 1,0 0-1,1 0 1,-1 0-1,0 1 1,0-1-1,0 0 1,1 0-1,-1 0 1,0 0-1,0 0 1,0 0-1,0 0 1,1 0-1,-1 0 0,0 0 1,11 4 339,29-2 172,-1-1-1,75-9 1,-52 3-349,-37 4-114,13-2 182,-38 3-364,1 0-1,-1 0 0,1 0 0,-1 0 1,1 0-1,-1 0 0,0 0 1,1 0-1,-1 0 0,1-1 0,-1 1 1,1 0-1,-1 0 0,0 0 0,1-1 1,-1 1-1,0 0 0,1 0 1,-1-1-1,0 1 0,1 0 0,-1-1 1,0 1-1,0-1 0,1 1 0,-1 0 1,0-1-1,0 1 0,0-1 1,1 1-1,-1 0 0,0-1 0,0 1 1,0-1-1,0 1 0,0-1 0,0 1 1,0-1-1,0 1 0,0 0 1,0-1-1,0 1 0,0-1 0,0 1 1,-1-1-1,1 1 0,0 0 1,0-1-1,0 1 0,-1-1 0,1 1 1,-1-1-1,-4-7-2096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4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 3552,'5'-5'-300,"1"-1"5383,-4 14-1840,-3 9-2355,-1-1 0,0 0 0,-6 20-1,-4 24 32,5-10-532,1-14-242,2 0 1,1 1 0,2 36 0,2 31 813,-1-94-142,0-40-8294,0 21 5440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4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 5152,'-22'-8'6778,"28"8"-4404,18 4-1616,-1 0 0,1-2 0,-1-1 0,34-3 1,-8 1-401,292-16 335,-295 6-5647,-33 11 2826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5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17 3072,'0'-17'5050,"-1"17"-4983,-1 0-1,1 0 1,0 0 0,0 1-1,0-1 1,0 0-1,0 0 1,0 1-1,0-1 1,0 1-1,0-1 1,0 1-1,0-1 1,0 1-1,0-1 1,0 1 0,0 0-1,1 0 1,-1-1-1,0 1 1,0 1-1,-21 22 412,8-3-82,2 0 0,-16 36 0,14-29 213,-98 221 2261,98-216-2631,2-2-42,1-1 0,1 1 0,2 1 0,1 0 0,1 0 0,2 1 0,1-1 0,2 1-1,1-1 1,2 1 0,1 0 0,9 43 0,-12-76-193,8 32 350,0 0 0,16 35 0,-21-59-237,1-1 0,-1 1 1,1-1-1,1 0 1,0 0-1,0 0 0,0-1 1,1 1-1,0-1 1,0-1-1,0 1 1,1-1-1,13 8 0,-19-12-104,-1-1-1,1 0 0,0 0 0,-1 0 0,1 0 0,-1 0 1,1 0-1,0 0 0,-1 0 0,1 0 0,0 0 1,-1 0-1,1 0 0,-1 0 0,1-1 0,0 1 0,-1 0 1,1 0-1,-1-1 0,1 1 0,-1 0 0,1-1 0,-1 1 1,1-1-1,-1 1 0,1 0 0,-1-1 0,1 1 1,-1-1-1,0 1 0,1-1 0,-1 0 0,0 1 0,1-1 1,-1 1-1,0-1 0,0 1 0,0-1 0,1 0 0,-1 0 1,7-30-4353,-6-15-4486,3 30 6597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5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363 248 2912,'2'-1'282,"-1"0"0,1 0 0,-1 0 1,0 1-1,0-1 0,1 0 0,-1-1 0,0 1 1,0 0-1,0 0 0,0 0 0,0-1 0,-1 1 1,2-3-1,6-6 2930,-8 10-3178,0 0-1,0 0 1,0 0-1,1 0 1,-1 0-1,0-1 1,0 1-1,0 0 1,0 0-1,0 0 1,0 0-1,0 0 1,0 0-1,0 0 1,0 0-1,0 0 1,0 0-1,0 0 1,0 0-1,0-1 1,0 1-1,0 0 1,0 0-1,0 0 1,0 0-1,0 0 1,0 0-1,0 0 1,0 0-1,0 0 1,0 0-1,0-1 1,0 1-1,0 0 1,0 0-1,0 0 1,0 0-1,0 0 1,0 0-1,0 0 1,0 0 0,0 0-1,0 0 1,0 0-1,-1 0 1,1 0-1,0 0 1,0-1-1,0 1 1,0 0-1,0 0 1,0 0-1,0 0 1,0 0-1,-8-3 771,-6-1-272,-3 3-55,-1 0 0,1 1 0,-35 5 0,-52 16 676,93-18-1110,-1 1 0,1 0 1,0 0-1,0 1 0,0 1 1,0 0-1,1 0 0,-18 16 1,24-19-8,0 1 1,1-1 0,-1 1 0,1-1 0,0 1 0,0 0 0,1 1 0,-1-1 0,1 0 0,0 1 0,0-1-1,0 1 1,1 0 0,-1-1 0,1 1 0,0 0 0,1 0 0,-1 0 0,1 0 0,0 0 0,0 0 0,1 0-1,-1 0 1,1-1 0,2 6 0,-1-3 22,1 1-1,1-1 1,-1 0-1,1-1 0,1 1 1,-1-1-1,1 0 1,0 0-1,1 0 1,-1-1-1,1 1 1,0-1-1,0-1 1,1 1-1,-1-1 1,1 0-1,12 4 0,-7-3 16,-1 0 0,2-1-1,-1-1 1,0 0-1,1 0 1,-1-2-1,1 1 1,0-1-1,-1-1 1,16-2-1,-21 1-15,-1 0-1,1 0 0,-1 0 0,0-1 0,0 0 0,0-1 1,0 1-1,0-1 0,0-1 0,-1 1 0,1-1 1,-1 1-1,0-2 0,0 1 0,0 0 0,-1-1 1,6-7-1,-4 2 20,0 0 1,-1 0 0,0-1 0,-1 0-1,0 0 1,0 0 0,-1 0 0,-1 0-1,0-1 1,0 0 0,-1-15 0,-1 18-73,-1-1 0,1 1 0,-2-1 0,0 1 0,0-1 0,0 1 0,-1 0 0,-1 0 0,1 0 0,-2 0 0,1 1 0,-1-1 0,0 1 0,-10-11 0,-8-5-12,-2 1 0,0 1 1,-34-22-1,21 17-36,34 24 52,2 1 2,-1 1 0,1-1 0,0 0 0,0 0 0,0 0 0,-3-4 0,4 6-10,1-1-1,0 1 0,0-1 0,0 1 0,-1 0 1,1-1-1,0 1 0,0-1 0,0 1 0,0 0 1,0-1-1,0 1 0,0-1 0,0 1 0,0 0 1,0-1-1,0 1 0,0-1 0,0 1 0,1 0 1,-1-1-1,0 0-5,1 0 1,0 0-1,-1 0 1,1 1-1,0-1 0,0 0 1,-1 1-1,1-1 1,0 1-1,0-1 1,0 1-1,0-1 1,1 1-1,5-3 0,1 1 1,0 0-1,0 0 1,0 1-1,0 0 1,0 0-1,0 1 1,10 1-1,9 1-38,29 7-1,5 3 42,30 6 159,-87-19-130,-4 1-21,1 0 0,0 0 0,0 0 0,-1 0 0,1 0 0,0 0 0,-1 1 1,1-1-1,0 0 0,0 0 0,-1 0 0,1 1 0,-1-1 0,1 0 0,0 1 1,-1-1-1,1 1 0,-1-1 0,2 1 0,-2 0-408,1-1 1,-1 1-1,1 0-401,0-1 402,-1 1-1,0-1 1,1 1-1,-1-1 1,0 1-1,1-1 1,-1 1-1,0 0 1,1 0-1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5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15 5888,'1'-11'2905,"1"8"-1665,-2 5-399,8 43 2263,-9-26-2605,-2 0 0,0 0-1,-1 0 1,-8 24 0,7-27-145,-26 69 666,18-53-559,-8 36-1,-18 120 644,37-179-990,0 0-1,1 1 0,1-1 1,0 0-1,0 1 0,1-1 1,3 16-1,-4-24-69,1 0 0,0 1 0,-1-1 0,1 0 0,0 0 0,0 0 0,0 0 0,0 1 0,0-1 0,0-1 0,0 1 0,1 0 0,-1 0 0,0 0 0,0-1 0,1 1 0,-1 0 1,1-1-1,-1 0 0,2 1 0,32 4 536,-27-4-554,93-1 231,-40-2-98,-31 1-23,1-1 0,0-2 0,43-11 0,-73 15-141,0 0 0,-1 0 1,1 0-1,-1 0 0,1-1 1,-1 1-1,1 0 0,0 0 1,-1 0-1,1-1 0,-1 1 1,1 0-1,-1-1 0,0 1 1,1-1-1,-1 1 0,1 0 1,-1-1-1,0 1 0,1-1 1,-1 0-245,0 0 1,0 0 0,0 0 0,0 0-1,0 0 1,0 0 0,0 1 0,0-1 0,0 0-1,0 0 1,-1 0 0,1 0 0,-1-1-1,0-3-1527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5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56 4640,'-30'-13'1605,"20"9"2272,15 5-3299,-1 0 0,1-1 0,0 1 0,-1-1 0,1 0 0,-1-1 0,7 0 0,0 0-140,56-2 1491,108-10-339,-70-1-1254,-103 13-416,2 1-160,1 0 0,-1-1 0,1 1 0,-1-1 0,0 0 0,8-4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5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64 6304,'-18'-13'2032,"18"13"-2007,0 0 0,0 0 0,0 0 0,0 0 1,-1-1-1,1 1 0,0 0 0,0 0 0,0 0 1,0 0-1,0 0 0,0-1 0,0 1 0,0 0 0,0 0 1,0 0-1,0 0 0,0-1 0,0 1 0,0 0 0,0 0 1,0 0-1,0 0 0,0-1 0,0 1 0,0 0 0,0 0 1,0 0-1,0-1 0,0 1 0,0 0 0,0 0 1,0 0-1,0 0 0,0 0 0,0-1 0,0 1 0,1 0 1,-1 0-1,0 0 0,0 0 0,0 0 0,0-1 0,5-2 329,-4 2-246,-1 1 1,1-1-1,0 1 0,0 0 1,0-1-1,0 1 0,-1 0 1,1-1-1,0 1 0,0 0 1,0 0-1,0 0 0,0 0 1,0 0-1,0 0 0,-1 0 1,1 0-1,0 0 0,2 1 1,5 0 513,83-6 4049,-29 0-3715,90-9 65,-44 2-3194,-90 10-1342,-4 1 1009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5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 2816,'0'-1'184,"-1"0"-1,1 1 1,-1-1 0,1 0-1,0 0 1,0 0 0,-1 0-1,1 0 1,0 0 0,0 1 0,0-1-1,0 0 1,0 0 0,0 0-1,0 0 1,0 0 0,0 0-1,1 0 1,-1 1 0,0-1 0,1 0-1,-1 0 1,0 0 0,1 0-1,0-1 1,1 1 128,-1 0 0,1 0 0,0 0 0,-1 0 0,1 0 0,0 0 0,-1 0 0,1 1 0,0-1 0,0 1 0,0-1 0,3 1 0,0-1-110,-1 1 1,1 0 0,-1 0 0,1 1-1,-1-1 1,0 1 0,1 0 0,-1 0-1,0 1 1,0-1 0,0 1 0,5 3-1,6 3 274,25 20-1,-26-18-243,14 10 15,-1 1 0,-1 2 1,-1 1-1,-1 0 0,26 36 0,-24-25 105,-1 1 0,26 52 0,-45-74-209,-1-1 0,-1 1 1,0 0-1,0 1 0,-1-1 1,-1 0-1,-1 1 0,1 17 1,-4 14 123,-8 56 0,9-94-241,-7 45 247,-19 74 1,18-98-146,-1 1 1,-1-2 0,-30 54 0,37-74-110,-1 0 1,0 0-1,-1-1 1,0 0-1,0 0 1,-1-1 0,1 1-1,-1-1 1,-1-1-1,1 0 1,-11 6-1,18-11-113,-1 1 0,1-1 0,-1 0 0,1 0 0,0 1 0,-1-1 0,1 0 0,-1 0 0,1 0 0,0 0 0,-1 1 0,1-1 0,-1 0 0,1 0 0,-1 0 0,1 0 0,0 0 0,-1 0 0,1 0 0,-1 0 0,1-1 0,-1 1 0,1 0 0,0 0 0,-1 0 0,1 0 0,-1 0 0,1-1 0,0 1 0,-1 0 0,1-1 0,-2-4-1602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5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5216,'0'0'86,"0"0"0,0 0 0,-1-1 0,1 1 0,0 0 0,0 0 0,0 0 0,0-1 0,-1 1 0,1 0-1,0 0 1,0 0 0,-1-1 0,1 1 0,0 0 0,0 0 0,-1 0 0,1 0 0,0 0 0,0 0 0,-1 0 0,1 0 0,0-1 0,0 1 0,-1 0 0,-3 1 3673,6-5-1967,2 3-1291,1-1-1,-1 1 0,1 0 0,7 0 0,6-2 375,-3 0-547,0 1-1,30-1 0,-38 3-321,0 1-1,0-1 0,0 1 0,0 1 0,0-1 1,-1 1-1,1 0 0,10 5 0,-16-6 1,1 0 0,-1-1-1,0 1 1,0 0 0,1 0-1,-1 0 1,0 0 0,0 0-1,0 1 1,0-1 0,0 0-1,0 0 1,0 1 0,-1-1-1,1 0 1,0 1-1,-1-1 1,1 1 0,-1-1-1,1 1 1,-1-1 0,0 1-1,0-1 1,0 1 0,1 0-1,-2-1 1,1 3 0,-1 1 14,0 1 1,0-1 0,-1 1 0,0-1-1,-5 9 1,-8 16 75,-29 39 1,9-14 51,28-44-116,-72 131 784,77-139-705,1 0-1,0 0 0,0 0 0,0 0 0,0 0 0,0 0 0,1 0 0,-1 0 0,1 0 0,0 5 1,0-6-48,1-1 0,-1 0 1,1 0-1,-1 1 0,1-1 1,-1 0-1,1 0 1,0 0-1,0 1 0,-1-1 1,1 0-1,0 0 1,0 0-1,0 0 0,0-1 1,0 1-1,1 0 1,-1 0-1,0-1 0,0 1 1,0 0-1,1-1 0,-1 1 1,0-1-1,1 0 1,2 1-1,14 2 110,1-1 1,-1 0-1,1-2 1,32-2-1,-21 1-75,12-2 62,74-14 0,-107 15-292,1 0-1,-1-1 1,0 0-1,11-5 1,1-6-4032,-9 5 1775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22 898 3136,'-1'0'109,"0"-1"1,0 1-1,0-1 0,0 1 1,0 0-1,-1 0 0,1-1 1,0 1-1,0 0 0,0 0 1,0 0-1,0 0 0,0 1 1,0-1-1,0 0 0,0 0 1,-2 1-1,2-12 6437,6-21-3263,-3 25-3018,1 1 0,-1 0 0,1 0 0,0 0 0,1 1 1,4-7-1,28-31 795,-25 30-707,8-8 326,41-35 0,-50 48-535,1 0-1,0 1 1,0 0-1,0 1 1,1 0-1,16-6 1,-26 12-131,0-1 1,0 0 0,0 1 0,0-1-1,0 1 1,1-1 0,-1 1-1,0 0 1,0 0 0,0 0-1,1 0 1,-1 1 0,0-1 0,0 0-1,0 1 1,0 0 0,0-1-1,0 1 1,1 0 0,-2 0-1,1 0 1,0 0 0,0 1 0,0-1-1,0 0 1,-1 1 0,1-1-1,-1 1 1,1 0 0,-1 0-1,0-1 1,1 1 0,-1 0 0,0 0-1,0 0 1,-1 0 0,1 0-1,1 3 1,1 7 83,0 0 0,0 1 1,-1-1-1,-1 1 0,0 13 0,-1-23-68,-2 136 837,-2-41-84,4-86-563,1-1-1,0 0 1,2 14-1,-2-22-140,-1-1-1,1 1 1,0-1-1,-1 1 0,1-1 1,1 0-1,-1 1 0,0-1 1,0 0-1,1 0 0,-1 0 1,1 0-1,0 0 0,0 0 1,0 0-1,-1-1 0,2 1 1,-1-1-1,4 3 1,-4-3-21,0-1 1,0 1 0,0-1 0,0 0 0,0 0 0,1 0 0,-1 0 0,0 0 0,0 0 0,0 0 0,0-1 0,0 1 0,0-1 0,0 1 0,0-1 0,0 0 0,0 0 0,3-2 0,1 0 7,1-1 1,-2-1 0,1 1-1,5-6 1,-2 0-43,0-1 0,0 1 0,-1-2-1,-1 1 1,0-1 0,10-21 0,24-81-108,-34 90 69,9-20-5,-5 12 26,-1 0 0,-1 0 0,4-38 1,-12 64 1,-1 3-25,0-1 0,1 1-1,-1 0 1,1-1 0,2-4 0,-3 7 1,0 0 1,1 1-1,-1-1 1,1 0-1,-1 0 0,1 1 1,-1-1-1,1 0 1,0 1-1,-1-1 0,1 1 1,0-1-1,-1 1 1,1-1-1,0 1 1,0-1-1,-1 1 0,1 0 1,0-1-1,0 1 1,0 0-1,0 0 0,0 0 1,-1-1-1,1 1 1,2 0-1,153 14-53,-35-2 204,-34-9 32,99-8-1,-116-7 175,-25 3-14,-39 10-326,-8 2 10,-14 9 14,-7 7-58,-19 21 34,-145 133 171,171-160-137,-45 36 125,-67 72 0,123-116-114,3-3-31,-1 1 0,1-1 0,0 1 0,0-1 0,-2 5 0,4-7-3,-1 1 0,1-1-1,0 1 1,0-1 0,0 1 0,0-1 0,0 1 0,0-1 0,-1 1 0,1-1 0,0 1 0,0-1 0,1 1-1,-1-1 1,0 1 0,0-1 0,0 1 0,0-1 0,0 1 0,0-1 0,1 0 0,-1 1 0,0-1-1,0 1 1,1-1 0,-1 1 0,0-1 0,1 0 0,-1 1 0,0-1 0,1 0 0,-1 1 0,0-1 0,1 0-1,-1 0 1,1 1 0,-1-1 0,1 0 0,-1 0 0,1 0 0,0 1 0,2-1 10,-1 1 0,1-1 0,-1 0 0,1 1 0,0-1 0,-1-1 0,1 1 0,-1 0 0,1 0 0,-1-1 0,1 0 0,-1 1 0,1-1 0,-1 0 0,5-3 0,-2 2-5,4-2 11,1-1 0,-1 0 1,0-1-1,-1 0 0,0-1 1,0 1-1,10-12 0,-9 10 0,22-24 5,-2-1-1,49-71 1,-70 91-31,76-119 34,-36 54-529,-48 78 476,1-1 0,-1 0 0,0 1 0,0-1 0,1 1-1,-1-1 1,1 1 0,-1-1 0,0 1 0,1-1-1,-1 1 1,1-1 0,-1 1 0,1-1 0,-1 1-1,1 0 1,0-1 0,-1 1 0,2-1 0,-2 2-2,1 0 0,-1 0 0,1 0 0,-1-1 0,0 1 0,1 0 0,-1 0 0,0 0 0,0 0 0,0 0 0,0 0 0,0 0 0,0 0 0,0 0-1,0-1 1,0 2 0,-1 14 52,-6 30-1,0 5 56,4-26-45,0 4-45,1 1 1,2-1-1,3 36 1,-2-57 23,1-1 0,0 1 1,0-1-1,1 0 0,5 12 0,-7-17-11,0 0 0,0 0 0,0-1 0,0 1 0,0 0 0,1 0-1,-1-1 1,1 1 0,-1-1 0,1 1 0,0-1 0,-1 0 0,1 1 0,0-1-1,0 0 1,0 0 0,0-1 0,0 1 0,0 0 0,0 0 0,0-1-1,0 0 1,0 1 0,0-1 0,3 0 0,2-1-1,-1 0-1,0-1 1,0 0 0,0 0-1,0 0 1,-1-1 0,1 0 0,-1 0-1,1 0 1,4-5 0,165-149 108,-40 18-250,-110 112 106,-1-1 0,-2-1 1,0-1-1,-2-1 0,24-49 1,-16 14-54,-3-1 0,-3-1 0,16-80 0,-35 135 58,-2 11 8,0 0 0,0 0 0,-1-1 0,1 1 0,-1 0 0,0 0 0,0 0 0,1 0 0,-1 0 0,-1 0 0,1 0 0,0-1 0,0 1 0,-1 0 0,0-3 0,1 5 12,0 0 0,0 0 0,0 0 0,0-1 0,-1 1 0,1 0 0,0 0 0,0 0 0,0 0 0,0 0 0,0-1 0,0 1 0,0 0 0,0 0 0,0 0 0,0 0 0,-1 0 0,1 0 0,0 0 0,0-1 0,0 1-1,0 0 1,0 0 0,0 0 0,-1 0 0,1 0 0,0 0 0,0 0 0,0 0 0,0 0 0,-1 0 0,1 0 0,0 0 0,0 0 0,0 0 0,0 0 0,0 0 0,-1 0 0,1 0 0,0 0 0,0 0 0,0 0 0,0 0 0,-1 0-1,1 0 1,0 0 0,0 0 0,0 1 0,0-1 0,0 0 0,0 0 0,-1 0 0,1 0 0,0 0 0,0 0 0,0 0 0,0 1 0,0-1 0,0 0 0,-5 6-25,1 1 1,1-1 0,-1 1-1,1 0 1,-2 7 0,-3 6 8,-92 175 7,74-146 81,1 2 0,3 1 0,2 0 0,2 1 0,3 1 0,2 1 0,-10 94 0,22-138-23,0-4-4,0 1-1,0-1 1,1 1 0,0 0 0,0-1-1,0 1 1,1-1 0,1 1 0,-1-1 0,1 0-1,5 12 1,-6-17-26,0 0 1,0 0-1,0-1 0,0 1 1,1 0-1,-1-1 1,0 1-1,1-1 0,-1 0 1,1 1-1,-1-1 0,1 0 1,0 0-1,-1 0 0,1 0 1,0 0-1,0-1 0,0 1 1,0 0-1,0-1 0,0 1 1,0-1-1,0 0 0,0 0 1,0 0-1,0 0 0,0 0 1,0 0-1,3-1 0,0 0-4,0-1-1,0 1 0,0-1 0,-1 0 0,1 0 1,0-1-1,-1 1 0,1-1 0,-1 0 0,0 0 1,4-5-1,8-10-1,-1-1 0,21-33-1,-22 30 22,3-3-48,19-39 0,-11 25-107,-23 55-122,-3 16 264,-9 46 1,0 7-1,8-68-57,0 14 90,2-29-39,0 0 0,0 0 0,0 0 0,1-1 0,-1 1-1,1 0 1,-1 0 0,1 0 0,0 0 0,-1 0 0,1-1 0,2 4 0,-2-5-5,-1 1 0,1 0 0,-1-1 1,0 1-1,1-1 0,0 0 0,-1 1 1,1-1-1,-1 1 0,1-1 0,-1 0 0,1 0 1,0 1-1,-1-1 0,1 0 0,0 0 1,-1 0-1,1 1 0,0-1 0,-1 0 0,1 0 1,0 0-1,-1 0 0,1 0 0,0-1 1,-1 1-1,1 0 0,0 0 0,-1 0 1,1 0-1,0-1 0,-1 1 0,1 0 0,0-1 1,-1 1-1,1 0 0,-1-1 0,1 1 1,-1-1-1,1 1 0,-1-1 0,1 0 0,3-3 34,-1-1 0,1 1-1,-1 0 1,2-6 0,-4 9-39,38-70 70,-8 16-128,60-85 0,-67 112-9,-14 17-40,13-19 0,-17 22 32,-2 7 24,-1 15 2,-1-1 41,1 6 7,1 1-1,1-1 0,1 0 1,1 0-1,0-1 1,11 19-1,-14-31 33,1 1 1,-1 0-1,1-1 1,1 0-1,-1 0 0,1 0 1,0-1-1,0 1 1,1-2-1,-1 1 1,1-1-1,0 0 0,1 0 1,-1-1-1,0 0 1,1 0-1,13 3 0,-15-5-23,0 0 0,-1 0-1,1 0 1,0-1 0,0 0-1,0 0 1,0 0 0,-1-1-1,1 0 1,0 0 0,0-1-1,-1 1 1,1-1 0,-1 0-1,7-4 1,-4 0 8,1 0 0,-1-1 0,-1 0 0,1 0 0,-1-1 0,-1 0 0,1 0 0,-1-1 0,9-17 0,-7 10-14,-1 0-1,0 0 1,-2-1 0,1 0 0,2-20 0,-7 33-52,-1 1 0,1-1 0,-1 1 0,0-1 1,0 0-1,0 1 0,0-1 0,-2-6 0,2 9 36,0 0 1,-1 1-1,1-1 0,0 1 0,0-1 0,0 0 0,-1 1 0,1-1 0,0 1 0,-1-1 0,1 1 0,-1-1 0,1 1 0,-1-1 0,1 1 1,-1-1-1,1 1 0,-1 0 0,1-1 0,-1 1 0,1 0 0,-1-1 0,0 1 0,1 0 0,-1 0 0,0-1 0,0 1-1,-1 0 0,1 0-1,-1 1 1,1-1 0,0 0-1,-1 0 1,1 1 0,0-1-1,-1 1 1,1-1-1,-2 2 1,-3 2-26,0-1-1,1 1 1,-9 8-1,4-1 30,1-1 1,0 1-1,0 1 1,1 0-1,1 0 0,0 0 1,-7 19-1,7-15 39,1 1 0,1 0 1,1 0-1,0 1 0,-2 23 0,6-34-2,0-1 1,0 1-1,0-1 1,1 1-1,0-1 0,0 0 1,1 1-1,0-1 1,0 0-1,0 0 0,4 7 1,-4-10-8,-1 0 1,1-1-1,0 1 1,0-1 0,0 0-1,0 1 1,0-1-1,1 0 1,-1 0-1,1-1 1,-1 1 0,1 0-1,0-1 1,-1 1-1,1-1 1,0 0-1,0 0 1,0 0 0,0-1-1,0 1 1,0-1-1,0 1 1,0-1-1,6 0 1,-5-1 3,0 0-1,1 0 1,-1 0-1,0-1 1,0 0 0,0 1-1,0-1 1,0-1-1,0 1 1,0-1 0,-1 1-1,0-1 1,1 0 0,4-6-1,5-6 52,22-32 0,-29 38-74,38-52 31,2 2 0,3 3 1,66-61-1,-110 112-75,0 1 1,0 0-1,0 0 1,10-5-1,-14 8 38,-1 1 1,0 0-1,0 0 1,0 0-1,0 0 1,1 0-1,-1-1 1,0 1-1,0 0 0,0 0 1,1 0-1,-1 0 1,0 0-1,0 0 1,1 0-1,-1 0 1,0 0-1,0 0 0,1 0 1,-1 0-1,0 0 1,0 0-1,0 0 1,1 0-1,-1 0 1,0 0-1,0 0 0,1 0 1,-1 0-1,0 1 1,0-1-1,0 0 1,1 0-1,-1 0 1,0 0-1,0 0 0,0 1 1,0-1-1,0 0 1,1 0-1,-1 0 1,0 0-1,0 1 0,0-1 1,0 0-1,0 0 1,0 0-1,0 1 1,0-1-1,1 0 1,-1 0-1,0 1 0,0-1 1,0 0-1,0 0 1,0 1-1,0-1 1,0 0-1,-1 0 1,1 0-1,0 1 0,0-1 1,-5 21 19,4-14-16,-17 52 29,-26 61 1,25-71-25,4-11 106,-1 1 0,-2-2 0,-2 0 0,-40 56 0,59-91-93,0 0 0,0-1 1,-1 1-1,1-1 0,0 1 1,-1-1-1,1 1 0,-1-1 1,0 0-1,1 0 0,-1 0 1,0 0-1,0 0 0,1 0 1,-4 0-1,5-1-15,-1 1 0,1-1 0,-1 0 0,0 0 1,1 0-1,-1 0 0,1 0 0,-1 0 0,1 0 0,-1 0 0,1 0 0,-1 0 0,0 0 1,1 0-1,-1 0 0,1 0 0,-1-1 0,1 1 0,-1 0 0,1 0 0,-1-1 0,1 1 0,-1 0 1,1-1-1,0 1 0,-1 0 0,0-1 0,0-1-9,1 1 0,-1 0 0,0-1 0,0 1-1,1-1 1,-1 1 0,1-1 0,0 1 0,-1-1 0,1-1 0,-1-7-52,1 1-1,2-17 1,-2 22 64,0 4-4,1-13 25,0 0 0,1 1 1,0-1-1,8-20 0,-9 30-27,0 0-1,0 1 1,0-1 0,1 0-1,-1 1 1,1-1 0,-1 1-1,1-1 1,0 1-1,0 0 1,0 0 0,1 0-1,-1 0 1,0 0 0,1 1-1,-1-1 1,1 0-1,-1 1 1,1 0 0,0 0-1,0 0 1,0 0 0,-1 0-1,1 0 1,0 1-1,0 0 1,5-1 0,9 3-31,0 0 1,0 2 0,-1 0 0,1 0-1,24 12 1,-18-8 30,-9-3-132,82 28-599,-32-11-3008,-27-10 1616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5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440 112 3552,'0'-17'998,"1"7"162,-1 0 0,0 0-1,-2-15 1,1 24-1097,1-1 1,-1 0-1,0 0 0,0 1 1,0-1-1,0 0 0,0 1 0,-1-1 1,1 1-1,0 0 0,-1-1 1,1 1-1,-1 0 0,1 0 1,-1 0-1,0 0 0,1 0 1,-1 0-1,0 0 0,-2 0 0,-4-2-10,1 1 0,-1 0 0,-11-1 0,-2 2 116,0 1 1,1 0-1,-1 2 0,0 0 0,1 2 0,-24 6 0,32-7-63,-1 1 0,1 1 0,0 0 0,0 1 0,0 0 0,1 0 0,0 1 0,1 1 0,-1 0 0,-8 10-1,12-13-15,2 1-1,-1 1 0,1-1 1,0 1-1,0 0 0,1 0 0,0 1 1,0-1-1,0 1 0,1 0 0,1 0 1,-1 0-1,1 0 0,1 1 0,-1-1 1,1 11-1,1-14-11,0-1 0,0 0 0,1 0 0,-1 0 0,1 1 1,0-1-1,1 0 0,-1 0 0,1 0 0,-1 0 0,1-1 0,0 1 0,1 0 1,-1-1-1,0 1 0,1-1 0,0 0 0,0 0 0,0 0 0,0 0 0,7 3 0,-5-3-8,0 0 0,1 0 0,0-1 0,-1 0 0,1 0 0,0 0 0,0-1 0,0 0 0,1 0 0,-1-1 0,0 1 0,0-1 0,0-1 0,9 0 0,-3-1 90,0 0 1,0-1-1,0 0 1,0-1-1,0 0 1,-1-1-1,0-1 1,0 1-1,0-2 1,16-12-1,-13 6-5,0-1 1,-2 0-1,0-1 0,0-1 0,-1 0 1,-1 0-1,-1-1 0,14-34 0,-18 36-34,-5 9-160,0 5 35,0 1 0,0 0 0,0 0-1,0 0 1,0 0 0,-1 0 0,1 0-1,0 0 1,0 0 0,0 0 0,0 0-1,0 0 1,0 0 0,0 0-1,0 0 1,0 0 0,0-1 0,0 1-1,-1 0 1,1 0 0,0 0 0,0 0-1,0 0 1,0 0 0,0 0 0,0 0-1,0 0 1,0 0 0,0 0-1,0 0 1,-1 0 0,1 0 0,0 0-1,0 1 1,0-1 0,0 0 0,0 0-1,0 0 1,0 0 0,0 0 0,0 0-1,0 0 1,-1 0 0,1 0-1,0 0 1,0 0 0,0 0 0,0 1-8,-1 0 0,1 0 0,-1 0 1,1 0-1,-1-1 0,1 1 1,-1 0-1,1 0 0,0 0 0,0 0 1,0 0-1,-1 2 0,1 1-6,-9 29-23,2 1-1,1 0 1,-3 54 0,11-40 63,-1 25-7,-2-62-14,0 24 183,-2-1 1,-14 63 0,10-71-14,-7 29 296,-28 68 0,35-108-393,0 0 0,0 0 0,-2-1 0,0 0 0,0 0 0,-1-1 0,-1 0 0,0-1 0,-15 12 0,21-20-41,0 0 0,0-1 0,0 1-1,-1-1 1,0 0 0,0-1 0,0 0 0,0 0 0,0 0 0,0 0 0,0-1 0,-9 1-1,12-2-9,0 0 0,0 0-1,0 0 1,0-1 0,0 1-1,0-1 1,0 0 0,1 1-1,-1-1 1,0-1-1,0 1 1,1 0 0,-1-1-1,0 1 1,1-1 0,0 0-1,-1 1 1,1-1 0,0-1-1,0 1 1,0 0-1,0 0 1,0-1 0,1 1-1,-1-1 1,1 1 0,-2-5-1,-1-2 41,1-1 0,0 1 0,1-1-1,0 1 1,0-1 0,1 1 0,1-1-1,-1 0 1,1 0 0,1 1 0,0-1-1,4-16 1,-3 18-38,1 0 0,-1 0 0,2 0 0,-1 0 0,1 1 0,0-1-1,1 1 1,0 0 0,0 0 0,0 1 0,1-1 0,0 1 0,0 0 0,11-7 0,2 1-30,-1 2 0,1 0 0,1 1 0,0 1 0,29-7 1,105-18-10,40 9 131,-190 24-165,1 0 0,-1 0 0,0 0 0,0 0 0,6 1 0,-10 0-33,1-1 0,-1 0 0,1 0-1,-1 0 1,0 0 0,1 1 0,-1-1 0,1 0 0,-1 0 0,1 1-1,-1-1 1,0 0 0,1 1 0,-1-1 0,1 0 0,-1 1-1,0-1 1,0 1 0,1-1 0,-1 0 0,1 2 0,-1-2-162,0 1 0,0 0 0,0 0 0,-1 0 0,1-1 0,0 1 0,0 0 0,0 0 0,-1-1 0,1 1 0,0 0 0,-1 0 0,1-1 0,0 1 0,-1 0 0,1-1 0,-1 1 0,1 0 0,-2 0 0,-16 16-4141,-1 5 1462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39.982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974 3 2816,'-2'-1'195,"1"1"0,0 0-1,0-1 1,0 1 0,0 0 0,0 0 0,0 0 0,-1 0 0,1 0-1,0 0 1,0 0 0,0 0 0,0 0 0,0 1 0,-3 0 0,-16 2 3300,-68-3-228,-450 6 1700,464-1-4662,-13 1-92,63-4-880,18 2 89,6-4 565,0 1-1,1-1 1,-1 1-1,1-1 1,-1 0 0,1 1-1,-1-1 1,1 0 0,-1 1-1,1-1 1,-1 0 0,1 1-1,-1-1 1,1 0 0,-1 0-1,1 0 1,-1 0 0,2 0-1,18 5-2,0-2 0,0 0 0,1-1 0,36-2 0,-11 0-32,-30 0 58,254 12-34,-2 23 171,-252-32-36,-8-2 11,1 1 0,0-1 1,-1 2-1,1-1 0,-1 1 0,0 1 1,1-1-1,8 7 0,-17-10-90,1 0 1,-1 1-1,1-1 0,-1 0 1,0 1-1,1-1 0,-1 0 1,0 1-1,0-1 0,1 1 1,-1-1-1,0 1 0,0-1 1,0 0-1,1 1 0,-1-1 1,0 1-1,0-1 0,0 1 1,0-1-1,0 1 0,0-1 1,0 1-1,0-1 0,0 1 1,0-1-1,0 1 0,0-1 1,-1 1-1,1 0 29,-1 1 0,0-1 0,0 0 0,1 0 0,-1 0 0,0 0 0,0 1 0,0-1 0,-3 1 0,-3 3 90,0 0 0,-13 5 0,16-8-141,-17 8 110,0-2 1,-45 12 0,-46 3 57,94-20-158,-219 45 181,181-33-250,1 2-1,-60 26 1,107-39-38,3-2-10,-1 0 0,1 1-1,-1 0 1,1 0 0,0 0 0,0 0 0,-8 8 0,13-10 88,0-1 0,-1 0 0,1 1 0,0-1 0,-1 0 0,1 1 0,0-1-1,0 1 1,-1-1 0,1 0 0,0 1 0,0-1 0,0 1 0,0-1 0,0 1 0,0-1 0,0 0 0,0 1 0,0-1 0,0 1-1,0-1 1,0 1 0,0-1 0,0 1 0,0-1 0,0 0 0,0 1 0,1-1 0,-1 1 0,0-1 0,0 1 0,0-1 0,1 0-1,-1 1 1,0-1 0,1 0 0,-1 1 0,2 1-11,0-1 0,1 1 0,-1-1-1,0 0 1,1 0 0,-1 1 0,3-1-1,12 5-27,0-1-1,1-1 1,23 2-1,61 2 86,-58-5-29,301 17 19,-321-18 80,85 8 2158,-109-10-2248,-12 3 127,1 0-1,-1-1 1,-16 1 0,8-1-74,-313 29 103,294-28-170,24-1-14,-34 1-339,1 3 0,-49 12 0,92-17 243,-4 2-391,19 0 239,310 8 183,-187-8 88,6 0 84,-131-3-14,0 0-1,0 1 1,15 4-1,-9-2 430,-14-3-501,0 0 0,0 0 0,1 0-1,-1 0 1,0 0 0,0 0 0,0 0-1,0 0 1,1 0 0,-1 0-1,0 0 1,0 0 0,0 0 0,0 0-1,1 0 1,-1 0 0,0 1 0,0-1-1,0 0 1,0 0 0,0 0 0,1 0-1,-1 0 1,0 1 0,0-1 0,0 0-1,0 0 1,0 0 0,0 0-1,0 1 1,0-1 0,0 0 0,0 0-1,0 0 1,0 0 0,0 1 0,0-1-1,0 0 1,0 0 0,0 0 0,0 1-1,0-1 1,0 0 0,0 0 0,0 0-1,0 0 1,0 1 0,0-1 0,0 0-1,0 0 1,0 0 0,0 0-1,0 1 1,-1-1 0,1 0 0,0 0-1,0 0 1,0 0 0,0 0 0,-15 12 237,4-7-195,0 0 0,0-1 0,-21 6 0,-197 29 199,93-19-171,93-12-74,-142 32-471,180-39 379,2 0-7,0 0 1,0-1-1,0 1 1,0 1-1,0-1 1,0 0-1,0 1 1,1 0-1,-1-1 1,-3 4-1,6-5 87,0 0-1,0 0 0,0 0 0,0 1 0,0-1 1,0 0-1,0 0 0,0 0 0,0 1 1,0-1-1,0 0 0,0 0 0,0 0 0,0 1 1,0-1-1,0 0 0,0 0 0,0 0 1,0 1-1,0-1 0,0 0 0,0 0 0,0 0 1,0 1-1,0-1 0,0 0 0,0 0 0,0 0 1,1 0-1,-1 1 0,0-1 0,0 0 1,0 0-1,0 0 0,0 0 0,1 0 0,-1 0 1,0 1-1,0-1 0,0 0 0,1 0 1,-1 0-1,0 0 0,0 0 0,0 0 0,1 0 1,-1 0-1,0 0 0,0 0 0,0 0 1,1 0-1,-1 0 0,0 0 0,19 3 47,-12-2-50,172 19 81,126 23-360,-271-37 378,-23-4 54,1 0 0,-1 1 1,1 0-1,20 9 0,-31-12-129,-1 1 0,1-1 0,0 0-1,-1 0 1,1 1 0,-1-1 0,1 0 0,0 1 0,-1-1 0,1 0-1,-1 1 1,1-1 0,-1 1 0,1-1 0,-1 1 0,0-1 0,1 1-1,-1 0 1,0-1 0,1 1 0,-1-1 0,0 1 0,0 0 0,1-1-1,-1 1 1,0 0 0,0-1 0,0 1 0,0 0 0,0-1 0,0 1-1,0 0 1,0-1 0,0 1 0,0 0 0,0-1 0,-1 1 0,1 0 0,0-1-1,0 1 1,-1-1 0,1 1 0,-1 1 0,-1 0 12,0 0 1,0 0-1,0-1 1,0 1-1,0 0 1,-1-1-1,1 1 1,-1-1-1,1 0 1,-1 0-1,-4 2 1,-221 50 592,19-6-660,178-38-178,0 1 0,1 2 0,0 1 0,-42 26 0,71-39 181,0 1 0,0-1 1,0 1-1,1 0 0,-1-1 1,0 1-1,0 0 0,0-1 1,1 1-1,-1 0 0,0 0 1,1 0-1,-1 0 0,1-1 1,-1 1-1,1 0 0,-1 0 1,1 0-1,0 0 0,-1 2 1,1-2 16,0 0 0,1 0 0,-1 0 0,0 0 0,0 0 0,1 0 0,-1 0 0,1-1 0,-1 1 0,1 0 0,-1 0 0,1 0 0,-1-1 0,1 1 0,0 0 0,-1 0 0,2 0 0,3 3 27,0-1 1,0 0-1,0 0 0,0 0 1,11 3-1,5 0 57,0 0 0,1-2-1,-1 0 1,25 0 0,-4 0-4,267 21 245,-249-21-58,-28-1 250,-32-3-491,0 0 0,0 0-1,0 0 1,0 0 0,0 0 0,0 0 0,0 0 0,0 0 0,0 0 0,0 0 0,0 1 0,0-1 0,0 0 0,0 0 0,0 0 0,0 0 0,0 0-1,0 0 1,0 0 0,0 0 0,0 0 0,0 0 0,0 0 0,0 0 0,0 1 0,0-1 0,0 0 0,0 0 0,0 0 0,0 0 0,0 0 0,0 0-1,0 0 1,0 0 0,0 0 0,0 0 0,0 0 0,0 0 0,0 0 0,0 0 0,0 0 0,1 0 0,-1 0 0,0 0 0,0 0 0,0 0 0,0 1-1,0-1 1,0 0 0,0 0 0,0 0 0,0 0 0,0 0 0,0 0 0,0 0 0,0 0 0,1 0 0,-1 0 0,0-1 0,0 1 0,0 0 0,0 0-1,0 0 1,0 0 0,0 0 0,0 0 0,0 0 0,0 0 0,-8 6 161,3-5-132,-1 1-1,1 0 1,0-1-1,-1 0 1,1 0-1,-7-1 1,-293 39-93,208-27-885,94-10 489,8 0 226,12 0-25,96 3 21,53 6 231,-99-5-13,32 6 558,-97-12-489,-1 0 0,0 0-1,0 0 1,0 0 0,1-1 0,-1 1-1,0 0 1,0-1 0,0 1 0,0-1 0,0 0-1,0 1 1,0-1 0,0 0 0,0 1-1,0-1 1,0 0 0,0 0 0,0 0 0,-1 0-1,1 0 1,0 0 0,-1 0 0,1 0-1,-1 0 1,1 0 0,-1 0 0,1-2 0,2-2 87,3-7-64,-1-1 1,-1 0-1,0 0 0,0 0 0,2-18 0,-4 17-33,23-177 63,-15 89-177,3-189 124,-8 92-140,-4 117-73,3-33-66,-4 80 120,-1 29 63,1 1-1,-1 0 1,1 0 0,0-1-1,1 1 1,-1 0 0,1 0-1,0-1 1,1 1 0,-1 0-1,4-8 1,-4 12 37,0-1 0,0 1 0,0-1 0,0 1 0,0-1 0,0 0 1,0 1-1,-1-1 0,1 0 0,-1 0 0,1 0 0,-1-3 0,-6 232-2466,0 18 2729,-2 34-109,5-234 163,2-33-163,0 0 0,1 0-1,1 18 1,0-5 511,-1-20 32,0-17-103,-6-141-1160,4 131 419,-1 0 0,-1 0 0,-12-38 0,12 49 61,-1 0 0,0 0-1,-1 0 1,0 1-1,0-1 1,-1 2 0,-1-1-1,0 1 1,-9-9 0,-13-10-63,-43-30 1,64 51 152,-28-20 58,0 3 0,-74-37 0,-83-42 10,192 102-70,-14-8-122,0-2 1,-21-17-1,29 21 86,0-1-1,1 1 1,0-1 0,-8-13-1,4 10-13,11 11 31,0 0 0,-1-1-1,1 1 1,0 0 0,0 0-1,-1 0 1,1 0 0,0 0 0,-1 0-1,1 0 1,0 0 0,-1 0-1,1 0 1,0 0 0,-1 0-1,1 0 1,0 0 0,-1 0-1,1 0 1,0 0 0,-1 1-1,1-1 1,0 0 0,0 0-1,-1 0 1,1 0 0,0 1 0,-1-1-1,1 0 1,0 0 0,0 0-1,0 1 1,-1-1 0,1 0-1,0 1 1,0-1 0,0 0-1,0 0 1,-1 1 0,1-1-1,0 0 1,0 1 0,0-1-1,-2 8-32,0-1-1,0 0 1,1 1-1,0-1 1,0 12-1,-1 6-43,-6 31 73,-5 51 223,11-52-64,-15 78 1,-20 59 682,26-125-510,-4 81 1,2 12-34,7-104-77,3 4 130,1-35-295,2-21-15,0 1-1,0-1 0,0 0 0,-1 0 0,-1 6 0,1 1-78,3-2 164,-3-8-68,1 0 1,0 0 0,0 0-1,-1 0 1,1 0 0,0 0 0,-1 0-1,1 0 1,-1 0 0,1 0-1,-1 0 1,-1 1 0,-3 8 152,8-6 38,-2-3-354,0 0 140,-1-1-1,1 1 1,0 0-1,0 0 1,0-1-1,0 1 1,0 0-1,0-1 1,0 1-1,0-1 1,0 1-1,0-1 1,0 0-1,0 1 1,0-1-1,0 0 1,2 0-1,23 2 91,-23-2-65,342-21 103,-319 17-125,-14 2 3,-1 1-1,1 0 1,-1 1-1,15 1 1,-15 0-3,-1 0 0,14-2 0,-4 1-100,-6-3 89,-13 2 4,0 1 1,1-1-1,-1 1 1,0 0-1,1-1 1,-1 1-1,1 0 1,-1 0-1,0 0 1,1 0-1,1 0 1,7 2-6,0-2-1,0 1 1,-1-2 0,1 1 0,0-1 0,12-3-1,-19 3 0,1 1 0,-1 0 0,1-1 0,0 2-1,6 0 1,-5-1 3,0 1-1,-1-1 0,1 0 1,6-1-1,32-5 6,14-3 27,-48 4 9,-8 5-45,-1 0 0,0 0 0,0 0 0,0 0-1,0 0 1,0 0 0,0 0 0,0 0 0,0 0 0,0 0-1,0-1 1,0 1 0,0 0 0,0 0 0,0 0-1,0 0 1,0 0 0,0 0 0,0 0 0,0 0-1,0 0 1,0 0 0,1 0 0,-1 0 0,0 0-1,0 0 1,0 0 0,0 0 0,0 0 0,0 0-1,0 0 1,0 0 0,0 0 0,0 0 0,0 0 0,1 0-1,-1 0 1,0 0 0,0 0 0,0 0 0,0 0-1,0 0 1,0 0 0,0 0 0,0 0 0,0 0-1,0 0 1,0 0 0,0 0 0,1 0 0,-1 0-1,0 0 1,0 0 0,0 0 0,0 1 0,0-1 0,0 0-1,0 0 1,0 0 0,0 1 92,3-7 58,11-12 251,-5 7-192,-8 10-197,-1 0 0,1 0 0,0 1 0,-1-1 0,1 0 0,0 0 0,-1 0 0,1 1 0,-1-1 0,1 0 0,-1 0 0,0 0 0,1 0 0,-1-2 0,5-43 405,-3 22-396,-2-45-1,-1 31-4,1 29-19,4-187-131,-2 139-89,-2 26 253,7-44 1,4 4-139,-2-1 1,-2-91-1,-2 45-131,-5-78-80,-4 177 255,4 18 70,-1-1-1,1 1 1,-1-1 0,1 1-1,0-1 1,-1 1-1,1-1 1,0 0 0,0 1-1,0-1 1,0 1-1,1-3 1,0-19-522,-2 22 405,-3-4-112,3 5 213,1 0 1,0-1-1,0 1 1,0 0-1,0 0 0,-1-1 1,1 1-1,0 0 1,0 0-1,-1 0 1,1-1-1,0 1 0,0 0 1,-1 0-1,1 0 1,0 0-1,-1-1 0,1 1 1,0 0-1,-1 0 1,1 0-1,0 0 1,-1 0-1,1 0 0,0 0 1,0 0-1,-1 0 1,1 0-1,0 0 0,-1 0 1,-13 1-286,-37 7 333,-226 5 447,-32 2-541,284-15-144,21-1-296,0 1-1,0-1 1,-1 1 0,1 1 0,0-1 0,0 0 0,0 1 0,0 0 0,-1 0 0,-3 2-1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4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39 234 3072,'0'-5'5061,"0"14"-3450,5 161 1802,-5-84-2633,9 244 845,-5-250-1393,-3-48 55,1 0 0,9 44 0,-9-63-148,0 0 0,-1 0 0,-1 18-1,0-21 38,-4-3 362,1-7-68,4-4-49,0 0-435,-1 0 0,0 0-1,0 1 1,0-1-1,0 0 1,-1 0 0,1 0-1,-2-3 1,-1-15-161,-6-50-118,-3-81 222,8 82 14,-7-79 6,-9-119 662,18 246-488,-1-4 121,0 0 0,2 0 0,2 0 1,5-45-1,-5 63-34,-1 8-194,0 0-1,0 0 1,0 0 0,1 0 0,-1 0-1,0 1 1,0-1 0,0 0-1,1 0 1,-1 0 0,0 0-1,1 1 1,-1-1 0,0 0-1,1 0 1,-1 1 0,1-1-1,0 0 1,-1 1 0,1-1-1,-1 0 1,1 1 0,0-1-1,0 1 1,-1-1 0,1 1 0,0 0-1,0-1 1,0 1 0,-1 0-1,1-1 1,0 1 0,0 0-1,0 0 1,0 0 0,0 0-1,-1 0 1,1 0 0,1 0-1,43-4 398,-34 4-350,1-1 0,-1-1 0,1 1 0,-1-2 0,0 0 0,15-5 0,20-11-41,1 3 1,1 1 0,61-10-1,-72 19-2,-12 1-4,0 1 1,1 1-1,-1 1 0,27 2 1,-49 0 8,0 1 0,1-1 0,-1 1 0,0 0 0,0 0 1,1 1-1,-1-1 0,0 1 0,0-1 0,-1 1 0,1 0 0,0 0 1,0 0-1,-1 1 0,0-1 0,1 0 0,-1 1 0,0 0 0,0-1 1,0 1-1,-1 0 0,1 0 0,0 0 0,0 4 0,3 8 66,0 0 0,-1 0 1,4 30-1,-5-26-23,4 30-145,0 97-1,-8-143-21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4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67 2816,'0'-1'90,"1"-1"1,-1 1-1,0 0 0,1 0 1,-1-1-1,0 1 0,0 0 1,1-1-1,-1 1 1,0 0-1,-1-1 0,1 1 1,0 0-1,0-1 0,0 1 1,-1 0-1,0-3 1,1 3 177,-1 0 0,1 0 0,0 0 0,0 0 0,0 0 0,0 0 0,0 0 1,0 0-1,0 0 0,1 0 0,-1-1 0,0 1 0,0 0 0,1 0 0,-1 0 1,1 0-1,-1 0 0,1 1 0,-1-1 0,1 0 0,0 0 0,-1 0 0,2-1 1,-1 1 254,0 0 0,-1 1 0,1-1 0,0 0 1,-1 0-1,1 0 0,-1 0 0,1 0 0,-1 0 0,1-1 1,-1 1-1,0 0 0,1-2 0,12 32 624,34 233-230,-37-186-671,5 52 233,-14-107-226,-1 0 0,0 0 0,-2 0 0,-4 22-1,5-39-135,0 0-1,0 0 0,-1 0 0,1-1 1,-1 1-1,0 0 0,0 0 0,0-1 1,-4 4-1,6-6-110,-1-1 1,0 1-1,0-1 1,1 0-1,-1 1 1,0-1-1,0 0 1,0 0 0,1 1-1,-1-1 1,0 0-1,0 0 1,0 0-1,0 0 1,1 0-1,-1 0 1,0 0-1,0 0 1,0 0-1,0-1 1,1 1-1,-1 0 1,0 0-1,0-1 1,0 1-1,1-1 1,-1 1-1,0-1 1,0 0-1,-4-2-71,1 0 1,-1 0-1,-6-7 0,5 4 47,0 0 0,1-1 0,0 0 0,0 0 0,1 0 0,0 0 0,0 0 1,1-1-1,0 0 0,0 0 0,1 0 0,0 0 0,0 0 0,1 0 0,0-1 0,0-12 0,2 8 66,0 0-1,1 0 1,0 0-1,1 1 1,0-1-1,1 1 1,1-1 0,0 1-1,12-20 1,-10 20 16,1 0 1,0 1 0,1 0 0,0 1-1,1-1 1,0 2 0,1 0 0,0 0-1,0 1 1,1 0 0,0 1 0,0 0-1,15-6 1,-5 4-45,0 1-1,41-11 1,-34 13-576,-12 0-3256,-10 1-1595,-5 2 3486,3-1-1305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4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58 6880,'-22'-4'10597,"29"5"-9925,22 3-180,0-1 0,1-1 0,29-3 0,88-12 260,-6-13-313,-61 10-94,-24 10-212,-53 5-115,0 1 1,-1 0-1,1-1 0,0 1 0,-1 0 1,1 0-1,0 0 0,-1 1 1,1-1-1,-1 1 0,1-1 0,0 1 1,3 2-1,-5-3-130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4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40 7712,'-7'1'704,"-8"2"2702,24-1-1863,11 0 52,-1-1-1,34-2 1,-22-1-929,417-36 2828,-410 37-4069,-29 2-812,0-2 0,0 1 0,16-3 0,-12-1-815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5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6304,'-8'-9'7210,"9"12"-6821,0 0 0,0-1-1,0 1 1,0 0 0,0 0-1,-1 0 1,1 0 0,-1 5 0,0-4-213,7 215 1961,-8-155-1773,-5 116 579,0-4-41,8-87 240,-2-88-1104,0 0 0,0 0 0,0 0 1,0 0-1,1 0 0,-1 0 1,0 0-1,0 0 0,1 0 0,-1 0 1,1 0-1,-1 0 0,1 0 1,0 1-1,-1-2-44,1 0 0,-1 0 0,0 1 1,1-1-1,-1 0 0,1 0 0,-1 0 0,0 0 1,1 0-1,-1 0 0,1 0 0,-1 0 0,0 0 0,1 0 1,-1 0-1,1 0 0,-1 0 0,0 0 0,1 0 1,-1 0-1,1 0 0,-1-1 0,0 1 0,1 0 1,-1 0-1,0 0 0,1-1 0,-1 1 0,0 0 1,1 0-1,-1-1 0,0 1 0,1 0 0,-1-1 0,0 1 1,0 0-1,0-1 0,1 1 0,-1 0 0,0-1 1,12-12-178,-1 2 0,2 0 0,15-11 0,-2 2-83,-9 7 183,24-14-1,9-6 97,-30 19 88,0 1 0,1 1 1,34-14-1,-53 25-57,0 0 1,1 0-1,0 0 1,-1 0-1,1 1 0,-1-1 1,1 1-1,0-1 1,0 1-1,-1 0 1,1 0-1,0 1 0,-1-1 1,1 0-1,0 1 1,-1 0-1,1-1 0,3 2 1,-4 0-7,0-1 1,0 1 0,0 0-1,0 0 1,0-1 0,0 1 0,-1 0-1,1 1 1,0-1 0,-1 0-1,0 0 1,1 1 0,-1-1-1,0 1 1,0-1 0,-1 1-1,1-1 1,0 4 0,1 2-6,-1 0 1,1 0 0,-2 0-1,1 0 1,-1 0-1,-1 1 1,1-1 0,-1 0-1,-1 0 1,0 0 0,0 0-1,-5 13 1,2-11 249,3-5-873,-1 0-1,0-1 1,-6 9 0,9-12 60,-1 0-1,-1 0 1,1 0 0,0 0-1,0 0 1,0 0 0,0-1-1,-1 1 1,1 0 0,0-1-1,-1 1 1,1-1 0,0 1-1,-1-1 1,1 0 0,-1 1-1,1-1 1,-3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5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0 5632,'-30'4'6835,"-18"12"-4270,23-7-1459,-45 16 1083,-112 57 1,-40 53-521,125-71-2357,92-61-84,-14 9-765,18-11 1243,0-1 1,1 1-1,-1-1 1,1 1-1,-1 0 1,0-1-1,1 1 0,-1 0 1,1-1-1,0 1 1,-1 0-1,1-1 1,-1 1-1,1 0 0,0 0 1,0 0-1,-1-1 1,1 1-1,0 0 0,0 0 1,0 1-1,6 7-2708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5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11 123 4736,'-10'-5'4860,"17"7"1058,13 1-5559,1 0-1,0-1 0,0-2 1,0 0-1,22-3 1,-15 1-153,286-29 1315,-202 18-1356,343-27 400,-385 35-495,665-28 2329,-569 38-2676,-164-3-1253,-5 3-659,-5 1-2284,4-2 1807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5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27 185 2816,'-8'-1'17529,"10"-2"-16664,1-1-3478,5-6 2751,0 1 0,1 0-1,0 0 1,1 1 0,0 0 0,11-6 0,0 1-94,1 0 0,0 2 0,36-13 1,74-16-25,-119 37 7,1 1-1,0 0 1,0 1-1,20 1 1,-19 0 75,-13 0-93,0 0 0,-1 1 0,1-1 0,0 0 0,-1 1 0,1-1 0,-1 1 0,1 0 0,0-1 0,-1 1-1,1 0 1,-1 0 0,0 0 0,1 0 0,-1 0 0,0 0 0,0 1 0,0-1 0,1 0 0,-1 1 0,0-1 0,-1 1 0,1-1 0,0 1 0,0-1 0,-1 1 0,1-1 0,-1 1-1,1 2 1,1 2 62,-1 0 0,0 0-1,0 1 1,-1-1-1,0 0 1,0 9 0,-2 4 8,-1 0 0,0 0 1,-1 0-1,-2-1 1,1 1-1,-2-1 0,-1-1 1,0 1-1,-1-1 0,0-1 1,-2 0-1,0 0 1,-1-1-1,0 0 0,-1-1 1,-25 20-1,18-18 15,-1-2 0,-41 23 0,-48 14 20,40-20 151,53-21-231,15-8-49,0-1-1,0 0 1,0 1-1,0-1 1,-1 0 0,1 0-1,0-1 1,-1 1-1,1 0 1,0-1 0,-1 0-1,1 1 1,-1-1-1,-3 0 1,8-3-32,3 0 83,24-12 396,-2 8-251,0 0 1,40-3-1,58 1 177,-91 8-192,0 2 1,1 1 0,59 12-1,-72-11-28,22 6 87,-37-7-937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2372-4906-6B0A-BE79-125DD5DC4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02CED-E322-BA61-37F3-4B5971AC3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1DEF0-6ED5-BEE1-2CB8-92FA7818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29590-978A-3D12-C6F5-C479704F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D0D82-0313-948E-7DBB-3B48ACCF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3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1844-11E4-7A12-3143-26BDD1D3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83FD6-4AD9-89EC-BA75-838789A1E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CBC57-34DE-56DF-BB1F-7279B283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C3117-E4DB-31CF-4B3C-B387C131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FC46F-33C6-3774-D9E0-D56E353F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8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C9571-3627-3113-1E77-6AE2C6D5B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4D584-34C4-EA6D-BE2B-AB1A95634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85E8-2B04-499C-B712-AF7A7F87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06956-51AF-6BF7-0522-AB03A5EC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04A61-7859-0171-9062-1FF8E307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7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E93D-782B-DE3F-63B2-23ED58D1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70767-23A6-751F-580D-82123B511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7CB44-568E-8F2B-C286-E68B2310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46C4A-B658-157E-D85D-BAD9CDCA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AF5E7-552A-B475-D73A-3CF52581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7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41C3-9530-CD96-113D-1BCFD29D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A2842-81A2-E791-B17A-3144C841B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F5C50-9C4F-9140-49F5-5BB41E56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98C7B-677E-2CD4-5F16-F178FF82A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70644-A132-32D7-B01B-7B6446A6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5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0D77-2C2B-71F2-5641-5C71F2A3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D8DB2-76FC-C1F6-A4B6-94B9FCF6C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BC3E1-6289-18A2-D630-CD58B0209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2DD19-8D55-1AF0-380C-50608FCF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A6210-3934-7114-7296-1E75D955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1BF5D-A35C-E185-C312-7BD98F23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2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071D-E02D-BE0B-1B75-EE241EE0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A9F5C-F20E-7CED-5ED8-A3556BF91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E6128-0FD1-B632-49C9-86A60D977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89DC9-4033-0FBC-9195-9E79E83F8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299D55-10A8-D7C2-E924-7B2C3FB3A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95CA0-04FD-AA91-52F8-91C67F98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0D6FA5-677F-0823-8473-AC58E704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FDE0B9-AB7A-6D90-90D1-F84CE71B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9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D8A0-F9C5-D951-8865-02891568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AEE1C-949B-1BA7-ABCF-2549BD43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ADC4B-D4F8-2344-B334-8467A56B3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840CE-0B09-87C2-87E6-7707F4CA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1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CD951-E8B8-B09C-F7FF-5BFB956D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C007B-D0FC-78E5-96C4-2608137F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AA0D8-F3A2-6E6B-3418-8E245E62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1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92684-C72B-5D32-02AB-C67A90C1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4BEEE-7DF5-BAB7-69E6-D54E704A7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84855-61DE-937E-6FC3-707C69EFB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162F4-945B-A1B0-3C87-CF3D5B96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E1905-233A-302C-2D54-8435E199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06F90-BFE8-FDF5-552C-DDBC73E5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2A9B-0F3C-78AE-4AA5-C23E7337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CA475-F022-B132-6B7B-AE435DBEA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3FC9F-02EA-192E-E679-D217D81E1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1B15D-0C04-DD1F-6B60-FD84F767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2735F-BA5A-97FD-88E4-08E43B46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EB837-1118-25BE-9F76-2D8A04D5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8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0D276-5314-7DFF-FA47-97EA6DC7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C29AC-14A1-1455-4705-2EB0E293C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3A00F-03CD-1FC0-131C-C7C032010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9EC48-D6A2-4410-B352-59992FA6EC7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A44D3-E667-2A71-8273-C752663FE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760D3-D08E-B720-A8BC-87DE5A471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4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7.png"/><Relationship Id="rId299" Type="http://schemas.openxmlformats.org/officeDocument/2006/relationships/image" Target="../media/image1258.png"/><Relationship Id="rId21" Type="http://schemas.openxmlformats.org/officeDocument/2006/relationships/image" Target="../media/image1119.png"/><Relationship Id="rId63" Type="http://schemas.openxmlformats.org/officeDocument/2006/relationships/image" Target="../media/image1140.png"/><Relationship Id="rId159" Type="http://schemas.openxmlformats.org/officeDocument/2006/relationships/image" Target="../media/image1188.png"/><Relationship Id="rId170" Type="http://schemas.openxmlformats.org/officeDocument/2006/relationships/customXml" Target="../ink/ink1199.xml"/><Relationship Id="rId226" Type="http://schemas.openxmlformats.org/officeDocument/2006/relationships/customXml" Target="../ink/ink1227.xml"/><Relationship Id="rId268" Type="http://schemas.openxmlformats.org/officeDocument/2006/relationships/customXml" Target="../ink/ink1248.xml"/><Relationship Id="rId32" Type="http://schemas.openxmlformats.org/officeDocument/2006/relationships/customXml" Target="../ink/ink1130.xml"/><Relationship Id="rId74" Type="http://schemas.openxmlformats.org/officeDocument/2006/relationships/customXml" Target="../ink/ink1151.xml"/><Relationship Id="rId128" Type="http://schemas.openxmlformats.org/officeDocument/2006/relationships/customXml" Target="../ink/ink1178.xml"/><Relationship Id="rId5" Type="http://schemas.openxmlformats.org/officeDocument/2006/relationships/image" Target="../media/image1111.png"/><Relationship Id="rId181" Type="http://schemas.openxmlformats.org/officeDocument/2006/relationships/image" Target="../media/image1199.png"/><Relationship Id="rId237" Type="http://schemas.openxmlformats.org/officeDocument/2006/relationships/image" Target="../media/image1227.png"/><Relationship Id="rId279" Type="http://schemas.openxmlformats.org/officeDocument/2006/relationships/image" Target="../media/image1248.png"/><Relationship Id="rId43" Type="http://schemas.openxmlformats.org/officeDocument/2006/relationships/image" Target="../media/image1130.png"/><Relationship Id="rId139" Type="http://schemas.openxmlformats.org/officeDocument/2006/relationships/image" Target="../media/image1178.png"/><Relationship Id="rId290" Type="http://schemas.openxmlformats.org/officeDocument/2006/relationships/customXml" Target="../ink/ink1259.xml"/><Relationship Id="rId304" Type="http://schemas.openxmlformats.org/officeDocument/2006/relationships/customXml" Target="../ink/ink1266.xml"/><Relationship Id="rId85" Type="http://schemas.openxmlformats.org/officeDocument/2006/relationships/image" Target="../media/image1151.png"/><Relationship Id="rId150" Type="http://schemas.openxmlformats.org/officeDocument/2006/relationships/customXml" Target="../ink/ink1189.xml"/><Relationship Id="rId192" Type="http://schemas.openxmlformats.org/officeDocument/2006/relationships/customXml" Target="../ink/ink1210.xml"/><Relationship Id="rId206" Type="http://schemas.openxmlformats.org/officeDocument/2006/relationships/customXml" Target="../ink/ink1217.xml"/><Relationship Id="rId248" Type="http://schemas.openxmlformats.org/officeDocument/2006/relationships/customXml" Target="../ink/ink1238.xml"/><Relationship Id="rId12" Type="http://schemas.openxmlformats.org/officeDocument/2006/relationships/customXml" Target="../ink/ink1120.xml"/><Relationship Id="rId108" Type="http://schemas.openxmlformats.org/officeDocument/2006/relationships/customXml" Target="../ink/ink1168.xml"/><Relationship Id="rId54" Type="http://schemas.openxmlformats.org/officeDocument/2006/relationships/customXml" Target="../ink/ink1141.xml"/><Relationship Id="rId96" Type="http://schemas.openxmlformats.org/officeDocument/2006/relationships/customXml" Target="../ink/ink1162.xml"/><Relationship Id="rId161" Type="http://schemas.openxmlformats.org/officeDocument/2006/relationships/image" Target="../media/image1189.png"/><Relationship Id="rId217" Type="http://schemas.openxmlformats.org/officeDocument/2006/relationships/image" Target="../media/image1217.png"/><Relationship Id="rId259" Type="http://schemas.openxmlformats.org/officeDocument/2006/relationships/image" Target="../media/image1238.png"/><Relationship Id="rId23" Type="http://schemas.openxmlformats.org/officeDocument/2006/relationships/image" Target="../media/image1120.png"/><Relationship Id="rId119" Type="http://schemas.openxmlformats.org/officeDocument/2006/relationships/image" Target="../media/image1168.png"/><Relationship Id="rId270" Type="http://schemas.openxmlformats.org/officeDocument/2006/relationships/customXml" Target="../ink/ink1249.xml"/><Relationship Id="rId44" Type="http://schemas.openxmlformats.org/officeDocument/2006/relationships/customXml" Target="../ink/ink1136.xml"/><Relationship Id="rId65" Type="http://schemas.openxmlformats.org/officeDocument/2006/relationships/image" Target="../media/image1141.png"/><Relationship Id="rId86" Type="http://schemas.openxmlformats.org/officeDocument/2006/relationships/customXml" Target="../ink/ink1157.xml"/><Relationship Id="rId130" Type="http://schemas.openxmlformats.org/officeDocument/2006/relationships/customXml" Target="../ink/ink1179.xml"/><Relationship Id="rId151" Type="http://schemas.openxmlformats.org/officeDocument/2006/relationships/image" Target="../media/image1184.png"/><Relationship Id="rId172" Type="http://schemas.openxmlformats.org/officeDocument/2006/relationships/customXml" Target="../ink/ink1200.xml"/><Relationship Id="rId193" Type="http://schemas.openxmlformats.org/officeDocument/2006/relationships/image" Target="../media/image1205.png"/><Relationship Id="rId207" Type="http://schemas.openxmlformats.org/officeDocument/2006/relationships/image" Target="../media/image1212.png"/><Relationship Id="rId228" Type="http://schemas.openxmlformats.org/officeDocument/2006/relationships/customXml" Target="../ink/ink1228.xml"/><Relationship Id="rId249" Type="http://schemas.openxmlformats.org/officeDocument/2006/relationships/image" Target="../media/image1233.png"/><Relationship Id="rId13" Type="http://schemas.openxmlformats.org/officeDocument/2006/relationships/image" Target="../media/image1115.png"/><Relationship Id="rId109" Type="http://schemas.openxmlformats.org/officeDocument/2006/relationships/image" Target="../media/image1163.png"/><Relationship Id="rId260" Type="http://schemas.openxmlformats.org/officeDocument/2006/relationships/customXml" Target="../ink/ink1244.xml"/><Relationship Id="rId281" Type="http://schemas.openxmlformats.org/officeDocument/2006/relationships/image" Target="../media/image1249.png"/><Relationship Id="rId34" Type="http://schemas.openxmlformats.org/officeDocument/2006/relationships/customXml" Target="../ink/ink1131.xml"/><Relationship Id="rId55" Type="http://schemas.openxmlformats.org/officeDocument/2006/relationships/image" Target="../media/image1136.png"/><Relationship Id="rId76" Type="http://schemas.openxmlformats.org/officeDocument/2006/relationships/customXml" Target="../ink/ink1152.xml"/><Relationship Id="rId97" Type="http://schemas.openxmlformats.org/officeDocument/2006/relationships/image" Target="../media/image1157.png"/><Relationship Id="rId120" Type="http://schemas.openxmlformats.org/officeDocument/2006/relationships/customXml" Target="../ink/ink1174.xml"/><Relationship Id="rId141" Type="http://schemas.openxmlformats.org/officeDocument/2006/relationships/image" Target="../media/image1179.png"/><Relationship Id="rId7" Type="http://schemas.openxmlformats.org/officeDocument/2006/relationships/image" Target="../media/image1112.png"/><Relationship Id="rId162" Type="http://schemas.openxmlformats.org/officeDocument/2006/relationships/customXml" Target="../ink/ink1195.xml"/><Relationship Id="rId183" Type="http://schemas.openxmlformats.org/officeDocument/2006/relationships/image" Target="../media/image1200.png"/><Relationship Id="rId218" Type="http://schemas.openxmlformats.org/officeDocument/2006/relationships/customXml" Target="../ink/ink1223.xml"/><Relationship Id="rId239" Type="http://schemas.openxmlformats.org/officeDocument/2006/relationships/image" Target="../media/image1228.png"/><Relationship Id="rId250" Type="http://schemas.openxmlformats.org/officeDocument/2006/relationships/customXml" Target="../ink/ink1239.xml"/><Relationship Id="rId271" Type="http://schemas.openxmlformats.org/officeDocument/2006/relationships/image" Target="../media/image1244.png"/><Relationship Id="rId292" Type="http://schemas.openxmlformats.org/officeDocument/2006/relationships/customXml" Target="../ink/ink1260.xml"/><Relationship Id="rId306" Type="http://schemas.openxmlformats.org/officeDocument/2006/relationships/customXml" Target="../ink/ink1267.xml"/><Relationship Id="rId24" Type="http://schemas.openxmlformats.org/officeDocument/2006/relationships/customXml" Target="../ink/ink1126.xml"/><Relationship Id="rId45" Type="http://schemas.openxmlformats.org/officeDocument/2006/relationships/image" Target="../media/image1131.png"/><Relationship Id="rId66" Type="http://schemas.openxmlformats.org/officeDocument/2006/relationships/customXml" Target="../ink/ink1147.xml"/><Relationship Id="rId87" Type="http://schemas.openxmlformats.org/officeDocument/2006/relationships/image" Target="../media/image1152.png"/><Relationship Id="rId110" Type="http://schemas.openxmlformats.org/officeDocument/2006/relationships/customXml" Target="../ink/ink1169.xml"/><Relationship Id="rId131" Type="http://schemas.openxmlformats.org/officeDocument/2006/relationships/image" Target="../media/image1174.png"/><Relationship Id="rId152" Type="http://schemas.openxmlformats.org/officeDocument/2006/relationships/customXml" Target="../ink/ink1190.xml"/><Relationship Id="rId173" Type="http://schemas.openxmlformats.org/officeDocument/2006/relationships/image" Target="../media/image1195.png"/><Relationship Id="rId194" Type="http://schemas.openxmlformats.org/officeDocument/2006/relationships/customXml" Target="../ink/ink1211.xml"/><Relationship Id="rId208" Type="http://schemas.openxmlformats.org/officeDocument/2006/relationships/customXml" Target="../ink/ink1218.xml"/><Relationship Id="rId229" Type="http://schemas.openxmlformats.org/officeDocument/2006/relationships/image" Target="../media/image1223.png"/><Relationship Id="rId240" Type="http://schemas.openxmlformats.org/officeDocument/2006/relationships/customXml" Target="../ink/ink1234.xml"/><Relationship Id="rId261" Type="http://schemas.openxmlformats.org/officeDocument/2006/relationships/image" Target="../media/image1239.png"/><Relationship Id="rId14" Type="http://schemas.openxmlformats.org/officeDocument/2006/relationships/customXml" Target="../ink/ink1121.xml"/><Relationship Id="rId35" Type="http://schemas.openxmlformats.org/officeDocument/2006/relationships/image" Target="../media/image1126.png"/><Relationship Id="rId56" Type="http://schemas.openxmlformats.org/officeDocument/2006/relationships/customXml" Target="../ink/ink1142.xml"/><Relationship Id="rId77" Type="http://schemas.openxmlformats.org/officeDocument/2006/relationships/image" Target="../media/image1147.png"/><Relationship Id="rId100" Type="http://schemas.openxmlformats.org/officeDocument/2006/relationships/customXml" Target="../ink/ink1164.xml"/><Relationship Id="rId282" Type="http://schemas.openxmlformats.org/officeDocument/2006/relationships/customXml" Target="../ink/ink1255.xml"/><Relationship Id="rId8" Type="http://schemas.openxmlformats.org/officeDocument/2006/relationships/customXml" Target="../ink/ink1118.xml"/><Relationship Id="rId98" Type="http://schemas.openxmlformats.org/officeDocument/2006/relationships/customXml" Target="../ink/ink1163.xml"/><Relationship Id="rId121" Type="http://schemas.openxmlformats.org/officeDocument/2006/relationships/image" Target="../media/image1169.png"/><Relationship Id="rId142" Type="http://schemas.openxmlformats.org/officeDocument/2006/relationships/customXml" Target="../ink/ink1185.xml"/><Relationship Id="rId163" Type="http://schemas.openxmlformats.org/officeDocument/2006/relationships/image" Target="../media/image1190.png"/><Relationship Id="rId184" Type="http://schemas.openxmlformats.org/officeDocument/2006/relationships/customXml" Target="../ink/ink1206.xml"/><Relationship Id="rId219" Type="http://schemas.openxmlformats.org/officeDocument/2006/relationships/image" Target="../media/image1218.png"/><Relationship Id="rId230" Type="http://schemas.openxmlformats.org/officeDocument/2006/relationships/customXml" Target="../ink/ink1229.xml"/><Relationship Id="rId251" Type="http://schemas.openxmlformats.org/officeDocument/2006/relationships/image" Target="../media/image1234.png"/><Relationship Id="rId25" Type="http://schemas.openxmlformats.org/officeDocument/2006/relationships/image" Target="../media/image1121.png"/><Relationship Id="rId46" Type="http://schemas.openxmlformats.org/officeDocument/2006/relationships/customXml" Target="../ink/ink1137.xml"/><Relationship Id="rId67" Type="http://schemas.openxmlformats.org/officeDocument/2006/relationships/image" Target="../media/image1142.png"/><Relationship Id="rId272" Type="http://schemas.openxmlformats.org/officeDocument/2006/relationships/customXml" Target="../ink/ink1250.xml"/><Relationship Id="rId293" Type="http://schemas.openxmlformats.org/officeDocument/2006/relationships/image" Target="../media/image1255.png"/><Relationship Id="rId307" Type="http://schemas.openxmlformats.org/officeDocument/2006/relationships/image" Target="../media/image1262.png"/><Relationship Id="rId88" Type="http://schemas.openxmlformats.org/officeDocument/2006/relationships/customXml" Target="../ink/ink1158.xml"/><Relationship Id="rId111" Type="http://schemas.openxmlformats.org/officeDocument/2006/relationships/image" Target="../media/image1164.png"/><Relationship Id="rId132" Type="http://schemas.openxmlformats.org/officeDocument/2006/relationships/customXml" Target="../ink/ink1180.xml"/><Relationship Id="rId153" Type="http://schemas.openxmlformats.org/officeDocument/2006/relationships/image" Target="../media/image1185.png"/><Relationship Id="rId174" Type="http://schemas.openxmlformats.org/officeDocument/2006/relationships/customXml" Target="../ink/ink1201.xml"/><Relationship Id="rId195" Type="http://schemas.openxmlformats.org/officeDocument/2006/relationships/image" Target="../media/image1206.png"/><Relationship Id="rId209" Type="http://schemas.openxmlformats.org/officeDocument/2006/relationships/image" Target="../media/image1213.png"/><Relationship Id="rId220" Type="http://schemas.openxmlformats.org/officeDocument/2006/relationships/customXml" Target="../ink/ink1224.xml"/><Relationship Id="rId241" Type="http://schemas.openxmlformats.org/officeDocument/2006/relationships/image" Target="../media/image1229.png"/><Relationship Id="rId15" Type="http://schemas.openxmlformats.org/officeDocument/2006/relationships/image" Target="../media/image1116.png"/><Relationship Id="rId36" Type="http://schemas.openxmlformats.org/officeDocument/2006/relationships/customXml" Target="../ink/ink1132.xml"/><Relationship Id="rId57" Type="http://schemas.openxmlformats.org/officeDocument/2006/relationships/image" Target="../media/image1137.png"/><Relationship Id="rId262" Type="http://schemas.openxmlformats.org/officeDocument/2006/relationships/customXml" Target="../ink/ink1245.xml"/><Relationship Id="rId283" Type="http://schemas.openxmlformats.org/officeDocument/2006/relationships/image" Target="../media/image1250.png"/><Relationship Id="rId78" Type="http://schemas.openxmlformats.org/officeDocument/2006/relationships/customXml" Target="../ink/ink1153.xml"/><Relationship Id="rId99" Type="http://schemas.openxmlformats.org/officeDocument/2006/relationships/image" Target="../media/image1158.png"/><Relationship Id="rId101" Type="http://schemas.openxmlformats.org/officeDocument/2006/relationships/image" Target="../media/image1159.png"/><Relationship Id="rId122" Type="http://schemas.openxmlformats.org/officeDocument/2006/relationships/customXml" Target="../ink/ink1175.xml"/><Relationship Id="rId143" Type="http://schemas.openxmlformats.org/officeDocument/2006/relationships/image" Target="../media/image1180.png"/><Relationship Id="rId164" Type="http://schemas.openxmlformats.org/officeDocument/2006/relationships/customXml" Target="../ink/ink1196.xml"/><Relationship Id="rId185" Type="http://schemas.openxmlformats.org/officeDocument/2006/relationships/image" Target="../media/image1201.png"/><Relationship Id="rId9" Type="http://schemas.openxmlformats.org/officeDocument/2006/relationships/image" Target="../media/image1113.png"/><Relationship Id="rId210" Type="http://schemas.openxmlformats.org/officeDocument/2006/relationships/customXml" Target="../ink/ink1219.xml"/><Relationship Id="rId26" Type="http://schemas.openxmlformats.org/officeDocument/2006/relationships/customXml" Target="../ink/ink1127.xml"/><Relationship Id="rId231" Type="http://schemas.openxmlformats.org/officeDocument/2006/relationships/image" Target="../media/image1224.png"/><Relationship Id="rId252" Type="http://schemas.openxmlformats.org/officeDocument/2006/relationships/customXml" Target="../ink/ink1240.xml"/><Relationship Id="rId273" Type="http://schemas.openxmlformats.org/officeDocument/2006/relationships/image" Target="../media/image1245.png"/><Relationship Id="rId294" Type="http://schemas.openxmlformats.org/officeDocument/2006/relationships/customXml" Target="../ink/ink1261.xml"/><Relationship Id="rId308" Type="http://schemas.openxmlformats.org/officeDocument/2006/relationships/customXml" Target="../ink/ink1268.xml"/><Relationship Id="rId47" Type="http://schemas.openxmlformats.org/officeDocument/2006/relationships/image" Target="../media/image1132.png"/><Relationship Id="rId68" Type="http://schemas.openxmlformats.org/officeDocument/2006/relationships/customXml" Target="../ink/ink1148.xml"/><Relationship Id="rId89" Type="http://schemas.openxmlformats.org/officeDocument/2006/relationships/image" Target="../media/image1153.png"/><Relationship Id="rId112" Type="http://schemas.openxmlformats.org/officeDocument/2006/relationships/customXml" Target="../ink/ink1170.xml"/><Relationship Id="rId133" Type="http://schemas.openxmlformats.org/officeDocument/2006/relationships/image" Target="../media/image1175.png"/><Relationship Id="rId154" Type="http://schemas.openxmlformats.org/officeDocument/2006/relationships/customXml" Target="../ink/ink1191.xml"/><Relationship Id="rId175" Type="http://schemas.openxmlformats.org/officeDocument/2006/relationships/image" Target="../media/image1196.png"/><Relationship Id="rId196" Type="http://schemas.openxmlformats.org/officeDocument/2006/relationships/customXml" Target="../ink/ink1212.xml"/><Relationship Id="rId200" Type="http://schemas.openxmlformats.org/officeDocument/2006/relationships/customXml" Target="../ink/ink1214.xml"/><Relationship Id="rId16" Type="http://schemas.openxmlformats.org/officeDocument/2006/relationships/customXml" Target="../ink/ink1122.xml"/><Relationship Id="rId221" Type="http://schemas.openxmlformats.org/officeDocument/2006/relationships/image" Target="../media/image1219.png"/><Relationship Id="rId242" Type="http://schemas.openxmlformats.org/officeDocument/2006/relationships/customXml" Target="../ink/ink1235.xml"/><Relationship Id="rId263" Type="http://schemas.openxmlformats.org/officeDocument/2006/relationships/image" Target="../media/image1240.png"/><Relationship Id="rId284" Type="http://schemas.openxmlformats.org/officeDocument/2006/relationships/customXml" Target="../ink/ink1256.xml"/><Relationship Id="rId37" Type="http://schemas.openxmlformats.org/officeDocument/2006/relationships/image" Target="../media/image1127.png"/><Relationship Id="rId58" Type="http://schemas.openxmlformats.org/officeDocument/2006/relationships/customXml" Target="../ink/ink1143.xml"/><Relationship Id="rId79" Type="http://schemas.openxmlformats.org/officeDocument/2006/relationships/image" Target="../media/image1148.png"/><Relationship Id="rId102" Type="http://schemas.openxmlformats.org/officeDocument/2006/relationships/customXml" Target="../ink/ink1165.xml"/><Relationship Id="rId123" Type="http://schemas.openxmlformats.org/officeDocument/2006/relationships/image" Target="../media/image1170.png"/><Relationship Id="rId144" Type="http://schemas.openxmlformats.org/officeDocument/2006/relationships/customXml" Target="../ink/ink1186.xml"/><Relationship Id="rId90" Type="http://schemas.openxmlformats.org/officeDocument/2006/relationships/customXml" Target="../ink/ink1159.xml"/><Relationship Id="rId165" Type="http://schemas.openxmlformats.org/officeDocument/2006/relationships/image" Target="../media/image1191.png"/><Relationship Id="rId186" Type="http://schemas.openxmlformats.org/officeDocument/2006/relationships/customXml" Target="../ink/ink1207.xml"/><Relationship Id="rId211" Type="http://schemas.openxmlformats.org/officeDocument/2006/relationships/image" Target="../media/image1214.png"/><Relationship Id="rId232" Type="http://schemas.openxmlformats.org/officeDocument/2006/relationships/customXml" Target="../ink/ink1230.xml"/><Relationship Id="rId253" Type="http://schemas.openxmlformats.org/officeDocument/2006/relationships/image" Target="../media/image1235.png"/><Relationship Id="rId274" Type="http://schemas.openxmlformats.org/officeDocument/2006/relationships/customXml" Target="../ink/ink1251.xml"/><Relationship Id="rId295" Type="http://schemas.openxmlformats.org/officeDocument/2006/relationships/image" Target="../media/image1256.png"/><Relationship Id="rId309" Type="http://schemas.openxmlformats.org/officeDocument/2006/relationships/image" Target="../media/image1263.png"/><Relationship Id="rId27" Type="http://schemas.openxmlformats.org/officeDocument/2006/relationships/image" Target="../media/image1122.png"/><Relationship Id="rId48" Type="http://schemas.openxmlformats.org/officeDocument/2006/relationships/customXml" Target="../ink/ink1138.xml"/><Relationship Id="rId69" Type="http://schemas.openxmlformats.org/officeDocument/2006/relationships/image" Target="../media/image1143.png"/><Relationship Id="rId113" Type="http://schemas.openxmlformats.org/officeDocument/2006/relationships/image" Target="../media/image1165.png"/><Relationship Id="rId134" Type="http://schemas.openxmlformats.org/officeDocument/2006/relationships/customXml" Target="../ink/ink1181.xml"/><Relationship Id="rId80" Type="http://schemas.openxmlformats.org/officeDocument/2006/relationships/customXml" Target="../ink/ink1154.xml"/><Relationship Id="rId155" Type="http://schemas.openxmlformats.org/officeDocument/2006/relationships/image" Target="../media/image1186.png"/><Relationship Id="rId176" Type="http://schemas.openxmlformats.org/officeDocument/2006/relationships/customXml" Target="../ink/ink1202.xml"/><Relationship Id="rId197" Type="http://schemas.openxmlformats.org/officeDocument/2006/relationships/image" Target="../media/image1207.png"/><Relationship Id="rId201" Type="http://schemas.openxmlformats.org/officeDocument/2006/relationships/image" Target="../media/image1209.png"/><Relationship Id="rId222" Type="http://schemas.openxmlformats.org/officeDocument/2006/relationships/customXml" Target="../ink/ink1225.xml"/><Relationship Id="rId243" Type="http://schemas.openxmlformats.org/officeDocument/2006/relationships/image" Target="../media/image1230.png"/><Relationship Id="rId264" Type="http://schemas.openxmlformats.org/officeDocument/2006/relationships/customXml" Target="../ink/ink1246.xml"/><Relationship Id="rId285" Type="http://schemas.openxmlformats.org/officeDocument/2006/relationships/image" Target="../media/image1251.png"/><Relationship Id="rId17" Type="http://schemas.openxmlformats.org/officeDocument/2006/relationships/image" Target="../media/image1117.png"/><Relationship Id="rId38" Type="http://schemas.openxmlformats.org/officeDocument/2006/relationships/customXml" Target="../ink/ink1133.xml"/><Relationship Id="rId59" Type="http://schemas.openxmlformats.org/officeDocument/2006/relationships/image" Target="../media/image1138.png"/><Relationship Id="rId103" Type="http://schemas.openxmlformats.org/officeDocument/2006/relationships/image" Target="../media/image1160.png"/><Relationship Id="rId124" Type="http://schemas.openxmlformats.org/officeDocument/2006/relationships/customXml" Target="../ink/ink1176.xml"/><Relationship Id="rId310" Type="http://schemas.openxmlformats.org/officeDocument/2006/relationships/customXml" Target="../ink/ink1269.xml"/><Relationship Id="rId70" Type="http://schemas.openxmlformats.org/officeDocument/2006/relationships/customXml" Target="../ink/ink1149.xml"/><Relationship Id="rId91" Type="http://schemas.openxmlformats.org/officeDocument/2006/relationships/image" Target="../media/image1154.png"/><Relationship Id="rId145" Type="http://schemas.openxmlformats.org/officeDocument/2006/relationships/image" Target="../media/image1181.png"/><Relationship Id="rId166" Type="http://schemas.openxmlformats.org/officeDocument/2006/relationships/customXml" Target="../ink/ink1197.xml"/><Relationship Id="rId187" Type="http://schemas.openxmlformats.org/officeDocument/2006/relationships/image" Target="../media/image120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20.xml"/><Relationship Id="rId233" Type="http://schemas.openxmlformats.org/officeDocument/2006/relationships/image" Target="../media/image1225.png"/><Relationship Id="rId254" Type="http://schemas.openxmlformats.org/officeDocument/2006/relationships/customXml" Target="../ink/ink1241.xml"/><Relationship Id="rId28" Type="http://schemas.openxmlformats.org/officeDocument/2006/relationships/customXml" Target="../ink/ink1128.xml"/><Relationship Id="rId49" Type="http://schemas.openxmlformats.org/officeDocument/2006/relationships/image" Target="../media/image1133.png"/><Relationship Id="rId114" Type="http://schemas.openxmlformats.org/officeDocument/2006/relationships/customXml" Target="../ink/ink1171.xml"/><Relationship Id="rId275" Type="http://schemas.openxmlformats.org/officeDocument/2006/relationships/image" Target="../media/image1246.png"/><Relationship Id="rId296" Type="http://schemas.openxmlformats.org/officeDocument/2006/relationships/customXml" Target="../ink/ink1262.xml"/><Relationship Id="rId300" Type="http://schemas.openxmlformats.org/officeDocument/2006/relationships/customXml" Target="../ink/ink1264.xml"/><Relationship Id="rId60" Type="http://schemas.openxmlformats.org/officeDocument/2006/relationships/customXml" Target="../ink/ink1144.xml"/><Relationship Id="rId81" Type="http://schemas.openxmlformats.org/officeDocument/2006/relationships/image" Target="../media/image1149.png"/><Relationship Id="rId135" Type="http://schemas.openxmlformats.org/officeDocument/2006/relationships/image" Target="../media/image1176.png"/><Relationship Id="rId156" Type="http://schemas.openxmlformats.org/officeDocument/2006/relationships/customXml" Target="../ink/ink1192.xml"/><Relationship Id="rId177" Type="http://schemas.openxmlformats.org/officeDocument/2006/relationships/image" Target="../media/image1197.png"/><Relationship Id="rId198" Type="http://schemas.openxmlformats.org/officeDocument/2006/relationships/customXml" Target="../ink/ink1213.xml"/><Relationship Id="rId202" Type="http://schemas.openxmlformats.org/officeDocument/2006/relationships/customXml" Target="../ink/ink1215.xml"/><Relationship Id="rId223" Type="http://schemas.openxmlformats.org/officeDocument/2006/relationships/image" Target="../media/image1220.png"/><Relationship Id="rId244" Type="http://schemas.openxmlformats.org/officeDocument/2006/relationships/customXml" Target="../ink/ink1236.xml"/><Relationship Id="rId18" Type="http://schemas.openxmlformats.org/officeDocument/2006/relationships/customXml" Target="../ink/ink1123.xml"/><Relationship Id="rId39" Type="http://schemas.openxmlformats.org/officeDocument/2006/relationships/image" Target="../media/image1128.png"/><Relationship Id="rId265" Type="http://schemas.openxmlformats.org/officeDocument/2006/relationships/image" Target="../media/image1241.png"/><Relationship Id="rId286" Type="http://schemas.openxmlformats.org/officeDocument/2006/relationships/customXml" Target="../ink/ink1257.xml"/><Relationship Id="rId50" Type="http://schemas.openxmlformats.org/officeDocument/2006/relationships/customXml" Target="../ink/ink1139.xml"/><Relationship Id="rId104" Type="http://schemas.openxmlformats.org/officeDocument/2006/relationships/customXml" Target="../ink/ink1166.xml"/><Relationship Id="rId125" Type="http://schemas.openxmlformats.org/officeDocument/2006/relationships/image" Target="../media/image1171.png"/><Relationship Id="rId146" Type="http://schemas.openxmlformats.org/officeDocument/2006/relationships/customXml" Target="../ink/ink1187.xml"/><Relationship Id="rId167" Type="http://schemas.openxmlformats.org/officeDocument/2006/relationships/image" Target="../media/image1192.png"/><Relationship Id="rId188" Type="http://schemas.openxmlformats.org/officeDocument/2006/relationships/customXml" Target="../ink/ink1208.xml"/><Relationship Id="rId311" Type="http://schemas.openxmlformats.org/officeDocument/2006/relationships/image" Target="../media/image1264.png"/><Relationship Id="rId71" Type="http://schemas.openxmlformats.org/officeDocument/2006/relationships/image" Target="../media/image1144.png"/><Relationship Id="rId92" Type="http://schemas.openxmlformats.org/officeDocument/2006/relationships/customXml" Target="../ink/ink1160.xml"/><Relationship Id="rId213" Type="http://schemas.openxmlformats.org/officeDocument/2006/relationships/image" Target="../media/image1215.png"/><Relationship Id="rId234" Type="http://schemas.openxmlformats.org/officeDocument/2006/relationships/customXml" Target="../ink/ink1231.xml"/><Relationship Id="rId2" Type="http://schemas.openxmlformats.org/officeDocument/2006/relationships/customXml" Target="../ink/ink1115.xml"/><Relationship Id="rId29" Type="http://schemas.openxmlformats.org/officeDocument/2006/relationships/image" Target="../media/image1123.png"/><Relationship Id="rId255" Type="http://schemas.openxmlformats.org/officeDocument/2006/relationships/image" Target="../media/image1236.png"/><Relationship Id="rId276" Type="http://schemas.openxmlformats.org/officeDocument/2006/relationships/customXml" Target="../ink/ink1252.xml"/><Relationship Id="rId297" Type="http://schemas.openxmlformats.org/officeDocument/2006/relationships/image" Target="../media/image1257.png"/><Relationship Id="rId40" Type="http://schemas.openxmlformats.org/officeDocument/2006/relationships/customXml" Target="../ink/ink1134.xml"/><Relationship Id="rId115" Type="http://schemas.openxmlformats.org/officeDocument/2006/relationships/image" Target="../media/image1166.png"/><Relationship Id="rId136" Type="http://schemas.openxmlformats.org/officeDocument/2006/relationships/customXml" Target="../ink/ink1182.xml"/><Relationship Id="rId157" Type="http://schemas.openxmlformats.org/officeDocument/2006/relationships/image" Target="../media/image1187.png"/><Relationship Id="rId178" Type="http://schemas.openxmlformats.org/officeDocument/2006/relationships/customXml" Target="../ink/ink1203.xml"/><Relationship Id="rId301" Type="http://schemas.openxmlformats.org/officeDocument/2006/relationships/image" Target="../media/image1259.png"/><Relationship Id="rId61" Type="http://schemas.openxmlformats.org/officeDocument/2006/relationships/image" Target="../media/image1139.png"/><Relationship Id="rId82" Type="http://schemas.openxmlformats.org/officeDocument/2006/relationships/customXml" Target="../ink/ink1155.xml"/><Relationship Id="rId199" Type="http://schemas.openxmlformats.org/officeDocument/2006/relationships/image" Target="../media/image1208.png"/><Relationship Id="rId203" Type="http://schemas.openxmlformats.org/officeDocument/2006/relationships/image" Target="../media/image1210.png"/><Relationship Id="rId19" Type="http://schemas.openxmlformats.org/officeDocument/2006/relationships/image" Target="../media/image1118.png"/><Relationship Id="rId224" Type="http://schemas.openxmlformats.org/officeDocument/2006/relationships/customXml" Target="../ink/ink1226.xml"/><Relationship Id="rId245" Type="http://schemas.openxmlformats.org/officeDocument/2006/relationships/image" Target="../media/image1231.png"/><Relationship Id="rId266" Type="http://schemas.openxmlformats.org/officeDocument/2006/relationships/customXml" Target="../ink/ink1247.xml"/><Relationship Id="rId287" Type="http://schemas.openxmlformats.org/officeDocument/2006/relationships/image" Target="../media/image1252.png"/><Relationship Id="rId30" Type="http://schemas.openxmlformats.org/officeDocument/2006/relationships/customXml" Target="../ink/ink1129.xml"/><Relationship Id="rId105" Type="http://schemas.openxmlformats.org/officeDocument/2006/relationships/image" Target="../media/image1161.png"/><Relationship Id="rId126" Type="http://schemas.openxmlformats.org/officeDocument/2006/relationships/customXml" Target="../ink/ink1177.xml"/><Relationship Id="rId147" Type="http://schemas.openxmlformats.org/officeDocument/2006/relationships/image" Target="../media/image1182.png"/><Relationship Id="rId168" Type="http://schemas.openxmlformats.org/officeDocument/2006/relationships/customXml" Target="../ink/ink1198.xml"/><Relationship Id="rId51" Type="http://schemas.openxmlformats.org/officeDocument/2006/relationships/image" Target="../media/image1134.png"/><Relationship Id="rId72" Type="http://schemas.openxmlformats.org/officeDocument/2006/relationships/customXml" Target="../ink/ink1150.xml"/><Relationship Id="rId93" Type="http://schemas.openxmlformats.org/officeDocument/2006/relationships/image" Target="../media/image1155.png"/><Relationship Id="rId189" Type="http://schemas.openxmlformats.org/officeDocument/2006/relationships/image" Target="../media/image1203.png"/><Relationship Id="rId3" Type="http://schemas.openxmlformats.org/officeDocument/2006/relationships/image" Target="../media/image1110.png"/><Relationship Id="rId214" Type="http://schemas.openxmlformats.org/officeDocument/2006/relationships/customXml" Target="../ink/ink1221.xml"/><Relationship Id="rId235" Type="http://schemas.openxmlformats.org/officeDocument/2006/relationships/image" Target="../media/image1226.png"/><Relationship Id="rId256" Type="http://schemas.openxmlformats.org/officeDocument/2006/relationships/customXml" Target="../ink/ink1242.xml"/><Relationship Id="rId277" Type="http://schemas.openxmlformats.org/officeDocument/2006/relationships/image" Target="../media/image1247.png"/><Relationship Id="rId298" Type="http://schemas.openxmlformats.org/officeDocument/2006/relationships/customXml" Target="../ink/ink1263.xml"/><Relationship Id="rId116" Type="http://schemas.openxmlformats.org/officeDocument/2006/relationships/customXml" Target="../ink/ink1172.xml"/><Relationship Id="rId137" Type="http://schemas.openxmlformats.org/officeDocument/2006/relationships/image" Target="../media/image1177.png"/><Relationship Id="rId158" Type="http://schemas.openxmlformats.org/officeDocument/2006/relationships/customXml" Target="../ink/ink1193.xml"/><Relationship Id="rId302" Type="http://schemas.openxmlformats.org/officeDocument/2006/relationships/customXml" Target="../ink/ink1265.xml"/><Relationship Id="rId20" Type="http://schemas.openxmlformats.org/officeDocument/2006/relationships/customXml" Target="../ink/ink1124.xml"/><Relationship Id="rId41" Type="http://schemas.openxmlformats.org/officeDocument/2006/relationships/image" Target="../media/image1129.png"/><Relationship Id="rId62" Type="http://schemas.openxmlformats.org/officeDocument/2006/relationships/customXml" Target="../ink/ink1145.xml"/><Relationship Id="rId83" Type="http://schemas.openxmlformats.org/officeDocument/2006/relationships/image" Target="../media/image1150.png"/><Relationship Id="rId179" Type="http://schemas.openxmlformats.org/officeDocument/2006/relationships/image" Target="../media/image1198.png"/><Relationship Id="rId190" Type="http://schemas.openxmlformats.org/officeDocument/2006/relationships/customXml" Target="../ink/ink1209.xml"/><Relationship Id="rId204" Type="http://schemas.openxmlformats.org/officeDocument/2006/relationships/customXml" Target="../ink/ink1216.xml"/><Relationship Id="rId225" Type="http://schemas.openxmlformats.org/officeDocument/2006/relationships/image" Target="../media/image1221.png"/><Relationship Id="rId246" Type="http://schemas.openxmlformats.org/officeDocument/2006/relationships/customXml" Target="../ink/ink1237.xml"/><Relationship Id="rId267" Type="http://schemas.openxmlformats.org/officeDocument/2006/relationships/image" Target="../media/image1242.png"/><Relationship Id="rId288" Type="http://schemas.openxmlformats.org/officeDocument/2006/relationships/customXml" Target="../ink/ink1258.xml"/><Relationship Id="rId106" Type="http://schemas.openxmlformats.org/officeDocument/2006/relationships/customXml" Target="../ink/ink1167.xml"/><Relationship Id="rId127" Type="http://schemas.openxmlformats.org/officeDocument/2006/relationships/image" Target="../media/image1172.png"/><Relationship Id="rId10" Type="http://schemas.openxmlformats.org/officeDocument/2006/relationships/customXml" Target="../ink/ink1119.xml"/><Relationship Id="rId31" Type="http://schemas.openxmlformats.org/officeDocument/2006/relationships/image" Target="../media/image1124.png"/><Relationship Id="rId52" Type="http://schemas.openxmlformats.org/officeDocument/2006/relationships/customXml" Target="../ink/ink1140.xml"/><Relationship Id="rId73" Type="http://schemas.openxmlformats.org/officeDocument/2006/relationships/image" Target="../media/image1145.png"/><Relationship Id="rId94" Type="http://schemas.openxmlformats.org/officeDocument/2006/relationships/customXml" Target="../ink/ink1161.xml"/><Relationship Id="rId148" Type="http://schemas.openxmlformats.org/officeDocument/2006/relationships/customXml" Target="../ink/ink1188.xml"/><Relationship Id="rId169" Type="http://schemas.openxmlformats.org/officeDocument/2006/relationships/image" Target="../media/image1193.png"/><Relationship Id="rId4" Type="http://schemas.openxmlformats.org/officeDocument/2006/relationships/customXml" Target="../ink/ink1116.xml"/><Relationship Id="rId180" Type="http://schemas.openxmlformats.org/officeDocument/2006/relationships/customXml" Target="../ink/ink1204.xml"/><Relationship Id="rId215" Type="http://schemas.openxmlformats.org/officeDocument/2006/relationships/image" Target="../media/image1216.png"/><Relationship Id="rId236" Type="http://schemas.openxmlformats.org/officeDocument/2006/relationships/customXml" Target="../ink/ink1232.xml"/><Relationship Id="rId257" Type="http://schemas.openxmlformats.org/officeDocument/2006/relationships/image" Target="../media/image1237.png"/><Relationship Id="rId278" Type="http://schemas.openxmlformats.org/officeDocument/2006/relationships/customXml" Target="../ink/ink1253.xml"/><Relationship Id="rId303" Type="http://schemas.openxmlformats.org/officeDocument/2006/relationships/image" Target="../media/image1260.png"/><Relationship Id="rId42" Type="http://schemas.openxmlformats.org/officeDocument/2006/relationships/customXml" Target="../ink/ink1135.xml"/><Relationship Id="rId84" Type="http://schemas.openxmlformats.org/officeDocument/2006/relationships/customXml" Target="../ink/ink1156.xml"/><Relationship Id="rId138" Type="http://schemas.openxmlformats.org/officeDocument/2006/relationships/customXml" Target="../ink/ink1183.xml"/><Relationship Id="rId191" Type="http://schemas.openxmlformats.org/officeDocument/2006/relationships/image" Target="../media/image1204.png"/><Relationship Id="rId205" Type="http://schemas.openxmlformats.org/officeDocument/2006/relationships/image" Target="../media/image1211.png"/><Relationship Id="rId247" Type="http://schemas.openxmlformats.org/officeDocument/2006/relationships/image" Target="../media/image1232.png"/><Relationship Id="rId107" Type="http://schemas.openxmlformats.org/officeDocument/2006/relationships/image" Target="../media/image1162.png"/><Relationship Id="rId289" Type="http://schemas.openxmlformats.org/officeDocument/2006/relationships/image" Target="../media/image1253.png"/><Relationship Id="rId11" Type="http://schemas.openxmlformats.org/officeDocument/2006/relationships/image" Target="../media/image1114.png"/><Relationship Id="rId53" Type="http://schemas.openxmlformats.org/officeDocument/2006/relationships/image" Target="../media/image1135.png"/><Relationship Id="rId149" Type="http://schemas.openxmlformats.org/officeDocument/2006/relationships/image" Target="../media/image1183.png"/><Relationship Id="rId95" Type="http://schemas.openxmlformats.org/officeDocument/2006/relationships/image" Target="../media/image1156.png"/><Relationship Id="rId160" Type="http://schemas.openxmlformats.org/officeDocument/2006/relationships/customXml" Target="../ink/ink1194.xml"/><Relationship Id="rId216" Type="http://schemas.openxmlformats.org/officeDocument/2006/relationships/customXml" Target="../ink/ink1222.xml"/><Relationship Id="rId258" Type="http://schemas.openxmlformats.org/officeDocument/2006/relationships/customXml" Target="../ink/ink1243.xml"/><Relationship Id="rId22" Type="http://schemas.openxmlformats.org/officeDocument/2006/relationships/customXml" Target="../ink/ink1125.xml"/><Relationship Id="rId64" Type="http://schemas.openxmlformats.org/officeDocument/2006/relationships/customXml" Target="../ink/ink1146.xml"/><Relationship Id="rId118" Type="http://schemas.openxmlformats.org/officeDocument/2006/relationships/customXml" Target="../ink/ink1173.xml"/><Relationship Id="rId171" Type="http://schemas.openxmlformats.org/officeDocument/2006/relationships/image" Target="../media/image1194.png"/><Relationship Id="rId227" Type="http://schemas.openxmlformats.org/officeDocument/2006/relationships/image" Target="../media/image1222.png"/><Relationship Id="rId269" Type="http://schemas.openxmlformats.org/officeDocument/2006/relationships/image" Target="../media/image1243.png"/><Relationship Id="rId33" Type="http://schemas.openxmlformats.org/officeDocument/2006/relationships/image" Target="../media/image1125.png"/><Relationship Id="rId129" Type="http://schemas.openxmlformats.org/officeDocument/2006/relationships/image" Target="../media/image1173.png"/><Relationship Id="rId280" Type="http://schemas.openxmlformats.org/officeDocument/2006/relationships/customXml" Target="../ink/ink1254.xml"/><Relationship Id="rId75" Type="http://schemas.openxmlformats.org/officeDocument/2006/relationships/image" Target="../media/image1146.png"/><Relationship Id="rId140" Type="http://schemas.openxmlformats.org/officeDocument/2006/relationships/customXml" Target="../ink/ink1184.xml"/><Relationship Id="rId182" Type="http://schemas.openxmlformats.org/officeDocument/2006/relationships/customXml" Target="../ink/ink1205.xml"/><Relationship Id="rId6" Type="http://schemas.openxmlformats.org/officeDocument/2006/relationships/customXml" Target="../ink/ink1117.xml"/><Relationship Id="rId238" Type="http://schemas.openxmlformats.org/officeDocument/2006/relationships/customXml" Target="../ink/ink1233.xml"/><Relationship Id="rId291" Type="http://schemas.openxmlformats.org/officeDocument/2006/relationships/image" Target="../media/image1254.png"/><Relationship Id="rId305" Type="http://schemas.openxmlformats.org/officeDocument/2006/relationships/image" Target="../media/image1261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0.png"/><Relationship Id="rId21" Type="http://schemas.openxmlformats.org/officeDocument/2006/relationships/image" Target="../media/image1272.png"/><Relationship Id="rId42" Type="http://schemas.openxmlformats.org/officeDocument/2006/relationships/customXml" Target="../ink/ink1290.xml"/><Relationship Id="rId63" Type="http://schemas.openxmlformats.org/officeDocument/2006/relationships/image" Target="../media/image1293.png"/><Relationship Id="rId84" Type="http://schemas.openxmlformats.org/officeDocument/2006/relationships/customXml" Target="../ink/ink1311.xml"/><Relationship Id="rId138" Type="http://schemas.openxmlformats.org/officeDocument/2006/relationships/customXml" Target="../ink/ink1338.xml"/><Relationship Id="rId159" Type="http://schemas.openxmlformats.org/officeDocument/2006/relationships/image" Target="../media/image1341.png"/><Relationship Id="rId170" Type="http://schemas.openxmlformats.org/officeDocument/2006/relationships/customXml" Target="../ink/ink1354.xml"/><Relationship Id="rId191" Type="http://schemas.openxmlformats.org/officeDocument/2006/relationships/image" Target="../media/image1357.png"/><Relationship Id="rId205" Type="http://schemas.openxmlformats.org/officeDocument/2006/relationships/image" Target="../media/image1364.png"/><Relationship Id="rId107" Type="http://schemas.openxmlformats.org/officeDocument/2006/relationships/image" Target="../media/image1315.png"/><Relationship Id="rId11" Type="http://schemas.openxmlformats.org/officeDocument/2006/relationships/image" Target="../media/image1267.png"/><Relationship Id="rId32" Type="http://schemas.openxmlformats.org/officeDocument/2006/relationships/customXml" Target="../ink/ink1285.xml"/><Relationship Id="rId53" Type="http://schemas.openxmlformats.org/officeDocument/2006/relationships/image" Target="../media/image1288.png"/><Relationship Id="rId74" Type="http://schemas.openxmlformats.org/officeDocument/2006/relationships/customXml" Target="../ink/ink1306.xml"/><Relationship Id="rId128" Type="http://schemas.openxmlformats.org/officeDocument/2006/relationships/customXml" Target="../ink/ink1333.xml"/><Relationship Id="rId149" Type="http://schemas.openxmlformats.org/officeDocument/2006/relationships/image" Target="../media/image1336.png"/><Relationship Id="rId5" Type="http://schemas.openxmlformats.org/officeDocument/2006/relationships/image" Target="../media/image12640.png"/><Relationship Id="rId95" Type="http://schemas.openxmlformats.org/officeDocument/2006/relationships/image" Target="../media/image1309.png"/><Relationship Id="rId160" Type="http://schemas.openxmlformats.org/officeDocument/2006/relationships/customXml" Target="../ink/ink1349.xml"/><Relationship Id="rId181" Type="http://schemas.openxmlformats.org/officeDocument/2006/relationships/image" Target="../media/image1352.png"/><Relationship Id="rId216" Type="http://schemas.openxmlformats.org/officeDocument/2006/relationships/customXml" Target="../ink/ink1377.xml"/><Relationship Id="rId22" Type="http://schemas.openxmlformats.org/officeDocument/2006/relationships/customXml" Target="../ink/ink1280.xml"/><Relationship Id="rId43" Type="http://schemas.openxmlformats.org/officeDocument/2006/relationships/image" Target="../media/image1283.png"/><Relationship Id="rId64" Type="http://schemas.openxmlformats.org/officeDocument/2006/relationships/customXml" Target="../ink/ink1301.xml"/><Relationship Id="rId118" Type="http://schemas.openxmlformats.org/officeDocument/2006/relationships/customXml" Target="../ink/ink1328.xml"/><Relationship Id="rId139" Type="http://schemas.openxmlformats.org/officeDocument/2006/relationships/image" Target="../media/image1331.png"/><Relationship Id="rId85" Type="http://schemas.openxmlformats.org/officeDocument/2006/relationships/image" Target="../media/image1304.png"/><Relationship Id="rId150" Type="http://schemas.openxmlformats.org/officeDocument/2006/relationships/customXml" Target="../ink/ink1344.xml"/><Relationship Id="rId171" Type="http://schemas.openxmlformats.org/officeDocument/2006/relationships/image" Target="../media/image1347.png"/><Relationship Id="rId192" Type="http://schemas.openxmlformats.org/officeDocument/2006/relationships/customXml" Target="../ink/ink1365.xml"/><Relationship Id="rId206" Type="http://schemas.openxmlformats.org/officeDocument/2006/relationships/customXml" Target="../ink/ink1372.xml"/><Relationship Id="rId12" Type="http://schemas.openxmlformats.org/officeDocument/2006/relationships/customXml" Target="../ink/ink1275.xml"/><Relationship Id="rId33" Type="http://schemas.openxmlformats.org/officeDocument/2006/relationships/image" Target="../media/image1278.png"/><Relationship Id="rId108" Type="http://schemas.openxmlformats.org/officeDocument/2006/relationships/customXml" Target="../ink/ink1323.xml"/><Relationship Id="rId129" Type="http://schemas.openxmlformats.org/officeDocument/2006/relationships/image" Target="../media/image1326.png"/><Relationship Id="rId54" Type="http://schemas.openxmlformats.org/officeDocument/2006/relationships/customXml" Target="../ink/ink1296.xml"/><Relationship Id="rId75" Type="http://schemas.openxmlformats.org/officeDocument/2006/relationships/image" Target="../media/image1299.png"/><Relationship Id="rId96" Type="http://schemas.openxmlformats.org/officeDocument/2006/relationships/customXml" Target="../ink/ink1317.xml"/><Relationship Id="rId140" Type="http://schemas.openxmlformats.org/officeDocument/2006/relationships/customXml" Target="../ink/ink1339.xml"/><Relationship Id="rId161" Type="http://schemas.openxmlformats.org/officeDocument/2006/relationships/image" Target="../media/image1342.png"/><Relationship Id="rId182" Type="http://schemas.openxmlformats.org/officeDocument/2006/relationships/customXml" Target="../ink/ink1360.xml"/><Relationship Id="rId217" Type="http://schemas.openxmlformats.org/officeDocument/2006/relationships/image" Target="../media/image1370.png"/><Relationship Id="rId6" Type="http://schemas.openxmlformats.org/officeDocument/2006/relationships/customXml" Target="../ink/ink1272.xml"/><Relationship Id="rId23" Type="http://schemas.openxmlformats.org/officeDocument/2006/relationships/image" Target="../media/image1273.png"/><Relationship Id="rId119" Type="http://schemas.openxmlformats.org/officeDocument/2006/relationships/image" Target="../media/image1321.png"/><Relationship Id="rId44" Type="http://schemas.openxmlformats.org/officeDocument/2006/relationships/customXml" Target="../ink/ink1291.xml"/><Relationship Id="rId65" Type="http://schemas.openxmlformats.org/officeDocument/2006/relationships/image" Target="../media/image1294.png"/><Relationship Id="rId86" Type="http://schemas.openxmlformats.org/officeDocument/2006/relationships/customXml" Target="../ink/ink1312.xml"/><Relationship Id="rId130" Type="http://schemas.openxmlformats.org/officeDocument/2006/relationships/customXml" Target="../ink/ink1334.xml"/><Relationship Id="rId151" Type="http://schemas.openxmlformats.org/officeDocument/2006/relationships/image" Target="../media/image1337.png"/><Relationship Id="rId172" Type="http://schemas.openxmlformats.org/officeDocument/2006/relationships/customXml" Target="../ink/ink1355.xml"/><Relationship Id="rId193" Type="http://schemas.openxmlformats.org/officeDocument/2006/relationships/image" Target="../media/image1358.png"/><Relationship Id="rId207" Type="http://schemas.openxmlformats.org/officeDocument/2006/relationships/image" Target="../media/image1365.png"/><Relationship Id="rId13" Type="http://schemas.openxmlformats.org/officeDocument/2006/relationships/image" Target="../media/image1268.png"/><Relationship Id="rId109" Type="http://schemas.openxmlformats.org/officeDocument/2006/relationships/image" Target="../media/image1316.png"/><Relationship Id="rId34" Type="http://schemas.openxmlformats.org/officeDocument/2006/relationships/customXml" Target="../ink/ink1286.xml"/><Relationship Id="rId55" Type="http://schemas.openxmlformats.org/officeDocument/2006/relationships/image" Target="../media/image1289.png"/><Relationship Id="rId76" Type="http://schemas.openxmlformats.org/officeDocument/2006/relationships/customXml" Target="../ink/ink1307.xml"/><Relationship Id="rId97" Type="http://schemas.openxmlformats.org/officeDocument/2006/relationships/image" Target="../media/image1310.png"/><Relationship Id="rId120" Type="http://schemas.openxmlformats.org/officeDocument/2006/relationships/customXml" Target="../ink/ink1329.xml"/><Relationship Id="rId141" Type="http://schemas.openxmlformats.org/officeDocument/2006/relationships/image" Target="../media/image1332.png"/><Relationship Id="rId7" Type="http://schemas.openxmlformats.org/officeDocument/2006/relationships/image" Target="../media/image1265.png"/><Relationship Id="rId162" Type="http://schemas.openxmlformats.org/officeDocument/2006/relationships/customXml" Target="../ink/ink1350.xml"/><Relationship Id="rId183" Type="http://schemas.openxmlformats.org/officeDocument/2006/relationships/image" Target="../media/image1353.png"/><Relationship Id="rId218" Type="http://schemas.openxmlformats.org/officeDocument/2006/relationships/customXml" Target="../ink/ink1378.xml"/><Relationship Id="rId24" Type="http://schemas.openxmlformats.org/officeDocument/2006/relationships/customXml" Target="../ink/ink1281.xml"/><Relationship Id="rId45" Type="http://schemas.openxmlformats.org/officeDocument/2006/relationships/image" Target="../media/image1284.png"/><Relationship Id="rId66" Type="http://schemas.openxmlformats.org/officeDocument/2006/relationships/customXml" Target="../ink/ink1302.xml"/><Relationship Id="rId87" Type="http://schemas.openxmlformats.org/officeDocument/2006/relationships/image" Target="../media/image1305.png"/><Relationship Id="rId110" Type="http://schemas.openxmlformats.org/officeDocument/2006/relationships/customXml" Target="../ink/ink1324.xml"/><Relationship Id="rId131" Type="http://schemas.openxmlformats.org/officeDocument/2006/relationships/image" Target="../media/image1327.png"/><Relationship Id="rId152" Type="http://schemas.openxmlformats.org/officeDocument/2006/relationships/customXml" Target="../ink/ink1345.xml"/><Relationship Id="rId173" Type="http://schemas.openxmlformats.org/officeDocument/2006/relationships/image" Target="../media/image1348.png"/><Relationship Id="rId194" Type="http://schemas.openxmlformats.org/officeDocument/2006/relationships/customXml" Target="../ink/ink1366.xml"/><Relationship Id="rId208" Type="http://schemas.openxmlformats.org/officeDocument/2006/relationships/customXml" Target="../ink/ink1373.xml"/><Relationship Id="rId14" Type="http://schemas.openxmlformats.org/officeDocument/2006/relationships/customXml" Target="../ink/ink1276.xml"/><Relationship Id="rId35" Type="http://schemas.openxmlformats.org/officeDocument/2006/relationships/image" Target="../media/image1279.png"/><Relationship Id="rId56" Type="http://schemas.openxmlformats.org/officeDocument/2006/relationships/customXml" Target="../ink/ink1297.xml"/><Relationship Id="rId77" Type="http://schemas.openxmlformats.org/officeDocument/2006/relationships/image" Target="../media/image1300.png"/><Relationship Id="rId100" Type="http://schemas.openxmlformats.org/officeDocument/2006/relationships/customXml" Target="../ink/ink1319.xml"/><Relationship Id="rId8" Type="http://schemas.openxmlformats.org/officeDocument/2006/relationships/customXml" Target="../ink/ink1273.xml"/><Relationship Id="rId51" Type="http://schemas.openxmlformats.org/officeDocument/2006/relationships/image" Target="../media/image1287.png"/><Relationship Id="rId72" Type="http://schemas.openxmlformats.org/officeDocument/2006/relationships/customXml" Target="../ink/ink1305.xml"/><Relationship Id="rId93" Type="http://schemas.openxmlformats.org/officeDocument/2006/relationships/image" Target="../media/image1308.png"/><Relationship Id="rId98" Type="http://schemas.openxmlformats.org/officeDocument/2006/relationships/customXml" Target="../ink/ink1318.xml"/><Relationship Id="rId121" Type="http://schemas.openxmlformats.org/officeDocument/2006/relationships/image" Target="../media/image1322.png"/><Relationship Id="rId142" Type="http://schemas.openxmlformats.org/officeDocument/2006/relationships/customXml" Target="../ink/ink1340.xml"/><Relationship Id="rId163" Type="http://schemas.openxmlformats.org/officeDocument/2006/relationships/image" Target="../media/image1343.png"/><Relationship Id="rId184" Type="http://schemas.openxmlformats.org/officeDocument/2006/relationships/customXml" Target="../ink/ink1361.xml"/><Relationship Id="rId189" Type="http://schemas.openxmlformats.org/officeDocument/2006/relationships/image" Target="../media/image1356.png"/><Relationship Id="rId219" Type="http://schemas.openxmlformats.org/officeDocument/2006/relationships/image" Target="../media/image1371.png"/><Relationship Id="rId3" Type="http://schemas.openxmlformats.org/officeDocument/2006/relationships/image" Target="../media/image12630.png"/><Relationship Id="rId214" Type="http://schemas.openxmlformats.org/officeDocument/2006/relationships/customXml" Target="../ink/ink1376.xml"/><Relationship Id="rId25" Type="http://schemas.openxmlformats.org/officeDocument/2006/relationships/image" Target="../media/image1274.png"/><Relationship Id="rId46" Type="http://schemas.openxmlformats.org/officeDocument/2006/relationships/customXml" Target="../ink/ink1292.xml"/><Relationship Id="rId67" Type="http://schemas.openxmlformats.org/officeDocument/2006/relationships/image" Target="../media/image1295.png"/><Relationship Id="rId116" Type="http://schemas.openxmlformats.org/officeDocument/2006/relationships/customXml" Target="../ink/ink1327.xml"/><Relationship Id="rId137" Type="http://schemas.openxmlformats.org/officeDocument/2006/relationships/image" Target="../media/image1330.png"/><Relationship Id="rId158" Type="http://schemas.openxmlformats.org/officeDocument/2006/relationships/customXml" Target="../ink/ink1348.xml"/><Relationship Id="rId20" Type="http://schemas.openxmlformats.org/officeDocument/2006/relationships/customXml" Target="../ink/ink1279.xml"/><Relationship Id="rId41" Type="http://schemas.openxmlformats.org/officeDocument/2006/relationships/image" Target="../media/image1282.png"/><Relationship Id="rId62" Type="http://schemas.openxmlformats.org/officeDocument/2006/relationships/customXml" Target="../ink/ink1300.xml"/><Relationship Id="rId83" Type="http://schemas.openxmlformats.org/officeDocument/2006/relationships/image" Target="../media/image1303.png"/><Relationship Id="rId88" Type="http://schemas.openxmlformats.org/officeDocument/2006/relationships/customXml" Target="../ink/ink1313.xml"/><Relationship Id="rId111" Type="http://schemas.openxmlformats.org/officeDocument/2006/relationships/image" Target="../media/image1317.png"/><Relationship Id="rId132" Type="http://schemas.openxmlformats.org/officeDocument/2006/relationships/customXml" Target="../ink/ink1335.xml"/><Relationship Id="rId153" Type="http://schemas.openxmlformats.org/officeDocument/2006/relationships/image" Target="../media/image1338.png"/><Relationship Id="rId174" Type="http://schemas.openxmlformats.org/officeDocument/2006/relationships/customXml" Target="../ink/ink1356.xml"/><Relationship Id="rId179" Type="http://schemas.openxmlformats.org/officeDocument/2006/relationships/image" Target="../media/image1351.png"/><Relationship Id="rId195" Type="http://schemas.openxmlformats.org/officeDocument/2006/relationships/image" Target="../media/image1359.png"/><Relationship Id="rId209" Type="http://schemas.openxmlformats.org/officeDocument/2006/relationships/image" Target="../media/image1366.png"/><Relationship Id="rId190" Type="http://schemas.openxmlformats.org/officeDocument/2006/relationships/customXml" Target="../ink/ink1364.xml"/><Relationship Id="rId204" Type="http://schemas.openxmlformats.org/officeDocument/2006/relationships/customXml" Target="../ink/ink1371.xml"/><Relationship Id="rId220" Type="http://schemas.openxmlformats.org/officeDocument/2006/relationships/customXml" Target="../ink/ink1379.xml"/><Relationship Id="rId15" Type="http://schemas.openxmlformats.org/officeDocument/2006/relationships/image" Target="../media/image1269.png"/><Relationship Id="rId36" Type="http://schemas.openxmlformats.org/officeDocument/2006/relationships/customXml" Target="../ink/ink1287.xml"/><Relationship Id="rId57" Type="http://schemas.openxmlformats.org/officeDocument/2006/relationships/image" Target="../media/image1290.png"/><Relationship Id="rId106" Type="http://schemas.openxmlformats.org/officeDocument/2006/relationships/customXml" Target="../ink/ink1322.xml"/><Relationship Id="rId127" Type="http://schemas.openxmlformats.org/officeDocument/2006/relationships/image" Target="../media/image1325.png"/><Relationship Id="rId10" Type="http://schemas.openxmlformats.org/officeDocument/2006/relationships/customXml" Target="../ink/ink1274.xml"/><Relationship Id="rId31" Type="http://schemas.openxmlformats.org/officeDocument/2006/relationships/image" Target="../media/image1277.png"/><Relationship Id="rId52" Type="http://schemas.openxmlformats.org/officeDocument/2006/relationships/customXml" Target="../ink/ink1295.xml"/><Relationship Id="rId73" Type="http://schemas.openxmlformats.org/officeDocument/2006/relationships/image" Target="../media/image1298.png"/><Relationship Id="rId78" Type="http://schemas.openxmlformats.org/officeDocument/2006/relationships/customXml" Target="../ink/ink1308.xml"/><Relationship Id="rId94" Type="http://schemas.openxmlformats.org/officeDocument/2006/relationships/customXml" Target="../ink/ink1316.xml"/><Relationship Id="rId99" Type="http://schemas.openxmlformats.org/officeDocument/2006/relationships/image" Target="../media/image1311.png"/><Relationship Id="rId101" Type="http://schemas.openxmlformats.org/officeDocument/2006/relationships/image" Target="../media/image1312.png"/><Relationship Id="rId122" Type="http://schemas.openxmlformats.org/officeDocument/2006/relationships/customXml" Target="../ink/ink1330.xml"/><Relationship Id="rId143" Type="http://schemas.openxmlformats.org/officeDocument/2006/relationships/image" Target="../media/image1333.png"/><Relationship Id="rId148" Type="http://schemas.openxmlformats.org/officeDocument/2006/relationships/customXml" Target="../ink/ink1343.xml"/><Relationship Id="rId164" Type="http://schemas.openxmlformats.org/officeDocument/2006/relationships/customXml" Target="../ink/ink1351.xml"/><Relationship Id="rId169" Type="http://schemas.openxmlformats.org/officeDocument/2006/relationships/image" Target="../media/image1346.png"/><Relationship Id="rId185" Type="http://schemas.openxmlformats.org/officeDocument/2006/relationships/image" Target="../media/image1354.png"/><Relationship Id="rId4" Type="http://schemas.openxmlformats.org/officeDocument/2006/relationships/customXml" Target="../ink/ink1271.xml"/><Relationship Id="rId9" Type="http://schemas.openxmlformats.org/officeDocument/2006/relationships/image" Target="../media/image1266.png"/><Relationship Id="rId180" Type="http://schemas.openxmlformats.org/officeDocument/2006/relationships/customXml" Target="../ink/ink1359.xml"/><Relationship Id="rId210" Type="http://schemas.openxmlformats.org/officeDocument/2006/relationships/customXml" Target="../ink/ink1374.xml"/><Relationship Id="rId215" Type="http://schemas.openxmlformats.org/officeDocument/2006/relationships/image" Target="../media/image1369.png"/><Relationship Id="rId26" Type="http://schemas.openxmlformats.org/officeDocument/2006/relationships/customXml" Target="../ink/ink1282.xml"/><Relationship Id="rId47" Type="http://schemas.openxmlformats.org/officeDocument/2006/relationships/image" Target="../media/image1285.png"/><Relationship Id="rId68" Type="http://schemas.openxmlformats.org/officeDocument/2006/relationships/customXml" Target="../ink/ink1303.xml"/><Relationship Id="rId89" Type="http://schemas.openxmlformats.org/officeDocument/2006/relationships/image" Target="../media/image1306.png"/><Relationship Id="rId112" Type="http://schemas.openxmlformats.org/officeDocument/2006/relationships/customXml" Target="../ink/ink1325.xml"/><Relationship Id="rId133" Type="http://schemas.openxmlformats.org/officeDocument/2006/relationships/image" Target="../media/image1328.png"/><Relationship Id="rId154" Type="http://schemas.openxmlformats.org/officeDocument/2006/relationships/customXml" Target="../ink/ink1346.xml"/><Relationship Id="rId175" Type="http://schemas.openxmlformats.org/officeDocument/2006/relationships/image" Target="../media/image1349.png"/><Relationship Id="rId196" Type="http://schemas.openxmlformats.org/officeDocument/2006/relationships/customXml" Target="../ink/ink1367.xml"/><Relationship Id="rId200" Type="http://schemas.openxmlformats.org/officeDocument/2006/relationships/customXml" Target="../ink/ink1369.xml"/><Relationship Id="rId16" Type="http://schemas.openxmlformats.org/officeDocument/2006/relationships/customXml" Target="../ink/ink1277.xml"/><Relationship Id="rId221" Type="http://schemas.openxmlformats.org/officeDocument/2006/relationships/image" Target="../media/image1372.png"/><Relationship Id="rId37" Type="http://schemas.openxmlformats.org/officeDocument/2006/relationships/image" Target="../media/image1280.png"/><Relationship Id="rId58" Type="http://schemas.openxmlformats.org/officeDocument/2006/relationships/customXml" Target="../ink/ink1298.xml"/><Relationship Id="rId79" Type="http://schemas.openxmlformats.org/officeDocument/2006/relationships/image" Target="../media/image1301.png"/><Relationship Id="rId102" Type="http://schemas.openxmlformats.org/officeDocument/2006/relationships/customXml" Target="../ink/ink1320.xml"/><Relationship Id="rId123" Type="http://schemas.openxmlformats.org/officeDocument/2006/relationships/image" Target="../media/image1323.png"/><Relationship Id="rId144" Type="http://schemas.openxmlformats.org/officeDocument/2006/relationships/customXml" Target="../ink/ink1341.xml"/><Relationship Id="rId90" Type="http://schemas.openxmlformats.org/officeDocument/2006/relationships/customXml" Target="../ink/ink1314.xml"/><Relationship Id="rId165" Type="http://schemas.openxmlformats.org/officeDocument/2006/relationships/image" Target="../media/image1344.png"/><Relationship Id="rId186" Type="http://schemas.openxmlformats.org/officeDocument/2006/relationships/customXml" Target="../ink/ink1362.xml"/><Relationship Id="rId211" Type="http://schemas.openxmlformats.org/officeDocument/2006/relationships/image" Target="../media/image1367.png"/><Relationship Id="rId27" Type="http://schemas.openxmlformats.org/officeDocument/2006/relationships/image" Target="../media/image1275.png"/><Relationship Id="rId48" Type="http://schemas.openxmlformats.org/officeDocument/2006/relationships/customXml" Target="../ink/ink1293.xml"/><Relationship Id="rId69" Type="http://schemas.openxmlformats.org/officeDocument/2006/relationships/image" Target="../media/image1296.png"/><Relationship Id="rId113" Type="http://schemas.openxmlformats.org/officeDocument/2006/relationships/image" Target="../media/image1318.png"/><Relationship Id="rId134" Type="http://schemas.openxmlformats.org/officeDocument/2006/relationships/customXml" Target="../ink/ink1336.xml"/><Relationship Id="rId80" Type="http://schemas.openxmlformats.org/officeDocument/2006/relationships/customXml" Target="../ink/ink1309.xml"/><Relationship Id="rId155" Type="http://schemas.openxmlformats.org/officeDocument/2006/relationships/image" Target="../media/image1339.png"/><Relationship Id="rId176" Type="http://schemas.openxmlformats.org/officeDocument/2006/relationships/customXml" Target="../ink/ink1357.xml"/><Relationship Id="rId197" Type="http://schemas.openxmlformats.org/officeDocument/2006/relationships/image" Target="../media/image1360.png"/><Relationship Id="rId201" Type="http://schemas.openxmlformats.org/officeDocument/2006/relationships/image" Target="../media/image1362.png"/><Relationship Id="rId17" Type="http://schemas.openxmlformats.org/officeDocument/2006/relationships/image" Target="../media/image1270.png"/><Relationship Id="rId38" Type="http://schemas.openxmlformats.org/officeDocument/2006/relationships/customXml" Target="../ink/ink1288.xml"/><Relationship Id="rId59" Type="http://schemas.openxmlformats.org/officeDocument/2006/relationships/image" Target="../media/image1291.png"/><Relationship Id="rId103" Type="http://schemas.openxmlformats.org/officeDocument/2006/relationships/image" Target="../media/image1313.png"/><Relationship Id="rId124" Type="http://schemas.openxmlformats.org/officeDocument/2006/relationships/customXml" Target="../ink/ink1331.xml"/><Relationship Id="rId70" Type="http://schemas.openxmlformats.org/officeDocument/2006/relationships/customXml" Target="../ink/ink1304.xml"/><Relationship Id="rId91" Type="http://schemas.openxmlformats.org/officeDocument/2006/relationships/image" Target="../media/image1307.png"/><Relationship Id="rId145" Type="http://schemas.openxmlformats.org/officeDocument/2006/relationships/image" Target="../media/image1334.png"/><Relationship Id="rId166" Type="http://schemas.openxmlformats.org/officeDocument/2006/relationships/customXml" Target="../ink/ink1352.xml"/><Relationship Id="rId187" Type="http://schemas.openxmlformats.org/officeDocument/2006/relationships/image" Target="../media/image135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75.xml"/><Relationship Id="rId28" Type="http://schemas.openxmlformats.org/officeDocument/2006/relationships/customXml" Target="../ink/ink1283.xml"/><Relationship Id="rId49" Type="http://schemas.openxmlformats.org/officeDocument/2006/relationships/image" Target="../media/image1286.png"/><Relationship Id="rId114" Type="http://schemas.openxmlformats.org/officeDocument/2006/relationships/customXml" Target="../ink/ink1326.xml"/><Relationship Id="rId60" Type="http://schemas.openxmlformats.org/officeDocument/2006/relationships/customXml" Target="../ink/ink1299.xml"/><Relationship Id="rId81" Type="http://schemas.openxmlformats.org/officeDocument/2006/relationships/image" Target="../media/image1302.png"/><Relationship Id="rId135" Type="http://schemas.openxmlformats.org/officeDocument/2006/relationships/image" Target="../media/image1329.png"/><Relationship Id="rId156" Type="http://schemas.openxmlformats.org/officeDocument/2006/relationships/customXml" Target="../ink/ink1347.xml"/><Relationship Id="rId177" Type="http://schemas.openxmlformats.org/officeDocument/2006/relationships/image" Target="../media/image1350.png"/><Relationship Id="rId198" Type="http://schemas.openxmlformats.org/officeDocument/2006/relationships/customXml" Target="../ink/ink1368.xml"/><Relationship Id="rId202" Type="http://schemas.openxmlformats.org/officeDocument/2006/relationships/customXml" Target="../ink/ink1370.xml"/><Relationship Id="rId18" Type="http://schemas.openxmlformats.org/officeDocument/2006/relationships/customXml" Target="../ink/ink1278.xml"/><Relationship Id="rId39" Type="http://schemas.openxmlformats.org/officeDocument/2006/relationships/image" Target="../media/image1281.png"/><Relationship Id="rId50" Type="http://schemas.openxmlformats.org/officeDocument/2006/relationships/customXml" Target="../ink/ink1294.xml"/><Relationship Id="rId104" Type="http://schemas.openxmlformats.org/officeDocument/2006/relationships/customXml" Target="../ink/ink1321.xml"/><Relationship Id="rId125" Type="http://schemas.openxmlformats.org/officeDocument/2006/relationships/image" Target="../media/image1324.png"/><Relationship Id="rId146" Type="http://schemas.openxmlformats.org/officeDocument/2006/relationships/customXml" Target="../ink/ink1342.xml"/><Relationship Id="rId167" Type="http://schemas.openxmlformats.org/officeDocument/2006/relationships/image" Target="../media/image1345.png"/><Relationship Id="rId188" Type="http://schemas.openxmlformats.org/officeDocument/2006/relationships/customXml" Target="../ink/ink1363.xml"/><Relationship Id="rId71" Type="http://schemas.openxmlformats.org/officeDocument/2006/relationships/image" Target="../media/image1297.png"/><Relationship Id="rId92" Type="http://schemas.openxmlformats.org/officeDocument/2006/relationships/customXml" Target="../ink/ink1315.xml"/><Relationship Id="rId213" Type="http://schemas.openxmlformats.org/officeDocument/2006/relationships/image" Target="../media/image1368.png"/><Relationship Id="rId2" Type="http://schemas.openxmlformats.org/officeDocument/2006/relationships/customXml" Target="../ink/ink1270.xml"/><Relationship Id="rId29" Type="http://schemas.openxmlformats.org/officeDocument/2006/relationships/image" Target="../media/image1276.png"/><Relationship Id="rId40" Type="http://schemas.openxmlformats.org/officeDocument/2006/relationships/customXml" Target="../ink/ink1289.xml"/><Relationship Id="rId115" Type="http://schemas.openxmlformats.org/officeDocument/2006/relationships/image" Target="../media/image1319.png"/><Relationship Id="rId136" Type="http://schemas.openxmlformats.org/officeDocument/2006/relationships/customXml" Target="../ink/ink1337.xml"/><Relationship Id="rId157" Type="http://schemas.openxmlformats.org/officeDocument/2006/relationships/image" Target="../media/image1340.png"/><Relationship Id="rId178" Type="http://schemas.openxmlformats.org/officeDocument/2006/relationships/customXml" Target="../ink/ink1358.xml"/><Relationship Id="rId61" Type="http://schemas.openxmlformats.org/officeDocument/2006/relationships/image" Target="../media/image1292.png"/><Relationship Id="rId82" Type="http://schemas.openxmlformats.org/officeDocument/2006/relationships/customXml" Target="../ink/ink1310.xml"/><Relationship Id="rId199" Type="http://schemas.openxmlformats.org/officeDocument/2006/relationships/image" Target="../media/image1361.png"/><Relationship Id="rId203" Type="http://schemas.openxmlformats.org/officeDocument/2006/relationships/image" Target="../media/image1363.png"/><Relationship Id="rId19" Type="http://schemas.openxmlformats.org/officeDocument/2006/relationships/image" Target="../media/image1271.png"/><Relationship Id="rId30" Type="http://schemas.openxmlformats.org/officeDocument/2006/relationships/customXml" Target="../ink/ink1284.xml"/><Relationship Id="rId105" Type="http://schemas.openxmlformats.org/officeDocument/2006/relationships/image" Target="../media/image1314.png"/><Relationship Id="rId126" Type="http://schemas.openxmlformats.org/officeDocument/2006/relationships/customXml" Target="../ink/ink1332.xml"/><Relationship Id="rId147" Type="http://schemas.openxmlformats.org/officeDocument/2006/relationships/image" Target="../media/image1335.png"/><Relationship Id="rId168" Type="http://schemas.openxmlformats.org/officeDocument/2006/relationships/customXml" Target="../ink/ink135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7.xml"/><Relationship Id="rId21" Type="http://schemas.openxmlformats.org/officeDocument/2006/relationships/customXml" Target="../ink/ink1389.xml"/><Relationship Id="rId42" Type="http://schemas.openxmlformats.org/officeDocument/2006/relationships/image" Target="../media/image1392.png"/><Relationship Id="rId63" Type="http://schemas.openxmlformats.org/officeDocument/2006/relationships/customXml" Target="../ink/ink1410.xml"/><Relationship Id="rId84" Type="http://schemas.openxmlformats.org/officeDocument/2006/relationships/image" Target="../media/image1413.png"/><Relationship Id="rId138" Type="http://schemas.openxmlformats.org/officeDocument/2006/relationships/image" Target="../media/image1440.png"/><Relationship Id="rId159" Type="http://schemas.openxmlformats.org/officeDocument/2006/relationships/customXml" Target="../ink/ink1458.xml"/><Relationship Id="rId170" Type="http://schemas.openxmlformats.org/officeDocument/2006/relationships/image" Target="../media/image1456.png"/><Relationship Id="rId191" Type="http://schemas.openxmlformats.org/officeDocument/2006/relationships/customXml" Target="../ink/ink1474.xml"/><Relationship Id="rId205" Type="http://schemas.openxmlformats.org/officeDocument/2006/relationships/customXml" Target="../ink/ink1481.xml"/><Relationship Id="rId226" Type="http://schemas.openxmlformats.org/officeDocument/2006/relationships/image" Target="../media/image1484.png"/><Relationship Id="rId107" Type="http://schemas.openxmlformats.org/officeDocument/2006/relationships/customXml" Target="../ink/ink1432.xml"/><Relationship Id="rId11" Type="http://schemas.openxmlformats.org/officeDocument/2006/relationships/customXml" Target="../ink/ink1384.xml"/><Relationship Id="rId32" Type="http://schemas.openxmlformats.org/officeDocument/2006/relationships/image" Target="../media/image1387.png"/><Relationship Id="rId53" Type="http://schemas.openxmlformats.org/officeDocument/2006/relationships/customXml" Target="../ink/ink1405.xml"/><Relationship Id="rId74" Type="http://schemas.openxmlformats.org/officeDocument/2006/relationships/image" Target="../media/image1408.png"/><Relationship Id="rId128" Type="http://schemas.openxmlformats.org/officeDocument/2006/relationships/image" Target="../media/image1435.png"/><Relationship Id="rId149" Type="http://schemas.openxmlformats.org/officeDocument/2006/relationships/customXml" Target="../ink/ink1453.xml"/><Relationship Id="rId5" Type="http://schemas.openxmlformats.org/officeDocument/2006/relationships/customXml" Target="../ink/ink1381.xml"/><Relationship Id="rId95" Type="http://schemas.openxmlformats.org/officeDocument/2006/relationships/customXml" Target="../ink/ink1426.xml"/><Relationship Id="rId160" Type="http://schemas.openxmlformats.org/officeDocument/2006/relationships/image" Target="../media/image1451.png"/><Relationship Id="rId181" Type="http://schemas.openxmlformats.org/officeDocument/2006/relationships/customXml" Target="../ink/ink1469.xml"/><Relationship Id="rId216" Type="http://schemas.openxmlformats.org/officeDocument/2006/relationships/image" Target="../media/image1479.png"/><Relationship Id="rId22" Type="http://schemas.openxmlformats.org/officeDocument/2006/relationships/image" Target="../media/image1382.png"/><Relationship Id="rId43" Type="http://schemas.openxmlformats.org/officeDocument/2006/relationships/customXml" Target="../ink/ink1400.xml"/><Relationship Id="rId64" Type="http://schemas.openxmlformats.org/officeDocument/2006/relationships/image" Target="../media/image1403.png"/><Relationship Id="rId118" Type="http://schemas.openxmlformats.org/officeDocument/2006/relationships/image" Target="../media/image1430.png"/><Relationship Id="rId139" Type="http://schemas.openxmlformats.org/officeDocument/2006/relationships/customXml" Target="../ink/ink1448.xml"/><Relationship Id="rId85" Type="http://schemas.openxmlformats.org/officeDocument/2006/relationships/customXml" Target="../ink/ink1421.xml"/><Relationship Id="rId150" Type="http://schemas.openxmlformats.org/officeDocument/2006/relationships/image" Target="../media/image1446.png"/><Relationship Id="rId171" Type="http://schemas.openxmlformats.org/officeDocument/2006/relationships/customXml" Target="../ink/ink1464.xml"/><Relationship Id="rId192" Type="http://schemas.openxmlformats.org/officeDocument/2006/relationships/image" Target="../media/image1467.png"/><Relationship Id="rId206" Type="http://schemas.openxmlformats.org/officeDocument/2006/relationships/image" Target="../media/image1474.png"/><Relationship Id="rId227" Type="http://schemas.openxmlformats.org/officeDocument/2006/relationships/customXml" Target="../ink/ink1492.xml"/><Relationship Id="rId12" Type="http://schemas.openxmlformats.org/officeDocument/2006/relationships/image" Target="../media/image1377.png"/><Relationship Id="rId33" Type="http://schemas.openxmlformats.org/officeDocument/2006/relationships/customXml" Target="../ink/ink1395.xml"/><Relationship Id="rId108" Type="http://schemas.openxmlformats.org/officeDocument/2006/relationships/image" Target="../media/image1425.png"/><Relationship Id="rId129" Type="http://schemas.openxmlformats.org/officeDocument/2006/relationships/customXml" Target="../ink/ink1443.xml"/><Relationship Id="rId54" Type="http://schemas.openxmlformats.org/officeDocument/2006/relationships/image" Target="../media/image1398.png"/><Relationship Id="rId75" Type="http://schemas.openxmlformats.org/officeDocument/2006/relationships/customXml" Target="../ink/ink1416.xml"/><Relationship Id="rId96" Type="http://schemas.openxmlformats.org/officeDocument/2006/relationships/image" Target="../media/image1419.png"/><Relationship Id="rId140" Type="http://schemas.openxmlformats.org/officeDocument/2006/relationships/image" Target="../media/image1441.png"/><Relationship Id="rId161" Type="http://schemas.openxmlformats.org/officeDocument/2006/relationships/customXml" Target="../ink/ink1459.xml"/><Relationship Id="rId182" Type="http://schemas.openxmlformats.org/officeDocument/2006/relationships/image" Target="../media/image1462.png"/><Relationship Id="rId217" Type="http://schemas.openxmlformats.org/officeDocument/2006/relationships/customXml" Target="../ink/ink1487.xml"/><Relationship Id="rId6" Type="http://schemas.openxmlformats.org/officeDocument/2006/relationships/image" Target="../media/image1374.png"/><Relationship Id="rId23" Type="http://schemas.openxmlformats.org/officeDocument/2006/relationships/customXml" Target="../ink/ink1390.xml"/><Relationship Id="rId119" Type="http://schemas.openxmlformats.org/officeDocument/2006/relationships/customXml" Target="../ink/ink1438.xml"/><Relationship Id="rId44" Type="http://schemas.openxmlformats.org/officeDocument/2006/relationships/image" Target="../media/image1393.png"/><Relationship Id="rId65" Type="http://schemas.openxmlformats.org/officeDocument/2006/relationships/customXml" Target="../ink/ink1411.xml"/><Relationship Id="rId86" Type="http://schemas.openxmlformats.org/officeDocument/2006/relationships/image" Target="../media/image1414.png"/><Relationship Id="rId130" Type="http://schemas.openxmlformats.org/officeDocument/2006/relationships/image" Target="../media/image1436.png"/><Relationship Id="rId151" Type="http://schemas.openxmlformats.org/officeDocument/2006/relationships/customXml" Target="../ink/ink1454.xml"/><Relationship Id="rId172" Type="http://schemas.openxmlformats.org/officeDocument/2006/relationships/image" Target="../media/image1457.png"/><Relationship Id="rId193" Type="http://schemas.openxmlformats.org/officeDocument/2006/relationships/customXml" Target="../ink/ink1475.xml"/><Relationship Id="rId207" Type="http://schemas.openxmlformats.org/officeDocument/2006/relationships/customXml" Target="../ink/ink1482.xml"/><Relationship Id="rId228" Type="http://schemas.openxmlformats.org/officeDocument/2006/relationships/image" Target="../media/image1485.png"/><Relationship Id="rId13" Type="http://schemas.openxmlformats.org/officeDocument/2006/relationships/customXml" Target="../ink/ink1385.xml"/><Relationship Id="rId109" Type="http://schemas.openxmlformats.org/officeDocument/2006/relationships/customXml" Target="../ink/ink1433.xml"/><Relationship Id="rId34" Type="http://schemas.openxmlformats.org/officeDocument/2006/relationships/image" Target="../media/image1388.png"/><Relationship Id="rId55" Type="http://schemas.openxmlformats.org/officeDocument/2006/relationships/customXml" Target="../ink/ink1406.xml"/><Relationship Id="rId76" Type="http://schemas.openxmlformats.org/officeDocument/2006/relationships/image" Target="../media/image1409.png"/><Relationship Id="rId97" Type="http://schemas.openxmlformats.org/officeDocument/2006/relationships/customXml" Target="../ink/ink1427.xml"/><Relationship Id="rId120" Type="http://schemas.openxmlformats.org/officeDocument/2006/relationships/image" Target="../media/image1431.png"/><Relationship Id="rId141" Type="http://schemas.openxmlformats.org/officeDocument/2006/relationships/customXml" Target="../ink/ink1449.xml"/><Relationship Id="rId7" Type="http://schemas.openxmlformats.org/officeDocument/2006/relationships/customXml" Target="../ink/ink1382.xml"/><Relationship Id="rId162" Type="http://schemas.openxmlformats.org/officeDocument/2006/relationships/image" Target="../media/image1452.png"/><Relationship Id="rId183" Type="http://schemas.openxmlformats.org/officeDocument/2006/relationships/customXml" Target="../ink/ink1470.xml"/><Relationship Id="rId218" Type="http://schemas.openxmlformats.org/officeDocument/2006/relationships/image" Target="../media/image1480.png"/><Relationship Id="rId24" Type="http://schemas.openxmlformats.org/officeDocument/2006/relationships/image" Target="../media/image1383.png"/><Relationship Id="rId45" Type="http://schemas.openxmlformats.org/officeDocument/2006/relationships/customXml" Target="../ink/ink1401.xml"/><Relationship Id="rId66" Type="http://schemas.openxmlformats.org/officeDocument/2006/relationships/image" Target="../media/image1404.png"/><Relationship Id="rId87" Type="http://schemas.openxmlformats.org/officeDocument/2006/relationships/customXml" Target="../ink/ink1422.xml"/><Relationship Id="rId110" Type="http://schemas.openxmlformats.org/officeDocument/2006/relationships/image" Target="../media/image1426.png"/><Relationship Id="rId131" Type="http://schemas.openxmlformats.org/officeDocument/2006/relationships/customXml" Target="../ink/ink1444.xml"/><Relationship Id="rId152" Type="http://schemas.openxmlformats.org/officeDocument/2006/relationships/image" Target="../media/image1447.png"/><Relationship Id="rId173" Type="http://schemas.openxmlformats.org/officeDocument/2006/relationships/customXml" Target="../ink/ink1465.xml"/><Relationship Id="rId194" Type="http://schemas.openxmlformats.org/officeDocument/2006/relationships/image" Target="../media/image1468.png"/><Relationship Id="rId208" Type="http://schemas.openxmlformats.org/officeDocument/2006/relationships/image" Target="../media/image1475.png"/><Relationship Id="rId229" Type="http://schemas.openxmlformats.org/officeDocument/2006/relationships/customXml" Target="../ink/ink1493.xml"/><Relationship Id="rId14" Type="http://schemas.openxmlformats.org/officeDocument/2006/relationships/image" Target="../media/image1378.png"/><Relationship Id="rId35" Type="http://schemas.openxmlformats.org/officeDocument/2006/relationships/customXml" Target="../ink/ink1396.xml"/><Relationship Id="rId56" Type="http://schemas.openxmlformats.org/officeDocument/2006/relationships/image" Target="../media/image1399.png"/><Relationship Id="rId77" Type="http://schemas.openxmlformats.org/officeDocument/2006/relationships/customXml" Target="../ink/ink1417.xml"/><Relationship Id="rId100" Type="http://schemas.openxmlformats.org/officeDocument/2006/relationships/image" Target="../media/image1421.png"/><Relationship Id="rId8" Type="http://schemas.openxmlformats.org/officeDocument/2006/relationships/image" Target="../media/image1375.png"/><Relationship Id="rId98" Type="http://schemas.openxmlformats.org/officeDocument/2006/relationships/image" Target="../media/image1420.png"/><Relationship Id="rId121" Type="http://schemas.openxmlformats.org/officeDocument/2006/relationships/customXml" Target="../ink/ink1439.xml"/><Relationship Id="rId142" Type="http://schemas.openxmlformats.org/officeDocument/2006/relationships/image" Target="../media/image1442.png"/><Relationship Id="rId163" Type="http://schemas.openxmlformats.org/officeDocument/2006/relationships/customXml" Target="../ink/ink1460.xml"/><Relationship Id="rId184" Type="http://schemas.openxmlformats.org/officeDocument/2006/relationships/image" Target="../media/image1463.png"/><Relationship Id="rId219" Type="http://schemas.openxmlformats.org/officeDocument/2006/relationships/customXml" Target="../ink/ink1488.xml"/><Relationship Id="rId230" Type="http://schemas.openxmlformats.org/officeDocument/2006/relationships/image" Target="../media/image1486.png"/><Relationship Id="rId25" Type="http://schemas.openxmlformats.org/officeDocument/2006/relationships/customXml" Target="../ink/ink1391.xml"/><Relationship Id="rId46" Type="http://schemas.openxmlformats.org/officeDocument/2006/relationships/image" Target="../media/image1394.png"/><Relationship Id="rId67" Type="http://schemas.openxmlformats.org/officeDocument/2006/relationships/customXml" Target="../ink/ink1412.xml"/><Relationship Id="rId116" Type="http://schemas.openxmlformats.org/officeDocument/2006/relationships/image" Target="../media/image1429.png"/><Relationship Id="rId137" Type="http://schemas.openxmlformats.org/officeDocument/2006/relationships/customXml" Target="../ink/ink1447.xml"/><Relationship Id="rId158" Type="http://schemas.openxmlformats.org/officeDocument/2006/relationships/image" Target="../media/image1450.png"/><Relationship Id="rId20" Type="http://schemas.openxmlformats.org/officeDocument/2006/relationships/image" Target="../media/image1381.png"/><Relationship Id="rId41" Type="http://schemas.openxmlformats.org/officeDocument/2006/relationships/customXml" Target="../ink/ink1399.xml"/><Relationship Id="rId62" Type="http://schemas.openxmlformats.org/officeDocument/2006/relationships/image" Target="../media/image1402.png"/><Relationship Id="rId83" Type="http://schemas.openxmlformats.org/officeDocument/2006/relationships/customXml" Target="../ink/ink1420.xml"/><Relationship Id="rId88" Type="http://schemas.openxmlformats.org/officeDocument/2006/relationships/image" Target="../media/image1415.png"/><Relationship Id="rId111" Type="http://schemas.openxmlformats.org/officeDocument/2006/relationships/customXml" Target="../ink/ink1434.xml"/><Relationship Id="rId132" Type="http://schemas.openxmlformats.org/officeDocument/2006/relationships/image" Target="../media/image1437.png"/><Relationship Id="rId153" Type="http://schemas.openxmlformats.org/officeDocument/2006/relationships/customXml" Target="../ink/ink1455.xml"/><Relationship Id="rId174" Type="http://schemas.openxmlformats.org/officeDocument/2006/relationships/image" Target="../media/image1458.png"/><Relationship Id="rId179" Type="http://schemas.openxmlformats.org/officeDocument/2006/relationships/customXml" Target="../ink/ink1468.xml"/><Relationship Id="rId195" Type="http://schemas.openxmlformats.org/officeDocument/2006/relationships/customXml" Target="../ink/ink1476.xml"/><Relationship Id="rId209" Type="http://schemas.openxmlformats.org/officeDocument/2006/relationships/customXml" Target="../ink/ink1483.xml"/><Relationship Id="rId190" Type="http://schemas.openxmlformats.org/officeDocument/2006/relationships/image" Target="../media/image1466.png"/><Relationship Id="rId204" Type="http://schemas.openxmlformats.org/officeDocument/2006/relationships/image" Target="../media/image1473.png"/><Relationship Id="rId220" Type="http://schemas.openxmlformats.org/officeDocument/2006/relationships/image" Target="../media/image1481.png"/><Relationship Id="rId225" Type="http://schemas.openxmlformats.org/officeDocument/2006/relationships/customXml" Target="../ink/ink1491.xml"/><Relationship Id="rId15" Type="http://schemas.openxmlformats.org/officeDocument/2006/relationships/customXml" Target="../ink/ink1386.xml"/><Relationship Id="rId36" Type="http://schemas.openxmlformats.org/officeDocument/2006/relationships/image" Target="../media/image1389.png"/><Relationship Id="rId57" Type="http://schemas.openxmlformats.org/officeDocument/2006/relationships/customXml" Target="../ink/ink1407.xml"/><Relationship Id="rId106" Type="http://schemas.openxmlformats.org/officeDocument/2006/relationships/image" Target="../media/image1424.png"/><Relationship Id="rId127" Type="http://schemas.openxmlformats.org/officeDocument/2006/relationships/customXml" Target="../ink/ink1442.xml"/><Relationship Id="rId10" Type="http://schemas.openxmlformats.org/officeDocument/2006/relationships/image" Target="../media/image1376.png"/><Relationship Id="rId31" Type="http://schemas.openxmlformats.org/officeDocument/2006/relationships/customXml" Target="../ink/ink1394.xml"/><Relationship Id="rId52" Type="http://schemas.openxmlformats.org/officeDocument/2006/relationships/image" Target="../media/image1397.png"/><Relationship Id="rId73" Type="http://schemas.openxmlformats.org/officeDocument/2006/relationships/customXml" Target="../ink/ink1415.xml"/><Relationship Id="rId78" Type="http://schemas.openxmlformats.org/officeDocument/2006/relationships/image" Target="../media/image1410.png"/><Relationship Id="rId94" Type="http://schemas.openxmlformats.org/officeDocument/2006/relationships/image" Target="../media/image1418.png"/><Relationship Id="rId99" Type="http://schemas.openxmlformats.org/officeDocument/2006/relationships/customXml" Target="../ink/ink1428.xml"/><Relationship Id="rId101" Type="http://schemas.openxmlformats.org/officeDocument/2006/relationships/customXml" Target="../ink/ink1429.xml"/><Relationship Id="rId122" Type="http://schemas.openxmlformats.org/officeDocument/2006/relationships/image" Target="../media/image1432.png"/><Relationship Id="rId143" Type="http://schemas.openxmlformats.org/officeDocument/2006/relationships/customXml" Target="../ink/ink1450.xml"/><Relationship Id="rId148" Type="http://schemas.openxmlformats.org/officeDocument/2006/relationships/image" Target="../media/image1445.png"/><Relationship Id="rId164" Type="http://schemas.openxmlformats.org/officeDocument/2006/relationships/image" Target="../media/image1453.png"/><Relationship Id="rId169" Type="http://schemas.openxmlformats.org/officeDocument/2006/relationships/customXml" Target="../ink/ink1463.xml"/><Relationship Id="rId185" Type="http://schemas.openxmlformats.org/officeDocument/2006/relationships/customXml" Target="../ink/ink1471.xml"/><Relationship Id="rId4" Type="http://schemas.openxmlformats.org/officeDocument/2006/relationships/image" Target="../media/image1373.png"/><Relationship Id="rId9" Type="http://schemas.openxmlformats.org/officeDocument/2006/relationships/customXml" Target="../ink/ink1383.xml"/><Relationship Id="rId180" Type="http://schemas.openxmlformats.org/officeDocument/2006/relationships/image" Target="../media/image1461.png"/><Relationship Id="rId210" Type="http://schemas.openxmlformats.org/officeDocument/2006/relationships/image" Target="../media/image1476.png"/><Relationship Id="rId215" Type="http://schemas.openxmlformats.org/officeDocument/2006/relationships/customXml" Target="../ink/ink1486.xml"/><Relationship Id="rId26" Type="http://schemas.openxmlformats.org/officeDocument/2006/relationships/image" Target="../media/image1384.png"/><Relationship Id="rId47" Type="http://schemas.openxmlformats.org/officeDocument/2006/relationships/customXml" Target="../ink/ink1402.xml"/><Relationship Id="rId68" Type="http://schemas.openxmlformats.org/officeDocument/2006/relationships/image" Target="../media/image1405.png"/><Relationship Id="rId89" Type="http://schemas.openxmlformats.org/officeDocument/2006/relationships/customXml" Target="../ink/ink1423.xml"/><Relationship Id="rId112" Type="http://schemas.openxmlformats.org/officeDocument/2006/relationships/image" Target="../media/image1427.png"/><Relationship Id="rId133" Type="http://schemas.openxmlformats.org/officeDocument/2006/relationships/customXml" Target="../ink/ink1445.xml"/><Relationship Id="rId154" Type="http://schemas.openxmlformats.org/officeDocument/2006/relationships/image" Target="../media/image1448.png"/><Relationship Id="rId175" Type="http://schemas.openxmlformats.org/officeDocument/2006/relationships/customXml" Target="../ink/ink1466.xml"/><Relationship Id="rId196" Type="http://schemas.openxmlformats.org/officeDocument/2006/relationships/image" Target="../media/image1469.png"/><Relationship Id="rId200" Type="http://schemas.openxmlformats.org/officeDocument/2006/relationships/image" Target="../media/image1471.png"/><Relationship Id="rId16" Type="http://schemas.openxmlformats.org/officeDocument/2006/relationships/image" Target="../media/image1379.png"/><Relationship Id="rId221" Type="http://schemas.openxmlformats.org/officeDocument/2006/relationships/customXml" Target="../ink/ink1489.xml"/><Relationship Id="rId37" Type="http://schemas.openxmlformats.org/officeDocument/2006/relationships/customXml" Target="../ink/ink1397.xml"/><Relationship Id="rId58" Type="http://schemas.openxmlformats.org/officeDocument/2006/relationships/image" Target="../media/image1400.png"/><Relationship Id="rId79" Type="http://schemas.openxmlformats.org/officeDocument/2006/relationships/customXml" Target="../ink/ink1418.xml"/><Relationship Id="rId102" Type="http://schemas.openxmlformats.org/officeDocument/2006/relationships/image" Target="../media/image1422.png"/><Relationship Id="rId123" Type="http://schemas.openxmlformats.org/officeDocument/2006/relationships/customXml" Target="../ink/ink1440.xml"/><Relationship Id="rId144" Type="http://schemas.openxmlformats.org/officeDocument/2006/relationships/image" Target="../media/image1443.png"/><Relationship Id="rId90" Type="http://schemas.openxmlformats.org/officeDocument/2006/relationships/image" Target="../media/image1416.png"/><Relationship Id="rId165" Type="http://schemas.openxmlformats.org/officeDocument/2006/relationships/customXml" Target="../ink/ink1461.xml"/><Relationship Id="rId186" Type="http://schemas.openxmlformats.org/officeDocument/2006/relationships/image" Target="../media/image1464.png"/><Relationship Id="rId211" Type="http://schemas.openxmlformats.org/officeDocument/2006/relationships/customXml" Target="../ink/ink1484.xml"/><Relationship Id="rId27" Type="http://schemas.openxmlformats.org/officeDocument/2006/relationships/customXml" Target="../ink/ink1392.xml"/><Relationship Id="rId48" Type="http://schemas.openxmlformats.org/officeDocument/2006/relationships/image" Target="../media/image1395.png"/><Relationship Id="rId69" Type="http://schemas.openxmlformats.org/officeDocument/2006/relationships/customXml" Target="../ink/ink1413.xml"/><Relationship Id="rId113" Type="http://schemas.openxmlformats.org/officeDocument/2006/relationships/customXml" Target="../ink/ink1435.xml"/><Relationship Id="rId134" Type="http://schemas.openxmlformats.org/officeDocument/2006/relationships/image" Target="../media/image1438.png"/><Relationship Id="rId80" Type="http://schemas.openxmlformats.org/officeDocument/2006/relationships/image" Target="../media/image1411.png"/><Relationship Id="rId155" Type="http://schemas.openxmlformats.org/officeDocument/2006/relationships/customXml" Target="../ink/ink1456.xml"/><Relationship Id="rId176" Type="http://schemas.openxmlformats.org/officeDocument/2006/relationships/image" Target="../media/image1459.png"/><Relationship Id="rId197" Type="http://schemas.openxmlformats.org/officeDocument/2006/relationships/customXml" Target="../ink/ink1477.xml"/><Relationship Id="rId201" Type="http://schemas.openxmlformats.org/officeDocument/2006/relationships/customXml" Target="../ink/ink1479.xml"/><Relationship Id="rId222" Type="http://schemas.openxmlformats.org/officeDocument/2006/relationships/image" Target="../media/image1482.png"/><Relationship Id="rId17" Type="http://schemas.openxmlformats.org/officeDocument/2006/relationships/customXml" Target="../ink/ink1387.xml"/><Relationship Id="rId38" Type="http://schemas.openxmlformats.org/officeDocument/2006/relationships/image" Target="../media/image1390.png"/><Relationship Id="rId59" Type="http://schemas.openxmlformats.org/officeDocument/2006/relationships/customXml" Target="../ink/ink1408.xml"/><Relationship Id="rId103" Type="http://schemas.openxmlformats.org/officeDocument/2006/relationships/customXml" Target="../ink/ink1430.xml"/><Relationship Id="rId124" Type="http://schemas.openxmlformats.org/officeDocument/2006/relationships/image" Target="../media/image1433.png"/><Relationship Id="rId70" Type="http://schemas.openxmlformats.org/officeDocument/2006/relationships/image" Target="../media/image1406.png"/><Relationship Id="rId91" Type="http://schemas.openxmlformats.org/officeDocument/2006/relationships/customXml" Target="../ink/ink1424.xml"/><Relationship Id="rId145" Type="http://schemas.openxmlformats.org/officeDocument/2006/relationships/customXml" Target="../ink/ink1451.xml"/><Relationship Id="rId166" Type="http://schemas.openxmlformats.org/officeDocument/2006/relationships/image" Target="../media/image1454.png"/><Relationship Id="rId187" Type="http://schemas.openxmlformats.org/officeDocument/2006/relationships/customXml" Target="../ink/ink147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477.png"/><Relationship Id="rId28" Type="http://schemas.openxmlformats.org/officeDocument/2006/relationships/image" Target="../media/image1385.png"/><Relationship Id="rId49" Type="http://schemas.openxmlformats.org/officeDocument/2006/relationships/customXml" Target="../ink/ink1403.xml"/><Relationship Id="rId114" Type="http://schemas.openxmlformats.org/officeDocument/2006/relationships/image" Target="../media/image1428.png"/><Relationship Id="rId60" Type="http://schemas.openxmlformats.org/officeDocument/2006/relationships/image" Target="../media/image1401.png"/><Relationship Id="rId81" Type="http://schemas.openxmlformats.org/officeDocument/2006/relationships/customXml" Target="../ink/ink1419.xml"/><Relationship Id="rId135" Type="http://schemas.openxmlformats.org/officeDocument/2006/relationships/customXml" Target="../ink/ink1446.xml"/><Relationship Id="rId156" Type="http://schemas.openxmlformats.org/officeDocument/2006/relationships/image" Target="../media/image1449.png"/><Relationship Id="rId177" Type="http://schemas.openxmlformats.org/officeDocument/2006/relationships/customXml" Target="../ink/ink1467.xml"/><Relationship Id="rId198" Type="http://schemas.openxmlformats.org/officeDocument/2006/relationships/image" Target="../media/image1470.png"/><Relationship Id="rId202" Type="http://schemas.openxmlformats.org/officeDocument/2006/relationships/image" Target="../media/image1472.png"/><Relationship Id="rId223" Type="http://schemas.openxmlformats.org/officeDocument/2006/relationships/customXml" Target="../ink/ink1490.xml"/><Relationship Id="rId18" Type="http://schemas.openxmlformats.org/officeDocument/2006/relationships/image" Target="../media/image1380.png"/><Relationship Id="rId39" Type="http://schemas.openxmlformats.org/officeDocument/2006/relationships/customXml" Target="../ink/ink1398.xml"/><Relationship Id="rId50" Type="http://schemas.openxmlformats.org/officeDocument/2006/relationships/image" Target="../media/image1396.png"/><Relationship Id="rId104" Type="http://schemas.openxmlformats.org/officeDocument/2006/relationships/image" Target="../media/image1423.png"/><Relationship Id="rId125" Type="http://schemas.openxmlformats.org/officeDocument/2006/relationships/customXml" Target="../ink/ink1441.xml"/><Relationship Id="rId146" Type="http://schemas.openxmlformats.org/officeDocument/2006/relationships/image" Target="../media/image1444.png"/><Relationship Id="rId167" Type="http://schemas.openxmlformats.org/officeDocument/2006/relationships/customXml" Target="../ink/ink1462.xml"/><Relationship Id="rId188" Type="http://schemas.openxmlformats.org/officeDocument/2006/relationships/image" Target="../media/image1465.png"/><Relationship Id="rId71" Type="http://schemas.openxmlformats.org/officeDocument/2006/relationships/customXml" Target="../ink/ink1414.xml"/><Relationship Id="rId92" Type="http://schemas.openxmlformats.org/officeDocument/2006/relationships/image" Target="../media/image1417.png"/><Relationship Id="rId213" Type="http://schemas.openxmlformats.org/officeDocument/2006/relationships/customXml" Target="../ink/ink1485.xml"/><Relationship Id="rId2" Type="http://schemas.openxmlformats.org/officeDocument/2006/relationships/image" Target="../media/image462.jpeg"/><Relationship Id="rId29" Type="http://schemas.openxmlformats.org/officeDocument/2006/relationships/customXml" Target="../ink/ink1393.xml"/><Relationship Id="rId40" Type="http://schemas.openxmlformats.org/officeDocument/2006/relationships/image" Target="../media/image1391.png"/><Relationship Id="rId115" Type="http://schemas.openxmlformats.org/officeDocument/2006/relationships/customXml" Target="../ink/ink1436.xml"/><Relationship Id="rId136" Type="http://schemas.openxmlformats.org/officeDocument/2006/relationships/image" Target="../media/image1439.png"/><Relationship Id="rId157" Type="http://schemas.openxmlformats.org/officeDocument/2006/relationships/customXml" Target="../ink/ink1457.xml"/><Relationship Id="rId178" Type="http://schemas.openxmlformats.org/officeDocument/2006/relationships/image" Target="../media/image1460.png"/><Relationship Id="rId61" Type="http://schemas.openxmlformats.org/officeDocument/2006/relationships/customXml" Target="../ink/ink1409.xml"/><Relationship Id="rId82" Type="http://schemas.openxmlformats.org/officeDocument/2006/relationships/image" Target="../media/image1412.png"/><Relationship Id="rId199" Type="http://schemas.openxmlformats.org/officeDocument/2006/relationships/customXml" Target="../ink/ink1478.xml"/><Relationship Id="rId203" Type="http://schemas.openxmlformats.org/officeDocument/2006/relationships/customXml" Target="../ink/ink1480.xml"/><Relationship Id="rId19" Type="http://schemas.openxmlformats.org/officeDocument/2006/relationships/customXml" Target="../ink/ink1388.xml"/><Relationship Id="rId224" Type="http://schemas.openxmlformats.org/officeDocument/2006/relationships/image" Target="../media/image1483.png"/><Relationship Id="rId30" Type="http://schemas.openxmlformats.org/officeDocument/2006/relationships/image" Target="../media/image1386.png"/><Relationship Id="rId105" Type="http://schemas.openxmlformats.org/officeDocument/2006/relationships/customXml" Target="../ink/ink1431.xml"/><Relationship Id="rId126" Type="http://schemas.openxmlformats.org/officeDocument/2006/relationships/image" Target="../media/image1434.png"/><Relationship Id="rId147" Type="http://schemas.openxmlformats.org/officeDocument/2006/relationships/customXml" Target="../ink/ink1452.xml"/><Relationship Id="rId168" Type="http://schemas.openxmlformats.org/officeDocument/2006/relationships/image" Target="../media/image1455.png"/><Relationship Id="rId51" Type="http://schemas.openxmlformats.org/officeDocument/2006/relationships/customXml" Target="../ink/ink1404.xml"/><Relationship Id="rId72" Type="http://schemas.openxmlformats.org/officeDocument/2006/relationships/image" Target="../media/image1407.png"/><Relationship Id="rId93" Type="http://schemas.openxmlformats.org/officeDocument/2006/relationships/customXml" Target="../ink/ink1425.xml"/><Relationship Id="rId189" Type="http://schemas.openxmlformats.org/officeDocument/2006/relationships/customXml" Target="../ink/ink1473.xml"/><Relationship Id="rId3" Type="http://schemas.openxmlformats.org/officeDocument/2006/relationships/customXml" Target="../ink/ink1380.xml"/><Relationship Id="rId214" Type="http://schemas.openxmlformats.org/officeDocument/2006/relationships/image" Target="../media/image1478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44.png"/><Relationship Id="rId21" Type="http://schemas.openxmlformats.org/officeDocument/2006/relationships/image" Target="../media/image1496.png"/><Relationship Id="rId63" Type="http://schemas.openxmlformats.org/officeDocument/2006/relationships/image" Target="../media/image1517.png"/><Relationship Id="rId159" Type="http://schemas.openxmlformats.org/officeDocument/2006/relationships/image" Target="../media/image1565.png"/><Relationship Id="rId170" Type="http://schemas.openxmlformats.org/officeDocument/2006/relationships/customXml" Target="../ink/ink1578.xml"/><Relationship Id="rId191" Type="http://schemas.openxmlformats.org/officeDocument/2006/relationships/image" Target="../media/image1581.png"/><Relationship Id="rId205" Type="http://schemas.openxmlformats.org/officeDocument/2006/relationships/image" Target="../media/image1588.png"/><Relationship Id="rId226" Type="http://schemas.openxmlformats.org/officeDocument/2006/relationships/customXml" Target="../ink/ink1606.xml"/><Relationship Id="rId247" Type="http://schemas.openxmlformats.org/officeDocument/2006/relationships/image" Target="../media/image1609.png"/><Relationship Id="rId107" Type="http://schemas.openxmlformats.org/officeDocument/2006/relationships/image" Target="../media/image1539.png"/><Relationship Id="rId11" Type="http://schemas.openxmlformats.org/officeDocument/2006/relationships/image" Target="../media/image1491.png"/><Relationship Id="rId32" Type="http://schemas.openxmlformats.org/officeDocument/2006/relationships/customXml" Target="../ink/ink1509.xml"/><Relationship Id="rId53" Type="http://schemas.openxmlformats.org/officeDocument/2006/relationships/image" Target="../media/image1512.png"/><Relationship Id="rId74" Type="http://schemas.openxmlformats.org/officeDocument/2006/relationships/customXml" Target="../ink/ink1530.xml"/><Relationship Id="rId128" Type="http://schemas.openxmlformats.org/officeDocument/2006/relationships/customXml" Target="../ink/ink1557.xml"/><Relationship Id="rId149" Type="http://schemas.openxmlformats.org/officeDocument/2006/relationships/image" Target="../media/image1560.png"/><Relationship Id="rId5" Type="http://schemas.openxmlformats.org/officeDocument/2006/relationships/image" Target="../media/image1488.png"/><Relationship Id="rId95" Type="http://schemas.openxmlformats.org/officeDocument/2006/relationships/image" Target="../media/image1533.png"/><Relationship Id="rId160" Type="http://schemas.openxmlformats.org/officeDocument/2006/relationships/customXml" Target="../ink/ink1573.xml"/><Relationship Id="rId181" Type="http://schemas.openxmlformats.org/officeDocument/2006/relationships/image" Target="../media/image1576.png"/><Relationship Id="rId216" Type="http://schemas.openxmlformats.org/officeDocument/2006/relationships/customXml" Target="../ink/ink1601.xml"/><Relationship Id="rId237" Type="http://schemas.openxmlformats.org/officeDocument/2006/relationships/image" Target="../media/image1604.png"/><Relationship Id="rId258" Type="http://schemas.openxmlformats.org/officeDocument/2006/relationships/customXml" Target="../ink/ink1622.xml"/><Relationship Id="rId22" Type="http://schemas.openxmlformats.org/officeDocument/2006/relationships/customXml" Target="../ink/ink1504.xml"/><Relationship Id="rId43" Type="http://schemas.openxmlformats.org/officeDocument/2006/relationships/image" Target="../media/image1507.png"/><Relationship Id="rId64" Type="http://schemas.openxmlformats.org/officeDocument/2006/relationships/customXml" Target="../ink/ink1525.xml"/><Relationship Id="rId118" Type="http://schemas.openxmlformats.org/officeDocument/2006/relationships/customXml" Target="../ink/ink1552.xml"/><Relationship Id="rId139" Type="http://schemas.openxmlformats.org/officeDocument/2006/relationships/image" Target="../media/image1555.png"/><Relationship Id="rId85" Type="http://schemas.openxmlformats.org/officeDocument/2006/relationships/image" Target="../media/image1528.png"/><Relationship Id="rId150" Type="http://schemas.openxmlformats.org/officeDocument/2006/relationships/customXml" Target="../ink/ink1568.xml"/><Relationship Id="rId171" Type="http://schemas.openxmlformats.org/officeDocument/2006/relationships/image" Target="../media/image1571.png"/><Relationship Id="rId192" Type="http://schemas.openxmlformats.org/officeDocument/2006/relationships/customXml" Target="../ink/ink1589.xml"/><Relationship Id="rId206" Type="http://schemas.openxmlformats.org/officeDocument/2006/relationships/customXml" Target="../ink/ink1596.xml"/><Relationship Id="rId227" Type="http://schemas.openxmlformats.org/officeDocument/2006/relationships/image" Target="../media/image1599.png"/><Relationship Id="rId248" Type="http://schemas.openxmlformats.org/officeDocument/2006/relationships/customXml" Target="../ink/ink1617.xml"/><Relationship Id="rId12" Type="http://schemas.openxmlformats.org/officeDocument/2006/relationships/customXml" Target="../ink/ink1499.xml"/><Relationship Id="rId33" Type="http://schemas.openxmlformats.org/officeDocument/2006/relationships/image" Target="../media/image1502.png"/><Relationship Id="rId108" Type="http://schemas.openxmlformats.org/officeDocument/2006/relationships/customXml" Target="../ink/ink1547.xml"/><Relationship Id="rId129" Type="http://schemas.openxmlformats.org/officeDocument/2006/relationships/image" Target="../media/image1550.png"/><Relationship Id="rId54" Type="http://schemas.openxmlformats.org/officeDocument/2006/relationships/customXml" Target="../ink/ink1520.xml"/><Relationship Id="rId75" Type="http://schemas.openxmlformats.org/officeDocument/2006/relationships/image" Target="../media/image1523.png"/><Relationship Id="rId96" Type="http://schemas.openxmlformats.org/officeDocument/2006/relationships/customXml" Target="../ink/ink1541.xml"/><Relationship Id="rId140" Type="http://schemas.openxmlformats.org/officeDocument/2006/relationships/customXml" Target="../ink/ink1563.xml"/><Relationship Id="rId161" Type="http://schemas.openxmlformats.org/officeDocument/2006/relationships/image" Target="../media/image1566.png"/><Relationship Id="rId182" Type="http://schemas.openxmlformats.org/officeDocument/2006/relationships/customXml" Target="../ink/ink1584.xml"/><Relationship Id="rId217" Type="http://schemas.openxmlformats.org/officeDocument/2006/relationships/image" Target="../media/image1594.png"/><Relationship Id="rId6" Type="http://schemas.openxmlformats.org/officeDocument/2006/relationships/customXml" Target="../ink/ink1496.xml"/><Relationship Id="rId238" Type="http://schemas.openxmlformats.org/officeDocument/2006/relationships/customXml" Target="../ink/ink1612.xml"/><Relationship Id="rId259" Type="http://schemas.openxmlformats.org/officeDocument/2006/relationships/image" Target="../media/image1615.png"/><Relationship Id="rId23" Type="http://schemas.openxmlformats.org/officeDocument/2006/relationships/image" Target="../media/image1497.png"/><Relationship Id="rId119" Type="http://schemas.openxmlformats.org/officeDocument/2006/relationships/image" Target="../media/image1545.png"/><Relationship Id="rId44" Type="http://schemas.openxmlformats.org/officeDocument/2006/relationships/customXml" Target="../ink/ink1515.xml"/><Relationship Id="rId65" Type="http://schemas.openxmlformats.org/officeDocument/2006/relationships/image" Target="../media/image1518.png"/><Relationship Id="rId86" Type="http://schemas.openxmlformats.org/officeDocument/2006/relationships/customXml" Target="../ink/ink1536.xml"/><Relationship Id="rId130" Type="http://schemas.openxmlformats.org/officeDocument/2006/relationships/customXml" Target="../ink/ink1558.xml"/><Relationship Id="rId151" Type="http://schemas.openxmlformats.org/officeDocument/2006/relationships/image" Target="../media/image1561.png"/><Relationship Id="rId172" Type="http://schemas.openxmlformats.org/officeDocument/2006/relationships/customXml" Target="../ink/ink1579.xml"/><Relationship Id="rId193" Type="http://schemas.openxmlformats.org/officeDocument/2006/relationships/image" Target="../media/image1582.png"/><Relationship Id="rId207" Type="http://schemas.openxmlformats.org/officeDocument/2006/relationships/image" Target="../media/image1589.png"/><Relationship Id="rId228" Type="http://schemas.openxmlformats.org/officeDocument/2006/relationships/customXml" Target="../ink/ink1607.xml"/><Relationship Id="rId249" Type="http://schemas.openxmlformats.org/officeDocument/2006/relationships/image" Target="../media/image1610.png"/><Relationship Id="rId13" Type="http://schemas.openxmlformats.org/officeDocument/2006/relationships/image" Target="../media/image1492.png"/><Relationship Id="rId109" Type="http://schemas.openxmlformats.org/officeDocument/2006/relationships/image" Target="../media/image1540.png"/><Relationship Id="rId260" Type="http://schemas.openxmlformats.org/officeDocument/2006/relationships/customXml" Target="../ink/ink1623.xml"/><Relationship Id="rId34" Type="http://schemas.openxmlformats.org/officeDocument/2006/relationships/customXml" Target="../ink/ink1510.xml"/><Relationship Id="rId55" Type="http://schemas.openxmlformats.org/officeDocument/2006/relationships/image" Target="../media/image1513.png"/><Relationship Id="rId76" Type="http://schemas.openxmlformats.org/officeDocument/2006/relationships/customXml" Target="../ink/ink1531.xml"/><Relationship Id="rId97" Type="http://schemas.openxmlformats.org/officeDocument/2006/relationships/image" Target="../media/image1534.png"/><Relationship Id="rId120" Type="http://schemas.openxmlformats.org/officeDocument/2006/relationships/customXml" Target="../ink/ink1553.xml"/><Relationship Id="rId141" Type="http://schemas.openxmlformats.org/officeDocument/2006/relationships/image" Target="../media/image1556.png"/><Relationship Id="rId7" Type="http://schemas.openxmlformats.org/officeDocument/2006/relationships/image" Target="../media/image1489.png"/><Relationship Id="rId162" Type="http://schemas.openxmlformats.org/officeDocument/2006/relationships/customXml" Target="../ink/ink1574.xml"/><Relationship Id="rId183" Type="http://schemas.openxmlformats.org/officeDocument/2006/relationships/image" Target="../media/image1577.png"/><Relationship Id="rId218" Type="http://schemas.openxmlformats.org/officeDocument/2006/relationships/customXml" Target="../ink/ink1602.xml"/><Relationship Id="rId239" Type="http://schemas.openxmlformats.org/officeDocument/2006/relationships/image" Target="../media/image1605.png"/><Relationship Id="rId250" Type="http://schemas.openxmlformats.org/officeDocument/2006/relationships/customXml" Target="../ink/ink1618.xml"/><Relationship Id="rId24" Type="http://schemas.openxmlformats.org/officeDocument/2006/relationships/customXml" Target="../ink/ink1505.xml"/><Relationship Id="rId45" Type="http://schemas.openxmlformats.org/officeDocument/2006/relationships/image" Target="../media/image1508.png"/><Relationship Id="rId66" Type="http://schemas.openxmlformats.org/officeDocument/2006/relationships/customXml" Target="../ink/ink1526.xml"/><Relationship Id="rId87" Type="http://schemas.openxmlformats.org/officeDocument/2006/relationships/image" Target="../media/image1529.png"/><Relationship Id="rId110" Type="http://schemas.openxmlformats.org/officeDocument/2006/relationships/customXml" Target="../ink/ink1548.xml"/><Relationship Id="rId131" Type="http://schemas.openxmlformats.org/officeDocument/2006/relationships/image" Target="../media/image1551.png"/><Relationship Id="rId152" Type="http://schemas.openxmlformats.org/officeDocument/2006/relationships/customXml" Target="../ink/ink1569.xml"/><Relationship Id="rId173" Type="http://schemas.openxmlformats.org/officeDocument/2006/relationships/image" Target="../media/image1572.png"/><Relationship Id="rId194" Type="http://schemas.openxmlformats.org/officeDocument/2006/relationships/customXml" Target="../ink/ink1590.xml"/><Relationship Id="rId208" Type="http://schemas.openxmlformats.org/officeDocument/2006/relationships/customXml" Target="../ink/ink1597.xml"/><Relationship Id="rId229" Type="http://schemas.openxmlformats.org/officeDocument/2006/relationships/image" Target="../media/image1600.png"/><Relationship Id="rId240" Type="http://schemas.openxmlformats.org/officeDocument/2006/relationships/customXml" Target="../ink/ink1613.xml"/><Relationship Id="rId261" Type="http://schemas.openxmlformats.org/officeDocument/2006/relationships/image" Target="../media/image1616.png"/><Relationship Id="rId14" Type="http://schemas.openxmlformats.org/officeDocument/2006/relationships/customXml" Target="../ink/ink1500.xml"/><Relationship Id="rId35" Type="http://schemas.openxmlformats.org/officeDocument/2006/relationships/image" Target="../media/image1503.png"/><Relationship Id="rId56" Type="http://schemas.openxmlformats.org/officeDocument/2006/relationships/customXml" Target="../ink/ink1521.xml"/><Relationship Id="rId77" Type="http://schemas.openxmlformats.org/officeDocument/2006/relationships/image" Target="../media/image1524.png"/><Relationship Id="rId100" Type="http://schemas.openxmlformats.org/officeDocument/2006/relationships/customXml" Target="../ink/ink1543.xml"/><Relationship Id="rId8" Type="http://schemas.openxmlformats.org/officeDocument/2006/relationships/customXml" Target="../ink/ink1497.xml"/><Relationship Id="rId98" Type="http://schemas.openxmlformats.org/officeDocument/2006/relationships/customXml" Target="../ink/ink1542.xml"/><Relationship Id="rId121" Type="http://schemas.openxmlformats.org/officeDocument/2006/relationships/image" Target="../media/image1546.png"/><Relationship Id="rId142" Type="http://schemas.openxmlformats.org/officeDocument/2006/relationships/customXml" Target="../ink/ink1564.xml"/><Relationship Id="rId163" Type="http://schemas.openxmlformats.org/officeDocument/2006/relationships/image" Target="../media/image1567.png"/><Relationship Id="rId184" Type="http://schemas.openxmlformats.org/officeDocument/2006/relationships/customXml" Target="../ink/ink1585.xml"/><Relationship Id="rId219" Type="http://schemas.openxmlformats.org/officeDocument/2006/relationships/image" Target="../media/image1595.png"/><Relationship Id="rId230" Type="http://schemas.openxmlformats.org/officeDocument/2006/relationships/customXml" Target="../ink/ink1608.xml"/><Relationship Id="rId251" Type="http://schemas.openxmlformats.org/officeDocument/2006/relationships/image" Target="../media/image1611.png"/><Relationship Id="rId25" Type="http://schemas.openxmlformats.org/officeDocument/2006/relationships/image" Target="../media/image1498.png"/><Relationship Id="rId46" Type="http://schemas.openxmlformats.org/officeDocument/2006/relationships/customXml" Target="../ink/ink1516.xml"/><Relationship Id="rId67" Type="http://schemas.openxmlformats.org/officeDocument/2006/relationships/image" Target="../media/image1519.png"/><Relationship Id="rId88" Type="http://schemas.openxmlformats.org/officeDocument/2006/relationships/customXml" Target="../ink/ink1537.xml"/><Relationship Id="rId111" Type="http://schemas.openxmlformats.org/officeDocument/2006/relationships/image" Target="../media/image1541.png"/><Relationship Id="rId132" Type="http://schemas.openxmlformats.org/officeDocument/2006/relationships/customXml" Target="../ink/ink1559.xml"/><Relationship Id="rId153" Type="http://schemas.openxmlformats.org/officeDocument/2006/relationships/image" Target="../media/image1562.png"/><Relationship Id="rId174" Type="http://schemas.openxmlformats.org/officeDocument/2006/relationships/customXml" Target="../ink/ink1580.xml"/><Relationship Id="rId195" Type="http://schemas.openxmlformats.org/officeDocument/2006/relationships/image" Target="../media/image1583.png"/><Relationship Id="rId209" Type="http://schemas.openxmlformats.org/officeDocument/2006/relationships/image" Target="../media/image1590.png"/><Relationship Id="rId220" Type="http://schemas.openxmlformats.org/officeDocument/2006/relationships/customXml" Target="../ink/ink1603.xml"/><Relationship Id="rId241" Type="http://schemas.openxmlformats.org/officeDocument/2006/relationships/image" Target="../media/image1606.png"/><Relationship Id="rId15" Type="http://schemas.openxmlformats.org/officeDocument/2006/relationships/image" Target="../media/image1493.png"/><Relationship Id="rId36" Type="http://schemas.openxmlformats.org/officeDocument/2006/relationships/customXml" Target="../ink/ink1511.xml"/><Relationship Id="rId57" Type="http://schemas.openxmlformats.org/officeDocument/2006/relationships/image" Target="../media/image1514.png"/><Relationship Id="rId262" Type="http://schemas.openxmlformats.org/officeDocument/2006/relationships/customXml" Target="../ink/ink1624.xml"/><Relationship Id="rId78" Type="http://schemas.openxmlformats.org/officeDocument/2006/relationships/customXml" Target="../ink/ink1532.xml"/><Relationship Id="rId99" Type="http://schemas.openxmlformats.org/officeDocument/2006/relationships/image" Target="../media/image1535.png"/><Relationship Id="rId101" Type="http://schemas.openxmlformats.org/officeDocument/2006/relationships/image" Target="../media/image1536.png"/><Relationship Id="rId122" Type="http://schemas.openxmlformats.org/officeDocument/2006/relationships/customXml" Target="../ink/ink1554.xml"/><Relationship Id="rId143" Type="http://schemas.openxmlformats.org/officeDocument/2006/relationships/image" Target="../media/image1557.png"/><Relationship Id="rId164" Type="http://schemas.openxmlformats.org/officeDocument/2006/relationships/customXml" Target="../ink/ink1575.xml"/><Relationship Id="rId185" Type="http://schemas.openxmlformats.org/officeDocument/2006/relationships/image" Target="../media/image1578.png"/><Relationship Id="rId9" Type="http://schemas.openxmlformats.org/officeDocument/2006/relationships/image" Target="../media/image1490.png"/><Relationship Id="rId210" Type="http://schemas.openxmlformats.org/officeDocument/2006/relationships/customXml" Target="../ink/ink1598.xml"/><Relationship Id="rId26" Type="http://schemas.openxmlformats.org/officeDocument/2006/relationships/customXml" Target="../ink/ink1506.xml"/><Relationship Id="rId231" Type="http://schemas.openxmlformats.org/officeDocument/2006/relationships/image" Target="../media/image1601.png"/><Relationship Id="rId252" Type="http://schemas.openxmlformats.org/officeDocument/2006/relationships/customXml" Target="../ink/ink1619.xml"/><Relationship Id="rId47" Type="http://schemas.openxmlformats.org/officeDocument/2006/relationships/image" Target="../media/image1509.png"/><Relationship Id="rId68" Type="http://schemas.openxmlformats.org/officeDocument/2006/relationships/customXml" Target="../ink/ink1527.xml"/><Relationship Id="rId89" Type="http://schemas.openxmlformats.org/officeDocument/2006/relationships/image" Target="../media/image1530.png"/><Relationship Id="rId112" Type="http://schemas.openxmlformats.org/officeDocument/2006/relationships/customXml" Target="../ink/ink1549.xml"/><Relationship Id="rId133" Type="http://schemas.openxmlformats.org/officeDocument/2006/relationships/image" Target="../media/image1552.png"/><Relationship Id="rId154" Type="http://schemas.openxmlformats.org/officeDocument/2006/relationships/customXml" Target="../ink/ink1570.xml"/><Relationship Id="rId175" Type="http://schemas.openxmlformats.org/officeDocument/2006/relationships/image" Target="../media/image1573.png"/><Relationship Id="rId196" Type="http://schemas.openxmlformats.org/officeDocument/2006/relationships/customXml" Target="../ink/ink1591.xml"/><Relationship Id="rId200" Type="http://schemas.openxmlformats.org/officeDocument/2006/relationships/customXml" Target="../ink/ink1593.xml"/><Relationship Id="rId16" Type="http://schemas.openxmlformats.org/officeDocument/2006/relationships/customXml" Target="../ink/ink1501.xml"/><Relationship Id="rId221" Type="http://schemas.openxmlformats.org/officeDocument/2006/relationships/image" Target="../media/image1596.png"/><Relationship Id="rId242" Type="http://schemas.openxmlformats.org/officeDocument/2006/relationships/customXml" Target="../ink/ink1614.xml"/><Relationship Id="rId263" Type="http://schemas.openxmlformats.org/officeDocument/2006/relationships/image" Target="../media/image1617.png"/><Relationship Id="rId37" Type="http://schemas.openxmlformats.org/officeDocument/2006/relationships/image" Target="../media/image1504.png"/><Relationship Id="rId58" Type="http://schemas.openxmlformats.org/officeDocument/2006/relationships/customXml" Target="../ink/ink1522.xml"/><Relationship Id="rId79" Type="http://schemas.openxmlformats.org/officeDocument/2006/relationships/image" Target="../media/image1525.png"/><Relationship Id="rId102" Type="http://schemas.openxmlformats.org/officeDocument/2006/relationships/customXml" Target="../ink/ink1544.xml"/><Relationship Id="rId123" Type="http://schemas.openxmlformats.org/officeDocument/2006/relationships/image" Target="../media/image1547.png"/><Relationship Id="rId144" Type="http://schemas.openxmlformats.org/officeDocument/2006/relationships/customXml" Target="../ink/ink1565.xml"/><Relationship Id="rId90" Type="http://schemas.openxmlformats.org/officeDocument/2006/relationships/customXml" Target="../ink/ink1538.xml"/><Relationship Id="rId165" Type="http://schemas.openxmlformats.org/officeDocument/2006/relationships/image" Target="../media/image1568.png"/><Relationship Id="rId186" Type="http://schemas.openxmlformats.org/officeDocument/2006/relationships/customXml" Target="../ink/ink1586.xml"/><Relationship Id="rId211" Type="http://schemas.openxmlformats.org/officeDocument/2006/relationships/image" Target="../media/image1591.png"/><Relationship Id="rId232" Type="http://schemas.openxmlformats.org/officeDocument/2006/relationships/customXml" Target="../ink/ink1609.xml"/><Relationship Id="rId253" Type="http://schemas.openxmlformats.org/officeDocument/2006/relationships/image" Target="../media/image1612.png"/><Relationship Id="rId27" Type="http://schemas.openxmlformats.org/officeDocument/2006/relationships/image" Target="../media/image1499.png"/><Relationship Id="rId48" Type="http://schemas.openxmlformats.org/officeDocument/2006/relationships/customXml" Target="../ink/ink1517.xml"/><Relationship Id="rId69" Type="http://schemas.openxmlformats.org/officeDocument/2006/relationships/image" Target="../media/image1520.png"/><Relationship Id="rId113" Type="http://schemas.openxmlformats.org/officeDocument/2006/relationships/image" Target="../media/image1542.png"/><Relationship Id="rId134" Type="http://schemas.openxmlformats.org/officeDocument/2006/relationships/customXml" Target="../ink/ink1560.xml"/><Relationship Id="rId80" Type="http://schemas.openxmlformats.org/officeDocument/2006/relationships/customXml" Target="../ink/ink1533.xml"/><Relationship Id="rId155" Type="http://schemas.openxmlformats.org/officeDocument/2006/relationships/image" Target="../media/image1563.png"/><Relationship Id="rId176" Type="http://schemas.openxmlformats.org/officeDocument/2006/relationships/customXml" Target="../ink/ink1581.xml"/><Relationship Id="rId197" Type="http://schemas.openxmlformats.org/officeDocument/2006/relationships/image" Target="../media/image1584.png"/><Relationship Id="rId201" Type="http://schemas.openxmlformats.org/officeDocument/2006/relationships/image" Target="../media/image1586.png"/><Relationship Id="rId222" Type="http://schemas.openxmlformats.org/officeDocument/2006/relationships/customXml" Target="../ink/ink1604.xml"/><Relationship Id="rId243" Type="http://schemas.openxmlformats.org/officeDocument/2006/relationships/image" Target="../media/image1607.png"/><Relationship Id="rId17" Type="http://schemas.openxmlformats.org/officeDocument/2006/relationships/image" Target="../media/image1494.png"/><Relationship Id="rId38" Type="http://schemas.openxmlformats.org/officeDocument/2006/relationships/customXml" Target="../ink/ink1512.xml"/><Relationship Id="rId59" Type="http://schemas.openxmlformats.org/officeDocument/2006/relationships/image" Target="../media/image1515.png"/><Relationship Id="rId103" Type="http://schemas.openxmlformats.org/officeDocument/2006/relationships/image" Target="../media/image1537.png"/><Relationship Id="rId124" Type="http://schemas.openxmlformats.org/officeDocument/2006/relationships/customXml" Target="../ink/ink1555.xml"/><Relationship Id="rId70" Type="http://schemas.openxmlformats.org/officeDocument/2006/relationships/customXml" Target="../ink/ink1528.xml"/><Relationship Id="rId91" Type="http://schemas.openxmlformats.org/officeDocument/2006/relationships/image" Target="../media/image1531.png"/><Relationship Id="rId145" Type="http://schemas.openxmlformats.org/officeDocument/2006/relationships/image" Target="../media/image1558.png"/><Relationship Id="rId166" Type="http://schemas.openxmlformats.org/officeDocument/2006/relationships/customXml" Target="../ink/ink1576.xml"/><Relationship Id="rId187" Type="http://schemas.openxmlformats.org/officeDocument/2006/relationships/image" Target="../media/image157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99.xml"/><Relationship Id="rId233" Type="http://schemas.openxmlformats.org/officeDocument/2006/relationships/image" Target="../media/image1602.png"/><Relationship Id="rId254" Type="http://schemas.openxmlformats.org/officeDocument/2006/relationships/customXml" Target="../ink/ink1620.xml"/><Relationship Id="rId28" Type="http://schemas.openxmlformats.org/officeDocument/2006/relationships/customXml" Target="../ink/ink1507.xml"/><Relationship Id="rId49" Type="http://schemas.openxmlformats.org/officeDocument/2006/relationships/image" Target="../media/image1510.png"/><Relationship Id="rId114" Type="http://schemas.openxmlformats.org/officeDocument/2006/relationships/customXml" Target="../ink/ink1550.xml"/><Relationship Id="rId60" Type="http://schemas.openxmlformats.org/officeDocument/2006/relationships/customXml" Target="../ink/ink1523.xml"/><Relationship Id="rId81" Type="http://schemas.openxmlformats.org/officeDocument/2006/relationships/image" Target="../media/image1526.png"/><Relationship Id="rId135" Type="http://schemas.openxmlformats.org/officeDocument/2006/relationships/image" Target="../media/image1553.png"/><Relationship Id="rId156" Type="http://schemas.openxmlformats.org/officeDocument/2006/relationships/customXml" Target="../ink/ink1571.xml"/><Relationship Id="rId177" Type="http://schemas.openxmlformats.org/officeDocument/2006/relationships/image" Target="../media/image1574.png"/><Relationship Id="rId198" Type="http://schemas.openxmlformats.org/officeDocument/2006/relationships/customXml" Target="../ink/ink1592.xml"/><Relationship Id="rId202" Type="http://schemas.openxmlformats.org/officeDocument/2006/relationships/customXml" Target="../ink/ink1594.xml"/><Relationship Id="rId223" Type="http://schemas.openxmlformats.org/officeDocument/2006/relationships/image" Target="../media/image1597.png"/><Relationship Id="rId244" Type="http://schemas.openxmlformats.org/officeDocument/2006/relationships/customXml" Target="../ink/ink1615.xml"/><Relationship Id="rId18" Type="http://schemas.openxmlformats.org/officeDocument/2006/relationships/customXml" Target="../ink/ink1502.xml"/><Relationship Id="rId39" Type="http://schemas.openxmlformats.org/officeDocument/2006/relationships/image" Target="../media/image1505.png"/><Relationship Id="rId50" Type="http://schemas.openxmlformats.org/officeDocument/2006/relationships/customXml" Target="../ink/ink1518.xml"/><Relationship Id="rId104" Type="http://schemas.openxmlformats.org/officeDocument/2006/relationships/customXml" Target="../ink/ink1545.xml"/><Relationship Id="rId125" Type="http://schemas.openxmlformats.org/officeDocument/2006/relationships/image" Target="../media/image1548.png"/><Relationship Id="rId146" Type="http://schemas.openxmlformats.org/officeDocument/2006/relationships/customXml" Target="../ink/ink1566.xml"/><Relationship Id="rId167" Type="http://schemas.openxmlformats.org/officeDocument/2006/relationships/image" Target="../media/image1569.png"/><Relationship Id="rId188" Type="http://schemas.openxmlformats.org/officeDocument/2006/relationships/customXml" Target="../ink/ink1587.xml"/><Relationship Id="rId71" Type="http://schemas.openxmlformats.org/officeDocument/2006/relationships/image" Target="../media/image1521.png"/><Relationship Id="rId92" Type="http://schemas.openxmlformats.org/officeDocument/2006/relationships/customXml" Target="../ink/ink1539.xml"/><Relationship Id="rId213" Type="http://schemas.openxmlformats.org/officeDocument/2006/relationships/image" Target="../media/image1592.png"/><Relationship Id="rId234" Type="http://schemas.openxmlformats.org/officeDocument/2006/relationships/customXml" Target="../ink/ink1610.xml"/><Relationship Id="rId2" Type="http://schemas.openxmlformats.org/officeDocument/2006/relationships/customXml" Target="../ink/ink1494.xml"/><Relationship Id="rId29" Type="http://schemas.openxmlformats.org/officeDocument/2006/relationships/image" Target="../media/image1500.png"/><Relationship Id="rId255" Type="http://schemas.openxmlformats.org/officeDocument/2006/relationships/image" Target="../media/image1613.png"/><Relationship Id="rId40" Type="http://schemas.openxmlformats.org/officeDocument/2006/relationships/customXml" Target="../ink/ink1513.xml"/><Relationship Id="rId115" Type="http://schemas.openxmlformats.org/officeDocument/2006/relationships/image" Target="../media/image1543.png"/><Relationship Id="rId136" Type="http://schemas.openxmlformats.org/officeDocument/2006/relationships/customXml" Target="../ink/ink1561.xml"/><Relationship Id="rId157" Type="http://schemas.openxmlformats.org/officeDocument/2006/relationships/image" Target="../media/image1564.png"/><Relationship Id="rId178" Type="http://schemas.openxmlformats.org/officeDocument/2006/relationships/customXml" Target="../ink/ink1582.xml"/><Relationship Id="rId61" Type="http://schemas.openxmlformats.org/officeDocument/2006/relationships/image" Target="../media/image1516.png"/><Relationship Id="rId82" Type="http://schemas.openxmlformats.org/officeDocument/2006/relationships/customXml" Target="../ink/ink1534.xml"/><Relationship Id="rId199" Type="http://schemas.openxmlformats.org/officeDocument/2006/relationships/image" Target="../media/image1585.png"/><Relationship Id="rId203" Type="http://schemas.openxmlformats.org/officeDocument/2006/relationships/image" Target="../media/image1587.png"/><Relationship Id="rId19" Type="http://schemas.openxmlformats.org/officeDocument/2006/relationships/image" Target="../media/image1495.png"/><Relationship Id="rId224" Type="http://schemas.openxmlformats.org/officeDocument/2006/relationships/customXml" Target="../ink/ink1605.xml"/><Relationship Id="rId245" Type="http://schemas.openxmlformats.org/officeDocument/2006/relationships/image" Target="../media/image1608.png"/><Relationship Id="rId30" Type="http://schemas.openxmlformats.org/officeDocument/2006/relationships/customXml" Target="../ink/ink1508.xml"/><Relationship Id="rId105" Type="http://schemas.openxmlformats.org/officeDocument/2006/relationships/image" Target="../media/image1538.png"/><Relationship Id="rId126" Type="http://schemas.openxmlformats.org/officeDocument/2006/relationships/customXml" Target="../ink/ink1556.xml"/><Relationship Id="rId147" Type="http://schemas.openxmlformats.org/officeDocument/2006/relationships/image" Target="../media/image1559.png"/><Relationship Id="rId168" Type="http://schemas.openxmlformats.org/officeDocument/2006/relationships/customXml" Target="../ink/ink1577.xml"/><Relationship Id="rId51" Type="http://schemas.openxmlformats.org/officeDocument/2006/relationships/image" Target="../media/image1511.png"/><Relationship Id="rId72" Type="http://schemas.openxmlformats.org/officeDocument/2006/relationships/customXml" Target="../ink/ink1529.xml"/><Relationship Id="rId93" Type="http://schemas.openxmlformats.org/officeDocument/2006/relationships/image" Target="../media/image1532.png"/><Relationship Id="rId189" Type="http://schemas.openxmlformats.org/officeDocument/2006/relationships/image" Target="../media/image1580.png"/><Relationship Id="rId3" Type="http://schemas.openxmlformats.org/officeDocument/2006/relationships/image" Target="../media/image1487.png"/><Relationship Id="rId214" Type="http://schemas.openxmlformats.org/officeDocument/2006/relationships/customXml" Target="../ink/ink1600.xml"/><Relationship Id="rId235" Type="http://schemas.openxmlformats.org/officeDocument/2006/relationships/image" Target="../media/image1603.png"/><Relationship Id="rId256" Type="http://schemas.openxmlformats.org/officeDocument/2006/relationships/customXml" Target="../ink/ink1621.xml"/><Relationship Id="rId116" Type="http://schemas.openxmlformats.org/officeDocument/2006/relationships/customXml" Target="../ink/ink1551.xml"/><Relationship Id="rId137" Type="http://schemas.openxmlformats.org/officeDocument/2006/relationships/image" Target="../media/image1554.png"/><Relationship Id="rId158" Type="http://schemas.openxmlformats.org/officeDocument/2006/relationships/customXml" Target="../ink/ink1572.xml"/><Relationship Id="rId20" Type="http://schemas.openxmlformats.org/officeDocument/2006/relationships/customXml" Target="../ink/ink1503.xml"/><Relationship Id="rId41" Type="http://schemas.openxmlformats.org/officeDocument/2006/relationships/image" Target="../media/image1506.png"/><Relationship Id="rId62" Type="http://schemas.openxmlformats.org/officeDocument/2006/relationships/customXml" Target="../ink/ink1524.xml"/><Relationship Id="rId83" Type="http://schemas.openxmlformats.org/officeDocument/2006/relationships/image" Target="../media/image1527.png"/><Relationship Id="rId179" Type="http://schemas.openxmlformats.org/officeDocument/2006/relationships/image" Target="../media/image1575.png"/><Relationship Id="rId190" Type="http://schemas.openxmlformats.org/officeDocument/2006/relationships/customXml" Target="../ink/ink1588.xml"/><Relationship Id="rId204" Type="http://schemas.openxmlformats.org/officeDocument/2006/relationships/customXml" Target="../ink/ink1595.xml"/><Relationship Id="rId225" Type="http://schemas.openxmlformats.org/officeDocument/2006/relationships/image" Target="../media/image1598.png"/><Relationship Id="rId246" Type="http://schemas.openxmlformats.org/officeDocument/2006/relationships/customXml" Target="../ink/ink1616.xml"/><Relationship Id="rId106" Type="http://schemas.openxmlformats.org/officeDocument/2006/relationships/customXml" Target="../ink/ink1546.xml"/><Relationship Id="rId127" Type="http://schemas.openxmlformats.org/officeDocument/2006/relationships/image" Target="../media/image1549.png"/><Relationship Id="rId10" Type="http://schemas.openxmlformats.org/officeDocument/2006/relationships/customXml" Target="../ink/ink1498.xml"/><Relationship Id="rId31" Type="http://schemas.openxmlformats.org/officeDocument/2006/relationships/image" Target="../media/image1501.png"/><Relationship Id="rId52" Type="http://schemas.openxmlformats.org/officeDocument/2006/relationships/customXml" Target="../ink/ink1519.xml"/><Relationship Id="rId73" Type="http://schemas.openxmlformats.org/officeDocument/2006/relationships/image" Target="../media/image1522.png"/><Relationship Id="rId94" Type="http://schemas.openxmlformats.org/officeDocument/2006/relationships/customXml" Target="../ink/ink1540.xml"/><Relationship Id="rId148" Type="http://schemas.openxmlformats.org/officeDocument/2006/relationships/customXml" Target="../ink/ink1567.xml"/><Relationship Id="rId169" Type="http://schemas.openxmlformats.org/officeDocument/2006/relationships/image" Target="../media/image1570.png"/><Relationship Id="rId4" Type="http://schemas.openxmlformats.org/officeDocument/2006/relationships/customXml" Target="../ink/ink1495.xml"/><Relationship Id="rId180" Type="http://schemas.openxmlformats.org/officeDocument/2006/relationships/customXml" Target="../ink/ink1583.xml"/><Relationship Id="rId215" Type="http://schemas.openxmlformats.org/officeDocument/2006/relationships/image" Target="../media/image1593.png"/><Relationship Id="rId236" Type="http://schemas.openxmlformats.org/officeDocument/2006/relationships/customXml" Target="../ink/ink1611.xml"/><Relationship Id="rId257" Type="http://schemas.openxmlformats.org/officeDocument/2006/relationships/image" Target="../media/image1614.png"/><Relationship Id="rId42" Type="http://schemas.openxmlformats.org/officeDocument/2006/relationships/customXml" Target="../ink/ink1514.xml"/><Relationship Id="rId84" Type="http://schemas.openxmlformats.org/officeDocument/2006/relationships/customXml" Target="../ink/ink1535.xml"/><Relationship Id="rId138" Type="http://schemas.openxmlformats.org/officeDocument/2006/relationships/customXml" Target="../ink/ink15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31.png"/><Relationship Id="rId21" Type="http://schemas.openxmlformats.org/officeDocument/2006/relationships/customXml" Target="../ink/ink1634.xml"/><Relationship Id="rId42" Type="http://schemas.openxmlformats.org/officeDocument/2006/relationships/image" Target="../media/image1639.png"/><Relationship Id="rId47" Type="http://schemas.openxmlformats.org/officeDocument/2006/relationships/customXml" Target="../ink/ink1647.xml"/><Relationship Id="rId63" Type="http://schemas.openxmlformats.org/officeDocument/2006/relationships/customXml" Target="../ink/ink1655.xml"/><Relationship Id="rId68" Type="http://schemas.openxmlformats.org/officeDocument/2006/relationships/image" Target="../media/image1652.png"/><Relationship Id="rId16" Type="http://schemas.openxmlformats.org/officeDocument/2006/relationships/image" Target="../media/image1626.png"/><Relationship Id="rId11" Type="http://schemas.openxmlformats.org/officeDocument/2006/relationships/customXml" Target="../ink/ink1629.xml"/><Relationship Id="rId24" Type="http://schemas.openxmlformats.org/officeDocument/2006/relationships/image" Target="../media/image1630.png"/><Relationship Id="rId32" Type="http://schemas.openxmlformats.org/officeDocument/2006/relationships/image" Target="../media/image1634.png"/><Relationship Id="rId37" Type="http://schemas.openxmlformats.org/officeDocument/2006/relationships/customXml" Target="../ink/ink1642.xml"/><Relationship Id="rId40" Type="http://schemas.openxmlformats.org/officeDocument/2006/relationships/image" Target="../media/image1638.png"/><Relationship Id="rId45" Type="http://schemas.openxmlformats.org/officeDocument/2006/relationships/customXml" Target="../ink/ink1646.xml"/><Relationship Id="rId53" Type="http://schemas.openxmlformats.org/officeDocument/2006/relationships/customXml" Target="../ink/ink1650.xml"/><Relationship Id="rId58" Type="http://schemas.openxmlformats.org/officeDocument/2006/relationships/image" Target="../media/image1647.png"/><Relationship Id="rId66" Type="http://schemas.openxmlformats.org/officeDocument/2006/relationships/image" Target="../media/image1651.png"/><Relationship Id="rId74" Type="http://schemas.openxmlformats.org/officeDocument/2006/relationships/image" Target="../media/image1655.png"/><Relationship Id="rId5" Type="http://schemas.openxmlformats.org/officeDocument/2006/relationships/customXml" Target="../ink/ink1626.xml"/><Relationship Id="rId61" Type="http://schemas.openxmlformats.org/officeDocument/2006/relationships/customXml" Target="../ink/ink1654.xml"/><Relationship Id="rId19" Type="http://schemas.openxmlformats.org/officeDocument/2006/relationships/customXml" Target="../ink/ink1633.xml"/><Relationship Id="rId14" Type="http://schemas.openxmlformats.org/officeDocument/2006/relationships/image" Target="../media/image1625.png"/><Relationship Id="rId22" Type="http://schemas.openxmlformats.org/officeDocument/2006/relationships/image" Target="../media/image1629.png"/><Relationship Id="rId27" Type="http://schemas.openxmlformats.org/officeDocument/2006/relationships/customXml" Target="../ink/ink1637.xml"/><Relationship Id="rId30" Type="http://schemas.openxmlformats.org/officeDocument/2006/relationships/image" Target="../media/image1633.png"/><Relationship Id="rId35" Type="http://schemas.openxmlformats.org/officeDocument/2006/relationships/customXml" Target="../ink/ink1641.xml"/><Relationship Id="rId43" Type="http://schemas.openxmlformats.org/officeDocument/2006/relationships/customXml" Target="../ink/ink1645.xml"/><Relationship Id="rId48" Type="http://schemas.openxmlformats.org/officeDocument/2006/relationships/image" Target="../media/image1642.png"/><Relationship Id="rId56" Type="http://schemas.openxmlformats.org/officeDocument/2006/relationships/image" Target="../media/image1646.png"/><Relationship Id="rId64" Type="http://schemas.openxmlformats.org/officeDocument/2006/relationships/image" Target="../media/image1650.png"/><Relationship Id="rId69" Type="http://schemas.openxmlformats.org/officeDocument/2006/relationships/customXml" Target="../ink/ink1658.xml"/><Relationship Id="rId77" Type="http://schemas.openxmlformats.org/officeDocument/2006/relationships/customXml" Target="../ink/ink1662.xml"/><Relationship Id="rId8" Type="http://schemas.openxmlformats.org/officeDocument/2006/relationships/image" Target="../media/image1622.png"/><Relationship Id="rId51" Type="http://schemas.openxmlformats.org/officeDocument/2006/relationships/customXml" Target="../ink/ink1649.xml"/><Relationship Id="rId72" Type="http://schemas.openxmlformats.org/officeDocument/2006/relationships/image" Target="../media/image1654.png"/><Relationship Id="rId3" Type="http://schemas.openxmlformats.org/officeDocument/2006/relationships/customXml" Target="../ink/ink1625.xml"/><Relationship Id="rId12" Type="http://schemas.openxmlformats.org/officeDocument/2006/relationships/image" Target="../media/image1624.png"/><Relationship Id="rId17" Type="http://schemas.openxmlformats.org/officeDocument/2006/relationships/customXml" Target="../ink/ink1632.xml"/><Relationship Id="rId25" Type="http://schemas.openxmlformats.org/officeDocument/2006/relationships/customXml" Target="../ink/ink1636.xml"/><Relationship Id="rId33" Type="http://schemas.openxmlformats.org/officeDocument/2006/relationships/customXml" Target="../ink/ink1640.xml"/><Relationship Id="rId38" Type="http://schemas.openxmlformats.org/officeDocument/2006/relationships/image" Target="../media/image1637.png"/><Relationship Id="rId46" Type="http://schemas.openxmlformats.org/officeDocument/2006/relationships/image" Target="../media/image1641.png"/><Relationship Id="rId59" Type="http://schemas.openxmlformats.org/officeDocument/2006/relationships/customXml" Target="../ink/ink1653.xml"/><Relationship Id="rId67" Type="http://schemas.openxmlformats.org/officeDocument/2006/relationships/customXml" Target="../ink/ink1657.xml"/><Relationship Id="rId20" Type="http://schemas.openxmlformats.org/officeDocument/2006/relationships/image" Target="../media/image1628.png"/><Relationship Id="rId41" Type="http://schemas.openxmlformats.org/officeDocument/2006/relationships/customXml" Target="../ink/ink1644.xml"/><Relationship Id="rId54" Type="http://schemas.openxmlformats.org/officeDocument/2006/relationships/image" Target="../media/image1645.png"/><Relationship Id="rId62" Type="http://schemas.openxmlformats.org/officeDocument/2006/relationships/image" Target="../media/image1649.png"/><Relationship Id="rId70" Type="http://schemas.openxmlformats.org/officeDocument/2006/relationships/image" Target="../media/image1653.png"/><Relationship Id="rId75" Type="http://schemas.openxmlformats.org/officeDocument/2006/relationships/customXml" Target="../ink/ink16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1.png"/><Relationship Id="rId15" Type="http://schemas.openxmlformats.org/officeDocument/2006/relationships/customXml" Target="../ink/ink1631.xml"/><Relationship Id="rId23" Type="http://schemas.openxmlformats.org/officeDocument/2006/relationships/customXml" Target="../ink/ink1635.xml"/><Relationship Id="rId28" Type="http://schemas.openxmlformats.org/officeDocument/2006/relationships/image" Target="../media/image1632.png"/><Relationship Id="rId36" Type="http://schemas.openxmlformats.org/officeDocument/2006/relationships/image" Target="../media/image1636.png"/><Relationship Id="rId49" Type="http://schemas.openxmlformats.org/officeDocument/2006/relationships/customXml" Target="../ink/ink1648.xml"/><Relationship Id="rId57" Type="http://schemas.openxmlformats.org/officeDocument/2006/relationships/customXml" Target="../ink/ink1652.xml"/><Relationship Id="rId10" Type="http://schemas.openxmlformats.org/officeDocument/2006/relationships/image" Target="../media/image1623.png"/><Relationship Id="rId31" Type="http://schemas.openxmlformats.org/officeDocument/2006/relationships/customXml" Target="../ink/ink1639.xml"/><Relationship Id="rId44" Type="http://schemas.openxmlformats.org/officeDocument/2006/relationships/image" Target="../media/image1640.png"/><Relationship Id="rId52" Type="http://schemas.openxmlformats.org/officeDocument/2006/relationships/image" Target="../media/image1644.png"/><Relationship Id="rId60" Type="http://schemas.openxmlformats.org/officeDocument/2006/relationships/image" Target="../media/image1648.png"/><Relationship Id="rId65" Type="http://schemas.openxmlformats.org/officeDocument/2006/relationships/customXml" Target="../ink/ink1656.xml"/><Relationship Id="rId73" Type="http://schemas.openxmlformats.org/officeDocument/2006/relationships/customXml" Target="../ink/ink1660.xml"/><Relationship Id="rId78" Type="http://schemas.openxmlformats.org/officeDocument/2006/relationships/image" Target="../media/image1657.png"/><Relationship Id="rId4" Type="http://schemas.openxmlformats.org/officeDocument/2006/relationships/image" Target="../media/image1620.png"/><Relationship Id="rId9" Type="http://schemas.openxmlformats.org/officeDocument/2006/relationships/customXml" Target="../ink/ink1628.xml"/><Relationship Id="rId13" Type="http://schemas.openxmlformats.org/officeDocument/2006/relationships/customXml" Target="../ink/ink1630.xml"/><Relationship Id="rId18" Type="http://schemas.openxmlformats.org/officeDocument/2006/relationships/image" Target="../media/image1627.png"/><Relationship Id="rId39" Type="http://schemas.openxmlformats.org/officeDocument/2006/relationships/customXml" Target="../ink/ink1643.xml"/><Relationship Id="rId34" Type="http://schemas.openxmlformats.org/officeDocument/2006/relationships/image" Target="../media/image1635.png"/><Relationship Id="rId50" Type="http://schemas.openxmlformats.org/officeDocument/2006/relationships/image" Target="../media/image1643.png"/><Relationship Id="rId55" Type="http://schemas.openxmlformats.org/officeDocument/2006/relationships/customXml" Target="../ink/ink1651.xml"/><Relationship Id="rId76" Type="http://schemas.openxmlformats.org/officeDocument/2006/relationships/image" Target="../media/image1656.png"/><Relationship Id="rId7" Type="http://schemas.openxmlformats.org/officeDocument/2006/relationships/customXml" Target="../ink/ink1627.xml"/><Relationship Id="rId71" Type="http://schemas.openxmlformats.org/officeDocument/2006/relationships/customXml" Target="../ink/ink1659.xml"/><Relationship Id="rId2" Type="http://schemas.openxmlformats.org/officeDocument/2006/relationships/image" Target="../media/image1619.png"/><Relationship Id="rId29" Type="http://schemas.openxmlformats.org/officeDocument/2006/relationships/customXml" Target="../ink/ink1638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279" Type="http://schemas.openxmlformats.org/officeDocument/2006/relationships/image" Target="../media/image139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291" Type="http://schemas.openxmlformats.org/officeDocument/2006/relationships/image" Target="../media/image145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7.png"/><Relationship Id="rId299" Type="http://schemas.openxmlformats.org/officeDocument/2006/relationships/image" Target="../media/image298.png"/><Relationship Id="rId21" Type="http://schemas.openxmlformats.org/officeDocument/2006/relationships/image" Target="../media/image159.png"/><Relationship Id="rId63" Type="http://schemas.openxmlformats.org/officeDocument/2006/relationships/image" Target="../media/image180.png"/><Relationship Id="rId159" Type="http://schemas.openxmlformats.org/officeDocument/2006/relationships/image" Target="../media/image228.png"/><Relationship Id="rId324" Type="http://schemas.openxmlformats.org/officeDocument/2006/relationships/customXml" Target="../ink/ink311.xml"/><Relationship Id="rId170" Type="http://schemas.openxmlformats.org/officeDocument/2006/relationships/customXml" Target="../ink/ink234.xml"/><Relationship Id="rId226" Type="http://schemas.openxmlformats.org/officeDocument/2006/relationships/customXml" Target="../ink/ink262.xml"/><Relationship Id="rId268" Type="http://schemas.openxmlformats.org/officeDocument/2006/relationships/customXml" Target="../ink/ink283.xml"/><Relationship Id="rId32" Type="http://schemas.openxmlformats.org/officeDocument/2006/relationships/customXml" Target="../ink/ink165.xml"/><Relationship Id="rId74" Type="http://schemas.openxmlformats.org/officeDocument/2006/relationships/customXml" Target="../ink/ink186.xml"/><Relationship Id="rId128" Type="http://schemas.openxmlformats.org/officeDocument/2006/relationships/customXml" Target="../ink/ink213.xml"/><Relationship Id="rId5" Type="http://schemas.openxmlformats.org/officeDocument/2006/relationships/image" Target="../media/image151.png"/><Relationship Id="rId181" Type="http://schemas.openxmlformats.org/officeDocument/2006/relationships/image" Target="../media/image239.png"/><Relationship Id="rId237" Type="http://schemas.openxmlformats.org/officeDocument/2006/relationships/image" Target="../media/image267.png"/><Relationship Id="rId279" Type="http://schemas.openxmlformats.org/officeDocument/2006/relationships/image" Target="../media/image288.png"/><Relationship Id="rId43" Type="http://schemas.openxmlformats.org/officeDocument/2006/relationships/image" Target="../media/image170.png"/><Relationship Id="rId139" Type="http://schemas.openxmlformats.org/officeDocument/2006/relationships/image" Target="../media/image218.png"/><Relationship Id="rId290" Type="http://schemas.openxmlformats.org/officeDocument/2006/relationships/customXml" Target="../ink/ink294.xml"/><Relationship Id="rId304" Type="http://schemas.openxmlformats.org/officeDocument/2006/relationships/customXml" Target="../ink/ink301.xml"/><Relationship Id="rId85" Type="http://schemas.openxmlformats.org/officeDocument/2006/relationships/image" Target="../media/image191.png"/><Relationship Id="rId150" Type="http://schemas.openxmlformats.org/officeDocument/2006/relationships/customXml" Target="../ink/ink224.xml"/><Relationship Id="rId192" Type="http://schemas.openxmlformats.org/officeDocument/2006/relationships/customXml" Target="../ink/ink245.xml"/><Relationship Id="rId206" Type="http://schemas.openxmlformats.org/officeDocument/2006/relationships/customXml" Target="../ink/ink252.xml"/><Relationship Id="rId248" Type="http://schemas.openxmlformats.org/officeDocument/2006/relationships/customXml" Target="../ink/ink273.xml"/><Relationship Id="rId12" Type="http://schemas.openxmlformats.org/officeDocument/2006/relationships/customXml" Target="../ink/ink155.xml"/><Relationship Id="rId108" Type="http://schemas.openxmlformats.org/officeDocument/2006/relationships/customXml" Target="../ink/ink203.xml"/><Relationship Id="rId315" Type="http://schemas.openxmlformats.org/officeDocument/2006/relationships/image" Target="../media/image306.png"/><Relationship Id="rId54" Type="http://schemas.openxmlformats.org/officeDocument/2006/relationships/customXml" Target="../ink/ink176.xml"/><Relationship Id="rId96" Type="http://schemas.openxmlformats.org/officeDocument/2006/relationships/customXml" Target="../ink/ink197.xml"/><Relationship Id="rId161" Type="http://schemas.openxmlformats.org/officeDocument/2006/relationships/image" Target="../media/image229.png"/><Relationship Id="rId217" Type="http://schemas.openxmlformats.org/officeDocument/2006/relationships/image" Target="../media/image257.png"/><Relationship Id="rId259" Type="http://schemas.openxmlformats.org/officeDocument/2006/relationships/image" Target="../media/image278.png"/><Relationship Id="rId23" Type="http://schemas.openxmlformats.org/officeDocument/2006/relationships/image" Target="../media/image160.png"/><Relationship Id="rId119" Type="http://schemas.openxmlformats.org/officeDocument/2006/relationships/image" Target="../media/image208.png"/><Relationship Id="rId270" Type="http://schemas.openxmlformats.org/officeDocument/2006/relationships/customXml" Target="../ink/ink284.xml"/><Relationship Id="rId326" Type="http://schemas.openxmlformats.org/officeDocument/2006/relationships/customXml" Target="../ink/ink312.xml"/><Relationship Id="rId65" Type="http://schemas.openxmlformats.org/officeDocument/2006/relationships/image" Target="../media/image181.png"/><Relationship Id="rId130" Type="http://schemas.openxmlformats.org/officeDocument/2006/relationships/customXml" Target="../ink/ink214.xml"/><Relationship Id="rId172" Type="http://schemas.openxmlformats.org/officeDocument/2006/relationships/customXml" Target="../ink/ink235.xml"/><Relationship Id="rId228" Type="http://schemas.openxmlformats.org/officeDocument/2006/relationships/customXml" Target="../ink/ink263.xml"/><Relationship Id="rId281" Type="http://schemas.openxmlformats.org/officeDocument/2006/relationships/image" Target="../media/image289.png"/><Relationship Id="rId34" Type="http://schemas.openxmlformats.org/officeDocument/2006/relationships/customXml" Target="../ink/ink166.xml"/><Relationship Id="rId76" Type="http://schemas.openxmlformats.org/officeDocument/2006/relationships/customXml" Target="../ink/ink187.xml"/><Relationship Id="rId141" Type="http://schemas.openxmlformats.org/officeDocument/2006/relationships/image" Target="../media/image219.png"/><Relationship Id="rId7" Type="http://schemas.openxmlformats.org/officeDocument/2006/relationships/image" Target="../media/image152.png"/><Relationship Id="rId183" Type="http://schemas.openxmlformats.org/officeDocument/2006/relationships/image" Target="../media/image240.png"/><Relationship Id="rId239" Type="http://schemas.openxmlformats.org/officeDocument/2006/relationships/image" Target="../media/image268.png"/><Relationship Id="rId250" Type="http://schemas.openxmlformats.org/officeDocument/2006/relationships/customXml" Target="../ink/ink274.xml"/><Relationship Id="rId271" Type="http://schemas.openxmlformats.org/officeDocument/2006/relationships/image" Target="../media/image284.png"/><Relationship Id="rId292" Type="http://schemas.openxmlformats.org/officeDocument/2006/relationships/customXml" Target="../ink/ink295.xml"/><Relationship Id="rId306" Type="http://schemas.openxmlformats.org/officeDocument/2006/relationships/customXml" Target="../ink/ink302.xml"/><Relationship Id="rId24" Type="http://schemas.openxmlformats.org/officeDocument/2006/relationships/customXml" Target="../ink/ink161.xml"/><Relationship Id="rId45" Type="http://schemas.openxmlformats.org/officeDocument/2006/relationships/image" Target="../media/image171.png"/><Relationship Id="rId66" Type="http://schemas.openxmlformats.org/officeDocument/2006/relationships/customXml" Target="../ink/ink182.xml"/><Relationship Id="rId87" Type="http://schemas.openxmlformats.org/officeDocument/2006/relationships/image" Target="../media/image192.png"/><Relationship Id="rId110" Type="http://schemas.openxmlformats.org/officeDocument/2006/relationships/customXml" Target="../ink/ink204.xml"/><Relationship Id="rId131" Type="http://schemas.openxmlformats.org/officeDocument/2006/relationships/image" Target="../media/image214.png"/><Relationship Id="rId327" Type="http://schemas.openxmlformats.org/officeDocument/2006/relationships/image" Target="../media/image312.png"/><Relationship Id="rId152" Type="http://schemas.openxmlformats.org/officeDocument/2006/relationships/customXml" Target="../ink/ink225.xml"/><Relationship Id="rId173" Type="http://schemas.openxmlformats.org/officeDocument/2006/relationships/image" Target="../media/image235.png"/><Relationship Id="rId194" Type="http://schemas.openxmlformats.org/officeDocument/2006/relationships/customXml" Target="../ink/ink246.xml"/><Relationship Id="rId208" Type="http://schemas.openxmlformats.org/officeDocument/2006/relationships/customXml" Target="../ink/ink253.xml"/><Relationship Id="rId229" Type="http://schemas.openxmlformats.org/officeDocument/2006/relationships/image" Target="../media/image263.png"/><Relationship Id="rId240" Type="http://schemas.openxmlformats.org/officeDocument/2006/relationships/customXml" Target="../ink/ink269.xml"/><Relationship Id="rId261" Type="http://schemas.openxmlformats.org/officeDocument/2006/relationships/image" Target="../media/image279.png"/><Relationship Id="rId14" Type="http://schemas.openxmlformats.org/officeDocument/2006/relationships/customXml" Target="../ink/ink156.xml"/><Relationship Id="rId35" Type="http://schemas.openxmlformats.org/officeDocument/2006/relationships/image" Target="../media/image166.png"/><Relationship Id="rId56" Type="http://schemas.openxmlformats.org/officeDocument/2006/relationships/customXml" Target="../ink/ink177.xml"/><Relationship Id="rId77" Type="http://schemas.openxmlformats.org/officeDocument/2006/relationships/image" Target="../media/image187.png"/><Relationship Id="rId100" Type="http://schemas.openxmlformats.org/officeDocument/2006/relationships/customXml" Target="../ink/ink199.xml"/><Relationship Id="rId282" Type="http://schemas.openxmlformats.org/officeDocument/2006/relationships/customXml" Target="../ink/ink290.xml"/><Relationship Id="rId317" Type="http://schemas.openxmlformats.org/officeDocument/2006/relationships/image" Target="../media/image307.png"/><Relationship Id="rId8" Type="http://schemas.openxmlformats.org/officeDocument/2006/relationships/customXml" Target="../ink/ink153.xml"/><Relationship Id="rId98" Type="http://schemas.openxmlformats.org/officeDocument/2006/relationships/customXml" Target="../ink/ink198.xml"/><Relationship Id="rId121" Type="http://schemas.openxmlformats.org/officeDocument/2006/relationships/image" Target="../media/image209.png"/><Relationship Id="rId142" Type="http://schemas.openxmlformats.org/officeDocument/2006/relationships/customXml" Target="../ink/ink220.xml"/><Relationship Id="rId163" Type="http://schemas.openxmlformats.org/officeDocument/2006/relationships/image" Target="../media/image230.png"/><Relationship Id="rId184" Type="http://schemas.openxmlformats.org/officeDocument/2006/relationships/customXml" Target="../ink/ink241.xml"/><Relationship Id="rId219" Type="http://schemas.openxmlformats.org/officeDocument/2006/relationships/image" Target="../media/image258.png"/><Relationship Id="rId230" Type="http://schemas.openxmlformats.org/officeDocument/2006/relationships/customXml" Target="../ink/ink264.xml"/><Relationship Id="rId251" Type="http://schemas.openxmlformats.org/officeDocument/2006/relationships/image" Target="../media/image274.png"/><Relationship Id="rId25" Type="http://schemas.openxmlformats.org/officeDocument/2006/relationships/image" Target="../media/image161.png"/><Relationship Id="rId46" Type="http://schemas.openxmlformats.org/officeDocument/2006/relationships/customXml" Target="../ink/ink172.xml"/><Relationship Id="rId67" Type="http://schemas.openxmlformats.org/officeDocument/2006/relationships/image" Target="../media/image182.png"/><Relationship Id="rId272" Type="http://schemas.openxmlformats.org/officeDocument/2006/relationships/customXml" Target="../ink/ink285.xml"/><Relationship Id="rId293" Type="http://schemas.openxmlformats.org/officeDocument/2006/relationships/image" Target="../media/image295.png"/><Relationship Id="rId307" Type="http://schemas.openxmlformats.org/officeDocument/2006/relationships/image" Target="../media/image302.png"/><Relationship Id="rId328" Type="http://schemas.openxmlformats.org/officeDocument/2006/relationships/customXml" Target="../ink/ink313.xml"/><Relationship Id="rId88" Type="http://schemas.openxmlformats.org/officeDocument/2006/relationships/customXml" Target="../ink/ink193.xml"/><Relationship Id="rId111" Type="http://schemas.openxmlformats.org/officeDocument/2006/relationships/image" Target="../media/image204.png"/><Relationship Id="rId132" Type="http://schemas.openxmlformats.org/officeDocument/2006/relationships/customXml" Target="../ink/ink215.xml"/><Relationship Id="rId153" Type="http://schemas.openxmlformats.org/officeDocument/2006/relationships/image" Target="../media/image225.png"/><Relationship Id="rId174" Type="http://schemas.openxmlformats.org/officeDocument/2006/relationships/customXml" Target="../ink/ink236.xml"/><Relationship Id="rId195" Type="http://schemas.openxmlformats.org/officeDocument/2006/relationships/image" Target="../media/image246.png"/><Relationship Id="rId209" Type="http://schemas.openxmlformats.org/officeDocument/2006/relationships/image" Target="../media/image253.png"/><Relationship Id="rId220" Type="http://schemas.openxmlformats.org/officeDocument/2006/relationships/customXml" Target="../ink/ink259.xml"/><Relationship Id="rId241" Type="http://schemas.openxmlformats.org/officeDocument/2006/relationships/image" Target="../media/image269.png"/><Relationship Id="rId15" Type="http://schemas.openxmlformats.org/officeDocument/2006/relationships/image" Target="../media/image156.png"/><Relationship Id="rId36" Type="http://schemas.openxmlformats.org/officeDocument/2006/relationships/customXml" Target="../ink/ink167.xml"/><Relationship Id="rId57" Type="http://schemas.openxmlformats.org/officeDocument/2006/relationships/image" Target="../media/image177.png"/><Relationship Id="rId262" Type="http://schemas.openxmlformats.org/officeDocument/2006/relationships/customXml" Target="../ink/ink280.xml"/><Relationship Id="rId283" Type="http://schemas.openxmlformats.org/officeDocument/2006/relationships/image" Target="../media/image290.png"/><Relationship Id="rId318" Type="http://schemas.openxmlformats.org/officeDocument/2006/relationships/customXml" Target="../ink/ink308.xml"/><Relationship Id="rId78" Type="http://schemas.openxmlformats.org/officeDocument/2006/relationships/customXml" Target="../ink/ink188.xml"/><Relationship Id="rId99" Type="http://schemas.openxmlformats.org/officeDocument/2006/relationships/image" Target="../media/image198.png"/><Relationship Id="rId101" Type="http://schemas.openxmlformats.org/officeDocument/2006/relationships/image" Target="../media/image199.png"/><Relationship Id="rId122" Type="http://schemas.openxmlformats.org/officeDocument/2006/relationships/customXml" Target="../ink/ink210.xml"/><Relationship Id="rId143" Type="http://schemas.openxmlformats.org/officeDocument/2006/relationships/image" Target="../media/image220.png"/><Relationship Id="rId164" Type="http://schemas.openxmlformats.org/officeDocument/2006/relationships/customXml" Target="../ink/ink231.xml"/><Relationship Id="rId185" Type="http://schemas.openxmlformats.org/officeDocument/2006/relationships/image" Target="../media/image241.png"/><Relationship Id="rId9" Type="http://schemas.openxmlformats.org/officeDocument/2006/relationships/image" Target="../media/image153.png"/><Relationship Id="rId210" Type="http://schemas.openxmlformats.org/officeDocument/2006/relationships/customXml" Target="../ink/ink254.xml"/><Relationship Id="rId26" Type="http://schemas.openxmlformats.org/officeDocument/2006/relationships/customXml" Target="../ink/ink162.xml"/><Relationship Id="rId231" Type="http://schemas.openxmlformats.org/officeDocument/2006/relationships/image" Target="../media/image264.png"/><Relationship Id="rId252" Type="http://schemas.openxmlformats.org/officeDocument/2006/relationships/customXml" Target="../ink/ink275.xml"/><Relationship Id="rId273" Type="http://schemas.openxmlformats.org/officeDocument/2006/relationships/image" Target="../media/image285.png"/><Relationship Id="rId294" Type="http://schemas.openxmlformats.org/officeDocument/2006/relationships/customXml" Target="../ink/ink296.xml"/><Relationship Id="rId308" Type="http://schemas.openxmlformats.org/officeDocument/2006/relationships/customXml" Target="../ink/ink303.xml"/><Relationship Id="rId329" Type="http://schemas.openxmlformats.org/officeDocument/2006/relationships/image" Target="../media/image313.png"/><Relationship Id="rId47" Type="http://schemas.openxmlformats.org/officeDocument/2006/relationships/image" Target="../media/image172.png"/><Relationship Id="rId68" Type="http://schemas.openxmlformats.org/officeDocument/2006/relationships/customXml" Target="../ink/ink183.xml"/><Relationship Id="rId89" Type="http://schemas.openxmlformats.org/officeDocument/2006/relationships/image" Target="../media/image193.png"/><Relationship Id="rId112" Type="http://schemas.openxmlformats.org/officeDocument/2006/relationships/customXml" Target="../ink/ink205.xml"/><Relationship Id="rId133" Type="http://schemas.openxmlformats.org/officeDocument/2006/relationships/image" Target="../media/image215.png"/><Relationship Id="rId154" Type="http://schemas.openxmlformats.org/officeDocument/2006/relationships/customXml" Target="../ink/ink226.xml"/><Relationship Id="rId175" Type="http://schemas.openxmlformats.org/officeDocument/2006/relationships/image" Target="../media/image236.png"/><Relationship Id="rId196" Type="http://schemas.openxmlformats.org/officeDocument/2006/relationships/customXml" Target="../ink/ink247.xml"/><Relationship Id="rId200" Type="http://schemas.openxmlformats.org/officeDocument/2006/relationships/customXml" Target="../ink/ink249.xml"/><Relationship Id="rId16" Type="http://schemas.openxmlformats.org/officeDocument/2006/relationships/customXml" Target="../ink/ink157.xml"/><Relationship Id="rId221" Type="http://schemas.openxmlformats.org/officeDocument/2006/relationships/image" Target="../media/image259.png"/><Relationship Id="rId242" Type="http://schemas.openxmlformats.org/officeDocument/2006/relationships/customXml" Target="../ink/ink270.xml"/><Relationship Id="rId263" Type="http://schemas.openxmlformats.org/officeDocument/2006/relationships/image" Target="../media/image280.png"/><Relationship Id="rId284" Type="http://schemas.openxmlformats.org/officeDocument/2006/relationships/customXml" Target="../ink/ink291.xml"/><Relationship Id="rId319" Type="http://schemas.openxmlformats.org/officeDocument/2006/relationships/image" Target="../media/image308.png"/><Relationship Id="rId37" Type="http://schemas.openxmlformats.org/officeDocument/2006/relationships/image" Target="../media/image167.png"/><Relationship Id="rId58" Type="http://schemas.openxmlformats.org/officeDocument/2006/relationships/customXml" Target="../ink/ink178.xml"/><Relationship Id="rId79" Type="http://schemas.openxmlformats.org/officeDocument/2006/relationships/image" Target="../media/image188.png"/><Relationship Id="rId102" Type="http://schemas.openxmlformats.org/officeDocument/2006/relationships/customXml" Target="../ink/ink200.xml"/><Relationship Id="rId123" Type="http://schemas.openxmlformats.org/officeDocument/2006/relationships/image" Target="../media/image210.png"/><Relationship Id="rId144" Type="http://schemas.openxmlformats.org/officeDocument/2006/relationships/customXml" Target="../ink/ink221.xml"/><Relationship Id="rId90" Type="http://schemas.openxmlformats.org/officeDocument/2006/relationships/customXml" Target="../ink/ink194.xml"/><Relationship Id="rId165" Type="http://schemas.openxmlformats.org/officeDocument/2006/relationships/image" Target="../media/image231.png"/><Relationship Id="rId186" Type="http://schemas.openxmlformats.org/officeDocument/2006/relationships/customXml" Target="../ink/ink242.xml"/><Relationship Id="rId211" Type="http://schemas.openxmlformats.org/officeDocument/2006/relationships/image" Target="../media/image254.png"/><Relationship Id="rId232" Type="http://schemas.openxmlformats.org/officeDocument/2006/relationships/customXml" Target="../ink/ink265.xml"/><Relationship Id="rId253" Type="http://schemas.openxmlformats.org/officeDocument/2006/relationships/image" Target="../media/image275.png"/><Relationship Id="rId274" Type="http://schemas.openxmlformats.org/officeDocument/2006/relationships/customXml" Target="../ink/ink286.xml"/><Relationship Id="rId295" Type="http://schemas.openxmlformats.org/officeDocument/2006/relationships/image" Target="../media/image296.png"/><Relationship Id="rId309" Type="http://schemas.openxmlformats.org/officeDocument/2006/relationships/image" Target="../media/image303.png"/><Relationship Id="rId27" Type="http://schemas.openxmlformats.org/officeDocument/2006/relationships/image" Target="../media/image162.png"/><Relationship Id="rId48" Type="http://schemas.openxmlformats.org/officeDocument/2006/relationships/customXml" Target="../ink/ink173.xml"/><Relationship Id="rId69" Type="http://schemas.openxmlformats.org/officeDocument/2006/relationships/image" Target="../media/image183.png"/><Relationship Id="rId113" Type="http://schemas.openxmlformats.org/officeDocument/2006/relationships/image" Target="../media/image205.png"/><Relationship Id="rId134" Type="http://schemas.openxmlformats.org/officeDocument/2006/relationships/customXml" Target="../ink/ink216.xml"/><Relationship Id="rId320" Type="http://schemas.openxmlformats.org/officeDocument/2006/relationships/customXml" Target="../ink/ink309.xml"/><Relationship Id="rId80" Type="http://schemas.openxmlformats.org/officeDocument/2006/relationships/customXml" Target="../ink/ink189.xml"/><Relationship Id="rId155" Type="http://schemas.openxmlformats.org/officeDocument/2006/relationships/image" Target="../media/image226.png"/><Relationship Id="rId176" Type="http://schemas.openxmlformats.org/officeDocument/2006/relationships/customXml" Target="../ink/ink237.xml"/><Relationship Id="rId197" Type="http://schemas.openxmlformats.org/officeDocument/2006/relationships/image" Target="../media/image247.png"/><Relationship Id="rId201" Type="http://schemas.openxmlformats.org/officeDocument/2006/relationships/image" Target="../media/image249.png"/><Relationship Id="rId222" Type="http://schemas.openxmlformats.org/officeDocument/2006/relationships/customXml" Target="../ink/ink260.xml"/><Relationship Id="rId243" Type="http://schemas.openxmlformats.org/officeDocument/2006/relationships/image" Target="../media/image270.png"/><Relationship Id="rId264" Type="http://schemas.openxmlformats.org/officeDocument/2006/relationships/customXml" Target="../ink/ink281.xml"/><Relationship Id="rId285" Type="http://schemas.openxmlformats.org/officeDocument/2006/relationships/image" Target="../media/image291.png"/><Relationship Id="rId17" Type="http://schemas.openxmlformats.org/officeDocument/2006/relationships/image" Target="../media/image157.png"/><Relationship Id="rId38" Type="http://schemas.openxmlformats.org/officeDocument/2006/relationships/customXml" Target="../ink/ink168.xml"/><Relationship Id="rId59" Type="http://schemas.openxmlformats.org/officeDocument/2006/relationships/image" Target="../media/image178.png"/><Relationship Id="rId103" Type="http://schemas.openxmlformats.org/officeDocument/2006/relationships/image" Target="../media/image200.png"/><Relationship Id="rId124" Type="http://schemas.openxmlformats.org/officeDocument/2006/relationships/customXml" Target="../ink/ink211.xml"/><Relationship Id="rId310" Type="http://schemas.openxmlformats.org/officeDocument/2006/relationships/customXml" Target="../ink/ink304.xml"/><Relationship Id="rId70" Type="http://schemas.openxmlformats.org/officeDocument/2006/relationships/customXml" Target="../ink/ink184.xml"/><Relationship Id="rId91" Type="http://schemas.openxmlformats.org/officeDocument/2006/relationships/image" Target="../media/image194.png"/><Relationship Id="rId145" Type="http://schemas.openxmlformats.org/officeDocument/2006/relationships/image" Target="../media/image221.png"/><Relationship Id="rId166" Type="http://schemas.openxmlformats.org/officeDocument/2006/relationships/customXml" Target="../ink/ink232.xml"/><Relationship Id="rId187" Type="http://schemas.openxmlformats.org/officeDocument/2006/relationships/image" Target="../media/image24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5.xml"/><Relationship Id="rId233" Type="http://schemas.openxmlformats.org/officeDocument/2006/relationships/image" Target="../media/image265.png"/><Relationship Id="rId254" Type="http://schemas.openxmlformats.org/officeDocument/2006/relationships/customXml" Target="../ink/ink276.xml"/><Relationship Id="rId28" Type="http://schemas.openxmlformats.org/officeDocument/2006/relationships/customXml" Target="../ink/ink163.xml"/><Relationship Id="rId49" Type="http://schemas.openxmlformats.org/officeDocument/2006/relationships/image" Target="../media/image173.png"/><Relationship Id="rId114" Type="http://schemas.openxmlformats.org/officeDocument/2006/relationships/customXml" Target="../ink/ink206.xml"/><Relationship Id="rId275" Type="http://schemas.openxmlformats.org/officeDocument/2006/relationships/image" Target="../media/image286.png"/><Relationship Id="rId296" Type="http://schemas.openxmlformats.org/officeDocument/2006/relationships/customXml" Target="../ink/ink297.xml"/><Relationship Id="rId300" Type="http://schemas.openxmlformats.org/officeDocument/2006/relationships/customXml" Target="../ink/ink299.xml"/><Relationship Id="rId60" Type="http://schemas.openxmlformats.org/officeDocument/2006/relationships/customXml" Target="../ink/ink179.xml"/><Relationship Id="rId81" Type="http://schemas.openxmlformats.org/officeDocument/2006/relationships/image" Target="../media/image189.png"/><Relationship Id="rId135" Type="http://schemas.openxmlformats.org/officeDocument/2006/relationships/image" Target="../media/image216.png"/><Relationship Id="rId156" Type="http://schemas.openxmlformats.org/officeDocument/2006/relationships/customXml" Target="../ink/ink227.xml"/><Relationship Id="rId177" Type="http://schemas.openxmlformats.org/officeDocument/2006/relationships/image" Target="../media/image237.png"/><Relationship Id="rId198" Type="http://schemas.openxmlformats.org/officeDocument/2006/relationships/customXml" Target="../ink/ink248.xml"/><Relationship Id="rId321" Type="http://schemas.openxmlformats.org/officeDocument/2006/relationships/image" Target="../media/image309.png"/><Relationship Id="rId202" Type="http://schemas.openxmlformats.org/officeDocument/2006/relationships/customXml" Target="../ink/ink250.xml"/><Relationship Id="rId223" Type="http://schemas.openxmlformats.org/officeDocument/2006/relationships/image" Target="../media/image260.png"/><Relationship Id="rId244" Type="http://schemas.openxmlformats.org/officeDocument/2006/relationships/customXml" Target="../ink/ink271.xml"/><Relationship Id="rId18" Type="http://schemas.openxmlformats.org/officeDocument/2006/relationships/customXml" Target="../ink/ink158.xml"/><Relationship Id="rId39" Type="http://schemas.openxmlformats.org/officeDocument/2006/relationships/image" Target="../media/image168.png"/><Relationship Id="rId265" Type="http://schemas.openxmlformats.org/officeDocument/2006/relationships/image" Target="../media/image281.png"/><Relationship Id="rId286" Type="http://schemas.openxmlformats.org/officeDocument/2006/relationships/customXml" Target="../ink/ink292.xml"/><Relationship Id="rId50" Type="http://schemas.openxmlformats.org/officeDocument/2006/relationships/customXml" Target="../ink/ink174.xml"/><Relationship Id="rId104" Type="http://schemas.openxmlformats.org/officeDocument/2006/relationships/customXml" Target="../ink/ink201.xml"/><Relationship Id="rId125" Type="http://schemas.openxmlformats.org/officeDocument/2006/relationships/image" Target="../media/image211.png"/><Relationship Id="rId146" Type="http://schemas.openxmlformats.org/officeDocument/2006/relationships/customXml" Target="../ink/ink222.xml"/><Relationship Id="rId167" Type="http://schemas.openxmlformats.org/officeDocument/2006/relationships/image" Target="../media/image232.png"/><Relationship Id="rId188" Type="http://schemas.openxmlformats.org/officeDocument/2006/relationships/customXml" Target="../ink/ink243.xml"/><Relationship Id="rId311" Type="http://schemas.openxmlformats.org/officeDocument/2006/relationships/image" Target="../media/image304.png"/><Relationship Id="rId71" Type="http://schemas.openxmlformats.org/officeDocument/2006/relationships/image" Target="../media/image184.png"/><Relationship Id="rId92" Type="http://schemas.openxmlformats.org/officeDocument/2006/relationships/customXml" Target="../ink/ink195.xml"/><Relationship Id="rId213" Type="http://schemas.openxmlformats.org/officeDocument/2006/relationships/image" Target="../media/image255.png"/><Relationship Id="rId234" Type="http://schemas.openxmlformats.org/officeDocument/2006/relationships/customXml" Target="../ink/ink266.xml"/><Relationship Id="rId2" Type="http://schemas.openxmlformats.org/officeDocument/2006/relationships/customXml" Target="../ink/ink150.xml"/><Relationship Id="rId29" Type="http://schemas.openxmlformats.org/officeDocument/2006/relationships/image" Target="../media/image163.png"/><Relationship Id="rId255" Type="http://schemas.openxmlformats.org/officeDocument/2006/relationships/image" Target="../media/image276.png"/><Relationship Id="rId276" Type="http://schemas.openxmlformats.org/officeDocument/2006/relationships/customXml" Target="../ink/ink287.xml"/><Relationship Id="rId297" Type="http://schemas.openxmlformats.org/officeDocument/2006/relationships/image" Target="../media/image297.png"/><Relationship Id="rId40" Type="http://schemas.openxmlformats.org/officeDocument/2006/relationships/customXml" Target="../ink/ink169.xml"/><Relationship Id="rId115" Type="http://schemas.openxmlformats.org/officeDocument/2006/relationships/image" Target="../media/image206.png"/><Relationship Id="rId136" Type="http://schemas.openxmlformats.org/officeDocument/2006/relationships/customXml" Target="../ink/ink217.xml"/><Relationship Id="rId157" Type="http://schemas.openxmlformats.org/officeDocument/2006/relationships/image" Target="../media/image227.png"/><Relationship Id="rId178" Type="http://schemas.openxmlformats.org/officeDocument/2006/relationships/customXml" Target="../ink/ink238.xml"/><Relationship Id="rId301" Type="http://schemas.openxmlformats.org/officeDocument/2006/relationships/image" Target="../media/image299.png"/><Relationship Id="rId322" Type="http://schemas.openxmlformats.org/officeDocument/2006/relationships/customXml" Target="../ink/ink310.xml"/><Relationship Id="rId61" Type="http://schemas.openxmlformats.org/officeDocument/2006/relationships/image" Target="../media/image179.png"/><Relationship Id="rId82" Type="http://schemas.openxmlformats.org/officeDocument/2006/relationships/customXml" Target="../ink/ink190.xml"/><Relationship Id="rId199" Type="http://schemas.openxmlformats.org/officeDocument/2006/relationships/image" Target="../media/image248.png"/><Relationship Id="rId203" Type="http://schemas.openxmlformats.org/officeDocument/2006/relationships/image" Target="../media/image250.png"/><Relationship Id="rId19" Type="http://schemas.openxmlformats.org/officeDocument/2006/relationships/image" Target="../media/image158.png"/><Relationship Id="rId224" Type="http://schemas.openxmlformats.org/officeDocument/2006/relationships/customXml" Target="../ink/ink261.xml"/><Relationship Id="rId245" Type="http://schemas.openxmlformats.org/officeDocument/2006/relationships/image" Target="../media/image271.png"/><Relationship Id="rId266" Type="http://schemas.openxmlformats.org/officeDocument/2006/relationships/customXml" Target="../ink/ink282.xml"/><Relationship Id="rId287" Type="http://schemas.openxmlformats.org/officeDocument/2006/relationships/image" Target="../media/image292.png"/><Relationship Id="rId30" Type="http://schemas.openxmlformats.org/officeDocument/2006/relationships/customXml" Target="../ink/ink164.xml"/><Relationship Id="rId105" Type="http://schemas.openxmlformats.org/officeDocument/2006/relationships/image" Target="../media/image201.png"/><Relationship Id="rId126" Type="http://schemas.openxmlformats.org/officeDocument/2006/relationships/customXml" Target="../ink/ink212.xml"/><Relationship Id="rId147" Type="http://schemas.openxmlformats.org/officeDocument/2006/relationships/image" Target="../media/image222.png"/><Relationship Id="rId168" Type="http://schemas.openxmlformats.org/officeDocument/2006/relationships/customXml" Target="../ink/ink233.xml"/><Relationship Id="rId312" Type="http://schemas.openxmlformats.org/officeDocument/2006/relationships/customXml" Target="../ink/ink305.xml"/><Relationship Id="rId51" Type="http://schemas.openxmlformats.org/officeDocument/2006/relationships/image" Target="../media/image174.png"/><Relationship Id="rId72" Type="http://schemas.openxmlformats.org/officeDocument/2006/relationships/customXml" Target="../ink/ink185.xml"/><Relationship Id="rId93" Type="http://schemas.openxmlformats.org/officeDocument/2006/relationships/image" Target="../media/image195.png"/><Relationship Id="rId189" Type="http://schemas.openxmlformats.org/officeDocument/2006/relationships/image" Target="../media/image243.png"/><Relationship Id="rId3" Type="http://schemas.openxmlformats.org/officeDocument/2006/relationships/image" Target="../media/image150.png"/><Relationship Id="rId214" Type="http://schemas.openxmlformats.org/officeDocument/2006/relationships/customXml" Target="../ink/ink256.xml"/><Relationship Id="rId235" Type="http://schemas.openxmlformats.org/officeDocument/2006/relationships/image" Target="../media/image266.png"/><Relationship Id="rId256" Type="http://schemas.openxmlformats.org/officeDocument/2006/relationships/customXml" Target="../ink/ink277.xml"/><Relationship Id="rId277" Type="http://schemas.openxmlformats.org/officeDocument/2006/relationships/image" Target="../media/image287.png"/><Relationship Id="rId298" Type="http://schemas.openxmlformats.org/officeDocument/2006/relationships/customXml" Target="../ink/ink298.xml"/><Relationship Id="rId116" Type="http://schemas.openxmlformats.org/officeDocument/2006/relationships/customXml" Target="../ink/ink207.xml"/><Relationship Id="rId137" Type="http://schemas.openxmlformats.org/officeDocument/2006/relationships/image" Target="../media/image217.png"/><Relationship Id="rId158" Type="http://schemas.openxmlformats.org/officeDocument/2006/relationships/customXml" Target="../ink/ink228.xml"/><Relationship Id="rId302" Type="http://schemas.openxmlformats.org/officeDocument/2006/relationships/customXml" Target="../ink/ink300.xml"/><Relationship Id="rId323" Type="http://schemas.openxmlformats.org/officeDocument/2006/relationships/image" Target="../media/image310.png"/><Relationship Id="rId20" Type="http://schemas.openxmlformats.org/officeDocument/2006/relationships/customXml" Target="../ink/ink159.xml"/><Relationship Id="rId41" Type="http://schemas.openxmlformats.org/officeDocument/2006/relationships/image" Target="../media/image169.png"/><Relationship Id="rId62" Type="http://schemas.openxmlformats.org/officeDocument/2006/relationships/customXml" Target="../ink/ink180.xml"/><Relationship Id="rId83" Type="http://schemas.openxmlformats.org/officeDocument/2006/relationships/image" Target="../media/image190.png"/><Relationship Id="rId179" Type="http://schemas.openxmlformats.org/officeDocument/2006/relationships/image" Target="../media/image238.png"/><Relationship Id="rId190" Type="http://schemas.openxmlformats.org/officeDocument/2006/relationships/customXml" Target="../ink/ink244.xml"/><Relationship Id="rId204" Type="http://schemas.openxmlformats.org/officeDocument/2006/relationships/customXml" Target="../ink/ink251.xml"/><Relationship Id="rId225" Type="http://schemas.openxmlformats.org/officeDocument/2006/relationships/image" Target="../media/image261.png"/><Relationship Id="rId246" Type="http://schemas.openxmlformats.org/officeDocument/2006/relationships/customXml" Target="../ink/ink272.xml"/><Relationship Id="rId267" Type="http://schemas.openxmlformats.org/officeDocument/2006/relationships/image" Target="../media/image282.png"/><Relationship Id="rId288" Type="http://schemas.openxmlformats.org/officeDocument/2006/relationships/customXml" Target="../ink/ink293.xml"/><Relationship Id="rId106" Type="http://schemas.openxmlformats.org/officeDocument/2006/relationships/customXml" Target="../ink/ink202.xml"/><Relationship Id="rId127" Type="http://schemas.openxmlformats.org/officeDocument/2006/relationships/image" Target="../media/image212.png"/><Relationship Id="rId313" Type="http://schemas.openxmlformats.org/officeDocument/2006/relationships/image" Target="../media/image305.png"/><Relationship Id="rId10" Type="http://schemas.openxmlformats.org/officeDocument/2006/relationships/customXml" Target="../ink/ink154.xml"/><Relationship Id="rId31" Type="http://schemas.openxmlformats.org/officeDocument/2006/relationships/image" Target="../media/image164.png"/><Relationship Id="rId52" Type="http://schemas.openxmlformats.org/officeDocument/2006/relationships/customXml" Target="../ink/ink175.xml"/><Relationship Id="rId73" Type="http://schemas.openxmlformats.org/officeDocument/2006/relationships/image" Target="../media/image185.png"/><Relationship Id="rId94" Type="http://schemas.openxmlformats.org/officeDocument/2006/relationships/customXml" Target="../ink/ink196.xml"/><Relationship Id="rId148" Type="http://schemas.openxmlformats.org/officeDocument/2006/relationships/customXml" Target="../ink/ink223.xml"/><Relationship Id="rId169" Type="http://schemas.openxmlformats.org/officeDocument/2006/relationships/image" Target="../media/image233.png"/><Relationship Id="rId4" Type="http://schemas.openxmlformats.org/officeDocument/2006/relationships/customXml" Target="../ink/ink151.xml"/><Relationship Id="rId180" Type="http://schemas.openxmlformats.org/officeDocument/2006/relationships/customXml" Target="../ink/ink239.xml"/><Relationship Id="rId215" Type="http://schemas.openxmlformats.org/officeDocument/2006/relationships/image" Target="../media/image256.png"/><Relationship Id="rId236" Type="http://schemas.openxmlformats.org/officeDocument/2006/relationships/customXml" Target="../ink/ink267.xml"/><Relationship Id="rId257" Type="http://schemas.openxmlformats.org/officeDocument/2006/relationships/image" Target="../media/image277.png"/><Relationship Id="rId278" Type="http://schemas.openxmlformats.org/officeDocument/2006/relationships/customXml" Target="../ink/ink288.xml"/><Relationship Id="rId303" Type="http://schemas.openxmlformats.org/officeDocument/2006/relationships/image" Target="../media/image300.png"/><Relationship Id="rId42" Type="http://schemas.openxmlformats.org/officeDocument/2006/relationships/customXml" Target="../ink/ink170.xml"/><Relationship Id="rId84" Type="http://schemas.openxmlformats.org/officeDocument/2006/relationships/customXml" Target="../ink/ink191.xml"/><Relationship Id="rId138" Type="http://schemas.openxmlformats.org/officeDocument/2006/relationships/customXml" Target="../ink/ink218.xml"/><Relationship Id="rId191" Type="http://schemas.openxmlformats.org/officeDocument/2006/relationships/image" Target="../media/image244.png"/><Relationship Id="rId205" Type="http://schemas.openxmlformats.org/officeDocument/2006/relationships/image" Target="../media/image251.png"/><Relationship Id="rId247" Type="http://schemas.openxmlformats.org/officeDocument/2006/relationships/image" Target="../media/image272.png"/><Relationship Id="rId107" Type="http://schemas.openxmlformats.org/officeDocument/2006/relationships/image" Target="../media/image202.png"/><Relationship Id="rId289" Type="http://schemas.openxmlformats.org/officeDocument/2006/relationships/image" Target="../media/image293.png"/><Relationship Id="rId11" Type="http://schemas.openxmlformats.org/officeDocument/2006/relationships/image" Target="../media/image154.png"/><Relationship Id="rId53" Type="http://schemas.openxmlformats.org/officeDocument/2006/relationships/image" Target="../media/image175.png"/><Relationship Id="rId149" Type="http://schemas.openxmlformats.org/officeDocument/2006/relationships/image" Target="../media/image223.png"/><Relationship Id="rId314" Type="http://schemas.openxmlformats.org/officeDocument/2006/relationships/customXml" Target="../ink/ink306.xml"/><Relationship Id="rId95" Type="http://schemas.openxmlformats.org/officeDocument/2006/relationships/image" Target="../media/image196.png"/><Relationship Id="rId160" Type="http://schemas.openxmlformats.org/officeDocument/2006/relationships/customXml" Target="../ink/ink229.xml"/><Relationship Id="rId216" Type="http://schemas.openxmlformats.org/officeDocument/2006/relationships/customXml" Target="../ink/ink257.xml"/><Relationship Id="rId258" Type="http://schemas.openxmlformats.org/officeDocument/2006/relationships/customXml" Target="../ink/ink278.xml"/><Relationship Id="rId22" Type="http://schemas.openxmlformats.org/officeDocument/2006/relationships/customXml" Target="../ink/ink160.xml"/><Relationship Id="rId64" Type="http://schemas.openxmlformats.org/officeDocument/2006/relationships/customXml" Target="../ink/ink181.xml"/><Relationship Id="rId118" Type="http://schemas.openxmlformats.org/officeDocument/2006/relationships/customXml" Target="../ink/ink208.xml"/><Relationship Id="rId325" Type="http://schemas.openxmlformats.org/officeDocument/2006/relationships/image" Target="../media/image311.png"/><Relationship Id="rId171" Type="http://schemas.openxmlformats.org/officeDocument/2006/relationships/image" Target="../media/image234.png"/><Relationship Id="rId227" Type="http://schemas.openxmlformats.org/officeDocument/2006/relationships/image" Target="../media/image262.png"/><Relationship Id="rId269" Type="http://schemas.openxmlformats.org/officeDocument/2006/relationships/image" Target="../media/image283.png"/><Relationship Id="rId33" Type="http://schemas.openxmlformats.org/officeDocument/2006/relationships/image" Target="../media/image165.png"/><Relationship Id="rId129" Type="http://schemas.openxmlformats.org/officeDocument/2006/relationships/image" Target="../media/image213.png"/><Relationship Id="rId280" Type="http://schemas.openxmlformats.org/officeDocument/2006/relationships/customXml" Target="../ink/ink289.xml"/><Relationship Id="rId75" Type="http://schemas.openxmlformats.org/officeDocument/2006/relationships/image" Target="../media/image186.png"/><Relationship Id="rId140" Type="http://schemas.openxmlformats.org/officeDocument/2006/relationships/customXml" Target="../ink/ink219.xml"/><Relationship Id="rId182" Type="http://schemas.openxmlformats.org/officeDocument/2006/relationships/customXml" Target="../ink/ink240.xml"/><Relationship Id="rId6" Type="http://schemas.openxmlformats.org/officeDocument/2006/relationships/customXml" Target="../ink/ink152.xml"/><Relationship Id="rId238" Type="http://schemas.openxmlformats.org/officeDocument/2006/relationships/customXml" Target="../ink/ink268.xml"/><Relationship Id="rId291" Type="http://schemas.openxmlformats.org/officeDocument/2006/relationships/image" Target="../media/image294.png"/><Relationship Id="rId305" Type="http://schemas.openxmlformats.org/officeDocument/2006/relationships/image" Target="../media/image301.png"/><Relationship Id="rId44" Type="http://schemas.openxmlformats.org/officeDocument/2006/relationships/customXml" Target="../ink/ink171.xml"/><Relationship Id="rId86" Type="http://schemas.openxmlformats.org/officeDocument/2006/relationships/customXml" Target="../ink/ink192.xml"/><Relationship Id="rId151" Type="http://schemas.openxmlformats.org/officeDocument/2006/relationships/image" Target="../media/image224.png"/><Relationship Id="rId193" Type="http://schemas.openxmlformats.org/officeDocument/2006/relationships/image" Target="../media/image245.png"/><Relationship Id="rId207" Type="http://schemas.openxmlformats.org/officeDocument/2006/relationships/image" Target="../media/image252.png"/><Relationship Id="rId249" Type="http://schemas.openxmlformats.org/officeDocument/2006/relationships/image" Target="../media/image273.png"/><Relationship Id="rId13" Type="http://schemas.openxmlformats.org/officeDocument/2006/relationships/image" Target="../media/image155.png"/><Relationship Id="rId109" Type="http://schemas.openxmlformats.org/officeDocument/2006/relationships/image" Target="../media/image203.png"/><Relationship Id="rId260" Type="http://schemas.openxmlformats.org/officeDocument/2006/relationships/customXml" Target="../ink/ink279.xml"/><Relationship Id="rId316" Type="http://schemas.openxmlformats.org/officeDocument/2006/relationships/customXml" Target="../ink/ink307.xml"/><Relationship Id="rId55" Type="http://schemas.openxmlformats.org/officeDocument/2006/relationships/image" Target="../media/image176.png"/><Relationship Id="rId97" Type="http://schemas.openxmlformats.org/officeDocument/2006/relationships/image" Target="../media/image197.png"/><Relationship Id="rId120" Type="http://schemas.openxmlformats.org/officeDocument/2006/relationships/customXml" Target="../ink/ink209.xml"/><Relationship Id="rId162" Type="http://schemas.openxmlformats.org/officeDocument/2006/relationships/customXml" Target="../ink/ink230.xml"/><Relationship Id="rId218" Type="http://schemas.openxmlformats.org/officeDocument/2006/relationships/customXml" Target="../ink/ink25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0.xml"/><Relationship Id="rId299" Type="http://schemas.openxmlformats.org/officeDocument/2006/relationships/customXml" Target="../ink/ink461.xml"/><Relationship Id="rId21" Type="http://schemas.openxmlformats.org/officeDocument/2006/relationships/customXml" Target="../ink/ink323.xml"/><Relationship Id="rId63" Type="http://schemas.openxmlformats.org/officeDocument/2006/relationships/customXml" Target="../ink/ink344.xml"/><Relationship Id="rId159" Type="http://schemas.openxmlformats.org/officeDocument/2006/relationships/customXml" Target="../ink/ink391.xml"/><Relationship Id="rId170" Type="http://schemas.openxmlformats.org/officeDocument/2006/relationships/image" Target="../media/image398.png"/><Relationship Id="rId226" Type="http://schemas.openxmlformats.org/officeDocument/2006/relationships/image" Target="../media/image426.png"/><Relationship Id="rId268" Type="http://schemas.openxmlformats.org/officeDocument/2006/relationships/image" Target="../media/image447.png"/><Relationship Id="rId32" Type="http://schemas.openxmlformats.org/officeDocument/2006/relationships/image" Target="../media/image329.png"/><Relationship Id="rId74" Type="http://schemas.openxmlformats.org/officeDocument/2006/relationships/image" Target="../media/image350.png"/><Relationship Id="rId128" Type="http://schemas.openxmlformats.org/officeDocument/2006/relationships/image" Target="../media/image377.png"/><Relationship Id="rId5" Type="http://schemas.openxmlformats.org/officeDocument/2006/relationships/customXml" Target="../ink/ink315.xml"/><Relationship Id="rId181" Type="http://schemas.openxmlformats.org/officeDocument/2006/relationships/customXml" Target="../ink/ink402.xml"/><Relationship Id="rId237" Type="http://schemas.openxmlformats.org/officeDocument/2006/relationships/customXml" Target="../ink/ink430.xml"/><Relationship Id="rId279" Type="http://schemas.openxmlformats.org/officeDocument/2006/relationships/customXml" Target="../ink/ink451.xml"/><Relationship Id="rId43" Type="http://schemas.openxmlformats.org/officeDocument/2006/relationships/customXml" Target="../ink/ink334.xml"/><Relationship Id="rId139" Type="http://schemas.openxmlformats.org/officeDocument/2006/relationships/customXml" Target="../ink/ink381.xml"/><Relationship Id="rId290" Type="http://schemas.openxmlformats.org/officeDocument/2006/relationships/image" Target="../media/image458.png"/><Relationship Id="rId85" Type="http://schemas.openxmlformats.org/officeDocument/2006/relationships/customXml" Target="../ink/ink354.xml"/><Relationship Id="rId150" Type="http://schemas.openxmlformats.org/officeDocument/2006/relationships/image" Target="../media/image388.png"/><Relationship Id="rId192" Type="http://schemas.openxmlformats.org/officeDocument/2006/relationships/image" Target="../media/image409.png"/><Relationship Id="rId206" Type="http://schemas.openxmlformats.org/officeDocument/2006/relationships/image" Target="../media/image416.png"/><Relationship Id="rId248" Type="http://schemas.openxmlformats.org/officeDocument/2006/relationships/image" Target="../media/image437.png"/><Relationship Id="rId12" Type="http://schemas.openxmlformats.org/officeDocument/2006/relationships/image" Target="../media/image319.png"/><Relationship Id="rId108" Type="http://schemas.openxmlformats.org/officeDocument/2006/relationships/image" Target="../media/image367.png"/><Relationship Id="rId54" Type="http://schemas.openxmlformats.org/officeDocument/2006/relationships/image" Target="../media/image340.png"/><Relationship Id="rId75" Type="http://schemas.openxmlformats.org/officeDocument/2006/relationships/customXml" Target="../ink/ink349.xml"/><Relationship Id="rId96" Type="http://schemas.openxmlformats.org/officeDocument/2006/relationships/image" Target="../media/image361.png"/><Relationship Id="rId140" Type="http://schemas.openxmlformats.org/officeDocument/2006/relationships/image" Target="../media/image383.png"/><Relationship Id="rId161" Type="http://schemas.openxmlformats.org/officeDocument/2006/relationships/customXml" Target="../ink/ink392.xml"/><Relationship Id="rId182" Type="http://schemas.openxmlformats.org/officeDocument/2006/relationships/image" Target="../media/image404.png"/><Relationship Id="rId217" Type="http://schemas.openxmlformats.org/officeDocument/2006/relationships/customXml" Target="../ink/ink420.xml"/><Relationship Id="rId6" Type="http://schemas.openxmlformats.org/officeDocument/2006/relationships/image" Target="../media/image316.png"/><Relationship Id="rId238" Type="http://schemas.openxmlformats.org/officeDocument/2006/relationships/image" Target="../media/image432.png"/><Relationship Id="rId259" Type="http://schemas.openxmlformats.org/officeDocument/2006/relationships/customXml" Target="../ink/ink441.xml"/><Relationship Id="rId23" Type="http://schemas.openxmlformats.org/officeDocument/2006/relationships/customXml" Target="../ink/ink324.xml"/><Relationship Id="rId119" Type="http://schemas.openxmlformats.org/officeDocument/2006/relationships/customXml" Target="../ink/ink371.xml"/><Relationship Id="rId270" Type="http://schemas.openxmlformats.org/officeDocument/2006/relationships/image" Target="../media/image448.png"/><Relationship Id="rId291" Type="http://schemas.openxmlformats.org/officeDocument/2006/relationships/customXml" Target="../ink/ink457.xml"/><Relationship Id="rId44" Type="http://schemas.openxmlformats.org/officeDocument/2006/relationships/image" Target="../media/image335.png"/><Relationship Id="rId65" Type="http://schemas.openxmlformats.org/officeDocument/2006/relationships/customXml" Target="../ink/ink345.xml"/><Relationship Id="rId86" Type="http://schemas.openxmlformats.org/officeDocument/2006/relationships/image" Target="../media/image356.png"/><Relationship Id="rId130" Type="http://schemas.openxmlformats.org/officeDocument/2006/relationships/image" Target="../media/image378.png"/><Relationship Id="rId151" Type="http://schemas.openxmlformats.org/officeDocument/2006/relationships/customXml" Target="../ink/ink387.xml"/><Relationship Id="rId172" Type="http://schemas.openxmlformats.org/officeDocument/2006/relationships/image" Target="../media/image399.png"/><Relationship Id="rId193" Type="http://schemas.openxmlformats.org/officeDocument/2006/relationships/customXml" Target="../ink/ink408.xml"/><Relationship Id="rId207" Type="http://schemas.openxmlformats.org/officeDocument/2006/relationships/customXml" Target="../ink/ink415.xml"/><Relationship Id="rId228" Type="http://schemas.openxmlformats.org/officeDocument/2006/relationships/image" Target="../media/image427.png"/><Relationship Id="rId249" Type="http://schemas.openxmlformats.org/officeDocument/2006/relationships/customXml" Target="../ink/ink436.xml"/><Relationship Id="rId13" Type="http://schemas.openxmlformats.org/officeDocument/2006/relationships/customXml" Target="../ink/ink319.xml"/><Relationship Id="rId109" Type="http://schemas.openxmlformats.org/officeDocument/2006/relationships/customXml" Target="../ink/ink366.xml"/><Relationship Id="rId260" Type="http://schemas.openxmlformats.org/officeDocument/2006/relationships/image" Target="../media/image443.png"/><Relationship Id="rId281" Type="http://schemas.openxmlformats.org/officeDocument/2006/relationships/customXml" Target="../ink/ink452.xml"/><Relationship Id="rId34" Type="http://schemas.openxmlformats.org/officeDocument/2006/relationships/image" Target="../media/image330.png"/><Relationship Id="rId55" Type="http://schemas.openxmlformats.org/officeDocument/2006/relationships/customXml" Target="../ink/ink340.xml"/><Relationship Id="rId76" Type="http://schemas.openxmlformats.org/officeDocument/2006/relationships/image" Target="../media/image351.png"/><Relationship Id="rId97" Type="http://schemas.openxmlformats.org/officeDocument/2006/relationships/customXml" Target="../ink/ink360.xml"/><Relationship Id="rId120" Type="http://schemas.openxmlformats.org/officeDocument/2006/relationships/image" Target="../media/image373.png"/><Relationship Id="rId141" Type="http://schemas.openxmlformats.org/officeDocument/2006/relationships/customXml" Target="../ink/ink382.xml"/><Relationship Id="rId7" Type="http://schemas.openxmlformats.org/officeDocument/2006/relationships/customXml" Target="../ink/ink316.xml"/><Relationship Id="rId162" Type="http://schemas.openxmlformats.org/officeDocument/2006/relationships/image" Target="../media/image394.png"/><Relationship Id="rId183" Type="http://schemas.openxmlformats.org/officeDocument/2006/relationships/customXml" Target="../ink/ink403.xml"/><Relationship Id="rId218" Type="http://schemas.openxmlformats.org/officeDocument/2006/relationships/image" Target="../media/image422.png"/><Relationship Id="rId239" Type="http://schemas.openxmlformats.org/officeDocument/2006/relationships/customXml" Target="../ink/ink431.xml"/><Relationship Id="rId250" Type="http://schemas.openxmlformats.org/officeDocument/2006/relationships/image" Target="../media/image438.png"/><Relationship Id="rId271" Type="http://schemas.openxmlformats.org/officeDocument/2006/relationships/customXml" Target="../ink/ink447.xml"/><Relationship Id="rId292" Type="http://schemas.openxmlformats.org/officeDocument/2006/relationships/image" Target="../media/image459.png"/><Relationship Id="rId24" Type="http://schemas.openxmlformats.org/officeDocument/2006/relationships/image" Target="../media/image325.png"/><Relationship Id="rId45" Type="http://schemas.openxmlformats.org/officeDocument/2006/relationships/customXml" Target="../ink/ink335.xml"/><Relationship Id="rId66" Type="http://schemas.openxmlformats.org/officeDocument/2006/relationships/image" Target="../media/image346.png"/><Relationship Id="rId87" Type="http://schemas.openxmlformats.org/officeDocument/2006/relationships/customXml" Target="../ink/ink355.xml"/><Relationship Id="rId110" Type="http://schemas.openxmlformats.org/officeDocument/2006/relationships/image" Target="../media/image368.png"/><Relationship Id="rId131" Type="http://schemas.openxmlformats.org/officeDocument/2006/relationships/customXml" Target="../ink/ink377.xml"/><Relationship Id="rId152" Type="http://schemas.openxmlformats.org/officeDocument/2006/relationships/image" Target="../media/image389.png"/><Relationship Id="rId173" Type="http://schemas.openxmlformats.org/officeDocument/2006/relationships/customXml" Target="../ink/ink398.xml"/><Relationship Id="rId194" Type="http://schemas.openxmlformats.org/officeDocument/2006/relationships/image" Target="../media/image410.png"/><Relationship Id="rId208" Type="http://schemas.openxmlformats.org/officeDocument/2006/relationships/image" Target="../media/image417.png"/><Relationship Id="rId229" Type="http://schemas.openxmlformats.org/officeDocument/2006/relationships/customXml" Target="../ink/ink426.xml"/><Relationship Id="rId240" Type="http://schemas.openxmlformats.org/officeDocument/2006/relationships/image" Target="../media/image433.png"/><Relationship Id="rId261" Type="http://schemas.openxmlformats.org/officeDocument/2006/relationships/customXml" Target="../ink/ink442.xml"/><Relationship Id="rId14" Type="http://schemas.openxmlformats.org/officeDocument/2006/relationships/image" Target="../media/image320.png"/><Relationship Id="rId35" Type="http://schemas.openxmlformats.org/officeDocument/2006/relationships/customXml" Target="../ink/ink330.xml"/><Relationship Id="rId56" Type="http://schemas.openxmlformats.org/officeDocument/2006/relationships/image" Target="../media/image341.png"/><Relationship Id="rId77" Type="http://schemas.openxmlformats.org/officeDocument/2006/relationships/customXml" Target="../ink/ink350.xml"/><Relationship Id="rId100" Type="http://schemas.openxmlformats.org/officeDocument/2006/relationships/image" Target="../media/image363.png"/><Relationship Id="rId282" Type="http://schemas.openxmlformats.org/officeDocument/2006/relationships/image" Target="../media/image454.png"/><Relationship Id="rId8" Type="http://schemas.openxmlformats.org/officeDocument/2006/relationships/image" Target="../media/image317.png"/><Relationship Id="rId98" Type="http://schemas.openxmlformats.org/officeDocument/2006/relationships/image" Target="../media/image362.png"/><Relationship Id="rId121" Type="http://schemas.openxmlformats.org/officeDocument/2006/relationships/customXml" Target="../ink/ink372.xml"/><Relationship Id="rId142" Type="http://schemas.openxmlformats.org/officeDocument/2006/relationships/image" Target="../media/image384.png"/><Relationship Id="rId163" Type="http://schemas.openxmlformats.org/officeDocument/2006/relationships/customXml" Target="../ink/ink393.xml"/><Relationship Id="rId184" Type="http://schemas.openxmlformats.org/officeDocument/2006/relationships/image" Target="../media/image405.png"/><Relationship Id="rId219" Type="http://schemas.openxmlformats.org/officeDocument/2006/relationships/customXml" Target="../ink/ink421.xml"/><Relationship Id="rId230" Type="http://schemas.openxmlformats.org/officeDocument/2006/relationships/image" Target="../media/image428.png"/><Relationship Id="rId251" Type="http://schemas.openxmlformats.org/officeDocument/2006/relationships/customXml" Target="../ink/ink437.xml"/><Relationship Id="rId25" Type="http://schemas.openxmlformats.org/officeDocument/2006/relationships/customXml" Target="../ink/ink325.xml"/><Relationship Id="rId46" Type="http://schemas.openxmlformats.org/officeDocument/2006/relationships/image" Target="../media/image336.png"/><Relationship Id="rId67" Type="http://schemas.openxmlformats.org/officeDocument/2006/relationships/customXml" Target="../ink/ink346.xml"/><Relationship Id="rId272" Type="http://schemas.openxmlformats.org/officeDocument/2006/relationships/image" Target="../media/image449.png"/><Relationship Id="rId293" Type="http://schemas.openxmlformats.org/officeDocument/2006/relationships/customXml" Target="../ink/ink458.xml"/><Relationship Id="rId88" Type="http://schemas.openxmlformats.org/officeDocument/2006/relationships/image" Target="../media/image357.png"/><Relationship Id="rId111" Type="http://schemas.openxmlformats.org/officeDocument/2006/relationships/customXml" Target="../ink/ink367.xml"/><Relationship Id="rId132" Type="http://schemas.openxmlformats.org/officeDocument/2006/relationships/image" Target="../media/image379.png"/><Relationship Id="rId153" Type="http://schemas.openxmlformats.org/officeDocument/2006/relationships/customXml" Target="../ink/ink388.xml"/><Relationship Id="rId174" Type="http://schemas.openxmlformats.org/officeDocument/2006/relationships/image" Target="../media/image400.png"/><Relationship Id="rId195" Type="http://schemas.openxmlformats.org/officeDocument/2006/relationships/customXml" Target="../ink/ink409.xml"/><Relationship Id="rId209" Type="http://schemas.openxmlformats.org/officeDocument/2006/relationships/customXml" Target="../ink/ink416.xml"/><Relationship Id="rId220" Type="http://schemas.openxmlformats.org/officeDocument/2006/relationships/image" Target="../media/image423.png"/><Relationship Id="rId241" Type="http://schemas.openxmlformats.org/officeDocument/2006/relationships/customXml" Target="../ink/ink432.xml"/><Relationship Id="rId15" Type="http://schemas.openxmlformats.org/officeDocument/2006/relationships/customXml" Target="../ink/ink320.xml"/><Relationship Id="rId36" Type="http://schemas.openxmlformats.org/officeDocument/2006/relationships/image" Target="../media/image331.png"/><Relationship Id="rId57" Type="http://schemas.openxmlformats.org/officeDocument/2006/relationships/customXml" Target="../ink/ink341.xml"/><Relationship Id="rId262" Type="http://schemas.openxmlformats.org/officeDocument/2006/relationships/image" Target="../media/image444.png"/><Relationship Id="rId283" Type="http://schemas.openxmlformats.org/officeDocument/2006/relationships/customXml" Target="../ink/ink453.xml"/><Relationship Id="rId78" Type="http://schemas.openxmlformats.org/officeDocument/2006/relationships/image" Target="../media/image352.png"/><Relationship Id="rId99" Type="http://schemas.openxmlformats.org/officeDocument/2006/relationships/customXml" Target="../ink/ink361.xml"/><Relationship Id="rId101" Type="http://schemas.openxmlformats.org/officeDocument/2006/relationships/customXml" Target="../ink/ink362.xml"/><Relationship Id="rId122" Type="http://schemas.openxmlformats.org/officeDocument/2006/relationships/image" Target="../media/image374.png"/><Relationship Id="rId143" Type="http://schemas.openxmlformats.org/officeDocument/2006/relationships/customXml" Target="../ink/ink383.xml"/><Relationship Id="rId164" Type="http://schemas.openxmlformats.org/officeDocument/2006/relationships/image" Target="../media/image395.png"/><Relationship Id="rId185" Type="http://schemas.openxmlformats.org/officeDocument/2006/relationships/customXml" Target="../ink/ink404.xml"/><Relationship Id="rId9" Type="http://schemas.openxmlformats.org/officeDocument/2006/relationships/customXml" Target="../ink/ink317.xml"/><Relationship Id="rId210" Type="http://schemas.openxmlformats.org/officeDocument/2006/relationships/image" Target="../media/image418.png"/><Relationship Id="rId26" Type="http://schemas.openxmlformats.org/officeDocument/2006/relationships/image" Target="../media/image326.png"/><Relationship Id="rId231" Type="http://schemas.openxmlformats.org/officeDocument/2006/relationships/customXml" Target="../ink/ink427.xml"/><Relationship Id="rId252" Type="http://schemas.openxmlformats.org/officeDocument/2006/relationships/image" Target="../media/image439.png"/><Relationship Id="rId273" Type="http://schemas.openxmlformats.org/officeDocument/2006/relationships/customXml" Target="../ink/ink448.xml"/><Relationship Id="rId294" Type="http://schemas.openxmlformats.org/officeDocument/2006/relationships/image" Target="../media/image314.png"/><Relationship Id="rId47" Type="http://schemas.openxmlformats.org/officeDocument/2006/relationships/customXml" Target="../ink/ink336.xml"/><Relationship Id="rId89" Type="http://schemas.openxmlformats.org/officeDocument/2006/relationships/customXml" Target="../ink/ink356.xml"/><Relationship Id="rId112" Type="http://schemas.openxmlformats.org/officeDocument/2006/relationships/image" Target="../media/image369.png"/><Relationship Id="rId133" Type="http://schemas.openxmlformats.org/officeDocument/2006/relationships/customXml" Target="../ink/ink378.xml"/><Relationship Id="rId154" Type="http://schemas.openxmlformats.org/officeDocument/2006/relationships/image" Target="../media/image390.png"/><Relationship Id="rId175" Type="http://schemas.openxmlformats.org/officeDocument/2006/relationships/customXml" Target="../ink/ink399.xml"/><Relationship Id="rId196" Type="http://schemas.openxmlformats.org/officeDocument/2006/relationships/image" Target="../media/image411.png"/><Relationship Id="rId200" Type="http://schemas.openxmlformats.org/officeDocument/2006/relationships/image" Target="../media/image413.png"/><Relationship Id="rId16" Type="http://schemas.openxmlformats.org/officeDocument/2006/relationships/image" Target="../media/image321.png"/><Relationship Id="rId221" Type="http://schemas.openxmlformats.org/officeDocument/2006/relationships/customXml" Target="../ink/ink422.xml"/><Relationship Id="rId242" Type="http://schemas.openxmlformats.org/officeDocument/2006/relationships/image" Target="../media/image434.png"/><Relationship Id="rId263" Type="http://schemas.openxmlformats.org/officeDocument/2006/relationships/customXml" Target="../ink/ink443.xml"/><Relationship Id="rId284" Type="http://schemas.openxmlformats.org/officeDocument/2006/relationships/image" Target="../media/image455.png"/><Relationship Id="rId37" Type="http://schemas.openxmlformats.org/officeDocument/2006/relationships/customXml" Target="../ink/ink331.xml"/><Relationship Id="rId58" Type="http://schemas.openxmlformats.org/officeDocument/2006/relationships/image" Target="../media/image342.png"/><Relationship Id="rId79" Type="http://schemas.openxmlformats.org/officeDocument/2006/relationships/customXml" Target="../ink/ink351.xml"/><Relationship Id="rId102" Type="http://schemas.openxmlformats.org/officeDocument/2006/relationships/image" Target="../media/image364.png"/><Relationship Id="rId123" Type="http://schemas.openxmlformats.org/officeDocument/2006/relationships/customXml" Target="../ink/ink373.xml"/><Relationship Id="rId144" Type="http://schemas.openxmlformats.org/officeDocument/2006/relationships/image" Target="../media/image385.png"/><Relationship Id="rId90" Type="http://schemas.openxmlformats.org/officeDocument/2006/relationships/image" Target="../media/image358.png"/><Relationship Id="rId165" Type="http://schemas.openxmlformats.org/officeDocument/2006/relationships/customXml" Target="../ink/ink394.xml"/><Relationship Id="rId186" Type="http://schemas.openxmlformats.org/officeDocument/2006/relationships/image" Target="../media/image406.png"/><Relationship Id="rId211" Type="http://schemas.openxmlformats.org/officeDocument/2006/relationships/customXml" Target="../ink/ink417.xml"/><Relationship Id="rId232" Type="http://schemas.openxmlformats.org/officeDocument/2006/relationships/image" Target="../media/image429.png"/><Relationship Id="rId253" Type="http://schemas.openxmlformats.org/officeDocument/2006/relationships/customXml" Target="../ink/ink438.xml"/><Relationship Id="rId274" Type="http://schemas.openxmlformats.org/officeDocument/2006/relationships/image" Target="../media/image450.png"/><Relationship Id="rId295" Type="http://schemas.openxmlformats.org/officeDocument/2006/relationships/customXml" Target="../ink/ink459.xml"/><Relationship Id="rId27" Type="http://schemas.openxmlformats.org/officeDocument/2006/relationships/customXml" Target="../ink/ink326.xml"/><Relationship Id="rId48" Type="http://schemas.openxmlformats.org/officeDocument/2006/relationships/image" Target="../media/image337.png"/><Relationship Id="rId113" Type="http://schemas.openxmlformats.org/officeDocument/2006/relationships/customXml" Target="../ink/ink368.xml"/><Relationship Id="rId134" Type="http://schemas.openxmlformats.org/officeDocument/2006/relationships/image" Target="../media/image380.png"/><Relationship Id="rId80" Type="http://schemas.openxmlformats.org/officeDocument/2006/relationships/image" Target="../media/image353.png"/><Relationship Id="rId155" Type="http://schemas.openxmlformats.org/officeDocument/2006/relationships/customXml" Target="../ink/ink389.xml"/><Relationship Id="rId176" Type="http://schemas.openxmlformats.org/officeDocument/2006/relationships/image" Target="../media/image401.png"/><Relationship Id="rId197" Type="http://schemas.openxmlformats.org/officeDocument/2006/relationships/customXml" Target="../ink/ink410.xml"/><Relationship Id="rId201" Type="http://schemas.openxmlformats.org/officeDocument/2006/relationships/customXml" Target="../ink/ink412.xml"/><Relationship Id="rId222" Type="http://schemas.openxmlformats.org/officeDocument/2006/relationships/image" Target="../media/image424.png"/><Relationship Id="rId243" Type="http://schemas.openxmlformats.org/officeDocument/2006/relationships/customXml" Target="../ink/ink433.xml"/><Relationship Id="rId264" Type="http://schemas.openxmlformats.org/officeDocument/2006/relationships/image" Target="../media/image445.png"/><Relationship Id="rId285" Type="http://schemas.openxmlformats.org/officeDocument/2006/relationships/customXml" Target="../ink/ink454.xml"/><Relationship Id="rId17" Type="http://schemas.openxmlformats.org/officeDocument/2006/relationships/customXml" Target="../ink/ink321.xml"/><Relationship Id="rId38" Type="http://schemas.openxmlformats.org/officeDocument/2006/relationships/image" Target="../media/image332.png"/><Relationship Id="rId59" Type="http://schemas.openxmlformats.org/officeDocument/2006/relationships/customXml" Target="../ink/ink342.xml"/><Relationship Id="rId103" Type="http://schemas.openxmlformats.org/officeDocument/2006/relationships/customXml" Target="../ink/ink363.xml"/><Relationship Id="rId124" Type="http://schemas.openxmlformats.org/officeDocument/2006/relationships/image" Target="../media/image375.png"/><Relationship Id="rId70" Type="http://schemas.openxmlformats.org/officeDocument/2006/relationships/image" Target="../media/image348.png"/><Relationship Id="rId91" Type="http://schemas.openxmlformats.org/officeDocument/2006/relationships/customXml" Target="../ink/ink357.xml"/><Relationship Id="rId145" Type="http://schemas.openxmlformats.org/officeDocument/2006/relationships/customXml" Target="../ink/ink384.xml"/><Relationship Id="rId166" Type="http://schemas.openxmlformats.org/officeDocument/2006/relationships/image" Target="../media/image396.png"/><Relationship Id="rId187" Type="http://schemas.openxmlformats.org/officeDocument/2006/relationships/customXml" Target="../ink/ink40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19.png"/><Relationship Id="rId233" Type="http://schemas.openxmlformats.org/officeDocument/2006/relationships/customXml" Target="../ink/ink428.xml"/><Relationship Id="rId254" Type="http://schemas.openxmlformats.org/officeDocument/2006/relationships/image" Target="../media/image440.png"/><Relationship Id="rId28" Type="http://schemas.openxmlformats.org/officeDocument/2006/relationships/image" Target="../media/image327.png"/><Relationship Id="rId49" Type="http://schemas.openxmlformats.org/officeDocument/2006/relationships/customXml" Target="../ink/ink337.xml"/><Relationship Id="rId114" Type="http://schemas.openxmlformats.org/officeDocument/2006/relationships/image" Target="../media/image370.png"/><Relationship Id="rId275" Type="http://schemas.openxmlformats.org/officeDocument/2006/relationships/customXml" Target="../ink/ink449.xml"/><Relationship Id="rId296" Type="http://schemas.openxmlformats.org/officeDocument/2006/relationships/image" Target="../media/image347.png"/><Relationship Id="rId300" Type="http://schemas.openxmlformats.org/officeDocument/2006/relationships/image" Target="../media/image461.png"/><Relationship Id="rId60" Type="http://schemas.openxmlformats.org/officeDocument/2006/relationships/image" Target="../media/image343.png"/><Relationship Id="rId81" Type="http://schemas.openxmlformats.org/officeDocument/2006/relationships/customXml" Target="../ink/ink352.xml"/><Relationship Id="rId135" Type="http://schemas.openxmlformats.org/officeDocument/2006/relationships/customXml" Target="../ink/ink379.xml"/><Relationship Id="rId156" Type="http://schemas.openxmlformats.org/officeDocument/2006/relationships/image" Target="../media/image391.png"/><Relationship Id="rId177" Type="http://schemas.openxmlformats.org/officeDocument/2006/relationships/customXml" Target="../ink/ink400.xml"/><Relationship Id="rId198" Type="http://schemas.openxmlformats.org/officeDocument/2006/relationships/image" Target="../media/image412.png"/><Relationship Id="rId202" Type="http://schemas.openxmlformats.org/officeDocument/2006/relationships/image" Target="../media/image414.png"/><Relationship Id="rId223" Type="http://schemas.openxmlformats.org/officeDocument/2006/relationships/customXml" Target="../ink/ink423.xml"/><Relationship Id="rId244" Type="http://schemas.openxmlformats.org/officeDocument/2006/relationships/image" Target="../media/image435.png"/><Relationship Id="rId18" Type="http://schemas.openxmlformats.org/officeDocument/2006/relationships/image" Target="../media/image322.png"/><Relationship Id="rId39" Type="http://schemas.openxmlformats.org/officeDocument/2006/relationships/customXml" Target="../ink/ink332.xml"/><Relationship Id="rId265" Type="http://schemas.openxmlformats.org/officeDocument/2006/relationships/customXml" Target="../ink/ink444.xml"/><Relationship Id="rId286" Type="http://schemas.openxmlformats.org/officeDocument/2006/relationships/image" Target="../media/image456.png"/><Relationship Id="rId50" Type="http://schemas.openxmlformats.org/officeDocument/2006/relationships/image" Target="../media/image338.png"/><Relationship Id="rId104" Type="http://schemas.openxmlformats.org/officeDocument/2006/relationships/image" Target="../media/image365.png"/><Relationship Id="rId125" Type="http://schemas.openxmlformats.org/officeDocument/2006/relationships/customXml" Target="../ink/ink374.xml"/><Relationship Id="rId146" Type="http://schemas.openxmlformats.org/officeDocument/2006/relationships/image" Target="../media/image386.png"/><Relationship Id="rId167" Type="http://schemas.openxmlformats.org/officeDocument/2006/relationships/customXml" Target="../ink/ink395.xml"/><Relationship Id="rId188" Type="http://schemas.openxmlformats.org/officeDocument/2006/relationships/image" Target="../media/image407.png"/><Relationship Id="rId71" Type="http://schemas.openxmlformats.org/officeDocument/2006/relationships/customXml" Target="../ink/ink347.xml"/><Relationship Id="rId92" Type="http://schemas.openxmlformats.org/officeDocument/2006/relationships/image" Target="../media/image359.png"/><Relationship Id="rId213" Type="http://schemas.openxmlformats.org/officeDocument/2006/relationships/customXml" Target="../ink/ink418.xml"/><Relationship Id="rId234" Type="http://schemas.openxmlformats.org/officeDocument/2006/relationships/image" Target="../media/image430.png"/><Relationship Id="rId2" Type="http://schemas.openxmlformats.org/officeDocument/2006/relationships/image" Target="../media/image1.emf"/><Relationship Id="rId29" Type="http://schemas.openxmlformats.org/officeDocument/2006/relationships/customXml" Target="../ink/ink327.xml"/><Relationship Id="rId255" Type="http://schemas.openxmlformats.org/officeDocument/2006/relationships/customXml" Target="../ink/ink439.xml"/><Relationship Id="rId276" Type="http://schemas.openxmlformats.org/officeDocument/2006/relationships/image" Target="../media/image451.png"/><Relationship Id="rId297" Type="http://schemas.openxmlformats.org/officeDocument/2006/relationships/customXml" Target="../ink/ink460.xml"/><Relationship Id="rId40" Type="http://schemas.openxmlformats.org/officeDocument/2006/relationships/image" Target="../media/image333.png"/><Relationship Id="rId115" Type="http://schemas.openxmlformats.org/officeDocument/2006/relationships/customXml" Target="../ink/ink369.xml"/><Relationship Id="rId136" Type="http://schemas.openxmlformats.org/officeDocument/2006/relationships/image" Target="../media/image381.png"/><Relationship Id="rId157" Type="http://schemas.openxmlformats.org/officeDocument/2006/relationships/customXml" Target="../ink/ink390.xml"/><Relationship Id="rId178" Type="http://schemas.openxmlformats.org/officeDocument/2006/relationships/image" Target="../media/image402.png"/><Relationship Id="rId61" Type="http://schemas.openxmlformats.org/officeDocument/2006/relationships/customXml" Target="../ink/ink343.xml"/><Relationship Id="rId82" Type="http://schemas.openxmlformats.org/officeDocument/2006/relationships/image" Target="../media/image354.png"/><Relationship Id="rId199" Type="http://schemas.openxmlformats.org/officeDocument/2006/relationships/customXml" Target="../ink/ink411.xml"/><Relationship Id="rId203" Type="http://schemas.openxmlformats.org/officeDocument/2006/relationships/customXml" Target="../ink/ink413.xml"/><Relationship Id="rId19" Type="http://schemas.openxmlformats.org/officeDocument/2006/relationships/customXml" Target="../ink/ink322.xml"/><Relationship Id="rId224" Type="http://schemas.openxmlformats.org/officeDocument/2006/relationships/image" Target="../media/image425.png"/><Relationship Id="rId245" Type="http://schemas.openxmlformats.org/officeDocument/2006/relationships/customXml" Target="../ink/ink434.xml"/><Relationship Id="rId266" Type="http://schemas.openxmlformats.org/officeDocument/2006/relationships/image" Target="../media/image446.png"/><Relationship Id="rId287" Type="http://schemas.openxmlformats.org/officeDocument/2006/relationships/customXml" Target="../ink/ink455.xml"/><Relationship Id="rId30" Type="http://schemas.openxmlformats.org/officeDocument/2006/relationships/image" Target="../media/image328.png"/><Relationship Id="rId105" Type="http://schemas.openxmlformats.org/officeDocument/2006/relationships/customXml" Target="../ink/ink364.xml"/><Relationship Id="rId126" Type="http://schemas.openxmlformats.org/officeDocument/2006/relationships/image" Target="../media/image376.png"/><Relationship Id="rId147" Type="http://schemas.openxmlformats.org/officeDocument/2006/relationships/customXml" Target="../ink/ink385.xml"/><Relationship Id="rId168" Type="http://schemas.openxmlformats.org/officeDocument/2006/relationships/image" Target="../media/image397.png"/><Relationship Id="rId51" Type="http://schemas.openxmlformats.org/officeDocument/2006/relationships/customXml" Target="../ink/ink338.xml"/><Relationship Id="rId72" Type="http://schemas.openxmlformats.org/officeDocument/2006/relationships/image" Target="../media/image349.png"/><Relationship Id="rId93" Type="http://schemas.openxmlformats.org/officeDocument/2006/relationships/customXml" Target="../ink/ink358.xml"/><Relationship Id="rId189" Type="http://schemas.openxmlformats.org/officeDocument/2006/relationships/customXml" Target="../ink/ink406.xml"/><Relationship Id="rId3" Type="http://schemas.openxmlformats.org/officeDocument/2006/relationships/customXml" Target="../ink/ink314.xml"/><Relationship Id="rId214" Type="http://schemas.openxmlformats.org/officeDocument/2006/relationships/image" Target="../media/image420.png"/><Relationship Id="rId235" Type="http://schemas.openxmlformats.org/officeDocument/2006/relationships/customXml" Target="../ink/ink429.xml"/><Relationship Id="rId256" Type="http://schemas.openxmlformats.org/officeDocument/2006/relationships/image" Target="../media/image441.png"/><Relationship Id="rId277" Type="http://schemas.openxmlformats.org/officeDocument/2006/relationships/customXml" Target="../ink/ink450.xml"/><Relationship Id="rId298" Type="http://schemas.openxmlformats.org/officeDocument/2006/relationships/image" Target="../media/image460.png"/><Relationship Id="rId116" Type="http://schemas.openxmlformats.org/officeDocument/2006/relationships/image" Target="../media/image371.png"/><Relationship Id="rId137" Type="http://schemas.openxmlformats.org/officeDocument/2006/relationships/customXml" Target="../ink/ink380.xml"/><Relationship Id="rId158" Type="http://schemas.openxmlformats.org/officeDocument/2006/relationships/image" Target="../media/image392.png"/><Relationship Id="rId20" Type="http://schemas.openxmlformats.org/officeDocument/2006/relationships/image" Target="../media/image323.png"/><Relationship Id="rId41" Type="http://schemas.openxmlformats.org/officeDocument/2006/relationships/customXml" Target="../ink/ink333.xml"/><Relationship Id="rId62" Type="http://schemas.openxmlformats.org/officeDocument/2006/relationships/image" Target="../media/image344.png"/><Relationship Id="rId83" Type="http://schemas.openxmlformats.org/officeDocument/2006/relationships/customXml" Target="../ink/ink353.xml"/><Relationship Id="rId179" Type="http://schemas.openxmlformats.org/officeDocument/2006/relationships/customXml" Target="../ink/ink401.xml"/><Relationship Id="rId190" Type="http://schemas.openxmlformats.org/officeDocument/2006/relationships/image" Target="../media/image408.png"/><Relationship Id="rId204" Type="http://schemas.openxmlformats.org/officeDocument/2006/relationships/image" Target="../media/image415.png"/><Relationship Id="rId225" Type="http://schemas.openxmlformats.org/officeDocument/2006/relationships/customXml" Target="../ink/ink424.xml"/><Relationship Id="rId246" Type="http://schemas.openxmlformats.org/officeDocument/2006/relationships/image" Target="../media/image436.png"/><Relationship Id="rId267" Type="http://schemas.openxmlformats.org/officeDocument/2006/relationships/customXml" Target="../ink/ink445.xml"/><Relationship Id="rId288" Type="http://schemas.openxmlformats.org/officeDocument/2006/relationships/image" Target="../media/image457.png"/><Relationship Id="rId106" Type="http://schemas.openxmlformats.org/officeDocument/2006/relationships/image" Target="../media/image366.png"/><Relationship Id="rId127" Type="http://schemas.openxmlformats.org/officeDocument/2006/relationships/customXml" Target="../ink/ink375.xml"/><Relationship Id="rId10" Type="http://schemas.openxmlformats.org/officeDocument/2006/relationships/image" Target="../media/image318.png"/><Relationship Id="rId31" Type="http://schemas.openxmlformats.org/officeDocument/2006/relationships/customXml" Target="../ink/ink328.xml"/><Relationship Id="rId52" Type="http://schemas.openxmlformats.org/officeDocument/2006/relationships/image" Target="../media/image339.png"/><Relationship Id="rId73" Type="http://schemas.openxmlformats.org/officeDocument/2006/relationships/customXml" Target="../ink/ink348.xml"/><Relationship Id="rId94" Type="http://schemas.openxmlformats.org/officeDocument/2006/relationships/image" Target="../media/image360.png"/><Relationship Id="rId148" Type="http://schemas.openxmlformats.org/officeDocument/2006/relationships/image" Target="../media/image387.png"/><Relationship Id="rId169" Type="http://schemas.openxmlformats.org/officeDocument/2006/relationships/customXml" Target="../ink/ink396.xml"/><Relationship Id="rId4" Type="http://schemas.openxmlformats.org/officeDocument/2006/relationships/image" Target="../media/image315.png"/><Relationship Id="rId180" Type="http://schemas.openxmlformats.org/officeDocument/2006/relationships/image" Target="../media/image403.png"/><Relationship Id="rId215" Type="http://schemas.openxmlformats.org/officeDocument/2006/relationships/customXml" Target="../ink/ink419.xml"/><Relationship Id="rId236" Type="http://schemas.openxmlformats.org/officeDocument/2006/relationships/image" Target="../media/image431.png"/><Relationship Id="rId257" Type="http://schemas.openxmlformats.org/officeDocument/2006/relationships/customXml" Target="../ink/ink440.xml"/><Relationship Id="rId278" Type="http://schemas.openxmlformats.org/officeDocument/2006/relationships/image" Target="../media/image452.png"/><Relationship Id="rId42" Type="http://schemas.openxmlformats.org/officeDocument/2006/relationships/image" Target="../media/image334.png"/><Relationship Id="rId84" Type="http://schemas.openxmlformats.org/officeDocument/2006/relationships/image" Target="../media/image355.png"/><Relationship Id="rId138" Type="http://schemas.openxmlformats.org/officeDocument/2006/relationships/image" Target="../media/image382.png"/><Relationship Id="rId191" Type="http://schemas.openxmlformats.org/officeDocument/2006/relationships/customXml" Target="../ink/ink407.xml"/><Relationship Id="rId205" Type="http://schemas.openxmlformats.org/officeDocument/2006/relationships/customXml" Target="../ink/ink414.xml"/><Relationship Id="rId247" Type="http://schemas.openxmlformats.org/officeDocument/2006/relationships/customXml" Target="../ink/ink435.xml"/><Relationship Id="rId107" Type="http://schemas.openxmlformats.org/officeDocument/2006/relationships/customXml" Target="../ink/ink365.xml"/><Relationship Id="rId289" Type="http://schemas.openxmlformats.org/officeDocument/2006/relationships/customXml" Target="../ink/ink456.xml"/><Relationship Id="rId11" Type="http://schemas.openxmlformats.org/officeDocument/2006/relationships/customXml" Target="../ink/ink318.xml"/><Relationship Id="rId53" Type="http://schemas.openxmlformats.org/officeDocument/2006/relationships/customXml" Target="../ink/ink339.xml"/><Relationship Id="rId149" Type="http://schemas.openxmlformats.org/officeDocument/2006/relationships/customXml" Target="../ink/ink386.xml"/><Relationship Id="rId95" Type="http://schemas.openxmlformats.org/officeDocument/2006/relationships/customXml" Target="../ink/ink359.xml"/><Relationship Id="rId160" Type="http://schemas.openxmlformats.org/officeDocument/2006/relationships/image" Target="../media/image393.png"/><Relationship Id="rId216" Type="http://schemas.openxmlformats.org/officeDocument/2006/relationships/image" Target="../media/image421.png"/><Relationship Id="rId258" Type="http://schemas.openxmlformats.org/officeDocument/2006/relationships/image" Target="../media/image442.png"/><Relationship Id="rId22" Type="http://schemas.openxmlformats.org/officeDocument/2006/relationships/image" Target="../media/image324.png"/><Relationship Id="rId64" Type="http://schemas.openxmlformats.org/officeDocument/2006/relationships/image" Target="../media/image345.png"/><Relationship Id="rId118" Type="http://schemas.openxmlformats.org/officeDocument/2006/relationships/image" Target="../media/image372.png"/><Relationship Id="rId171" Type="http://schemas.openxmlformats.org/officeDocument/2006/relationships/customXml" Target="../ink/ink397.xml"/><Relationship Id="rId227" Type="http://schemas.openxmlformats.org/officeDocument/2006/relationships/customXml" Target="../ink/ink425.xml"/><Relationship Id="rId269" Type="http://schemas.openxmlformats.org/officeDocument/2006/relationships/customXml" Target="../ink/ink446.xml"/><Relationship Id="rId33" Type="http://schemas.openxmlformats.org/officeDocument/2006/relationships/customXml" Target="../ink/ink329.xml"/><Relationship Id="rId129" Type="http://schemas.openxmlformats.org/officeDocument/2006/relationships/customXml" Target="../ink/ink376.xml"/><Relationship Id="rId280" Type="http://schemas.openxmlformats.org/officeDocument/2006/relationships/image" Target="../media/image45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7.png"/><Relationship Id="rId299" Type="http://schemas.openxmlformats.org/officeDocument/2006/relationships/image" Target="../media/image607.png"/><Relationship Id="rId21" Type="http://schemas.openxmlformats.org/officeDocument/2006/relationships/image" Target="../media/image469.png"/><Relationship Id="rId63" Type="http://schemas.openxmlformats.org/officeDocument/2006/relationships/image" Target="../media/image490.png"/><Relationship Id="rId159" Type="http://schemas.openxmlformats.org/officeDocument/2006/relationships/image" Target="../media/image538.png"/><Relationship Id="rId170" Type="http://schemas.openxmlformats.org/officeDocument/2006/relationships/customXml" Target="../ink/ink546.xml"/><Relationship Id="rId226" Type="http://schemas.openxmlformats.org/officeDocument/2006/relationships/customXml" Target="../ink/ink574.xml"/><Relationship Id="rId268" Type="http://schemas.openxmlformats.org/officeDocument/2006/relationships/customXml" Target="../ink/ink595.xml"/><Relationship Id="rId32" Type="http://schemas.openxmlformats.org/officeDocument/2006/relationships/customXml" Target="../ink/ink477.xml"/><Relationship Id="rId74" Type="http://schemas.openxmlformats.org/officeDocument/2006/relationships/customXml" Target="../ink/ink498.xml"/><Relationship Id="rId128" Type="http://schemas.openxmlformats.org/officeDocument/2006/relationships/customXml" Target="../ink/ink525.xml"/><Relationship Id="rId5" Type="http://schemas.openxmlformats.org/officeDocument/2006/relationships/image" Target="../media/image4610.png"/><Relationship Id="rId181" Type="http://schemas.openxmlformats.org/officeDocument/2006/relationships/image" Target="../media/image549.png"/><Relationship Id="rId237" Type="http://schemas.openxmlformats.org/officeDocument/2006/relationships/image" Target="../media/image576.png"/><Relationship Id="rId279" Type="http://schemas.openxmlformats.org/officeDocument/2006/relationships/image" Target="../media/image597.png"/><Relationship Id="rId43" Type="http://schemas.openxmlformats.org/officeDocument/2006/relationships/image" Target="../media/image480.png"/><Relationship Id="rId139" Type="http://schemas.openxmlformats.org/officeDocument/2006/relationships/image" Target="../media/image528.png"/><Relationship Id="rId290" Type="http://schemas.openxmlformats.org/officeDocument/2006/relationships/customXml" Target="../ink/ink606.xml"/><Relationship Id="rId85" Type="http://schemas.openxmlformats.org/officeDocument/2006/relationships/image" Target="../media/image501.png"/><Relationship Id="rId150" Type="http://schemas.openxmlformats.org/officeDocument/2006/relationships/customXml" Target="../ink/ink536.xml"/><Relationship Id="rId192" Type="http://schemas.openxmlformats.org/officeDocument/2006/relationships/customXml" Target="../ink/ink557.xml"/><Relationship Id="rId206" Type="http://schemas.openxmlformats.org/officeDocument/2006/relationships/customXml" Target="../ink/ink564.xml"/><Relationship Id="rId248" Type="http://schemas.openxmlformats.org/officeDocument/2006/relationships/customXml" Target="../ink/ink585.xml"/><Relationship Id="rId12" Type="http://schemas.openxmlformats.org/officeDocument/2006/relationships/customXml" Target="../ink/ink467.xml"/><Relationship Id="rId108" Type="http://schemas.openxmlformats.org/officeDocument/2006/relationships/customXml" Target="../ink/ink515.xml"/><Relationship Id="rId54" Type="http://schemas.openxmlformats.org/officeDocument/2006/relationships/customXml" Target="../ink/ink488.xml"/><Relationship Id="rId75" Type="http://schemas.openxmlformats.org/officeDocument/2006/relationships/image" Target="../media/image496.png"/><Relationship Id="rId96" Type="http://schemas.openxmlformats.org/officeDocument/2006/relationships/customXml" Target="../ink/ink509.xml"/><Relationship Id="rId140" Type="http://schemas.openxmlformats.org/officeDocument/2006/relationships/customXml" Target="../ink/ink531.xml"/><Relationship Id="rId161" Type="http://schemas.openxmlformats.org/officeDocument/2006/relationships/image" Target="../media/image539.png"/><Relationship Id="rId182" Type="http://schemas.openxmlformats.org/officeDocument/2006/relationships/customXml" Target="../ink/ink552.xml"/><Relationship Id="rId217" Type="http://schemas.openxmlformats.org/officeDocument/2006/relationships/image" Target="../media/image269.png"/><Relationship Id="rId6" Type="http://schemas.openxmlformats.org/officeDocument/2006/relationships/customXml" Target="../ink/ink464.xml"/><Relationship Id="rId238" Type="http://schemas.openxmlformats.org/officeDocument/2006/relationships/customXml" Target="../ink/ink580.xml"/><Relationship Id="rId259" Type="http://schemas.openxmlformats.org/officeDocument/2006/relationships/image" Target="../media/image587.png"/><Relationship Id="rId23" Type="http://schemas.openxmlformats.org/officeDocument/2006/relationships/image" Target="../media/image470.png"/><Relationship Id="rId119" Type="http://schemas.openxmlformats.org/officeDocument/2006/relationships/image" Target="../media/image518.png"/><Relationship Id="rId270" Type="http://schemas.openxmlformats.org/officeDocument/2006/relationships/customXml" Target="../ink/ink596.xml"/><Relationship Id="rId291" Type="http://schemas.openxmlformats.org/officeDocument/2006/relationships/image" Target="../media/image603.png"/><Relationship Id="rId44" Type="http://schemas.openxmlformats.org/officeDocument/2006/relationships/customXml" Target="../ink/ink483.xml"/><Relationship Id="rId65" Type="http://schemas.openxmlformats.org/officeDocument/2006/relationships/image" Target="../media/image491.png"/><Relationship Id="rId86" Type="http://schemas.openxmlformats.org/officeDocument/2006/relationships/customXml" Target="../ink/ink504.xml"/><Relationship Id="rId130" Type="http://schemas.openxmlformats.org/officeDocument/2006/relationships/customXml" Target="../ink/ink526.xml"/><Relationship Id="rId151" Type="http://schemas.openxmlformats.org/officeDocument/2006/relationships/image" Target="../media/image534.png"/><Relationship Id="rId172" Type="http://schemas.openxmlformats.org/officeDocument/2006/relationships/customXml" Target="../ink/ink547.xml"/><Relationship Id="rId193" Type="http://schemas.openxmlformats.org/officeDocument/2006/relationships/image" Target="../media/image555.png"/><Relationship Id="rId207" Type="http://schemas.openxmlformats.org/officeDocument/2006/relationships/image" Target="../media/image562.png"/><Relationship Id="rId228" Type="http://schemas.openxmlformats.org/officeDocument/2006/relationships/customXml" Target="../ink/ink575.xml"/><Relationship Id="rId249" Type="http://schemas.openxmlformats.org/officeDocument/2006/relationships/image" Target="../media/image582.png"/><Relationship Id="rId13" Type="http://schemas.openxmlformats.org/officeDocument/2006/relationships/image" Target="../media/image465.png"/><Relationship Id="rId109" Type="http://schemas.openxmlformats.org/officeDocument/2006/relationships/image" Target="../media/image513.png"/><Relationship Id="rId260" Type="http://schemas.openxmlformats.org/officeDocument/2006/relationships/customXml" Target="../ink/ink591.xml"/><Relationship Id="rId281" Type="http://schemas.openxmlformats.org/officeDocument/2006/relationships/image" Target="../media/image598.png"/><Relationship Id="rId34" Type="http://schemas.openxmlformats.org/officeDocument/2006/relationships/customXml" Target="../ink/ink478.xml"/><Relationship Id="rId55" Type="http://schemas.openxmlformats.org/officeDocument/2006/relationships/image" Target="../media/image486.png"/><Relationship Id="rId76" Type="http://schemas.openxmlformats.org/officeDocument/2006/relationships/customXml" Target="../ink/ink499.xml"/><Relationship Id="rId97" Type="http://schemas.openxmlformats.org/officeDocument/2006/relationships/image" Target="../media/image507.png"/><Relationship Id="rId120" Type="http://schemas.openxmlformats.org/officeDocument/2006/relationships/customXml" Target="../ink/ink521.xml"/><Relationship Id="rId141" Type="http://schemas.openxmlformats.org/officeDocument/2006/relationships/image" Target="../media/image529.png"/><Relationship Id="rId7" Type="http://schemas.openxmlformats.org/officeDocument/2006/relationships/image" Target="../media/image462.png"/><Relationship Id="rId162" Type="http://schemas.openxmlformats.org/officeDocument/2006/relationships/customXml" Target="../ink/ink542.xml"/><Relationship Id="rId183" Type="http://schemas.openxmlformats.org/officeDocument/2006/relationships/image" Target="../media/image550.png"/><Relationship Id="rId218" Type="http://schemas.openxmlformats.org/officeDocument/2006/relationships/customXml" Target="../ink/ink570.xml"/><Relationship Id="rId239" Type="http://schemas.openxmlformats.org/officeDocument/2006/relationships/image" Target="../media/image577.png"/><Relationship Id="rId250" Type="http://schemas.openxmlformats.org/officeDocument/2006/relationships/customXml" Target="../ink/ink586.xml"/><Relationship Id="rId271" Type="http://schemas.openxmlformats.org/officeDocument/2006/relationships/image" Target="../media/image593.png"/><Relationship Id="rId292" Type="http://schemas.openxmlformats.org/officeDocument/2006/relationships/customXml" Target="../ink/ink607.xml"/><Relationship Id="rId24" Type="http://schemas.openxmlformats.org/officeDocument/2006/relationships/customXml" Target="../ink/ink473.xml"/><Relationship Id="rId45" Type="http://schemas.openxmlformats.org/officeDocument/2006/relationships/image" Target="../media/image481.png"/><Relationship Id="rId66" Type="http://schemas.openxmlformats.org/officeDocument/2006/relationships/customXml" Target="../ink/ink494.xml"/><Relationship Id="rId87" Type="http://schemas.openxmlformats.org/officeDocument/2006/relationships/image" Target="../media/image502.png"/><Relationship Id="rId110" Type="http://schemas.openxmlformats.org/officeDocument/2006/relationships/customXml" Target="../ink/ink516.xml"/><Relationship Id="rId131" Type="http://schemas.openxmlformats.org/officeDocument/2006/relationships/image" Target="../media/image524.png"/><Relationship Id="rId152" Type="http://schemas.openxmlformats.org/officeDocument/2006/relationships/customXml" Target="../ink/ink537.xml"/><Relationship Id="rId173" Type="http://schemas.openxmlformats.org/officeDocument/2006/relationships/image" Target="../media/image545.png"/><Relationship Id="rId194" Type="http://schemas.openxmlformats.org/officeDocument/2006/relationships/customXml" Target="../ink/ink558.xml"/><Relationship Id="rId208" Type="http://schemas.openxmlformats.org/officeDocument/2006/relationships/customXml" Target="../ink/ink565.xml"/><Relationship Id="rId229" Type="http://schemas.openxmlformats.org/officeDocument/2006/relationships/image" Target="../media/image572.png"/><Relationship Id="rId240" Type="http://schemas.openxmlformats.org/officeDocument/2006/relationships/customXml" Target="../ink/ink581.xml"/><Relationship Id="rId261" Type="http://schemas.openxmlformats.org/officeDocument/2006/relationships/image" Target="../media/image588.png"/><Relationship Id="rId14" Type="http://schemas.openxmlformats.org/officeDocument/2006/relationships/customXml" Target="../ink/ink468.xml"/><Relationship Id="rId35" Type="http://schemas.openxmlformats.org/officeDocument/2006/relationships/image" Target="../media/image476.png"/><Relationship Id="rId56" Type="http://schemas.openxmlformats.org/officeDocument/2006/relationships/customXml" Target="../ink/ink489.xml"/><Relationship Id="rId77" Type="http://schemas.openxmlformats.org/officeDocument/2006/relationships/image" Target="../media/image497.png"/><Relationship Id="rId100" Type="http://schemas.openxmlformats.org/officeDocument/2006/relationships/customXml" Target="../ink/ink511.xml"/><Relationship Id="rId282" Type="http://schemas.openxmlformats.org/officeDocument/2006/relationships/customXml" Target="../ink/ink602.xml"/><Relationship Id="rId8" Type="http://schemas.openxmlformats.org/officeDocument/2006/relationships/customXml" Target="../ink/ink465.xml"/><Relationship Id="rId98" Type="http://schemas.openxmlformats.org/officeDocument/2006/relationships/customXml" Target="../ink/ink510.xml"/><Relationship Id="rId121" Type="http://schemas.openxmlformats.org/officeDocument/2006/relationships/image" Target="../media/image519.png"/><Relationship Id="rId142" Type="http://schemas.openxmlformats.org/officeDocument/2006/relationships/customXml" Target="../ink/ink532.xml"/><Relationship Id="rId163" Type="http://schemas.openxmlformats.org/officeDocument/2006/relationships/image" Target="../media/image540.png"/><Relationship Id="rId184" Type="http://schemas.openxmlformats.org/officeDocument/2006/relationships/customXml" Target="../ink/ink553.xml"/><Relationship Id="rId219" Type="http://schemas.openxmlformats.org/officeDocument/2006/relationships/image" Target="../media/image567.png"/><Relationship Id="rId230" Type="http://schemas.openxmlformats.org/officeDocument/2006/relationships/customXml" Target="../ink/ink576.xml"/><Relationship Id="rId251" Type="http://schemas.openxmlformats.org/officeDocument/2006/relationships/image" Target="../media/image583.png"/><Relationship Id="rId25" Type="http://schemas.openxmlformats.org/officeDocument/2006/relationships/image" Target="../media/image471.png"/><Relationship Id="rId46" Type="http://schemas.openxmlformats.org/officeDocument/2006/relationships/customXml" Target="../ink/ink484.xml"/><Relationship Id="rId67" Type="http://schemas.openxmlformats.org/officeDocument/2006/relationships/image" Target="../media/image492.png"/><Relationship Id="rId272" Type="http://schemas.openxmlformats.org/officeDocument/2006/relationships/customXml" Target="../ink/ink597.xml"/><Relationship Id="rId293" Type="http://schemas.openxmlformats.org/officeDocument/2006/relationships/image" Target="../media/image604.png"/><Relationship Id="rId88" Type="http://schemas.openxmlformats.org/officeDocument/2006/relationships/customXml" Target="../ink/ink505.xml"/><Relationship Id="rId111" Type="http://schemas.openxmlformats.org/officeDocument/2006/relationships/image" Target="../media/image514.png"/><Relationship Id="rId132" Type="http://schemas.openxmlformats.org/officeDocument/2006/relationships/customXml" Target="../ink/ink527.xml"/><Relationship Id="rId153" Type="http://schemas.openxmlformats.org/officeDocument/2006/relationships/image" Target="../media/image535.png"/><Relationship Id="rId174" Type="http://schemas.openxmlformats.org/officeDocument/2006/relationships/customXml" Target="../ink/ink548.xml"/><Relationship Id="rId195" Type="http://schemas.openxmlformats.org/officeDocument/2006/relationships/image" Target="../media/image556.png"/><Relationship Id="rId209" Type="http://schemas.openxmlformats.org/officeDocument/2006/relationships/image" Target="../media/image563.png"/><Relationship Id="rId220" Type="http://schemas.openxmlformats.org/officeDocument/2006/relationships/customXml" Target="../ink/ink571.xml"/><Relationship Id="rId241" Type="http://schemas.openxmlformats.org/officeDocument/2006/relationships/image" Target="../media/image578.png"/><Relationship Id="rId15" Type="http://schemas.openxmlformats.org/officeDocument/2006/relationships/image" Target="../media/image466.png"/><Relationship Id="rId36" Type="http://schemas.openxmlformats.org/officeDocument/2006/relationships/customXml" Target="../ink/ink479.xml"/><Relationship Id="rId57" Type="http://schemas.openxmlformats.org/officeDocument/2006/relationships/image" Target="../media/image487.png"/><Relationship Id="rId262" Type="http://schemas.openxmlformats.org/officeDocument/2006/relationships/customXml" Target="../ink/ink592.xml"/><Relationship Id="rId283" Type="http://schemas.openxmlformats.org/officeDocument/2006/relationships/image" Target="../media/image599.png"/><Relationship Id="rId78" Type="http://schemas.openxmlformats.org/officeDocument/2006/relationships/customXml" Target="../ink/ink500.xml"/><Relationship Id="rId99" Type="http://schemas.openxmlformats.org/officeDocument/2006/relationships/image" Target="../media/image508.png"/><Relationship Id="rId101" Type="http://schemas.openxmlformats.org/officeDocument/2006/relationships/image" Target="../media/image509.png"/><Relationship Id="rId122" Type="http://schemas.openxmlformats.org/officeDocument/2006/relationships/customXml" Target="../ink/ink522.xml"/><Relationship Id="rId143" Type="http://schemas.openxmlformats.org/officeDocument/2006/relationships/image" Target="../media/image530.png"/><Relationship Id="rId164" Type="http://schemas.openxmlformats.org/officeDocument/2006/relationships/customXml" Target="../ink/ink543.xml"/><Relationship Id="rId185" Type="http://schemas.openxmlformats.org/officeDocument/2006/relationships/image" Target="../media/image551.png"/><Relationship Id="rId9" Type="http://schemas.openxmlformats.org/officeDocument/2006/relationships/image" Target="../media/image463.png"/><Relationship Id="rId210" Type="http://schemas.openxmlformats.org/officeDocument/2006/relationships/customXml" Target="../ink/ink566.xml"/><Relationship Id="rId26" Type="http://schemas.openxmlformats.org/officeDocument/2006/relationships/customXml" Target="../ink/ink474.xml"/><Relationship Id="rId231" Type="http://schemas.openxmlformats.org/officeDocument/2006/relationships/image" Target="../media/image573.png"/><Relationship Id="rId252" Type="http://schemas.openxmlformats.org/officeDocument/2006/relationships/customXml" Target="../ink/ink587.xml"/><Relationship Id="rId273" Type="http://schemas.openxmlformats.org/officeDocument/2006/relationships/image" Target="../media/image594.png"/><Relationship Id="rId294" Type="http://schemas.openxmlformats.org/officeDocument/2006/relationships/customXml" Target="../ink/ink608.xml"/><Relationship Id="rId47" Type="http://schemas.openxmlformats.org/officeDocument/2006/relationships/image" Target="../media/image482.png"/><Relationship Id="rId68" Type="http://schemas.openxmlformats.org/officeDocument/2006/relationships/customXml" Target="../ink/ink495.xml"/><Relationship Id="rId89" Type="http://schemas.openxmlformats.org/officeDocument/2006/relationships/image" Target="../media/image503.png"/><Relationship Id="rId112" Type="http://schemas.openxmlformats.org/officeDocument/2006/relationships/customXml" Target="../ink/ink517.xml"/><Relationship Id="rId133" Type="http://schemas.openxmlformats.org/officeDocument/2006/relationships/image" Target="../media/image525.png"/><Relationship Id="rId154" Type="http://schemas.openxmlformats.org/officeDocument/2006/relationships/customXml" Target="../ink/ink538.xml"/><Relationship Id="rId175" Type="http://schemas.openxmlformats.org/officeDocument/2006/relationships/image" Target="../media/image546.png"/><Relationship Id="rId196" Type="http://schemas.openxmlformats.org/officeDocument/2006/relationships/customXml" Target="../ink/ink559.xml"/><Relationship Id="rId200" Type="http://schemas.openxmlformats.org/officeDocument/2006/relationships/customXml" Target="../ink/ink561.xml"/><Relationship Id="rId16" Type="http://schemas.openxmlformats.org/officeDocument/2006/relationships/customXml" Target="../ink/ink469.xml"/><Relationship Id="rId221" Type="http://schemas.openxmlformats.org/officeDocument/2006/relationships/image" Target="../media/image568.png"/><Relationship Id="rId242" Type="http://schemas.openxmlformats.org/officeDocument/2006/relationships/customXml" Target="../ink/ink582.xml"/><Relationship Id="rId263" Type="http://schemas.openxmlformats.org/officeDocument/2006/relationships/image" Target="../media/image589.png"/><Relationship Id="rId284" Type="http://schemas.openxmlformats.org/officeDocument/2006/relationships/customXml" Target="../ink/ink603.xml"/><Relationship Id="rId37" Type="http://schemas.openxmlformats.org/officeDocument/2006/relationships/image" Target="../media/image477.png"/><Relationship Id="rId58" Type="http://schemas.openxmlformats.org/officeDocument/2006/relationships/customXml" Target="../ink/ink490.xml"/><Relationship Id="rId79" Type="http://schemas.openxmlformats.org/officeDocument/2006/relationships/image" Target="../media/image498.png"/><Relationship Id="rId102" Type="http://schemas.openxmlformats.org/officeDocument/2006/relationships/customXml" Target="../ink/ink512.xml"/><Relationship Id="rId123" Type="http://schemas.openxmlformats.org/officeDocument/2006/relationships/image" Target="../media/image520.png"/><Relationship Id="rId144" Type="http://schemas.openxmlformats.org/officeDocument/2006/relationships/customXml" Target="../ink/ink533.xml"/><Relationship Id="rId90" Type="http://schemas.openxmlformats.org/officeDocument/2006/relationships/customXml" Target="../ink/ink506.xml"/><Relationship Id="rId165" Type="http://schemas.openxmlformats.org/officeDocument/2006/relationships/image" Target="../media/image541.png"/><Relationship Id="rId186" Type="http://schemas.openxmlformats.org/officeDocument/2006/relationships/customXml" Target="../ink/ink554.xml"/><Relationship Id="rId211" Type="http://schemas.openxmlformats.org/officeDocument/2006/relationships/image" Target="../media/image564.png"/><Relationship Id="rId232" Type="http://schemas.openxmlformats.org/officeDocument/2006/relationships/customXml" Target="../ink/ink577.xml"/><Relationship Id="rId253" Type="http://schemas.openxmlformats.org/officeDocument/2006/relationships/image" Target="../media/image584.png"/><Relationship Id="rId274" Type="http://schemas.openxmlformats.org/officeDocument/2006/relationships/customXml" Target="../ink/ink598.xml"/><Relationship Id="rId295" Type="http://schemas.openxmlformats.org/officeDocument/2006/relationships/image" Target="../media/image605.png"/><Relationship Id="rId27" Type="http://schemas.openxmlformats.org/officeDocument/2006/relationships/image" Target="../media/image472.png"/><Relationship Id="rId48" Type="http://schemas.openxmlformats.org/officeDocument/2006/relationships/customXml" Target="../ink/ink485.xml"/><Relationship Id="rId69" Type="http://schemas.openxmlformats.org/officeDocument/2006/relationships/image" Target="../media/image493.png"/><Relationship Id="rId113" Type="http://schemas.openxmlformats.org/officeDocument/2006/relationships/image" Target="../media/image515.png"/><Relationship Id="rId134" Type="http://schemas.openxmlformats.org/officeDocument/2006/relationships/customXml" Target="../ink/ink528.xml"/><Relationship Id="rId80" Type="http://schemas.openxmlformats.org/officeDocument/2006/relationships/customXml" Target="../ink/ink501.xml"/><Relationship Id="rId155" Type="http://schemas.openxmlformats.org/officeDocument/2006/relationships/image" Target="../media/image536.png"/><Relationship Id="rId176" Type="http://schemas.openxmlformats.org/officeDocument/2006/relationships/customXml" Target="../ink/ink549.xml"/><Relationship Id="rId197" Type="http://schemas.openxmlformats.org/officeDocument/2006/relationships/image" Target="../media/image557.png"/><Relationship Id="rId201" Type="http://schemas.openxmlformats.org/officeDocument/2006/relationships/image" Target="../media/image559.png"/><Relationship Id="rId222" Type="http://schemas.openxmlformats.org/officeDocument/2006/relationships/customXml" Target="../ink/ink572.xml"/><Relationship Id="rId243" Type="http://schemas.openxmlformats.org/officeDocument/2006/relationships/image" Target="../media/image579.png"/><Relationship Id="rId264" Type="http://schemas.openxmlformats.org/officeDocument/2006/relationships/customXml" Target="../ink/ink593.xml"/><Relationship Id="rId285" Type="http://schemas.openxmlformats.org/officeDocument/2006/relationships/image" Target="../media/image600.png"/><Relationship Id="rId17" Type="http://schemas.openxmlformats.org/officeDocument/2006/relationships/image" Target="../media/image467.png"/><Relationship Id="rId38" Type="http://schemas.openxmlformats.org/officeDocument/2006/relationships/customXml" Target="../ink/ink480.xml"/><Relationship Id="rId59" Type="http://schemas.openxmlformats.org/officeDocument/2006/relationships/image" Target="../media/image488.png"/><Relationship Id="rId103" Type="http://schemas.openxmlformats.org/officeDocument/2006/relationships/image" Target="../media/image510.png"/><Relationship Id="rId124" Type="http://schemas.openxmlformats.org/officeDocument/2006/relationships/customXml" Target="../ink/ink523.xml"/><Relationship Id="rId70" Type="http://schemas.openxmlformats.org/officeDocument/2006/relationships/customXml" Target="../ink/ink496.xml"/><Relationship Id="rId91" Type="http://schemas.openxmlformats.org/officeDocument/2006/relationships/image" Target="../media/image504.png"/><Relationship Id="rId145" Type="http://schemas.openxmlformats.org/officeDocument/2006/relationships/image" Target="../media/image531.png"/><Relationship Id="rId166" Type="http://schemas.openxmlformats.org/officeDocument/2006/relationships/customXml" Target="../ink/ink544.xml"/><Relationship Id="rId187" Type="http://schemas.openxmlformats.org/officeDocument/2006/relationships/image" Target="../media/image55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67.xml"/><Relationship Id="rId233" Type="http://schemas.openxmlformats.org/officeDocument/2006/relationships/image" Target="../media/image574.png"/><Relationship Id="rId254" Type="http://schemas.openxmlformats.org/officeDocument/2006/relationships/customXml" Target="../ink/ink588.xml"/><Relationship Id="rId28" Type="http://schemas.openxmlformats.org/officeDocument/2006/relationships/customXml" Target="../ink/ink475.xml"/><Relationship Id="rId49" Type="http://schemas.openxmlformats.org/officeDocument/2006/relationships/image" Target="../media/image483.png"/><Relationship Id="rId114" Type="http://schemas.openxmlformats.org/officeDocument/2006/relationships/customXml" Target="../ink/ink518.xml"/><Relationship Id="rId275" Type="http://schemas.openxmlformats.org/officeDocument/2006/relationships/image" Target="../media/image595.png"/><Relationship Id="rId296" Type="http://schemas.openxmlformats.org/officeDocument/2006/relationships/customXml" Target="../ink/ink609.xml"/><Relationship Id="rId60" Type="http://schemas.openxmlformats.org/officeDocument/2006/relationships/customXml" Target="../ink/ink491.xml"/><Relationship Id="rId81" Type="http://schemas.openxmlformats.org/officeDocument/2006/relationships/image" Target="../media/image499.png"/><Relationship Id="rId135" Type="http://schemas.openxmlformats.org/officeDocument/2006/relationships/image" Target="../media/image526.png"/><Relationship Id="rId156" Type="http://schemas.openxmlformats.org/officeDocument/2006/relationships/customXml" Target="../ink/ink539.xml"/><Relationship Id="rId177" Type="http://schemas.openxmlformats.org/officeDocument/2006/relationships/image" Target="../media/image547.png"/><Relationship Id="rId198" Type="http://schemas.openxmlformats.org/officeDocument/2006/relationships/customXml" Target="../ink/ink560.xml"/><Relationship Id="rId202" Type="http://schemas.openxmlformats.org/officeDocument/2006/relationships/customXml" Target="../ink/ink562.xml"/><Relationship Id="rId223" Type="http://schemas.openxmlformats.org/officeDocument/2006/relationships/image" Target="../media/image569.png"/><Relationship Id="rId244" Type="http://schemas.openxmlformats.org/officeDocument/2006/relationships/customXml" Target="../ink/ink583.xml"/><Relationship Id="rId18" Type="http://schemas.openxmlformats.org/officeDocument/2006/relationships/customXml" Target="../ink/ink470.xml"/><Relationship Id="rId39" Type="http://schemas.openxmlformats.org/officeDocument/2006/relationships/image" Target="../media/image478.png"/><Relationship Id="rId265" Type="http://schemas.openxmlformats.org/officeDocument/2006/relationships/image" Target="../media/image590.png"/><Relationship Id="rId286" Type="http://schemas.openxmlformats.org/officeDocument/2006/relationships/customXml" Target="../ink/ink604.xml"/><Relationship Id="rId50" Type="http://schemas.openxmlformats.org/officeDocument/2006/relationships/customXml" Target="../ink/ink486.xml"/><Relationship Id="rId104" Type="http://schemas.openxmlformats.org/officeDocument/2006/relationships/customXml" Target="../ink/ink513.xml"/><Relationship Id="rId125" Type="http://schemas.openxmlformats.org/officeDocument/2006/relationships/image" Target="../media/image521.png"/><Relationship Id="rId146" Type="http://schemas.openxmlformats.org/officeDocument/2006/relationships/customXml" Target="../ink/ink534.xml"/><Relationship Id="rId167" Type="http://schemas.openxmlformats.org/officeDocument/2006/relationships/image" Target="../media/image542.png"/><Relationship Id="rId188" Type="http://schemas.openxmlformats.org/officeDocument/2006/relationships/customXml" Target="../ink/ink555.xml"/><Relationship Id="rId71" Type="http://schemas.openxmlformats.org/officeDocument/2006/relationships/image" Target="../media/image494.png"/><Relationship Id="rId92" Type="http://schemas.openxmlformats.org/officeDocument/2006/relationships/customXml" Target="../ink/ink507.xml"/><Relationship Id="rId213" Type="http://schemas.openxmlformats.org/officeDocument/2006/relationships/image" Target="../media/image565.png"/><Relationship Id="rId234" Type="http://schemas.openxmlformats.org/officeDocument/2006/relationships/customXml" Target="../ink/ink578.xml"/><Relationship Id="rId2" Type="http://schemas.openxmlformats.org/officeDocument/2006/relationships/customXml" Target="../ink/ink462.xml"/><Relationship Id="rId29" Type="http://schemas.openxmlformats.org/officeDocument/2006/relationships/image" Target="../media/image473.png"/><Relationship Id="rId255" Type="http://schemas.openxmlformats.org/officeDocument/2006/relationships/image" Target="../media/image585.png"/><Relationship Id="rId276" Type="http://schemas.openxmlformats.org/officeDocument/2006/relationships/customXml" Target="../ink/ink599.xml"/><Relationship Id="rId297" Type="http://schemas.openxmlformats.org/officeDocument/2006/relationships/image" Target="../media/image606.png"/><Relationship Id="rId40" Type="http://schemas.openxmlformats.org/officeDocument/2006/relationships/customXml" Target="../ink/ink481.xml"/><Relationship Id="rId115" Type="http://schemas.openxmlformats.org/officeDocument/2006/relationships/image" Target="../media/image516.png"/><Relationship Id="rId136" Type="http://schemas.openxmlformats.org/officeDocument/2006/relationships/customXml" Target="../ink/ink529.xml"/><Relationship Id="rId157" Type="http://schemas.openxmlformats.org/officeDocument/2006/relationships/image" Target="../media/image537.png"/><Relationship Id="rId178" Type="http://schemas.openxmlformats.org/officeDocument/2006/relationships/customXml" Target="../ink/ink550.xml"/><Relationship Id="rId61" Type="http://schemas.openxmlformats.org/officeDocument/2006/relationships/image" Target="../media/image489.png"/><Relationship Id="rId82" Type="http://schemas.openxmlformats.org/officeDocument/2006/relationships/customXml" Target="../ink/ink502.xml"/><Relationship Id="rId199" Type="http://schemas.openxmlformats.org/officeDocument/2006/relationships/image" Target="../media/image558.png"/><Relationship Id="rId203" Type="http://schemas.openxmlformats.org/officeDocument/2006/relationships/image" Target="../media/image560.png"/><Relationship Id="rId19" Type="http://schemas.openxmlformats.org/officeDocument/2006/relationships/image" Target="../media/image468.png"/><Relationship Id="rId224" Type="http://schemas.openxmlformats.org/officeDocument/2006/relationships/customXml" Target="../ink/ink573.xml"/><Relationship Id="rId245" Type="http://schemas.openxmlformats.org/officeDocument/2006/relationships/image" Target="../media/image580.png"/><Relationship Id="rId266" Type="http://schemas.openxmlformats.org/officeDocument/2006/relationships/customXml" Target="../ink/ink594.xml"/><Relationship Id="rId287" Type="http://schemas.openxmlformats.org/officeDocument/2006/relationships/image" Target="../media/image601.png"/><Relationship Id="rId30" Type="http://schemas.openxmlformats.org/officeDocument/2006/relationships/customXml" Target="../ink/ink476.xml"/><Relationship Id="rId105" Type="http://schemas.openxmlformats.org/officeDocument/2006/relationships/image" Target="../media/image511.png"/><Relationship Id="rId126" Type="http://schemas.openxmlformats.org/officeDocument/2006/relationships/customXml" Target="../ink/ink524.xml"/><Relationship Id="rId147" Type="http://schemas.openxmlformats.org/officeDocument/2006/relationships/image" Target="../media/image532.png"/><Relationship Id="rId168" Type="http://schemas.openxmlformats.org/officeDocument/2006/relationships/customXml" Target="../ink/ink545.xml"/><Relationship Id="rId51" Type="http://schemas.openxmlformats.org/officeDocument/2006/relationships/image" Target="../media/image484.png"/><Relationship Id="rId72" Type="http://schemas.openxmlformats.org/officeDocument/2006/relationships/customXml" Target="../ink/ink497.xml"/><Relationship Id="rId93" Type="http://schemas.openxmlformats.org/officeDocument/2006/relationships/image" Target="../media/image505.png"/><Relationship Id="rId189" Type="http://schemas.openxmlformats.org/officeDocument/2006/relationships/image" Target="../media/image553.png"/><Relationship Id="rId3" Type="http://schemas.openxmlformats.org/officeDocument/2006/relationships/image" Target="../media/image4600.png"/><Relationship Id="rId214" Type="http://schemas.openxmlformats.org/officeDocument/2006/relationships/customXml" Target="../ink/ink568.xml"/><Relationship Id="rId235" Type="http://schemas.openxmlformats.org/officeDocument/2006/relationships/image" Target="../media/image575.png"/><Relationship Id="rId256" Type="http://schemas.openxmlformats.org/officeDocument/2006/relationships/customXml" Target="../ink/ink589.xml"/><Relationship Id="rId277" Type="http://schemas.openxmlformats.org/officeDocument/2006/relationships/image" Target="../media/image596.png"/><Relationship Id="rId298" Type="http://schemas.openxmlformats.org/officeDocument/2006/relationships/customXml" Target="../ink/ink610.xml"/><Relationship Id="rId116" Type="http://schemas.openxmlformats.org/officeDocument/2006/relationships/customXml" Target="../ink/ink519.xml"/><Relationship Id="rId137" Type="http://schemas.openxmlformats.org/officeDocument/2006/relationships/image" Target="../media/image527.png"/><Relationship Id="rId158" Type="http://schemas.openxmlformats.org/officeDocument/2006/relationships/customXml" Target="../ink/ink540.xml"/><Relationship Id="rId20" Type="http://schemas.openxmlformats.org/officeDocument/2006/relationships/customXml" Target="../ink/ink471.xml"/><Relationship Id="rId41" Type="http://schemas.openxmlformats.org/officeDocument/2006/relationships/image" Target="../media/image479.png"/><Relationship Id="rId62" Type="http://schemas.openxmlformats.org/officeDocument/2006/relationships/customXml" Target="../ink/ink492.xml"/><Relationship Id="rId83" Type="http://schemas.openxmlformats.org/officeDocument/2006/relationships/image" Target="../media/image500.png"/><Relationship Id="rId179" Type="http://schemas.openxmlformats.org/officeDocument/2006/relationships/image" Target="../media/image548.png"/><Relationship Id="rId190" Type="http://schemas.openxmlformats.org/officeDocument/2006/relationships/customXml" Target="../ink/ink556.xml"/><Relationship Id="rId204" Type="http://schemas.openxmlformats.org/officeDocument/2006/relationships/customXml" Target="../ink/ink563.xml"/><Relationship Id="rId225" Type="http://schemas.openxmlformats.org/officeDocument/2006/relationships/image" Target="../media/image570.png"/><Relationship Id="rId246" Type="http://schemas.openxmlformats.org/officeDocument/2006/relationships/customXml" Target="../ink/ink584.xml"/><Relationship Id="rId267" Type="http://schemas.openxmlformats.org/officeDocument/2006/relationships/image" Target="../media/image591.png"/><Relationship Id="rId288" Type="http://schemas.openxmlformats.org/officeDocument/2006/relationships/customXml" Target="../ink/ink605.xml"/><Relationship Id="rId106" Type="http://schemas.openxmlformats.org/officeDocument/2006/relationships/customXml" Target="../ink/ink514.xml"/><Relationship Id="rId127" Type="http://schemas.openxmlformats.org/officeDocument/2006/relationships/image" Target="../media/image522.png"/><Relationship Id="rId10" Type="http://schemas.openxmlformats.org/officeDocument/2006/relationships/customXml" Target="../ink/ink466.xml"/><Relationship Id="rId31" Type="http://schemas.openxmlformats.org/officeDocument/2006/relationships/image" Target="../media/image474.png"/><Relationship Id="rId52" Type="http://schemas.openxmlformats.org/officeDocument/2006/relationships/customXml" Target="../ink/ink487.xml"/><Relationship Id="rId73" Type="http://schemas.openxmlformats.org/officeDocument/2006/relationships/image" Target="../media/image495.png"/><Relationship Id="rId94" Type="http://schemas.openxmlformats.org/officeDocument/2006/relationships/customXml" Target="../ink/ink508.xml"/><Relationship Id="rId148" Type="http://schemas.openxmlformats.org/officeDocument/2006/relationships/customXml" Target="../ink/ink535.xml"/><Relationship Id="rId169" Type="http://schemas.openxmlformats.org/officeDocument/2006/relationships/image" Target="../media/image543.png"/><Relationship Id="rId4" Type="http://schemas.openxmlformats.org/officeDocument/2006/relationships/customXml" Target="../ink/ink463.xml"/><Relationship Id="rId180" Type="http://schemas.openxmlformats.org/officeDocument/2006/relationships/customXml" Target="../ink/ink551.xml"/><Relationship Id="rId215" Type="http://schemas.openxmlformats.org/officeDocument/2006/relationships/image" Target="../media/image566.png"/><Relationship Id="rId236" Type="http://schemas.openxmlformats.org/officeDocument/2006/relationships/customXml" Target="../ink/ink579.xml"/><Relationship Id="rId257" Type="http://schemas.openxmlformats.org/officeDocument/2006/relationships/image" Target="../media/image586.png"/><Relationship Id="rId278" Type="http://schemas.openxmlformats.org/officeDocument/2006/relationships/customXml" Target="../ink/ink600.xml"/><Relationship Id="rId42" Type="http://schemas.openxmlformats.org/officeDocument/2006/relationships/customXml" Target="../ink/ink482.xml"/><Relationship Id="rId84" Type="http://schemas.openxmlformats.org/officeDocument/2006/relationships/customXml" Target="../ink/ink503.xml"/><Relationship Id="rId138" Type="http://schemas.openxmlformats.org/officeDocument/2006/relationships/customXml" Target="../ink/ink530.xml"/><Relationship Id="rId191" Type="http://schemas.openxmlformats.org/officeDocument/2006/relationships/image" Target="../media/image554.png"/><Relationship Id="rId205" Type="http://schemas.openxmlformats.org/officeDocument/2006/relationships/image" Target="../media/image561.png"/><Relationship Id="rId247" Type="http://schemas.openxmlformats.org/officeDocument/2006/relationships/image" Target="../media/image581.png"/><Relationship Id="rId107" Type="http://schemas.openxmlformats.org/officeDocument/2006/relationships/image" Target="../media/image512.png"/><Relationship Id="rId289" Type="http://schemas.openxmlformats.org/officeDocument/2006/relationships/image" Target="../media/image602.png"/><Relationship Id="rId11" Type="http://schemas.openxmlformats.org/officeDocument/2006/relationships/image" Target="../media/image464.png"/><Relationship Id="rId53" Type="http://schemas.openxmlformats.org/officeDocument/2006/relationships/image" Target="../media/image485.png"/><Relationship Id="rId149" Type="http://schemas.openxmlformats.org/officeDocument/2006/relationships/image" Target="../media/image533.png"/><Relationship Id="rId95" Type="http://schemas.openxmlformats.org/officeDocument/2006/relationships/image" Target="../media/image506.png"/><Relationship Id="rId160" Type="http://schemas.openxmlformats.org/officeDocument/2006/relationships/customXml" Target="../ink/ink541.xml"/><Relationship Id="rId216" Type="http://schemas.openxmlformats.org/officeDocument/2006/relationships/customXml" Target="../ink/ink569.xml"/><Relationship Id="rId258" Type="http://schemas.openxmlformats.org/officeDocument/2006/relationships/customXml" Target="../ink/ink590.xml"/><Relationship Id="rId22" Type="http://schemas.openxmlformats.org/officeDocument/2006/relationships/customXml" Target="../ink/ink472.xml"/><Relationship Id="rId64" Type="http://schemas.openxmlformats.org/officeDocument/2006/relationships/customXml" Target="../ink/ink493.xml"/><Relationship Id="rId118" Type="http://schemas.openxmlformats.org/officeDocument/2006/relationships/customXml" Target="../ink/ink520.xml"/><Relationship Id="rId171" Type="http://schemas.openxmlformats.org/officeDocument/2006/relationships/image" Target="../media/image544.png"/><Relationship Id="rId227" Type="http://schemas.openxmlformats.org/officeDocument/2006/relationships/image" Target="../media/image571.png"/><Relationship Id="rId269" Type="http://schemas.openxmlformats.org/officeDocument/2006/relationships/image" Target="../media/image592.png"/><Relationship Id="rId33" Type="http://schemas.openxmlformats.org/officeDocument/2006/relationships/image" Target="../media/image475.png"/><Relationship Id="rId129" Type="http://schemas.openxmlformats.org/officeDocument/2006/relationships/image" Target="../media/image523.png"/><Relationship Id="rId280" Type="http://schemas.openxmlformats.org/officeDocument/2006/relationships/customXml" Target="../ink/ink60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65.png"/><Relationship Id="rId21" Type="http://schemas.openxmlformats.org/officeDocument/2006/relationships/customXml" Target="../ink/ink620.xml"/><Relationship Id="rId42" Type="http://schemas.openxmlformats.org/officeDocument/2006/relationships/image" Target="../media/image628.png"/><Relationship Id="rId63" Type="http://schemas.openxmlformats.org/officeDocument/2006/relationships/customXml" Target="../ink/ink641.xml"/><Relationship Id="rId84" Type="http://schemas.openxmlformats.org/officeDocument/2006/relationships/image" Target="../media/image649.png"/><Relationship Id="rId138" Type="http://schemas.openxmlformats.org/officeDocument/2006/relationships/customXml" Target="../ink/ink678.xml"/><Relationship Id="rId159" Type="http://schemas.openxmlformats.org/officeDocument/2006/relationships/image" Target="../media/image686.png"/><Relationship Id="rId107" Type="http://schemas.openxmlformats.org/officeDocument/2006/relationships/image" Target="../media/image660.png"/><Relationship Id="rId11" Type="http://schemas.openxmlformats.org/officeDocument/2006/relationships/customXml" Target="../ink/ink615.xml"/><Relationship Id="rId32" Type="http://schemas.openxmlformats.org/officeDocument/2006/relationships/image" Target="../media/image623.png"/><Relationship Id="rId53" Type="http://schemas.openxmlformats.org/officeDocument/2006/relationships/customXml" Target="../ink/ink636.xml"/><Relationship Id="rId74" Type="http://schemas.openxmlformats.org/officeDocument/2006/relationships/image" Target="../media/image644.png"/><Relationship Id="rId128" Type="http://schemas.openxmlformats.org/officeDocument/2006/relationships/customXml" Target="../ink/ink673.xml"/><Relationship Id="rId149" Type="http://schemas.openxmlformats.org/officeDocument/2006/relationships/image" Target="../media/image681.png"/><Relationship Id="rId5" Type="http://schemas.openxmlformats.org/officeDocument/2006/relationships/customXml" Target="../ink/ink612.xml"/><Relationship Id="rId95" Type="http://schemas.openxmlformats.org/officeDocument/2006/relationships/image" Target="../media/image1.emf"/><Relationship Id="rId160" Type="http://schemas.openxmlformats.org/officeDocument/2006/relationships/customXml" Target="../ink/ink689.xml"/><Relationship Id="rId22" Type="http://schemas.openxmlformats.org/officeDocument/2006/relationships/image" Target="../media/image618.png"/><Relationship Id="rId43" Type="http://schemas.openxmlformats.org/officeDocument/2006/relationships/customXml" Target="../ink/ink631.xml"/><Relationship Id="rId64" Type="http://schemas.openxmlformats.org/officeDocument/2006/relationships/image" Target="../media/image639.png"/><Relationship Id="rId118" Type="http://schemas.openxmlformats.org/officeDocument/2006/relationships/customXml" Target="../ink/ink668.xml"/><Relationship Id="rId139" Type="http://schemas.openxmlformats.org/officeDocument/2006/relationships/image" Target="../media/image676.png"/><Relationship Id="rId85" Type="http://schemas.openxmlformats.org/officeDocument/2006/relationships/customXml" Target="../ink/ink652.xml"/><Relationship Id="rId150" Type="http://schemas.openxmlformats.org/officeDocument/2006/relationships/customXml" Target="../ink/ink684.xml"/><Relationship Id="rId12" Type="http://schemas.openxmlformats.org/officeDocument/2006/relationships/image" Target="../media/image613.png"/><Relationship Id="rId17" Type="http://schemas.openxmlformats.org/officeDocument/2006/relationships/customXml" Target="../ink/ink618.xml"/><Relationship Id="rId33" Type="http://schemas.openxmlformats.org/officeDocument/2006/relationships/customXml" Target="../ink/ink626.xml"/><Relationship Id="rId38" Type="http://schemas.openxmlformats.org/officeDocument/2006/relationships/image" Target="../media/image626.png"/><Relationship Id="rId59" Type="http://schemas.openxmlformats.org/officeDocument/2006/relationships/customXml" Target="../ink/ink639.xml"/><Relationship Id="rId103" Type="http://schemas.openxmlformats.org/officeDocument/2006/relationships/image" Target="../media/image658.png"/><Relationship Id="rId108" Type="http://schemas.openxmlformats.org/officeDocument/2006/relationships/customXml" Target="../ink/ink663.xml"/><Relationship Id="rId124" Type="http://schemas.openxmlformats.org/officeDocument/2006/relationships/customXml" Target="../ink/ink671.xml"/><Relationship Id="rId129" Type="http://schemas.openxmlformats.org/officeDocument/2006/relationships/image" Target="../media/image671.png"/><Relationship Id="rId54" Type="http://schemas.openxmlformats.org/officeDocument/2006/relationships/image" Target="../media/image634.png"/><Relationship Id="rId70" Type="http://schemas.openxmlformats.org/officeDocument/2006/relationships/image" Target="../media/image642.png"/><Relationship Id="rId75" Type="http://schemas.openxmlformats.org/officeDocument/2006/relationships/customXml" Target="../ink/ink647.xml"/><Relationship Id="rId91" Type="http://schemas.openxmlformats.org/officeDocument/2006/relationships/customXml" Target="../ink/ink655.xml"/><Relationship Id="rId96" Type="http://schemas.openxmlformats.org/officeDocument/2006/relationships/customXml" Target="../ink/ink657.xml"/><Relationship Id="rId140" Type="http://schemas.openxmlformats.org/officeDocument/2006/relationships/customXml" Target="../ink/ink679.xml"/><Relationship Id="rId145" Type="http://schemas.openxmlformats.org/officeDocument/2006/relationships/image" Target="../media/image679.png"/><Relationship Id="rId161" Type="http://schemas.openxmlformats.org/officeDocument/2006/relationships/image" Target="../media/image687.png"/><Relationship Id="rId166" Type="http://schemas.openxmlformats.org/officeDocument/2006/relationships/customXml" Target="../ink/ink69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23" Type="http://schemas.openxmlformats.org/officeDocument/2006/relationships/customXml" Target="../ink/ink621.xml"/><Relationship Id="rId28" Type="http://schemas.openxmlformats.org/officeDocument/2006/relationships/image" Target="../media/image621.png"/><Relationship Id="rId49" Type="http://schemas.openxmlformats.org/officeDocument/2006/relationships/customXml" Target="../ink/ink634.xml"/><Relationship Id="rId114" Type="http://schemas.openxmlformats.org/officeDocument/2006/relationships/customXml" Target="../ink/ink666.xml"/><Relationship Id="rId119" Type="http://schemas.openxmlformats.org/officeDocument/2006/relationships/image" Target="../media/image666.png"/><Relationship Id="rId44" Type="http://schemas.openxmlformats.org/officeDocument/2006/relationships/image" Target="../media/image629.png"/><Relationship Id="rId60" Type="http://schemas.openxmlformats.org/officeDocument/2006/relationships/image" Target="../media/image637.png"/><Relationship Id="rId65" Type="http://schemas.openxmlformats.org/officeDocument/2006/relationships/customXml" Target="../ink/ink642.xml"/><Relationship Id="rId81" Type="http://schemas.openxmlformats.org/officeDocument/2006/relationships/customXml" Target="../ink/ink650.xml"/><Relationship Id="rId86" Type="http://schemas.openxmlformats.org/officeDocument/2006/relationships/image" Target="../media/image650.png"/><Relationship Id="rId130" Type="http://schemas.openxmlformats.org/officeDocument/2006/relationships/customXml" Target="../ink/ink674.xml"/><Relationship Id="rId135" Type="http://schemas.openxmlformats.org/officeDocument/2006/relationships/image" Target="../media/image674.png"/><Relationship Id="rId151" Type="http://schemas.openxmlformats.org/officeDocument/2006/relationships/image" Target="../media/image682.png"/><Relationship Id="rId156" Type="http://schemas.openxmlformats.org/officeDocument/2006/relationships/customXml" Target="../ink/ink687.xml"/><Relationship Id="rId13" Type="http://schemas.openxmlformats.org/officeDocument/2006/relationships/customXml" Target="../ink/ink616.xml"/><Relationship Id="rId18" Type="http://schemas.openxmlformats.org/officeDocument/2006/relationships/image" Target="../media/image616.png"/><Relationship Id="rId39" Type="http://schemas.openxmlformats.org/officeDocument/2006/relationships/customXml" Target="../ink/ink629.xml"/><Relationship Id="rId109" Type="http://schemas.openxmlformats.org/officeDocument/2006/relationships/image" Target="../media/image661.png"/><Relationship Id="rId34" Type="http://schemas.openxmlformats.org/officeDocument/2006/relationships/image" Target="../media/image624.png"/><Relationship Id="rId50" Type="http://schemas.openxmlformats.org/officeDocument/2006/relationships/image" Target="../media/image632.png"/><Relationship Id="rId55" Type="http://schemas.openxmlformats.org/officeDocument/2006/relationships/customXml" Target="../ink/ink637.xml"/><Relationship Id="rId76" Type="http://schemas.openxmlformats.org/officeDocument/2006/relationships/image" Target="../media/image645.png"/><Relationship Id="rId97" Type="http://schemas.openxmlformats.org/officeDocument/2006/relationships/image" Target="../media/image655.png"/><Relationship Id="rId104" Type="http://schemas.openxmlformats.org/officeDocument/2006/relationships/customXml" Target="../ink/ink661.xml"/><Relationship Id="rId120" Type="http://schemas.openxmlformats.org/officeDocument/2006/relationships/customXml" Target="../ink/ink669.xml"/><Relationship Id="rId125" Type="http://schemas.openxmlformats.org/officeDocument/2006/relationships/image" Target="../media/image669.png"/><Relationship Id="rId141" Type="http://schemas.openxmlformats.org/officeDocument/2006/relationships/image" Target="../media/image677.png"/><Relationship Id="rId146" Type="http://schemas.openxmlformats.org/officeDocument/2006/relationships/customXml" Target="../ink/ink682.xml"/><Relationship Id="rId167" Type="http://schemas.openxmlformats.org/officeDocument/2006/relationships/image" Target="../media/image690.png"/><Relationship Id="rId7" Type="http://schemas.openxmlformats.org/officeDocument/2006/relationships/customXml" Target="../ink/ink613.xml"/><Relationship Id="rId71" Type="http://schemas.openxmlformats.org/officeDocument/2006/relationships/customXml" Target="../ink/ink645.xml"/><Relationship Id="rId92" Type="http://schemas.openxmlformats.org/officeDocument/2006/relationships/image" Target="../media/image653.png"/><Relationship Id="rId162" Type="http://schemas.openxmlformats.org/officeDocument/2006/relationships/customXml" Target="../ink/ink690.xml"/><Relationship Id="rId2" Type="http://schemas.openxmlformats.org/officeDocument/2006/relationships/image" Target="../media/image462.jpeg"/><Relationship Id="rId29" Type="http://schemas.openxmlformats.org/officeDocument/2006/relationships/customXml" Target="../ink/ink624.xml"/><Relationship Id="rId24" Type="http://schemas.openxmlformats.org/officeDocument/2006/relationships/image" Target="../media/image619.png"/><Relationship Id="rId40" Type="http://schemas.openxmlformats.org/officeDocument/2006/relationships/image" Target="../media/image627.png"/><Relationship Id="rId45" Type="http://schemas.openxmlformats.org/officeDocument/2006/relationships/customXml" Target="../ink/ink632.xml"/><Relationship Id="rId66" Type="http://schemas.openxmlformats.org/officeDocument/2006/relationships/image" Target="../media/image640.png"/><Relationship Id="rId87" Type="http://schemas.openxmlformats.org/officeDocument/2006/relationships/customXml" Target="../ink/ink653.xml"/><Relationship Id="rId110" Type="http://schemas.openxmlformats.org/officeDocument/2006/relationships/customXml" Target="../ink/ink664.xml"/><Relationship Id="rId115" Type="http://schemas.openxmlformats.org/officeDocument/2006/relationships/image" Target="../media/image664.png"/><Relationship Id="rId131" Type="http://schemas.openxmlformats.org/officeDocument/2006/relationships/image" Target="../media/image672.png"/><Relationship Id="rId136" Type="http://schemas.openxmlformats.org/officeDocument/2006/relationships/customXml" Target="../ink/ink677.xml"/><Relationship Id="rId157" Type="http://schemas.openxmlformats.org/officeDocument/2006/relationships/image" Target="../media/image685.png"/><Relationship Id="rId61" Type="http://schemas.openxmlformats.org/officeDocument/2006/relationships/customXml" Target="../ink/ink640.xml"/><Relationship Id="rId82" Type="http://schemas.openxmlformats.org/officeDocument/2006/relationships/image" Target="../media/image648.png"/><Relationship Id="rId152" Type="http://schemas.openxmlformats.org/officeDocument/2006/relationships/customXml" Target="../ink/ink685.xml"/><Relationship Id="rId19" Type="http://schemas.openxmlformats.org/officeDocument/2006/relationships/customXml" Target="../ink/ink619.xml"/><Relationship Id="rId14" Type="http://schemas.openxmlformats.org/officeDocument/2006/relationships/image" Target="../media/image614.png"/><Relationship Id="rId30" Type="http://schemas.openxmlformats.org/officeDocument/2006/relationships/image" Target="../media/image622.png"/><Relationship Id="rId35" Type="http://schemas.openxmlformats.org/officeDocument/2006/relationships/customXml" Target="../ink/ink627.xml"/><Relationship Id="rId56" Type="http://schemas.openxmlformats.org/officeDocument/2006/relationships/image" Target="../media/image635.png"/><Relationship Id="rId77" Type="http://schemas.openxmlformats.org/officeDocument/2006/relationships/customXml" Target="../ink/ink648.xml"/><Relationship Id="rId100" Type="http://schemas.openxmlformats.org/officeDocument/2006/relationships/customXml" Target="../ink/ink659.xml"/><Relationship Id="rId105" Type="http://schemas.openxmlformats.org/officeDocument/2006/relationships/image" Target="../media/image659.png"/><Relationship Id="rId126" Type="http://schemas.openxmlformats.org/officeDocument/2006/relationships/customXml" Target="../ink/ink672.xml"/><Relationship Id="rId147" Type="http://schemas.openxmlformats.org/officeDocument/2006/relationships/image" Target="../media/image680.png"/><Relationship Id="rId8" Type="http://schemas.openxmlformats.org/officeDocument/2006/relationships/image" Target="../media/image611.png"/><Relationship Id="rId51" Type="http://schemas.openxmlformats.org/officeDocument/2006/relationships/customXml" Target="../ink/ink635.xml"/><Relationship Id="rId72" Type="http://schemas.openxmlformats.org/officeDocument/2006/relationships/image" Target="../media/image643.png"/><Relationship Id="rId93" Type="http://schemas.openxmlformats.org/officeDocument/2006/relationships/customXml" Target="../ink/ink656.xml"/><Relationship Id="rId98" Type="http://schemas.openxmlformats.org/officeDocument/2006/relationships/customXml" Target="../ink/ink658.xml"/><Relationship Id="rId121" Type="http://schemas.openxmlformats.org/officeDocument/2006/relationships/image" Target="../media/image667.png"/><Relationship Id="rId142" Type="http://schemas.openxmlformats.org/officeDocument/2006/relationships/customXml" Target="../ink/ink680.xml"/><Relationship Id="rId163" Type="http://schemas.openxmlformats.org/officeDocument/2006/relationships/image" Target="../media/image688.png"/><Relationship Id="rId3" Type="http://schemas.openxmlformats.org/officeDocument/2006/relationships/customXml" Target="../ink/ink611.xml"/><Relationship Id="rId25" Type="http://schemas.openxmlformats.org/officeDocument/2006/relationships/customXml" Target="../ink/ink622.xml"/><Relationship Id="rId46" Type="http://schemas.openxmlformats.org/officeDocument/2006/relationships/image" Target="../media/image630.png"/><Relationship Id="rId67" Type="http://schemas.openxmlformats.org/officeDocument/2006/relationships/customXml" Target="../ink/ink643.xml"/><Relationship Id="rId116" Type="http://schemas.openxmlformats.org/officeDocument/2006/relationships/customXml" Target="../ink/ink667.xml"/><Relationship Id="rId137" Type="http://schemas.openxmlformats.org/officeDocument/2006/relationships/image" Target="../media/image675.png"/><Relationship Id="rId158" Type="http://schemas.openxmlformats.org/officeDocument/2006/relationships/customXml" Target="../ink/ink688.xml"/><Relationship Id="rId20" Type="http://schemas.openxmlformats.org/officeDocument/2006/relationships/image" Target="../media/image617.png"/><Relationship Id="rId41" Type="http://schemas.openxmlformats.org/officeDocument/2006/relationships/customXml" Target="../ink/ink630.xml"/><Relationship Id="rId62" Type="http://schemas.openxmlformats.org/officeDocument/2006/relationships/image" Target="../media/image638.png"/><Relationship Id="rId83" Type="http://schemas.openxmlformats.org/officeDocument/2006/relationships/customXml" Target="../ink/ink651.xml"/><Relationship Id="rId88" Type="http://schemas.openxmlformats.org/officeDocument/2006/relationships/image" Target="../media/image651.png"/><Relationship Id="rId111" Type="http://schemas.openxmlformats.org/officeDocument/2006/relationships/image" Target="../media/image662.png"/><Relationship Id="rId132" Type="http://schemas.openxmlformats.org/officeDocument/2006/relationships/customXml" Target="../ink/ink675.xml"/><Relationship Id="rId153" Type="http://schemas.openxmlformats.org/officeDocument/2006/relationships/image" Target="../media/image683.png"/><Relationship Id="rId15" Type="http://schemas.openxmlformats.org/officeDocument/2006/relationships/customXml" Target="../ink/ink617.xml"/><Relationship Id="rId36" Type="http://schemas.openxmlformats.org/officeDocument/2006/relationships/image" Target="../media/image625.png"/><Relationship Id="rId57" Type="http://schemas.openxmlformats.org/officeDocument/2006/relationships/customXml" Target="../ink/ink638.xml"/><Relationship Id="rId106" Type="http://schemas.openxmlformats.org/officeDocument/2006/relationships/customXml" Target="../ink/ink662.xml"/><Relationship Id="rId127" Type="http://schemas.openxmlformats.org/officeDocument/2006/relationships/image" Target="../media/image670.png"/><Relationship Id="rId10" Type="http://schemas.openxmlformats.org/officeDocument/2006/relationships/image" Target="../media/image612.png"/><Relationship Id="rId31" Type="http://schemas.openxmlformats.org/officeDocument/2006/relationships/customXml" Target="../ink/ink625.xml"/><Relationship Id="rId52" Type="http://schemas.openxmlformats.org/officeDocument/2006/relationships/image" Target="../media/image633.png"/><Relationship Id="rId73" Type="http://schemas.openxmlformats.org/officeDocument/2006/relationships/customXml" Target="../ink/ink646.xml"/><Relationship Id="rId78" Type="http://schemas.openxmlformats.org/officeDocument/2006/relationships/image" Target="../media/image646.png"/><Relationship Id="rId94" Type="http://schemas.openxmlformats.org/officeDocument/2006/relationships/image" Target="../media/image654.png"/><Relationship Id="rId99" Type="http://schemas.openxmlformats.org/officeDocument/2006/relationships/image" Target="../media/image656.png"/><Relationship Id="rId101" Type="http://schemas.openxmlformats.org/officeDocument/2006/relationships/image" Target="../media/image657.png"/><Relationship Id="rId122" Type="http://schemas.openxmlformats.org/officeDocument/2006/relationships/customXml" Target="../ink/ink670.xml"/><Relationship Id="rId143" Type="http://schemas.openxmlformats.org/officeDocument/2006/relationships/image" Target="../media/image678.png"/><Relationship Id="rId148" Type="http://schemas.openxmlformats.org/officeDocument/2006/relationships/customXml" Target="../ink/ink683.xml"/><Relationship Id="rId164" Type="http://schemas.openxmlformats.org/officeDocument/2006/relationships/customXml" Target="../ink/ink691.xml"/><Relationship Id="rId4" Type="http://schemas.openxmlformats.org/officeDocument/2006/relationships/image" Target="../media/image609.png"/><Relationship Id="rId9" Type="http://schemas.openxmlformats.org/officeDocument/2006/relationships/customXml" Target="../ink/ink614.xml"/><Relationship Id="rId26" Type="http://schemas.openxmlformats.org/officeDocument/2006/relationships/image" Target="../media/image620.png"/><Relationship Id="rId47" Type="http://schemas.openxmlformats.org/officeDocument/2006/relationships/customXml" Target="../ink/ink633.xml"/><Relationship Id="rId68" Type="http://schemas.openxmlformats.org/officeDocument/2006/relationships/image" Target="../media/image641.png"/><Relationship Id="rId89" Type="http://schemas.openxmlformats.org/officeDocument/2006/relationships/customXml" Target="../ink/ink654.xml"/><Relationship Id="rId112" Type="http://schemas.openxmlformats.org/officeDocument/2006/relationships/customXml" Target="../ink/ink665.xml"/><Relationship Id="rId133" Type="http://schemas.openxmlformats.org/officeDocument/2006/relationships/image" Target="../media/image673.png"/><Relationship Id="rId154" Type="http://schemas.openxmlformats.org/officeDocument/2006/relationships/customXml" Target="../ink/ink686.xml"/><Relationship Id="rId16" Type="http://schemas.openxmlformats.org/officeDocument/2006/relationships/image" Target="../media/image615.png"/><Relationship Id="rId37" Type="http://schemas.openxmlformats.org/officeDocument/2006/relationships/customXml" Target="../ink/ink628.xml"/><Relationship Id="rId58" Type="http://schemas.openxmlformats.org/officeDocument/2006/relationships/image" Target="../media/image636.png"/><Relationship Id="rId79" Type="http://schemas.openxmlformats.org/officeDocument/2006/relationships/customXml" Target="../ink/ink649.xml"/><Relationship Id="rId102" Type="http://schemas.openxmlformats.org/officeDocument/2006/relationships/customXml" Target="../ink/ink660.xml"/><Relationship Id="rId123" Type="http://schemas.openxmlformats.org/officeDocument/2006/relationships/image" Target="../media/image668.png"/><Relationship Id="rId144" Type="http://schemas.openxmlformats.org/officeDocument/2006/relationships/customXml" Target="../ink/ink681.xml"/><Relationship Id="rId90" Type="http://schemas.openxmlformats.org/officeDocument/2006/relationships/image" Target="../media/image652.png"/><Relationship Id="rId165" Type="http://schemas.openxmlformats.org/officeDocument/2006/relationships/image" Target="../media/image689.png"/><Relationship Id="rId27" Type="http://schemas.openxmlformats.org/officeDocument/2006/relationships/customXml" Target="../ink/ink623.xml"/><Relationship Id="rId48" Type="http://schemas.openxmlformats.org/officeDocument/2006/relationships/image" Target="../media/image631.png"/><Relationship Id="rId69" Type="http://schemas.openxmlformats.org/officeDocument/2006/relationships/customXml" Target="../ink/ink644.xml"/><Relationship Id="rId113" Type="http://schemas.openxmlformats.org/officeDocument/2006/relationships/image" Target="../media/image663.png"/><Relationship Id="rId134" Type="http://schemas.openxmlformats.org/officeDocument/2006/relationships/customXml" Target="../ink/ink676.xml"/><Relationship Id="rId80" Type="http://schemas.openxmlformats.org/officeDocument/2006/relationships/image" Target="../media/image647.png"/><Relationship Id="rId155" Type="http://schemas.openxmlformats.org/officeDocument/2006/relationships/image" Target="../media/image68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8.png"/><Relationship Id="rId21" Type="http://schemas.openxmlformats.org/officeDocument/2006/relationships/image" Target="../media/image700.png"/><Relationship Id="rId63" Type="http://schemas.openxmlformats.org/officeDocument/2006/relationships/image" Target="../media/image721.png"/><Relationship Id="rId159" Type="http://schemas.openxmlformats.org/officeDocument/2006/relationships/image" Target="../media/image769.png"/><Relationship Id="rId170" Type="http://schemas.openxmlformats.org/officeDocument/2006/relationships/customXml" Target="../ink/ink777.xml"/><Relationship Id="rId226" Type="http://schemas.openxmlformats.org/officeDocument/2006/relationships/image" Target="../media/image802.png"/><Relationship Id="rId268" Type="http://schemas.openxmlformats.org/officeDocument/2006/relationships/image" Target="../media/image823.png"/><Relationship Id="rId32" Type="http://schemas.openxmlformats.org/officeDocument/2006/relationships/customXml" Target="../ink/ink708.xml"/><Relationship Id="rId74" Type="http://schemas.openxmlformats.org/officeDocument/2006/relationships/customXml" Target="../ink/ink729.xml"/><Relationship Id="rId128" Type="http://schemas.openxmlformats.org/officeDocument/2006/relationships/customXml" Target="../ink/ink756.xml"/><Relationship Id="rId5" Type="http://schemas.openxmlformats.org/officeDocument/2006/relationships/image" Target="../media/image692.png"/><Relationship Id="rId181" Type="http://schemas.openxmlformats.org/officeDocument/2006/relationships/image" Target="../media/image780.png"/><Relationship Id="rId237" Type="http://schemas.openxmlformats.org/officeDocument/2006/relationships/customXml" Target="../ink/ink810.xml"/><Relationship Id="rId279" Type="http://schemas.openxmlformats.org/officeDocument/2006/relationships/customXml" Target="../ink/ink831.xml"/><Relationship Id="rId43" Type="http://schemas.openxmlformats.org/officeDocument/2006/relationships/image" Target="../media/image711.png"/><Relationship Id="rId139" Type="http://schemas.openxmlformats.org/officeDocument/2006/relationships/image" Target="../media/image759.png"/><Relationship Id="rId85" Type="http://schemas.openxmlformats.org/officeDocument/2006/relationships/image" Target="../media/image732.png"/><Relationship Id="rId150" Type="http://schemas.openxmlformats.org/officeDocument/2006/relationships/customXml" Target="../ink/ink767.xml"/><Relationship Id="rId171" Type="http://schemas.openxmlformats.org/officeDocument/2006/relationships/image" Target="../media/image775.png"/><Relationship Id="rId192" Type="http://schemas.openxmlformats.org/officeDocument/2006/relationships/customXml" Target="../ink/ink788.xml"/><Relationship Id="rId206" Type="http://schemas.openxmlformats.org/officeDocument/2006/relationships/image" Target="../media/image792.png"/><Relationship Id="rId227" Type="http://schemas.openxmlformats.org/officeDocument/2006/relationships/customXml" Target="../ink/ink805.xml"/><Relationship Id="rId248" Type="http://schemas.openxmlformats.org/officeDocument/2006/relationships/image" Target="../media/image813.png"/><Relationship Id="rId269" Type="http://schemas.openxmlformats.org/officeDocument/2006/relationships/customXml" Target="../ink/ink826.xml"/><Relationship Id="rId12" Type="http://schemas.openxmlformats.org/officeDocument/2006/relationships/customXml" Target="../ink/ink698.xml"/><Relationship Id="rId33" Type="http://schemas.openxmlformats.org/officeDocument/2006/relationships/image" Target="../media/image706.png"/><Relationship Id="rId108" Type="http://schemas.openxmlformats.org/officeDocument/2006/relationships/customXml" Target="../ink/ink746.xml"/><Relationship Id="rId129" Type="http://schemas.openxmlformats.org/officeDocument/2006/relationships/image" Target="../media/image754.png"/><Relationship Id="rId280" Type="http://schemas.openxmlformats.org/officeDocument/2006/relationships/image" Target="../media/image829.png"/><Relationship Id="rId54" Type="http://schemas.openxmlformats.org/officeDocument/2006/relationships/customXml" Target="../ink/ink719.xml"/><Relationship Id="rId75" Type="http://schemas.openxmlformats.org/officeDocument/2006/relationships/image" Target="../media/image727.png"/><Relationship Id="rId96" Type="http://schemas.openxmlformats.org/officeDocument/2006/relationships/customXml" Target="../ink/ink740.xml"/><Relationship Id="rId140" Type="http://schemas.openxmlformats.org/officeDocument/2006/relationships/customXml" Target="../ink/ink762.xml"/><Relationship Id="rId161" Type="http://schemas.openxmlformats.org/officeDocument/2006/relationships/image" Target="../media/image770.png"/><Relationship Id="rId182" Type="http://schemas.openxmlformats.org/officeDocument/2006/relationships/customXml" Target="../ink/ink783.xml"/><Relationship Id="rId217" Type="http://schemas.openxmlformats.org/officeDocument/2006/relationships/customXml" Target="../ink/ink800.xml"/><Relationship Id="rId6" Type="http://schemas.openxmlformats.org/officeDocument/2006/relationships/customXml" Target="../ink/ink695.xml"/><Relationship Id="rId238" Type="http://schemas.openxmlformats.org/officeDocument/2006/relationships/image" Target="../media/image808.png"/><Relationship Id="rId259" Type="http://schemas.openxmlformats.org/officeDocument/2006/relationships/customXml" Target="../ink/ink821.xml"/><Relationship Id="rId23" Type="http://schemas.openxmlformats.org/officeDocument/2006/relationships/image" Target="../media/image701.png"/><Relationship Id="rId119" Type="http://schemas.openxmlformats.org/officeDocument/2006/relationships/image" Target="../media/image749.png"/><Relationship Id="rId270" Type="http://schemas.openxmlformats.org/officeDocument/2006/relationships/image" Target="../media/image824.png"/><Relationship Id="rId44" Type="http://schemas.openxmlformats.org/officeDocument/2006/relationships/customXml" Target="../ink/ink714.xml"/><Relationship Id="rId65" Type="http://schemas.openxmlformats.org/officeDocument/2006/relationships/image" Target="../media/image722.png"/><Relationship Id="rId86" Type="http://schemas.openxmlformats.org/officeDocument/2006/relationships/customXml" Target="../ink/ink735.xml"/><Relationship Id="rId130" Type="http://schemas.openxmlformats.org/officeDocument/2006/relationships/customXml" Target="../ink/ink757.xml"/><Relationship Id="rId151" Type="http://schemas.openxmlformats.org/officeDocument/2006/relationships/image" Target="../media/image765.png"/><Relationship Id="rId172" Type="http://schemas.openxmlformats.org/officeDocument/2006/relationships/customXml" Target="../ink/ink778.xml"/><Relationship Id="rId193" Type="http://schemas.openxmlformats.org/officeDocument/2006/relationships/image" Target="../media/image786.png"/><Relationship Id="rId207" Type="http://schemas.openxmlformats.org/officeDocument/2006/relationships/customXml" Target="../ink/ink795.xml"/><Relationship Id="rId228" Type="http://schemas.openxmlformats.org/officeDocument/2006/relationships/image" Target="../media/image803.png"/><Relationship Id="rId249" Type="http://schemas.openxmlformats.org/officeDocument/2006/relationships/customXml" Target="../ink/ink816.xml"/><Relationship Id="rId13" Type="http://schemas.openxmlformats.org/officeDocument/2006/relationships/image" Target="../media/image696.png"/><Relationship Id="rId109" Type="http://schemas.openxmlformats.org/officeDocument/2006/relationships/image" Target="../media/image744.png"/><Relationship Id="rId260" Type="http://schemas.openxmlformats.org/officeDocument/2006/relationships/image" Target="../media/image819.png"/><Relationship Id="rId281" Type="http://schemas.openxmlformats.org/officeDocument/2006/relationships/customXml" Target="../ink/ink832.xml"/><Relationship Id="rId34" Type="http://schemas.openxmlformats.org/officeDocument/2006/relationships/customXml" Target="../ink/ink709.xml"/><Relationship Id="rId55" Type="http://schemas.openxmlformats.org/officeDocument/2006/relationships/image" Target="../media/image717.png"/><Relationship Id="rId76" Type="http://schemas.openxmlformats.org/officeDocument/2006/relationships/customXml" Target="../ink/ink730.xml"/><Relationship Id="rId97" Type="http://schemas.openxmlformats.org/officeDocument/2006/relationships/image" Target="../media/image738.png"/><Relationship Id="rId120" Type="http://schemas.openxmlformats.org/officeDocument/2006/relationships/customXml" Target="../ink/ink752.xml"/><Relationship Id="rId141" Type="http://schemas.openxmlformats.org/officeDocument/2006/relationships/image" Target="../media/image760.png"/><Relationship Id="rId7" Type="http://schemas.openxmlformats.org/officeDocument/2006/relationships/image" Target="../media/image693.png"/><Relationship Id="rId162" Type="http://schemas.openxmlformats.org/officeDocument/2006/relationships/customXml" Target="../ink/ink773.xml"/><Relationship Id="rId183" Type="http://schemas.openxmlformats.org/officeDocument/2006/relationships/image" Target="../media/image781.png"/><Relationship Id="rId218" Type="http://schemas.openxmlformats.org/officeDocument/2006/relationships/image" Target="../media/image798.png"/><Relationship Id="rId239" Type="http://schemas.openxmlformats.org/officeDocument/2006/relationships/customXml" Target="../ink/ink811.xml"/><Relationship Id="rId250" Type="http://schemas.openxmlformats.org/officeDocument/2006/relationships/image" Target="../media/image814.png"/><Relationship Id="rId271" Type="http://schemas.openxmlformats.org/officeDocument/2006/relationships/customXml" Target="../ink/ink827.xml"/><Relationship Id="rId24" Type="http://schemas.openxmlformats.org/officeDocument/2006/relationships/customXml" Target="../ink/ink704.xml"/><Relationship Id="rId45" Type="http://schemas.openxmlformats.org/officeDocument/2006/relationships/image" Target="../media/image712.png"/><Relationship Id="rId66" Type="http://schemas.openxmlformats.org/officeDocument/2006/relationships/customXml" Target="../ink/ink725.xml"/><Relationship Id="rId87" Type="http://schemas.openxmlformats.org/officeDocument/2006/relationships/image" Target="../media/image733.png"/><Relationship Id="rId110" Type="http://schemas.openxmlformats.org/officeDocument/2006/relationships/customXml" Target="../ink/ink747.xml"/><Relationship Id="rId131" Type="http://schemas.openxmlformats.org/officeDocument/2006/relationships/image" Target="../media/image755.png"/><Relationship Id="rId152" Type="http://schemas.openxmlformats.org/officeDocument/2006/relationships/customXml" Target="../ink/ink768.xml"/><Relationship Id="rId173" Type="http://schemas.openxmlformats.org/officeDocument/2006/relationships/image" Target="../media/image776.png"/><Relationship Id="rId194" Type="http://schemas.openxmlformats.org/officeDocument/2006/relationships/customXml" Target="../ink/ink789.xml"/><Relationship Id="rId208" Type="http://schemas.openxmlformats.org/officeDocument/2006/relationships/image" Target="../media/image793.png"/><Relationship Id="rId229" Type="http://schemas.openxmlformats.org/officeDocument/2006/relationships/customXml" Target="../ink/ink806.xml"/><Relationship Id="rId240" Type="http://schemas.openxmlformats.org/officeDocument/2006/relationships/image" Target="../media/image809.png"/><Relationship Id="rId261" Type="http://schemas.openxmlformats.org/officeDocument/2006/relationships/customXml" Target="../ink/ink822.xml"/><Relationship Id="rId14" Type="http://schemas.openxmlformats.org/officeDocument/2006/relationships/customXml" Target="../ink/ink699.xml"/><Relationship Id="rId35" Type="http://schemas.openxmlformats.org/officeDocument/2006/relationships/image" Target="../media/image707.png"/><Relationship Id="rId56" Type="http://schemas.openxmlformats.org/officeDocument/2006/relationships/customXml" Target="../ink/ink720.xml"/><Relationship Id="rId77" Type="http://schemas.openxmlformats.org/officeDocument/2006/relationships/image" Target="../media/image728.png"/><Relationship Id="rId100" Type="http://schemas.openxmlformats.org/officeDocument/2006/relationships/customXml" Target="../ink/ink742.xml"/><Relationship Id="rId282" Type="http://schemas.openxmlformats.org/officeDocument/2006/relationships/image" Target="../media/image830.png"/><Relationship Id="rId8" Type="http://schemas.openxmlformats.org/officeDocument/2006/relationships/customXml" Target="../ink/ink696.xml"/><Relationship Id="rId98" Type="http://schemas.openxmlformats.org/officeDocument/2006/relationships/customXml" Target="../ink/ink741.xml"/><Relationship Id="rId121" Type="http://schemas.openxmlformats.org/officeDocument/2006/relationships/image" Target="../media/image750.png"/><Relationship Id="rId142" Type="http://schemas.openxmlformats.org/officeDocument/2006/relationships/customXml" Target="../ink/ink763.xml"/><Relationship Id="rId163" Type="http://schemas.openxmlformats.org/officeDocument/2006/relationships/image" Target="../media/image771.png"/><Relationship Id="rId184" Type="http://schemas.openxmlformats.org/officeDocument/2006/relationships/customXml" Target="../ink/ink784.xml"/><Relationship Id="rId219" Type="http://schemas.openxmlformats.org/officeDocument/2006/relationships/customXml" Target="../ink/ink801.xml"/><Relationship Id="rId230" Type="http://schemas.openxmlformats.org/officeDocument/2006/relationships/image" Target="../media/image804.png"/><Relationship Id="rId251" Type="http://schemas.openxmlformats.org/officeDocument/2006/relationships/customXml" Target="../ink/ink817.xml"/><Relationship Id="rId25" Type="http://schemas.openxmlformats.org/officeDocument/2006/relationships/image" Target="../media/image702.png"/><Relationship Id="rId46" Type="http://schemas.openxmlformats.org/officeDocument/2006/relationships/customXml" Target="../ink/ink715.xml"/><Relationship Id="rId67" Type="http://schemas.openxmlformats.org/officeDocument/2006/relationships/image" Target="../media/image723.png"/><Relationship Id="rId272" Type="http://schemas.openxmlformats.org/officeDocument/2006/relationships/image" Target="../media/image825.png"/><Relationship Id="rId88" Type="http://schemas.openxmlformats.org/officeDocument/2006/relationships/customXml" Target="../ink/ink736.xml"/><Relationship Id="rId111" Type="http://schemas.openxmlformats.org/officeDocument/2006/relationships/image" Target="../media/image745.png"/><Relationship Id="rId132" Type="http://schemas.openxmlformats.org/officeDocument/2006/relationships/customXml" Target="../ink/ink758.xml"/><Relationship Id="rId153" Type="http://schemas.openxmlformats.org/officeDocument/2006/relationships/image" Target="../media/image766.png"/><Relationship Id="rId174" Type="http://schemas.openxmlformats.org/officeDocument/2006/relationships/customXml" Target="../ink/ink779.xml"/><Relationship Id="rId195" Type="http://schemas.openxmlformats.org/officeDocument/2006/relationships/image" Target="../media/image787.png"/><Relationship Id="rId209" Type="http://schemas.openxmlformats.org/officeDocument/2006/relationships/customXml" Target="../ink/ink796.xml"/><Relationship Id="rId220" Type="http://schemas.openxmlformats.org/officeDocument/2006/relationships/image" Target="../media/image799.png"/><Relationship Id="rId241" Type="http://schemas.openxmlformats.org/officeDocument/2006/relationships/customXml" Target="../ink/ink812.xml"/><Relationship Id="rId15" Type="http://schemas.openxmlformats.org/officeDocument/2006/relationships/image" Target="../media/image697.png"/><Relationship Id="rId36" Type="http://schemas.openxmlformats.org/officeDocument/2006/relationships/customXml" Target="../ink/ink710.xml"/><Relationship Id="rId57" Type="http://schemas.openxmlformats.org/officeDocument/2006/relationships/image" Target="../media/image718.png"/><Relationship Id="rId262" Type="http://schemas.openxmlformats.org/officeDocument/2006/relationships/image" Target="../media/image820.png"/><Relationship Id="rId283" Type="http://schemas.openxmlformats.org/officeDocument/2006/relationships/customXml" Target="../ink/ink833.xml"/><Relationship Id="rId78" Type="http://schemas.openxmlformats.org/officeDocument/2006/relationships/customXml" Target="../ink/ink731.xml"/><Relationship Id="rId99" Type="http://schemas.openxmlformats.org/officeDocument/2006/relationships/image" Target="../media/image739.png"/><Relationship Id="rId101" Type="http://schemas.openxmlformats.org/officeDocument/2006/relationships/image" Target="../media/image740.png"/><Relationship Id="rId122" Type="http://schemas.openxmlformats.org/officeDocument/2006/relationships/customXml" Target="../ink/ink753.xml"/><Relationship Id="rId143" Type="http://schemas.openxmlformats.org/officeDocument/2006/relationships/image" Target="../media/image761.png"/><Relationship Id="rId164" Type="http://schemas.openxmlformats.org/officeDocument/2006/relationships/customXml" Target="../ink/ink774.xml"/><Relationship Id="rId185" Type="http://schemas.openxmlformats.org/officeDocument/2006/relationships/image" Target="../media/image782.png"/><Relationship Id="rId9" Type="http://schemas.openxmlformats.org/officeDocument/2006/relationships/image" Target="../media/image694.png"/><Relationship Id="rId210" Type="http://schemas.openxmlformats.org/officeDocument/2006/relationships/image" Target="../media/image794.png"/><Relationship Id="rId26" Type="http://schemas.openxmlformats.org/officeDocument/2006/relationships/customXml" Target="../ink/ink705.xml"/><Relationship Id="rId231" Type="http://schemas.openxmlformats.org/officeDocument/2006/relationships/customXml" Target="../ink/ink807.xml"/><Relationship Id="rId252" Type="http://schemas.openxmlformats.org/officeDocument/2006/relationships/image" Target="../media/image815.png"/><Relationship Id="rId273" Type="http://schemas.openxmlformats.org/officeDocument/2006/relationships/customXml" Target="../ink/ink828.xml"/><Relationship Id="rId47" Type="http://schemas.openxmlformats.org/officeDocument/2006/relationships/image" Target="../media/image713.png"/><Relationship Id="rId68" Type="http://schemas.openxmlformats.org/officeDocument/2006/relationships/customXml" Target="../ink/ink726.xml"/><Relationship Id="rId89" Type="http://schemas.openxmlformats.org/officeDocument/2006/relationships/image" Target="../media/image734.png"/><Relationship Id="rId112" Type="http://schemas.openxmlformats.org/officeDocument/2006/relationships/customXml" Target="../ink/ink748.xml"/><Relationship Id="rId133" Type="http://schemas.openxmlformats.org/officeDocument/2006/relationships/image" Target="../media/image756.png"/><Relationship Id="rId154" Type="http://schemas.openxmlformats.org/officeDocument/2006/relationships/customXml" Target="../ink/ink769.xml"/><Relationship Id="rId175" Type="http://schemas.openxmlformats.org/officeDocument/2006/relationships/image" Target="../media/image777.png"/><Relationship Id="rId196" Type="http://schemas.openxmlformats.org/officeDocument/2006/relationships/customXml" Target="../ink/ink790.xml"/><Relationship Id="rId200" Type="http://schemas.openxmlformats.org/officeDocument/2006/relationships/customXml" Target="../ink/ink792.xml"/><Relationship Id="rId16" Type="http://schemas.openxmlformats.org/officeDocument/2006/relationships/customXml" Target="../ink/ink700.xml"/><Relationship Id="rId221" Type="http://schemas.openxmlformats.org/officeDocument/2006/relationships/customXml" Target="../ink/ink802.xml"/><Relationship Id="rId242" Type="http://schemas.openxmlformats.org/officeDocument/2006/relationships/image" Target="../media/image810.png"/><Relationship Id="rId263" Type="http://schemas.openxmlformats.org/officeDocument/2006/relationships/customXml" Target="../ink/ink823.xml"/><Relationship Id="rId284" Type="http://schemas.openxmlformats.org/officeDocument/2006/relationships/image" Target="../media/image831.png"/><Relationship Id="rId37" Type="http://schemas.openxmlformats.org/officeDocument/2006/relationships/image" Target="../media/image708.png"/><Relationship Id="rId58" Type="http://schemas.openxmlformats.org/officeDocument/2006/relationships/customXml" Target="../ink/ink721.xml"/><Relationship Id="rId79" Type="http://schemas.openxmlformats.org/officeDocument/2006/relationships/image" Target="../media/image729.png"/><Relationship Id="rId102" Type="http://schemas.openxmlformats.org/officeDocument/2006/relationships/customXml" Target="../ink/ink743.xml"/><Relationship Id="rId123" Type="http://schemas.openxmlformats.org/officeDocument/2006/relationships/image" Target="../media/image751.png"/><Relationship Id="rId144" Type="http://schemas.openxmlformats.org/officeDocument/2006/relationships/customXml" Target="../ink/ink764.xml"/><Relationship Id="rId90" Type="http://schemas.openxmlformats.org/officeDocument/2006/relationships/customXml" Target="../ink/ink737.xml"/><Relationship Id="rId165" Type="http://schemas.openxmlformats.org/officeDocument/2006/relationships/image" Target="../media/image772.png"/><Relationship Id="rId186" Type="http://schemas.openxmlformats.org/officeDocument/2006/relationships/customXml" Target="../ink/ink785.xml"/><Relationship Id="rId211" Type="http://schemas.openxmlformats.org/officeDocument/2006/relationships/customXml" Target="../ink/ink797.xml"/><Relationship Id="rId232" Type="http://schemas.openxmlformats.org/officeDocument/2006/relationships/image" Target="../media/image805.png"/><Relationship Id="rId253" Type="http://schemas.openxmlformats.org/officeDocument/2006/relationships/customXml" Target="../ink/ink818.xml"/><Relationship Id="rId274" Type="http://schemas.openxmlformats.org/officeDocument/2006/relationships/image" Target="../media/image826.png"/><Relationship Id="rId27" Type="http://schemas.openxmlformats.org/officeDocument/2006/relationships/image" Target="../media/image703.png"/><Relationship Id="rId48" Type="http://schemas.openxmlformats.org/officeDocument/2006/relationships/customXml" Target="../ink/ink716.xml"/><Relationship Id="rId69" Type="http://schemas.openxmlformats.org/officeDocument/2006/relationships/image" Target="../media/image724.png"/><Relationship Id="rId113" Type="http://schemas.openxmlformats.org/officeDocument/2006/relationships/image" Target="../media/image746.png"/><Relationship Id="rId134" Type="http://schemas.openxmlformats.org/officeDocument/2006/relationships/customXml" Target="../ink/ink759.xml"/><Relationship Id="rId80" Type="http://schemas.openxmlformats.org/officeDocument/2006/relationships/customXml" Target="../ink/ink732.xml"/><Relationship Id="rId155" Type="http://schemas.openxmlformats.org/officeDocument/2006/relationships/image" Target="../media/image767.png"/><Relationship Id="rId176" Type="http://schemas.openxmlformats.org/officeDocument/2006/relationships/customXml" Target="../ink/ink780.xml"/><Relationship Id="rId197" Type="http://schemas.openxmlformats.org/officeDocument/2006/relationships/image" Target="../media/image788.png"/><Relationship Id="rId201" Type="http://schemas.openxmlformats.org/officeDocument/2006/relationships/image" Target="../media/image790.png"/><Relationship Id="rId222" Type="http://schemas.openxmlformats.org/officeDocument/2006/relationships/image" Target="../media/image800.png"/><Relationship Id="rId243" Type="http://schemas.openxmlformats.org/officeDocument/2006/relationships/customXml" Target="../ink/ink813.xml"/><Relationship Id="rId264" Type="http://schemas.openxmlformats.org/officeDocument/2006/relationships/image" Target="../media/image821.png"/><Relationship Id="rId285" Type="http://schemas.openxmlformats.org/officeDocument/2006/relationships/customXml" Target="../ink/ink834.xml"/><Relationship Id="rId17" Type="http://schemas.openxmlformats.org/officeDocument/2006/relationships/image" Target="../media/image698.png"/><Relationship Id="rId38" Type="http://schemas.openxmlformats.org/officeDocument/2006/relationships/customXml" Target="../ink/ink711.xml"/><Relationship Id="rId59" Type="http://schemas.openxmlformats.org/officeDocument/2006/relationships/image" Target="../media/image719.png"/><Relationship Id="rId103" Type="http://schemas.openxmlformats.org/officeDocument/2006/relationships/image" Target="../media/image741.png"/><Relationship Id="rId124" Type="http://schemas.openxmlformats.org/officeDocument/2006/relationships/customXml" Target="../ink/ink754.xml"/><Relationship Id="rId70" Type="http://schemas.openxmlformats.org/officeDocument/2006/relationships/customXml" Target="../ink/ink727.xml"/><Relationship Id="rId91" Type="http://schemas.openxmlformats.org/officeDocument/2006/relationships/image" Target="../media/image735.png"/><Relationship Id="rId145" Type="http://schemas.openxmlformats.org/officeDocument/2006/relationships/image" Target="../media/image762.png"/><Relationship Id="rId166" Type="http://schemas.openxmlformats.org/officeDocument/2006/relationships/customXml" Target="../ink/ink775.xml"/><Relationship Id="rId187" Type="http://schemas.openxmlformats.org/officeDocument/2006/relationships/image" Target="../media/image78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95.png"/><Relationship Id="rId233" Type="http://schemas.openxmlformats.org/officeDocument/2006/relationships/customXml" Target="../ink/ink808.xml"/><Relationship Id="rId254" Type="http://schemas.openxmlformats.org/officeDocument/2006/relationships/image" Target="../media/image816.png"/><Relationship Id="rId28" Type="http://schemas.openxmlformats.org/officeDocument/2006/relationships/customXml" Target="../ink/ink706.xml"/><Relationship Id="rId49" Type="http://schemas.openxmlformats.org/officeDocument/2006/relationships/image" Target="../media/image714.png"/><Relationship Id="rId114" Type="http://schemas.openxmlformats.org/officeDocument/2006/relationships/customXml" Target="../ink/ink749.xml"/><Relationship Id="rId275" Type="http://schemas.openxmlformats.org/officeDocument/2006/relationships/customXml" Target="../ink/ink829.xml"/><Relationship Id="rId60" Type="http://schemas.openxmlformats.org/officeDocument/2006/relationships/customXml" Target="../ink/ink722.xml"/><Relationship Id="rId81" Type="http://schemas.openxmlformats.org/officeDocument/2006/relationships/image" Target="../media/image730.png"/><Relationship Id="rId135" Type="http://schemas.openxmlformats.org/officeDocument/2006/relationships/image" Target="../media/image757.png"/><Relationship Id="rId156" Type="http://schemas.openxmlformats.org/officeDocument/2006/relationships/customXml" Target="../ink/ink770.xml"/><Relationship Id="rId177" Type="http://schemas.openxmlformats.org/officeDocument/2006/relationships/image" Target="../media/image778.png"/><Relationship Id="rId198" Type="http://schemas.openxmlformats.org/officeDocument/2006/relationships/customXml" Target="../ink/ink791.xml"/><Relationship Id="rId202" Type="http://schemas.openxmlformats.org/officeDocument/2006/relationships/customXml" Target="../ink/ink793.xml"/><Relationship Id="rId223" Type="http://schemas.openxmlformats.org/officeDocument/2006/relationships/customXml" Target="../ink/ink803.xml"/><Relationship Id="rId244" Type="http://schemas.openxmlformats.org/officeDocument/2006/relationships/image" Target="../media/image811.png"/><Relationship Id="rId18" Type="http://schemas.openxmlformats.org/officeDocument/2006/relationships/customXml" Target="../ink/ink701.xml"/><Relationship Id="rId39" Type="http://schemas.openxmlformats.org/officeDocument/2006/relationships/image" Target="../media/image709.png"/><Relationship Id="rId265" Type="http://schemas.openxmlformats.org/officeDocument/2006/relationships/customXml" Target="../ink/ink824.xml"/><Relationship Id="rId286" Type="http://schemas.openxmlformats.org/officeDocument/2006/relationships/image" Target="../media/image832.png"/><Relationship Id="rId50" Type="http://schemas.openxmlformats.org/officeDocument/2006/relationships/customXml" Target="../ink/ink717.xml"/><Relationship Id="rId104" Type="http://schemas.openxmlformats.org/officeDocument/2006/relationships/customXml" Target="../ink/ink744.xml"/><Relationship Id="rId125" Type="http://schemas.openxmlformats.org/officeDocument/2006/relationships/image" Target="../media/image752.png"/><Relationship Id="rId146" Type="http://schemas.openxmlformats.org/officeDocument/2006/relationships/customXml" Target="../ink/ink765.xml"/><Relationship Id="rId167" Type="http://schemas.openxmlformats.org/officeDocument/2006/relationships/image" Target="../media/image773.png"/><Relationship Id="rId188" Type="http://schemas.openxmlformats.org/officeDocument/2006/relationships/customXml" Target="../ink/ink786.xml"/><Relationship Id="rId71" Type="http://schemas.openxmlformats.org/officeDocument/2006/relationships/image" Target="../media/image725.png"/><Relationship Id="rId92" Type="http://schemas.openxmlformats.org/officeDocument/2006/relationships/customXml" Target="../ink/ink738.xml"/><Relationship Id="rId213" Type="http://schemas.openxmlformats.org/officeDocument/2006/relationships/customXml" Target="../ink/ink798.xml"/><Relationship Id="rId234" Type="http://schemas.openxmlformats.org/officeDocument/2006/relationships/image" Target="../media/image806.png"/><Relationship Id="rId2" Type="http://schemas.openxmlformats.org/officeDocument/2006/relationships/customXml" Target="../ink/ink693.xml"/><Relationship Id="rId29" Type="http://schemas.openxmlformats.org/officeDocument/2006/relationships/image" Target="../media/image704.png"/><Relationship Id="rId255" Type="http://schemas.openxmlformats.org/officeDocument/2006/relationships/customXml" Target="../ink/ink819.xml"/><Relationship Id="rId276" Type="http://schemas.openxmlformats.org/officeDocument/2006/relationships/image" Target="../media/image827.png"/><Relationship Id="rId40" Type="http://schemas.openxmlformats.org/officeDocument/2006/relationships/customXml" Target="../ink/ink712.xml"/><Relationship Id="rId115" Type="http://schemas.openxmlformats.org/officeDocument/2006/relationships/image" Target="../media/image747.png"/><Relationship Id="rId136" Type="http://schemas.openxmlformats.org/officeDocument/2006/relationships/customXml" Target="../ink/ink760.xml"/><Relationship Id="rId157" Type="http://schemas.openxmlformats.org/officeDocument/2006/relationships/image" Target="../media/image768.png"/><Relationship Id="rId178" Type="http://schemas.openxmlformats.org/officeDocument/2006/relationships/customXml" Target="../ink/ink781.xml"/><Relationship Id="rId61" Type="http://schemas.openxmlformats.org/officeDocument/2006/relationships/image" Target="../media/image720.png"/><Relationship Id="rId82" Type="http://schemas.openxmlformats.org/officeDocument/2006/relationships/customXml" Target="../ink/ink733.xml"/><Relationship Id="rId199" Type="http://schemas.openxmlformats.org/officeDocument/2006/relationships/image" Target="../media/image789.png"/><Relationship Id="rId203" Type="http://schemas.openxmlformats.org/officeDocument/2006/relationships/image" Target="../media/image791.png"/><Relationship Id="rId19" Type="http://schemas.openxmlformats.org/officeDocument/2006/relationships/image" Target="../media/image699.png"/><Relationship Id="rId224" Type="http://schemas.openxmlformats.org/officeDocument/2006/relationships/image" Target="../media/image801.png"/><Relationship Id="rId245" Type="http://schemas.openxmlformats.org/officeDocument/2006/relationships/customXml" Target="../ink/ink814.xml"/><Relationship Id="rId266" Type="http://schemas.openxmlformats.org/officeDocument/2006/relationships/image" Target="../media/image822.png"/><Relationship Id="rId30" Type="http://schemas.openxmlformats.org/officeDocument/2006/relationships/customXml" Target="../ink/ink707.xml"/><Relationship Id="rId105" Type="http://schemas.openxmlformats.org/officeDocument/2006/relationships/image" Target="../media/image742.png"/><Relationship Id="rId126" Type="http://schemas.openxmlformats.org/officeDocument/2006/relationships/customXml" Target="../ink/ink755.xml"/><Relationship Id="rId147" Type="http://schemas.openxmlformats.org/officeDocument/2006/relationships/image" Target="../media/image763.png"/><Relationship Id="rId168" Type="http://schemas.openxmlformats.org/officeDocument/2006/relationships/customXml" Target="../ink/ink776.xml"/><Relationship Id="rId51" Type="http://schemas.openxmlformats.org/officeDocument/2006/relationships/image" Target="../media/image715.png"/><Relationship Id="rId72" Type="http://schemas.openxmlformats.org/officeDocument/2006/relationships/customXml" Target="../ink/ink728.xml"/><Relationship Id="rId93" Type="http://schemas.openxmlformats.org/officeDocument/2006/relationships/image" Target="../media/image736.png"/><Relationship Id="rId189" Type="http://schemas.openxmlformats.org/officeDocument/2006/relationships/image" Target="../media/image784.png"/><Relationship Id="rId3" Type="http://schemas.openxmlformats.org/officeDocument/2006/relationships/image" Target="../media/image691.png"/><Relationship Id="rId214" Type="http://schemas.openxmlformats.org/officeDocument/2006/relationships/image" Target="../media/image796.png"/><Relationship Id="rId235" Type="http://schemas.openxmlformats.org/officeDocument/2006/relationships/customXml" Target="../ink/ink809.xml"/><Relationship Id="rId256" Type="http://schemas.openxmlformats.org/officeDocument/2006/relationships/image" Target="../media/image817.png"/><Relationship Id="rId277" Type="http://schemas.openxmlformats.org/officeDocument/2006/relationships/customXml" Target="../ink/ink830.xml"/><Relationship Id="rId116" Type="http://schemas.openxmlformats.org/officeDocument/2006/relationships/customXml" Target="../ink/ink750.xml"/><Relationship Id="rId137" Type="http://schemas.openxmlformats.org/officeDocument/2006/relationships/image" Target="../media/image758.png"/><Relationship Id="rId158" Type="http://schemas.openxmlformats.org/officeDocument/2006/relationships/customXml" Target="../ink/ink771.xml"/><Relationship Id="rId20" Type="http://schemas.openxmlformats.org/officeDocument/2006/relationships/customXml" Target="../ink/ink702.xml"/><Relationship Id="rId41" Type="http://schemas.openxmlformats.org/officeDocument/2006/relationships/image" Target="../media/image710.png"/><Relationship Id="rId62" Type="http://schemas.openxmlformats.org/officeDocument/2006/relationships/customXml" Target="../ink/ink723.xml"/><Relationship Id="rId83" Type="http://schemas.openxmlformats.org/officeDocument/2006/relationships/image" Target="../media/image731.png"/><Relationship Id="rId179" Type="http://schemas.openxmlformats.org/officeDocument/2006/relationships/image" Target="../media/image779.png"/><Relationship Id="rId190" Type="http://schemas.openxmlformats.org/officeDocument/2006/relationships/customXml" Target="../ink/ink787.xml"/><Relationship Id="rId204" Type="http://schemas.openxmlformats.org/officeDocument/2006/relationships/image" Target="../media/image1.emf"/><Relationship Id="rId225" Type="http://schemas.openxmlformats.org/officeDocument/2006/relationships/customXml" Target="../ink/ink804.xml"/><Relationship Id="rId246" Type="http://schemas.openxmlformats.org/officeDocument/2006/relationships/image" Target="../media/image812.png"/><Relationship Id="rId267" Type="http://schemas.openxmlformats.org/officeDocument/2006/relationships/customXml" Target="../ink/ink825.xml"/><Relationship Id="rId106" Type="http://schemas.openxmlformats.org/officeDocument/2006/relationships/customXml" Target="../ink/ink745.xml"/><Relationship Id="rId127" Type="http://schemas.openxmlformats.org/officeDocument/2006/relationships/image" Target="../media/image753.png"/><Relationship Id="rId10" Type="http://schemas.openxmlformats.org/officeDocument/2006/relationships/customXml" Target="../ink/ink697.xml"/><Relationship Id="rId31" Type="http://schemas.openxmlformats.org/officeDocument/2006/relationships/image" Target="../media/image705.png"/><Relationship Id="rId52" Type="http://schemas.openxmlformats.org/officeDocument/2006/relationships/customXml" Target="../ink/ink718.xml"/><Relationship Id="rId73" Type="http://schemas.openxmlformats.org/officeDocument/2006/relationships/image" Target="../media/image726.png"/><Relationship Id="rId94" Type="http://schemas.openxmlformats.org/officeDocument/2006/relationships/customXml" Target="../ink/ink739.xml"/><Relationship Id="rId148" Type="http://schemas.openxmlformats.org/officeDocument/2006/relationships/customXml" Target="../ink/ink766.xml"/><Relationship Id="rId169" Type="http://schemas.openxmlformats.org/officeDocument/2006/relationships/image" Target="../media/image774.png"/><Relationship Id="rId4" Type="http://schemas.openxmlformats.org/officeDocument/2006/relationships/customXml" Target="../ink/ink694.xml"/><Relationship Id="rId180" Type="http://schemas.openxmlformats.org/officeDocument/2006/relationships/customXml" Target="../ink/ink782.xml"/><Relationship Id="rId215" Type="http://schemas.openxmlformats.org/officeDocument/2006/relationships/customXml" Target="../ink/ink799.xml"/><Relationship Id="rId236" Type="http://schemas.openxmlformats.org/officeDocument/2006/relationships/image" Target="../media/image807.png"/><Relationship Id="rId257" Type="http://schemas.openxmlformats.org/officeDocument/2006/relationships/customXml" Target="../ink/ink820.xml"/><Relationship Id="rId278" Type="http://schemas.openxmlformats.org/officeDocument/2006/relationships/image" Target="../media/image828.png"/><Relationship Id="rId42" Type="http://schemas.openxmlformats.org/officeDocument/2006/relationships/customXml" Target="../ink/ink713.xml"/><Relationship Id="rId84" Type="http://schemas.openxmlformats.org/officeDocument/2006/relationships/customXml" Target="../ink/ink734.xml"/><Relationship Id="rId138" Type="http://schemas.openxmlformats.org/officeDocument/2006/relationships/customXml" Target="../ink/ink761.xml"/><Relationship Id="rId191" Type="http://schemas.openxmlformats.org/officeDocument/2006/relationships/image" Target="../media/image785.png"/><Relationship Id="rId205" Type="http://schemas.openxmlformats.org/officeDocument/2006/relationships/customXml" Target="../ink/ink794.xml"/><Relationship Id="rId247" Type="http://schemas.openxmlformats.org/officeDocument/2006/relationships/customXml" Target="../ink/ink815.xml"/><Relationship Id="rId107" Type="http://schemas.openxmlformats.org/officeDocument/2006/relationships/image" Target="../media/image743.png"/><Relationship Id="rId11" Type="http://schemas.openxmlformats.org/officeDocument/2006/relationships/image" Target="../media/image695.png"/><Relationship Id="rId53" Type="http://schemas.openxmlformats.org/officeDocument/2006/relationships/image" Target="../media/image716.png"/><Relationship Id="rId149" Type="http://schemas.openxmlformats.org/officeDocument/2006/relationships/image" Target="../media/image764.png"/><Relationship Id="rId95" Type="http://schemas.openxmlformats.org/officeDocument/2006/relationships/image" Target="../media/image737.png"/><Relationship Id="rId160" Type="http://schemas.openxmlformats.org/officeDocument/2006/relationships/customXml" Target="../ink/ink772.xml"/><Relationship Id="rId216" Type="http://schemas.openxmlformats.org/officeDocument/2006/relationships/image" Target="../media/image797.png"/><Relationship Id="rId258" Type="http://schemas.openxmlformats.org/officeDocument/2006/relationships/image" Target="../media/image818.png"/><Relationship Id="rId22" Type="http://schemas.openxmlformats.org/officeDocument/2006/relationships/customXml" Target="../ink/ink703.xml"/><Relationship Id="rId64" Type="http://schemas.openxmlformats.org/officeDocument/2006/relationships/customXml" Target="../ink/ink724.xml"/><Relationship Id="rId118" Type="http://schemas.openxmlformats.org/officeDocument/2006/relationships/customXml" Target="../ink/ink75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9.png"/><Relationship Id="rId21" Type="http://schemas.openxmlformats.org/officeDocument/2006/relationships/image" Target="../media/image842.png"/><Relationship Id="rId42" Type="http://schemas.openxmlformats.org/officeDocument/2006/relationships/customXml" Target="../ink/ink855.xml"/><Relationship Id="rId63" Type="http://schemas.openxmlformats.org/officeDocument/2006/relationships/image" Target="../media/image862.png"/><Relationship Id="rId84" Type="http://schemas.openxmlformats.org/officeDocument/2006/relationships/customXml" Target="../ink/ink876.xml"/><Relationship Id="rId138" Type="http://schemas.openxmlformats.org/officeDocument/2006/relationships/customXml" Target="../ink/ink903.xml"/><Relationship Id="rId159" Type="http://schemas.openxmlformats.org/officeDocument/2006/relationships/image" Target="../media/image910.png"/><Relationship Id="rId170" Type="http://schemas.openxmlformats.org/officeDocument/2006/relationships/customXml" Target="../ink/ink919.xml"/><Relationship Id="rId191" Type="http://schemas.openxmlformats.org/officeDocument/2006/relationships/image" Target="../media/image926.png"/><Relationship Id="rId205" Type="http://schemas.openxmlformats.org/officeDocument/2006/relationships/image" Target="../media/image933.png"/><Relationship Id="rId226" Type="http://schemas.openxmlformats.org/officeDocument/2006/relationships/customXml" Target="../ink/ink947.xml"/><Relationship Id="rId107" Type="http://schemas.openxmlformats.org/officeDocument/2006/relationships/image" Target="../media/image884.png"/><Relationship Id="rId11" Type="http://schemas.openxmlformats.org/officeDocument/2006/relationships/image" Target="../media/image837.png"/><Relationship Id="rId32" Type="http://schemas.openxmlformats.org/officeDocument/2006/relationships/customXml" Target="../ink/ink850.xml"/><Relationship Id="rId53" Type="http://schemas.openxmlformats.org/officeDocument/2006/relationships/image" Target="../media/image345.png"/><Relationship Id="rId74" Type="http://schemas.openxmlformats.org/officeDocument/2006/relationships/customXml" Target="../ink/ink871.xml"/><Relationship Id="rId128" Type="http://schemas.openxmlformats.org/officeDocument/2006/relationships/customXml" Target="../ink/ink898.xml"/><Relationship Id="rId149" Type="http://schemas.openxmlformats.org/officeDocument/2006/relationships/image" Target="../media/image905.png"/><Relationship Id="rId5" Type="http://schemas.openxmlformats.org/officeDocument/2006/relationships/image" Target="../media/image834.png"/><Relationship Id="rId95" Type="http://schemas.openxmlformats.org/officeDocument/2006/relationships/image" Target="../media/image878.png"/><Relationship Id="rId160" Type="http://schemas.openxmlformats.org/officeDocument/2006/relationships/customXml" Target="../ink/ink914.xml"/><Relationship Id="rId181" Type="http://schemas.openxmlformats.org/officeDocument/2006/relationships/image" Target="../media/image921.png"/><Relationship Id="rId216" Type="http://schemas.openxmlformats.org/officeDocument/2006/relationships/customXml" Target="../ink/ink942.xml"/><Relationship Id="rId22" Type="http://schemas.openxmlformats.org/officeDocument/2006/relationships/customXml" Target="../ink/ink845.xml"/><Relationship Id="rId43" Type="http://schemas.openxmlformats.org/officeDocument/2006/relationships/image" Target="../media/image853.png"/><Relationship Id="rId64" Type="http://schemas.openxmlformats.org/officeDocument/2006/relationships/customXml" Target="../ink/ink866.xml"/><Relationship Id="rId118" Type="http://schemas.openxmlformats.org/officeDocument/2006/relationships/customXml" Target="../ink/ink893.xml"/><Relationship Id="rId139" Type="http://schemas.openxmlformats.org/officeDocument/2006/relationships/image" Target="../media/image900.png"/><Relationship Id="rId85" Type="http://schemas.openxmlformats.org/officeDocument/2006/relationships/image" Target="../media/image873.png"/><Relationship Id="rId150" Type="http://schemas.openxmlformats.org/officeDocument/2006/relationships/customXml" Target="../ink/ink909.xml"/><Relationship Id="rId171" Type="http://schemas.openxmlformats.org/officeDocument/2006/relationships/image" Target="../media/image916.png"/><Relationship Id="rId192" Type="http://schemas.openxmlformats.org/officeDocument/2006/relationships/customXml" Target="../ink/ink930.xml"/><Relationship Id="rId206" Type="http://schemas.openxmlformats.org/officeDocument/2006/relationships/customXml" Target="../ink/ink937.xml"/><Relationship Id="rId227" Type="http://schemas.openxmlformats.org/officeDocument/2006/relationships/image" Target="../media/image944.png"/><Relationship Id="rId12" Type="http://schemas.openxmlformats.org/officeDocument/2006/relationships/customXml" Target="../ink/ink840.xml"/><Relationship Id="rId33" Type="http://schemas.openxmlformats.org/officeDocument/2006/relationships/image" Target="../media/image848.png"/><Relationship Id="rId108" Type="http://schemas.openxmlformats.org/officeDocument/2006/relationships/customXml" Target="../ink/ink888.xml"/><Relationship Id="rId129" Type="http://schemas.openxmlformats.org/officeDocument/2006/relationships/image" Target="../media/image895.png"/><Relationship Id="rId54" Type="http://schemas.openxmlformats.org/officeDocument/2006/relationships/customXml" Target="../ink/ink861.xml"/><Relationship Id="rId75" Type="http://schemas.openxmlformats.org/officeDocument/2006/relationships/image" Target="../media/image868.png"/><Relationship Id="rId96" Type="http://schemas.openxmlformats.org/officeDocument/2006/relationships/customXml" Target="../ink/ink882.xml"/><Relationship Id="rId140" Type="http://schemas.openxmlformats.org/officeDocument/2006/relationships/customXml" Target="../ink/ink904.xml"/><Relationship Id="rId161" Type="http://schemas.openxmlformats.org/officeDocument/2006/relationships/image" Target="../media/image911.png"/><Relationship Id="rId182" Type="http://schemas.openxmlformats.org/officeDocument/2006/relationships/customXml" Target="../ink/ink925.xml"/><Relationship Id="rId217" Type="http://schemas.openxmlformats.org/officeDocument/2006/relationships/image" Target="../media/image939.png"/><Relationship Id="rId6" Type="http://schemas.openxmlformats.org/officeDocument/2006/relationships/customXml" Target="../ink/ink837.xml"/><Relationship Id="rId23" Type="http://schemas.openxmlformats.org/officeDocument/2006/relationships/image" Target="../media/image843.png"/><Relationship Id="rId119" Type="http://schemas.openxmlformats.org/officeDocument/2006/relationships/image" Target="../media/image890.png"/><Relationship Id="rId44" Type="http://schemas.openxmlformats.org/officeDocument/2006/relationships/customXml" Target="../ink/ink856.xml"/><Relationship Id="rId65" Type="http://schemas.openxmlformats.org/officeDocument/2006/relationships/image" Target="../media/image863.png"/><Relationship Id="rId86" Type="http://schemas.openxmlformats.org/officeDocument/2006/relationships/customXml" Target="../ink/ink877.xml"/><Relationship Id="rId130" Type="http://schemas.openxmlformats.org/officeDocument/2006/relationships/customXml" Target="../ink/ink899.xml"/><Relationship Id="rId151" Type="http://schemas.openxmlformats.org/officeDocument/2006/relationships/image" Target="../media/image906.png"/><Relationship Id="rId172" Type="http://schemas.openxmlformats.org/officeDocument/2006/relationships/customXml" Target="../ink/ink920.xml"/><Relationship Id="rId193" Type="http://schemas.openxmlformats.org/officeDocument/2006/relationships/image" Target="../media/image927.png"/><Relationship Id="rId207" Type="http://schemas.openxmlformats.org/officeDocument/2006/relationships/image" Target="../media/image934.png"/><Relationship Id="rId13" Type="http://schemas.openxmlformats.org/officeDocument/2006/relationships/image" Target="../media/image838.png"/><Relationship Id="rId109" Type="http://schemas.openxmlformats.org/officeDocument/2006/relationships/image" Target="../media/image885.png"/><Relationship Id="rId34" Type="http://schemas.openxmlformats.org/officeDocument/2006/relationships/customXml" Target="../ink/ink851.xml"/><Relationship Id="rId55" Type="http://schemas.openxmlformats.org/officeDocument/2006/relationships/image" Target="../media/image858.png"/><Relationship Id="rId76" Type="http://schemas.openxmlformats.org/officeDocument/2006/relationships/customXml" Target="../ink/ink872.xml"/><Relationship Id="rId97" Type="http://schemas.openxmlformats.org/officeDocument/2006/relationships/image" Target="../media/image879.png"/><Relationship Id="rId120" Type="http://schemas.openxmlformats.org/officeDocument/2006/relationships/customXml" Target="../ink/ink894.xml"/><Relationship Id="rId141" Type="http://schemas.openxmlformats.org/officeDocument/2006/relationships/image" Target="../media/image901.png"/><Relationship Id="rId7" Type="http://schemas.openxmlformats.org/officeDocument/2006/relationships/image" Target="../media/image835.png"/><Relationship Id="rId162" Type="http://schemas.openxmlformats.org/officeDocument/2006/relationships/customXml" Target="../ink/ink915.xml"/><Relationship Id="rId183" Type="http://schemas.openxmlformats.org/officeDocument/2006/relationships/image" Target="../media/image922.png"/><Relationship Id="rId218" Type="http://schemas.openxmlformats.org/officeDocument/2006/relationships/customXml" Target="../ink/ink943.xml"/><Relationship Id="rId24" Type="http://schemas.openxmlformats.org/officeDocument/2006/relationships/customXml" Target="../ink/ink846.xml"/><Relationship Id="rId45" Type="http://schemas.openxmlformats.org/officeDocument/2006/relationships/image" Target="../media/image854.png"/><Relationship Id="rId66" Type="http://schemas.openxmlformats.org/officeDocument/2006/relationships/customXml" Target="../ink/ink867.xml"/><Relationship Id="rId87" Type="http://schemas.openxmlformats.org/officeDocument/2006/relationships/image" Target="../media/image874.png"/><Relationship Id="rId110" Type="http://schemas.openxmlformats.org/officeDocument/2006/relationships/customXml" Target="../ink/ink889.xml"/><Relationship Id="rId131" Type="http://schemas.openxmlformats.org/officeDocument/2006/relationships/image" Target="../media/image896.png"/><Relationship Id="rId152" Type="http://schemas.openxmlformats.org/officeDocument/2006/relationships/customXml" Target="../ink/ink910.xml"/><Relationship Id="rId173" Type="http://schemas.openxmlformats.org/officeDocument/2006/relationships/image" Target="../media/image917.png"/><Relationship Id="rId194" Type="http://schemas.openxmlformats.org/officeDocument/2006/relationships/customXml" Target="../ink/ink931.xml"/><Relationship Id="rId208" Type="http://schemas.openxmlformats.org/officeDocument/2006/relationships/customXml" Target="../ink/ink938.xml"/><Relationship Id="rId14" Type="http://schemas.openxmlformats.org/officeDocument/2006/relationships/customXml" Target="../ink/ink841.xml"/><Relationship Id="rId35" Type="http://schemas.openxmlformats.org/officeDocument/2006/relationships/image" Target="../media/image849.png"/><Relationship Id="rId56" Type="http://schemas.openxmlformats.org/officeDocument/2006/relationships/customXml" Target="../ink/ink862.xml"/><Relationship Id="rId77" Type="http://schemas.openxmlformats.org/officeDocument/2006/relationships/image" Target="../media/image869.png"/><Relationship Id="rId100" Type="http://schemas.openxmlformats.org/officeDocument/2006/relationships/customXml" Target="../ink/ink884.xml"/><Relationship Id="rId8" Type="http://schemas.openxmlformats.org/officeDocument/2006/relationships/customXml" Target="../ink/ink838.xml"/><Relationship Id="rId98" Type="http://schemas.openxmlformats.org/officeDocument/2006/relationships/customXml" Target="../ink/ink883.xml"/><Relationship Id="rId121" Type="http://schemas.openxmlformats.org/officeDocument/2006/relationships/image" Target="../media/image891.png"/><Relationship Id="rId142" Type="http://schemas.openxmlformats.org/officeDocument/2006/relationships/customXml" Target="../ink/ink905.xml"/><Relationship Id="rId163" Type="http://schemas.openxmlformats.org/officeDocument/2006/relationships/image" Target="../media/image912.png"/><Relationship Id="rId184" Type="http://schemas.openxmlformats.org/officeDocument/2006/relationships/customXml" Target="../ink/ink926.xml"/><Relationship Id="rId219" Type="http://schemas.openxmlformats.org/officeDocument/2006/relationships/image" Target="../media/image940.png"/><Relationship Id="rId3" Type="http://schemas.openxmlformats.org/officeDocument/2006/relationships/image" Target="../media/image833.png"/><Relationship Id="rId214" Type="http://schemas.openxmlformats.org/officeDocument/2006/relationships/customXml" Target="../ink/ink941.xml"/><Relationship Id="rId25" Type="http://schemas.openxmlformats.org/officeDocument/2006/relationships/image" Target="../media/image844.png"/><Relationship Id="rId46" Type="http://schemas.openxmlformats.org/officeDocument/2006/relationships/customXml" Target="../ink/ink857.xml"/><Relationship Id="rId67" Type="http://schemas.openxmlformats.org/officeDocument/2006/relationships/image" Target="../media/image864.png"/><Relationship Id="rId116" Type="http://schemas.openxmlformats.org/officeDocument/2006/relationships/customXml" Target="../ink/ink892.xml"/><Relationship Id="rId137" Type="http://schemas.openxmlformats.org/officeDocument/2006/relationships/image" Target="../media/image899.png"/><Relationship Id="rId158" Type="http://schemas.openxmlformats.org/officeDocument/2006/relationships/customXml" Target="../ink/ink913.xml"/><Relationship Id="rId20" Type="http://schemas.openxmlformats.org/officeDocument/2006/relationships/customXml" Target="../ink/ink844.xml"/><Relationship Id="rId41" Type="http://schemas.openxmlformats.org/officeDocument/2006/relationships/image" Target="../media/image852.png"/><Relationship Id="rId62" Type="http://schemas.openxmlformats.org/officeDocument/2006/relationships/customXml" Target="../ink/ink865.xml"/><Relationship Id="rId83" Type="http://schemas.openxmlformats.org/officeDocument/2006/relationships/image" Target="../media/image872.png"/><Relationship Id="rId88" Type="http://schemas.openxmlformats.org/officeDocument/2006/relationships/customXml" Target="../ink/ink878.xml"/><Relationship Id="rId111" Type="http://schemas.openxmlformats.org/officeDocument/2006/relationships/image" Target="../media/image886.png"/><Relationship Id="rId132" Type="http://schemas.openxmlformats.org/officeDocument/2006/relationships/customXml" Target="../ink/ink900.xml"/><Relationship Id="rId153" Type="http://schemas.openxmlformats.org/officeDocument/2006/relationships/image" Target="../media/image907.png"/><Relationship Id="rId174" Type="http://schemas.openxmlformats.org/officeDocument/2006/relationships/customXml" Target="../ink/ink921.xml"/><Relationship Id="rId179" Type="http://schemas.openxmlformats.org/officeDocument/2006/relationships/image" Target="../media/image920.png"/><Relationship Id="rId195" Type="http://schemas.openxmlformats.org/officeDocument/2006/relationships/image" Target="../media/image928.png"/><Relationship Id="rId209" Type="http://schemas.openxmlformats.org/officeDocument/2006/relationships/image" Target="../media/image935.png"/><Relationship Id="rId190" Type="http://schemas.openxmlformats.org/officeDocument/2006/relationships/customXml" Target="../ink/ink929.xml"/><Relationship Id="rId204" Type="http://schemas.openxmlformats.org/officeDocument/2006/relationships/customXml" Target="../ink/ink936.xml"/><Relationship Id="rId220" Type="http://schemas.openxmlformats.org/officeDocument/2006/relationships/customXml" Target="../ink/ink944.xml"/><Relationship Id="rId225" Type="http://schemas.openxmlformats.org/officeDocument/2006/relationships/image" Target="../media/image943.png"/><Relationship Id="rId15" Type="http://schemas.openxmlformats.org/officeDocument/2006/relationships/image" Target="../media/image839.png"/><Relationship Id="rId36" Type="http://schemas.openxmlformats.org/officeDocument/2006/relationships/customXml" Target="../ink/ink852.xml"/><Relationship Id="rId57" Type="http://schemas.openxmlformats.org/officeDocument/2006/relationships/image" Target="../media/image859.png"/><Relationship Id="rId106" Type="http://schemas.openxmlformats.org/officeDocument/2006/relationships/customXml" Target="../ink/ink887.xml"/><Relationship Id="rId127" Type="http://schemas.openxmlformats.org/officeDocument/2006/relationships/image" Target="../media/image894.png"/><Relationship Id="rId10" Type="http://schemas.openxmlformats.org/officeDocument/2006/relationships/customXml" Target="../ink/ink839.xml"/><Relationship Id="rId31" Type="http://schemas.openxmlformats.org/officeDocument/2006/relationships/image" Target="../media/image847.png"/><Relationship Id="rId52" Type="http://schemas.openxmlformats.org/officeDocument/2006/relationships/customXml" Target="../ink/ink860.xml"/><Relationship Id="rId73" Type="http://schemas.openxmlformats.org/officeDocument/2006/relationships/image" Target="../media/image867.png"/><Relationship Id="rId78" Type="http://schemas.openxmlformats.org/officeDocument/2006/relationships/customXml" Target="../ink/ink873.xml"/><Relationship Id="rId94" Type="http://schemas.openxmlformats.org/officeDocument/2006/relationships/customXml" Target="../ink/ink881.xml"/><Relationship Id="rId99" Type="http://schemas.openxmlformats.org/officeDocument/2006/relationships/image" Target="../media/image880.png"/><Relationship Id="rId101" Type="http://schemas.openxmlformats.org/officeDocument/2006/relationships/image" Target="../media/image881.png"/><Relationship Id="rId122" Type="http://schemas.openxmlformats.org/officeDocument/2006/relationships/customXml" Target="../ink/ink895.xml"/><Relationship Id="rId143" Type="http://schemas.openxmlformats.org/officeDocument/2006/relationships/image" Target="../media/image902.png"/><Relationship Id="rId148" Type="http://schemas.openxmlformats.org/officeDocument/2006/relationships/customXml" Target="../ink/ink908.xml"/><Relationship Id="rId164" Type="http://schemas.openxmlformats.org/officeDocument/2006/relationships/customXml" Target="../ink/ink916.xml"/><Relationship Id="rId169" Type="http://schemas.openxmlformats.org/officeDocument/2006/relationships/image" Target="../media/image915.png"/><Relationship Id="rId185" Type="http://schemas.openxmlformats.org/officeDocument/2006/relationships/image" Target="../media/image923.png"/><Relationship Id="rId4" Type="http://schemas.openxmlformats.org/officeDocument/2006/relationships/customXml" Target="../ink/ink836.xml"/><Relationship Id="rId9" Type="http://schemas.openxmlformats.org/officeDocument/2006/relationships/image" Target="../media/image836.png"/><Relationship Id="rId180" Type="http://schemas.openxmlformats.org/officeDocument/2006/relationships/customXml" Target="../ink/ink924.xml"/><Relationship Id="rId210" Type="http://schemas.openxmlformats.org/officeDocument/2006/relationships/customXml" Target="../ink/ink939.xml"/><Relationship Id="rId215" Type="http://schemas.openxmlformats.org/officeDocument/2006/relationships/image" Target="../media/image938.png"/><Relationship Id="rId26" Type="http://schemas.openxmlformats.org/officeDocument/2006/relationships/customXml" Target="../ink/ink847.xml"/><Relationship Id="rId47" Type="http://schemas.openxmlformats.org/officeDocument/2006/relationships/image" Target="../media/image855.png"/><Relationship Id="rId68" Type="http://schemas.openxmlformats.org/officeDocument/2006/relationships/customXml" Target="../ink/ink868.xml"/><Relationship Id="rId89" Type="http://schemas.openxmlformats.org/officeDocument/2006/relationships/image" Target="../media/image875.png"/><Relationship Id="rId112" Type="http://schemas.openxmlformats.org/officeDocument/2006/relationships/customXml" Target="../ink/ink890.xml"/><Relationship Id="rId133" Type="http://schemas.openxmlformats.org/officeDocument/2006/relationships/image" Target="../media/image897.png"/><Relationship Id="rId154" Type="http://schemas.openxmlformats.org/officeDocument/2006/relationships/customXml" Target="../ink/ink911.xml"/><Relationship Id="rId175" Type="http://schemas.openxmlformats.org/officeDocument/2006/relationships/image" Target="../media/image918.png"/><Relationship Id="rId196" Type="http://schemas.openxmlformats.org/officeDocument/2006/relationships/customXml" Target="../ink/ink932.xml"/><Relationship Id="rId200" Type="http://schemas.openxmlformats.org/officeDocument/2006/relationships/customXml" Target="../ink/ink934.xml"/><Relationship Id="rId16" Type="http://schemas.openxmlformats.org/officeDocument/2006/relationships/customXml" Target="../ink/ink842.xml"/><Relationship Id="rId221" Type="http://schemas.openxmlformats.org/officeDocument/2006/relationships/image" Target="../media/image941.png"/><Relationship Id="rId37" Type="http://schemas.openxmlformats.org/officeDocument/2006/relationships/image" Target="../media/image850.png"/><Relationship Id="rId58" Type="http://schemas.openxmlformats.org/officeDocument/2006/relationships/customXml" Target="../ink/ink863.xml"/><Relationship Id="rId79" Type="http://schemas.openxmlformats.org/officeDocument/2006/relationships/image" Target="../media/image870.png"/><Relationship Id="rId102" Type="http://schemas.openxmlformats.org/officeDocument/2006/relationships/customXml" Target="../ink/ink885.xml"/><Relationship Id="rId123" Type="http://schemas.openxmlformats.org/officeDocument/2006/relationships/image" Target="../media/image892.png"/><Relationship Id="rId144" Type="http://schemas.openxmlformats.org/officeDocument/2006/relationships/customXml" Target="../ink/ink906.xml"/><Relationship Id="rId90" Type="http://schemas.openxmlformats.org/officeDocument/2006/relationships/customXml" Target="../ink/ink879.xml"/><Relationship Id="rId165" Type="http://schemas.openxmlformats.org/officeDocument/2006/relationships/image" Target="../media/image913.png"/><Relationship Id="rId186" Type="http://schemas.openxmlformats.org/officeDocument/2006/relationships/customXml" Target="../ink/ink927.xml"/><Relationship Id="rId211" Type="http://schemas.openxmlformats.org/officeDocument/2006/relationships/image" Target="../media/image936.png"/><Relationship Id="rId27" Type="http://schemas.openxmlformats.org/officeDocument/2006/relationships/image" Target="../media/image845.png"/><Relationship Id="rId48" Type="http://schemas.openxmlformats.org/officeDocument/2006/relationships/customXml" Target="../ink/ink858.xml"/><Relationship Id="rId69" Type="http://schemas.openxmlformats.org/officeDocument/2006/relationships/image" Target="../media/image865.png"/><Relationship Id="rId113" Type="http://schemas.openxmlformats.org/officeDocument/2006/relationships/image" Target="../media/image887.png"/><Relationship Id="rId134" Type="http://schemas.openxmlformats.org/officeDocument/2006/relationships/customXml" Target="../ink/ink901.xml"/><Relationship Id="rId80" Type="http://schemas.openxmlformats.org/officeDocument/2006/relationships/customXml" Target="../ink/ink874.xml"/><Relationship Id="rId155" Type="http://schemas.openxmlformats.org/officeDocument/2006/relationships/image" Target="../media/image908.png"/><Relationship Id="rId176" Type="http://schemas.openxmlformats.org/officeDocument/2006/relationships/customXml" Target="../ink/ink922.xml"/><Relationship Id="rId197" Type="http://schemas.openxmlformats.org/officeDocument/2006/relationships/image" Target="../media/image929.png"/><Relationship Id="rId201" Type="http://schemas.openxmlformats.org/officeDocument/2006/relationships/image" Target="../media/image931.png"/><Relationship Id="rId222" Type="http://schemas.openxmlformats.org/officeDocument/2006/relationships/customXml" Target="../ink/ink945.xml"/><Relationship Id="rId17" Type="http://schemas.openxmlformats.org/officeDocument/2006/relationships/image" Target="../media/image840.png"/><Relationship Id="rId38" Type="http://schemas.openxmlformats.org/officeDocument/2006/relationships/customXml" Target="../ink/ink853.xml"/><Relationship Id="rId59" Type="http://schemas.openxmlformats.org/officeDocument/2006/relationships/image" Target="../media/image860.png"/><Relationship Id="rId103" Type="http://schemas.openxmlformats.org/officeDocument/2006/relationships/image" Target="../media/image882.png"/><Relationship Id="rId124" Type="http://schemas.openxmlformats.org/officeDocument/2006/relationships/customXml" Target="../ink/ink896.xml"/><Relationship Id="rId70" Type="http://schemas.openxmlformats.org/officeDocument/2006/relationships/customXml" Target="../ink/ink869.xml"/><Relationship Id="rId91" Type="http://schemas.openxmlformats.org/officeDocument/2006/relationships/image" Target="../media/image876.png"/><Relationship Id="rId145" Type="http://schemas.openxmlformats.org/officeDocument/2006/relationships/image" Target="../media/image903.png"/><Relationship Id="rId166" Type="http://schemas.openxmlformats.org/officeDocument/2006/relationships/customXml" Target="../ink/ink917.xml"/><Relationship Id="rId187" Type="http://schemas.openxmlformats.org/officeDocument/2006/relationships/image" Target="../media/image92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40.xml"/><Relationship Id="rId28" Type="http://schemas.openxmlformats.org/officeDocument/2006/relationships/customXml" Target="../ink/ink848.xml"/><Relationship Id="rId49" Type="http://schemas.openxmlformats.org/officeDocument/2006/relationships/image" Target="../media/image856.png"/><Relationship Id="rId114" Type="http://schemas.openxmlformats.org/officeDocument/2006/relationships/customXml" Target="../ink/ink891.xml"/><Relationship Id="rId60" Type="http://schemas.openxmlformats.org/officeDocument/2006/relationships/customXml" Target="../ink/ink864.xml"/><Relationship Id="rId81" Type="http://schemas.openxmlformats.org/officeDocument/2006/relationships/image" Target="../media/image871.png"/><Relationship Id="rId135" Type="http://schemas.openxmlformats.org/officeDocument/2006/relationships/image" Target="../media/image898.png"/><Relationship Id="rId156" Type="http://schemas.openxmlformats.org/officeDocument/2006/relationships/customXml" Target="../ink/ink912.xml"/><Relationship Id="rId177" Type="http://schemas.openxmlformats.org/officeDocument/2006/relationships/image" Target="../media/image919.png"/><Relationship Id="rId198" Type="http://schemas.openxmlformats.org/officeDocument/2006/relationships/customXml" Target="../ink/ink933.xml"/><Relationship Id="rId202" Type="http://schemas.openxmlformats.org/officeDocument/2006/relationships/customXml" Target="../ink/ink935.xml"/><Relationship Id="rId223" Type="http://schemas.openxmlformats.org/officeDocument/2006/relationships/image" Target="../media/image942.png"/><Relationship Id="rId18" Type="http://schemas.openxmlformats.org/officeDocument/2006/relationships/customXml" Target="../ink/ink843.xml"/><Relationship Id="rId39" Type="http://schemas.openxmlformats.org/officeDocument/2006/relationships/image" Target="../media/image851.png"/><Relationship Id="rId50" Type="http://schemas.openxmlformats.org/officeDocument/2006/relationships/customXml" Target="../ink/ink859.xml"/><Relationship Id="rId104" Type="http://schemas.openxmlformats.org/officeDocument/2006/relationships/customXml" Target="../ink/ink886.xml"/><Relationship Id="rId125" Type="http://schemas.openxmlformats.org/officeDocument/2006/relationships/image" Target="../media/image893.png"/><Relationship Id="rId146" Type="http://schemas.openxmlformats.org/officeDocument/2006/relationships/customXml" Target="../ink/ink907.xml"/><Relationship Id="rId167" Type="http://schemas.openxmlformats.org/officeDocument/2006/relationships/image" Target="../media/image914.png"/><Relationship Id="rId188" Type="http://schemas.openxmlformats.org/officeDocument/2006/relationships/customXml" Target="../ink/ink928.xml"/><Relationship Id="rId71" Type="http://schemas.openxmlformats.org/officeDocument/2006/relationships/image" Target="../media/image866.png"/><Relationship Id="rId92" Type="http://schemas.openxmlformats.org/officeDocument/2006/relationships/customXml" Target="../ink/ink880.xml"/><Relationship Id="rId213" Type="http://schemas.openxmlformats.org/officeDocument/2006/relationships/image" Target="../media/image937.png"/><Relationship Id="rId2" Type="http://schemas.openxmlformats.org/officeDocument/2006/relationships/customXml" Target="../ink/ink835.xml"/><Relationship Id="rId29" Type="http://schemas.openxmlformats.org/officeDocument/2006/relationships/image" Target="../media/image846.png"/><Relationship Id="rId40" Type="http://schemas.openxmlformats.org/officeDocument/2006/relationships/customXml" Target="../ink/ink854.xml"/><Relationship Id="rId115" Type="http://schemas.openxmlformats.org/officeDocument/2006/relationships/image" Target="../media/image888.png"/><Relationship Id="rId136" Type="http://schemas.openxmlformats.org/officeDocument/2006/relationships/customXml" Target="../ink/ink902.xml"/><Relationship Id="rId157" Type="http://schemas.openxmlformats.org/officeDocument/2006/relationships/image" Target="../media/image909.png"/><Relationship Id="rId178" Type="http://schemas.openxmlformats.org/officeDocument/2006/relationships/customXml" Target="../ink/ink923.xml"/><Relationship Id="rId61" Type="http://schemas.openxmlformats.org/officeDocument/2006/relationships/image" Target="../media/image861.png"/><Relationship Id="rId82" Type="http://schemas.openxmlformats.org/officeDocument/2006/relationships/customXml" Target="../ink/ink875.xml"/><Relationship Id="rId199" Type="http://schemas.openxmlformats.org/officeDocument/2006/relationships/image" Target="../media/image930.png"/><Relationship Id="rId203" Type="http://schemas.openxmlformats.org/officeDocument/2006/relationships/image" Target="../media/image932.png"/><Relationship Id="rId19" Type="http://schemas.openxmlformats.org/officeDocument/2006/relationships/image" Target="../media/image841.png"/><Relationship Id="rId224" Type="http://schemas.openxmlformats.org/officeDocument/2006/relationships/customXml" Target="../ink/ink946.xml"/><Relationship Id="rId30" Type="http://schemas.openxmlformats.org/officeDocument/2006/relationships/customXml" Target="../ink/ink849.xml"/><Relationship Id="rId105" Type="http://schemas.openxmlformats.org/officeDocument/2006/relationships/image" Target="../media/image883.png"/><Relationship Id="rId126" Type="http://schemas.openxmlformats.org/officeDocument/2006/relationships/customXml" Target="../ink/ink897.xml"/><Relationship Id="rId147" Type="http://schemas.openxmlformats.org/officeDocument/2006/relationships/image" Target="../media/image904.png"/><Relationship Id="rId168" Type="http://schemas.openxmlformats.org/officeDocument/2006/relationships/customXml" Target="../ink/ink918.xml"/><Relationship Id="rId51" Type="http://schemas.openxmlformats.org/officeDocument/2006/relationships/image" Target="../media/image857.png"/><Relationship Id="rId72" Type="http://schemas.openxmlformats.org/officeDocument/2006/relationships/customXml" Target="../ink/ink870.xml"/><Relationship Id="rId93" Type="http://schemas.openxmlformats.org/officeDocument/2006/relationships/image" Target="../media/image877.png"/><Relationship Id="rId189" Type="http://schemas.openxmlformats.org/officeDocument/2006/relationships/image" Target="../media/image925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00.png"/><Relationship Id="rId299" Type="http://schemas.openxmlformats.org/officeDocument/2006/relationships/image" Target="../media/image1091.png"/><Relationship Id="rId21" Type="http://schemas.openxmlformats.org/officeDocument/2006/relationships/image" Target="../media/image952.png"/><Relationship Id="rId63" Type="http://schemas.openxmlformats.org/officeDocument/2006/relationships/image" Target="../media/image973.png"/><Relationship Id="rId159" Type="http://schemas.openxmlformats.org/officeDocument/2006/relationships/image" Target="../media/image1021.png"/><Relationship Id="rId324" Type="http://schemas.openxmlformats.org/officeDocument/2006/relationships/customXml" Target="../ink/ink1109.xml"/><Relationship Id="rId170" Type="http://schemas.openxmlformats.org/officeDocument/2006/relationships/customXml" Target="../ink/ink1032.xml"/><Relationship Id="rId226" Type="http://schemas.openxmlformats.org/officeDocument/2006/relationships/customXml" Target="../ink/ink1060.xml"/><Relationship Id="rId268" Type="http://schemas.openxmlformats.org/officeDocument/2006/relationships/customXml" Target="../ink/ink1081.xml"/><Relationship Id="rId32" Type="http://schemas.openxmlformats.org/officeDocument/2006/relationships/customXml" Target="../ink/ink963.xml"/><Relationship Id="rId74" Type="http://schemas.openxmlformats.org/officeDocument/2006/relationships/customXml" Target="../ink/ink984.xml"/><Relationship Id="rId128" Type="http://schemas.openxmlformats.org/officeDocument/2006/relationships/customXml" Target="../ink/ink1011.xml"/><Relationship Id="rId335" Type="http://schemas.openxmlformats.org/officeDocument/2006/relationships/image" Target="../media/image1109.png"/><Relationship Id="rId5" Type="http://schemas.openxmlformats.org/officeDocument/2006/relationships/image" Target="../media/image608.png"/><Relationship Id="rId181" Type="http://schemas.openxmlformats.org/officeDocument/2006/relationships/image" Target="../media/image1032.png"/><Relationship Id="rId237" Type="http://schemas.openxmlformats.org/officeDocument/2006/relationships/image" Target="../media/image1060.png"/><Relationship Id="rId279" Type="http://schemas.openxmlformats.org/officeDocument/2006/relationships/image" Target="../media/image1081.png"/><Relationship Id="rId43" Type="http://schemas.openxmlformats.org/officeDocument/2006/relationships/image" Target="../media/image963.png"/><Relationship Id="rId139" Type="http://schemas.openxmlformats.org/officeDocument/2006/relationships/image" Target="../media/image1011.png"/><Relationship Id="rId290" Type="http://schemas.openxmlformats.org/officeDocument/2006/relationships/customXml" Target="../ink/ink1092.xml"/><Relationship Id="rId304" Type="http://schemas.openxmlformats.org/officeDocument/2006/relationships/customXml" Target="../ink/ink1099.xml"/><Relationship Id="rId85" Type="http://schemas.openxmlformats.org/officeDocument/2006/relationships/image" Target="../media/image984.png"/><Relationship Id="rId150" Type="http://schemas.openxmlformats.org/officeDocument/2006/relationships/customXml" Target="../ink/ink1022.xml"/><Relationship Id="rId192" Type="http://schemas.openxmlformats.org/officeDocument/2006/relationships/customXml" Target="../ink/ink1043.xml"/><Relationship Id="rId206" Type="http://schemas.openxmlformats.org/officeDocument/2006/relationships/customXml" Target="../ink/ink1050.xml"/><Relationship Id="rId248" Type="http://schemas.openxmlformats.org/officeDocument/2006/relationships/customXml" Target="../ink/ink1071.xml"/><Relationship Id="rId12" Type="http://schemas.openxmlformats.org/officeDocument/2006/relationships/customXml" Target="../ink/ink953.xml"/><Relationship Id="rId108" Type="http://schemas.openxmlformats.org/officeDocument/2006/relationships/customXml" Target="../ink/ink1001.xml"/><Relationship Id="rId315" Type="http://schemas.openxmlformats.org/officeDocument/2006/relationships/image" Target="../media/image1099.png"/><Relationship Id="rId54" Type="http://schemas.openxmlformats.org/officeDocument/2006/relationships/customXml" Target="../ink/ink974.xml"/><Relationship Id="rId96" Type="http://schemas.openxmlformats.org/officeDocument/2006/relationships/customXml" Target="../ink/ink995.xml"/><Relationship Id="rId161" Type="http://schemas.openxmlformats.org/officeDocument/2006/relationships/image" Target="../media/image1022.png"/><Relationship Id="rId217" Type="http://schemas.openxmlformats.org/officeDocument/2006/relationships/image" Target="../media/image1050.png"/><Relationship Id="rId259" Type="http://schemas.openxmlformats.org/officeDocument/2006/relationships/image" Target="../media/image1071.png"/><Relationship Id="rId23" Type="http://schemas.openxmlformats.org/officeDocument/2006/relationships/image" Target="../media/image953.png"/><Relationship Id="rId119" Type="http://schemas.openxmlformats.org/officeDocument/2006/relationships/image" Target="../media/image1001.png"/><Relationship Id="rId270" Type="http://schemas.openxmlformats.org/officeDocument/2006/relationships/customXml" Target="../ink/ink1082.xml"/><Relationship Id="rId326" Type="http://schemas.openxmlformats.org/officeDocument/2006/relationships/customXml" Target="../ink/ink1110.xml"/><Relationship Id="rId65" Type="http://schemas.openxmlformats.org/officeDocument/2006/relationships/image" Target="../media/image974.png"/><Relationship Id="rId130" Type="http://schemas.openxmlformats.org/officeDocument/2006/relationships/customXml" Target="../ink/ink1012.xml"/><Relationship Id="rId172" Type="http://schemas.openxmlformats.org/officeDocument/2006/relationships/customXml" Target="../ink/ink1033.xml"/><Relationship Id="rId228" Type="http://schemas.openxmlformats.org/officeDocument/2006/relationships/customXml" Target="../ink/ink1061.xml"/><Relationship Id="rId281" Type="http://schemas.openxmlformats.org/officeDocument/2006/relationships/image" Target="../media/image1082.png"/><Relationship Id="rId34" Type="http://schemas.openxmlformats.org/officeDocument/2006/relationships/customXml" Target="../ink/ink964.xml"/><Relationship Id="rId76" Type="http://schemas.openxmlformats.org/officeDocument/2006/relationships/customXml" Target="../ink/ink985.xml"/><Relationship Id="rId141" Type="http://schemas.openxmlformats.org/officeDocument/2006/relationships/image" Target="../media/image1012.png"/><Relationship Id="rId7" Type="http://schemas.openxmlformats.org/officeDocument/2006/relationships/image" Target="../media/image945.png"/><Relationship Id="rId183" Type="http://schemas.openxmlformats.org/officeDocument/2006/relationships/image" Target="../media/image1033.png"/><Relationship Id="rId239" Type="http://schemas.openxmlformats.org/officeDocument/2006/relationships/image" Target="../media/image1061.png"/><Relationship Id="rId250" Type="http://schemas.openxmlformats.org/officeDocument/2006/relationships/customXml" Target="../ink/ink1072.xml"/><Relationship Id="rId292" Type="http://schemas.openxmlformats.org/officeDocument/2006/relationships/customXml" Target="../ink/ink1093.xml"/><Relationship Id="rId306" Type="http://schemas.openxmlformats.org/officeDocument/2006/relationships/customXml" Target="../ink/ink1100.xml"/><Relationship Id="rId24" Type="http://schemas.openxmlformats.org/officeDocument/2006/relationships/customXml" Target="../ink/ink959.xml"/><Relationship Id="rId45" Type="http://schemas.openxmlformats.org/officeDocument/2006/relationships/image" Target="../media/image964.png"/><Relationship Id="rId66" Type="http://schemas.openxmlformats.org/officeDocument/2006/relationships/customXml" Target="../ink/ink980.xml"/><Relationship Id="rId87" Type="http://schemas.openxmlformats.org/officeDocument/2006/relationships/image" Target="../media/image985.png"/><Relationship Id="rId110" Type="http://schemas.openxmlformats.org/officeDocument/2006/relationships/customXml" Target="../ink/ink1002.xml"/><Relationship Id="rId131" Type="http://schemas.openxmlformats.org/officeDocument/2006/relationships/image" Target="../media/image1007.png"/><Relationship Id="rId327" Type="http://schemas.openxmlformats.org/officeDocument/2006/relationships/image" Target="../media/image1105.png"/><Relationship Id="rId152" Type="http://schemas.openxmlformats.org/officeDocument/2006/relationships/customXml" Target="../ink/ink1023.xml"/><Relationship Id="rId173" Type="http://schemas.openxmlformats.org/officeDocument/2006/relationships/image" Target="../media/image1028.png"/><Relationship Id="rId194" Type="http://schemas.openxmlformats.org/officeDocument/2006/relationships/customXml" Target="../ink/ink1044.xml"/><Relationship Id="rId208" Type="http://schemas.openxmlformats.org/officeDocument/2006/relationships/customXml" Target="../ink/ink1051.xml"/><Relationship Id="rId229" Type="http://schemas.openxmlformats.org/officeDocument/2006/relationships/image" Target="../media/image1056.png"/><Relationship Id="rId240" Type="http://schemas.openxmlformats.org/officeDocument/2006/relationships/customXml" Target="../ink/ink1067.xml"/><Relationship Id="rId261" Type="http://schemas.openxmlformats.org/officeDocument/2006/relationships/image" Target="../media/image1072.png"/><Relationship Id="rId14" Type="http://schemas.openxmlformats.org/officeDocument/2006/relationships/customXml" Target="../ink/ink954.xml"/><Relationship Id="rId35" Type="http://schemas.openxmlformats.org/officeDocument/2006/relationships/image" Target="../media/image959.png"/><Relationship Id="rId56" Type="http://schemas.openxmlformats.org/officeDocument/2006/relationships/customXml" Target="../ink/ink975.xml"/><Relationship Id="rId77" Type="http://schemas.openxmlformats.org/officeDocument/2006/relationships/image" Target="../media/image980.png"/><Relationship Id="rId100" Type="http://schemas.openxmlformats.org/officeDocument/2006/relationships/customXml" Target="../ink/ink997.xml"/><Relationship Id="rId282" Type="http://schemas.openxmlformats.org/officeDocument/2006/relationships/customXml" Target="../ink/ink1088.xml"/><Relationship Id="rId317" Type="http://schemas.openxmlformats.org/officeDocument/2006/relationships/image" Target="../media/image1100.png"/><Relationship Id="rId8" Type="http://schemas.openxmlformats.org/officeDocument/2006/relationships/customXml" Target="../ink/ink951.xml"/><Relationship Id="rId98" Type="http://schemas.openxmlformats.org/officeDocument/2006/relationships/customXml" Target="../ink/ink996.xml"/><Relationship Id="rId121" Type="http://schemas.openxmlformats.org/officeDocument/2006/relationships/image" Target="../media/image1002.png"/><Relationship Id="rId142" Type="http://schemas.openxmlformats.org/officeDocument/2006/relationships/customXml" Target="../ink/ink1018.xml"/><Relationship Id="rId163" Type="http://schemas.openxmlformats.org/officeDocument/2006/relationships/image" Target="../media/image1023.png"/><Relationship Id="rId184" Type="http://schemas.openxmlformats.org/officeDocument/2006/relationships/customXml" Target="../ink/ink1039.xml"/><Relationship Id="rId219" Type="http://schemas.openxmlformats.org/officeDocument/2006/relationships/image" Target="../media/image1051.png"/><Relationship Id="rId230" Type="http://schemas.openxmlformats.org/officeDocument/2006/relationships/customXml" Target="../ink/ink1062.xml"/><Relationship Id="rId251" Type="http://schemas.openxmlformats.org/officeDocument/2006/relationships/image" Target="../media/image1067.png"/><Relationship Id="rId25" Type="http://schemas.openxmlformats.org/officeDocument/2006/relationships/image" Target="../media/image954.png"/><Relationship Id="rId46" Type="http://schemas.openxmlformats.org/officeDocument/2006/relationships/customXml" Target="../ink/ink970.xml"/><Relationship Id="rId67" Type="http://schemas.openxmlformats.org/officeDocument/2006/relationships/image" Target="../media/image975.png"/><Relationship Id="rId272" Type="http://schemas.openxmlformats.org/officeDocument/2006/relationships/customXml" Target="../ink/ink1083.xml"/><Relationship Id="rId293" Type="http://schemas.openxmlformats.org/officeDocument/2006/relationships/image" Target="../media/image1088.png"/><Relationship Id="rId307" Type="http://schemas.openxmlformats.org/officeDocument/2006/relationships/image" Target="../media/image1095.png"/><Relationship Id="rId328" Type="http://schemas.openxmlformats.org/officeDocument/2006/relationships/customXml" Target="../ink/ink1111.xml"/><Relationship Id="rId88" Type="http://schemas.openxmlformats.org/officeDocument/2006/relationships/customXml" Target="../ink/ink991.xml"/><Relationship Id="rId111" Type="http://schemas.openxmlformats.org/officeDocument/2006/relationships/image" Target="../media/image997.png"/><Relationship Id="rId132" Type="http://schemas.openxmlformats.org/officeDocument/2006/relationships/customXml" Target="../ink/ink1013.xml"/><Relationship Id="rId153" Type="http://schemas.openxmlformats.org/officeDocument/2006/relationships/image" Target="../media/image1018.png"/><Relationship Id="rId174" Type="http://schemas.openxmlformats.org/officeDocument/2006/relationships/customXml" Target="../ink/ink1034.xml"/><Relationship Id="rId195" Type="http://schemas.openxmlformats.org/officeDocument/2006/relationships/image" Target="../media/image1039.png"/><Relationship Id="rId209" Type="http://schemas.openxmlformats.org/officeDocument/2006/relationships/image" Target="../media/image1046.png"/><Relationship Id="rId220" Type="http://schemas.openxmlformats.org/officeDocument/2006/relationships/customXml" Target="../ink/ink1057.xml"/><Relationship Id="rId241" Type="http://schemas.openxmlformats.org/officeDocument/2006/relationships/image" Target="../media/image1062.png"/><Relationship Id="rId15" Type="http://schemas.openxmlformats.org/officeDocument/2006/relationships/image" Target="../media/image949.png"/><Relationship Id="rId36" Type="http://schemas.openxmlformats.org/officeDocument/2006/relationships/customXml" Target="../ink/ink965.xml"/><Relationship Id="rId57" Type="http://schemas.openxmlformats.org/officeDocument/2006/relationships/image" Target="../media/image970.png"/><Relationship Id="rId262" Type="http://schemas.openxmlformats.org/officeDocument/2006/relationships/customXml" Target="../ink/ink1078.xml"/><Relationship Id="rId283" Type="http://schemas.openxmlformats.org/officeDocument/2006/relationships/image" Target="../media/image1083.png"/><Relationship Id="rId318" Type="http://schemas.openxmlformats.org/officeDocument/2006/relationships/customXml" Target="../ink/ink1106.xml"/><Relationship Id="rId78" Type="http://schemas.openxmlformats.org/officeDocument/2006/relationships/customXml" Target="../ink/ink986.xml"/><Relationship Id="rId99" Type="http://schemas.openxmlformats.org/officeDocument/2006/relationships/image" Target="../media/image991.png"/><Relationship Id="rId101" Type="http://schemas.openxmlformats.org/officeDocument/2006/relationships/image" Target="../media/image992.png"/><Relationship Id="rId122" Type="http://schemas.openxmlformats.org/officeDocument/2006/relationships/customXml" Target="../ink/ink1008.xml"/><Relationship Id="rId143" Type="http://schemas.openxmlformats.org/officeDocument/2006/relationships/image" Target="../media/image1013.png"/><Relationship Id="rId164" Type="http://schemas.openxmlformats.org/officeDocument/2006/relationships/customXml" Target="../ink/ink1029.xml"/><Relationship Id="rId185" Type="http://schemas.openxmlformats.org/officeDocument/2006/relationships/image" Target="../media/image1034.png"/><Relationship Id="rId9" Type="http://schemas.openxmlformats.org/officeDocument/2006/relationships/image" Target="../media/image946.png"/><Relationship Id="rId210" Type="http://schemas.openxmlformats.org/officeDocument/2006/relationships/customXml" Target="../ink/ink1052.xml"/><Relationship Id="rId26" Type="http://schemas.openxmlformats.org/officeDocument/2006/relationships/customXml" Target="../ink/ink960.xml"/><Relationship Id="rId231" Type="http://schemas.openxmlformats.org/officeDocument/2006/relationships/image" Target="../media/image1057.png"/><Relationship Id="rId252" Type="http://schemas.openxmlformats.org/officeDocument/2006/relationships/customXml" Target="../ink/ink1073.xml"/><Relationship Id="rId273" Type="http://schemas.openxmlformats.org/officeDocument/2006/relationships/image" Target="../media/image1078.png"/><Relationship Id="rId294" Type="http://schemas.openxmlformats.org/officeDocument/2006/relationships/customXml" Target="../ink/ink1094.xml"/><Relationship Id="rId308" Type="http://schemas.openxmlformats.org/officeDocument/2006/relationships/customXml" Target="../ink/ink1101.xml"/><Relationship Id="rId329" Type="http://schemas.openxmlformats.org/officeDocument/2006/relationships/image" Target="../media/image1106.png"/><Relationship Id="rId47" Type="http://schemas.openxmlformats.org/officeDocument/2006/relationships/image" Target="../media/image965.png"/><Relationship Id="rId68" Type="http://schemas.openxmlformats.org/officeDocument/2006/relationships/customXml" Target="../ink/ink981.xml"/><Relationship Id="rId89" Type="http://schemas.openxmlformats.org/officeDocument/2006/relationships/image" Target="../media/image986.png"/><Relationship Id="rId112" Type="http://schemas.openxmlformats.org/officeDocument/2006/relationships/customXml" Target="../ink/ink1003.xml"/><Relationship Id="rId133" Type="http://schemas.openxmlformats.org/officeDocument/2006/relationships/image" Target="../media/image1008.png"/><Relationship Id="rId154" Type="http://schemas.openxmlformats.org/officeDocument/2006/relationships/customXml" Target="../ink/ink1024.xml"/><Relationship Id="rId175" Type="http://schemas.openxmlformats.org/officeDocument/2006/relationships/image" Target="../media/image1029.png"/><Relationship Id="rId196" Type="http://schemas.openxmlformats.org/officeDocument/2006/relationships/customXml" Target="../ink/ink1045.xml"/><Relationship Id="rId200" Type="http://schemas.openxmlformats.org/officeDocument/2006/relationships/customXml" Target="../ink/ink1047.xml"/><Relationship Id="rId16" Type="http://schemas.openxmlformats.org/officeDocument/2006/relationships/customXml" Target="../ink/ink955.xml"/><Relationship Id="rId221" Type="http://schemas.openxmlformats.org/officeDocument/2006/relationships/image" Target="../media/image1052.png"/><Relationship Id="rId242" Type="http://schemas.openxmlformats.org/officeDocument/2006/relationships/customXml" Target="../ink/ink1068.xml"/><Relationship Id="rId263" Type="http://schemas.openxmlformats.org/officeDocument/2006/relationships/image" Target="../media/image1073.png"/><Relationship Id="rId284" Type="http://schemas.openxmlformats.org/officeDocument/2006/relationships/customXml" Target="../ink/ink1089.xml"/><Relationship Id="rId319" Type="http://schemas.openxmlformats.org/officeDocument/2006/relationships/image" Target="../media/image1101.png"/><Relationship Id="rId37" Type="http://schemas.openxmlformats.org/officeDocument/2006/relationships/image" Target="../media/image960.png"/><Relationship Id="rId58" Type="http://schemas.openxmlformats.org/officeDocument/2006/relationships/customXml" Target="../ink/ink976.xml"/><Relationship Id="rId79" Type="http://schemas.openxmlformats.org/officeDocument/2006/relationships/image" Target="../media/image981.png"/><Relationship Id="rId102" Type="http://schemas.openxmlformats.org/officeDocument/2006/relationships/customXml" Target="../ink/ink998.xml"/><Relationship Id="rId123" Type="http://schemas.openxmlformats.org/officeDocument/2006/relationships/image" Target="../media/image1003.png"/><Relationship Id="rId144" Type="http://schemas.openxmlformats.org/officeDocument/2006/relationships/customXml" Target="../ink/ink1019.xml"/><Relationship Id="rId330" Type="http://schemas.openxmlformats.org/officeDocument/2006/relationships/customXml" Target="../ink/ink1112.xml"/><Relationship Id="rId90" Type="http://schemas.openxmlformats.org/officeDocument/2006/relationships/customXml" Target="../ink/ink992.xml"/><Relationship Id="rId165" Type="http://schemas.openxmlformats.org/officeDocument/2006/relationships/image" Target="../media/image1024.png"/><Relationship Id="rId186" Type="http://schemas.openxmlformats.org/officeDocument/2006/relationships/customXml" Target="../ink/ink1040.xml"/><Relationship Id="rId211" Type="http://schemas.openxmlformats.org/officeDocument/2006/relationships/image" Target="../media/image1047.png"/><Relationship Id="rId232" Type="http://schemas.openxmlformats.org/officeDocument/2006/relationships/customXml" Target="../ink/ink1063.xml"/><Relationship Id="rId253" Type="http://schemas.openxmlformats.org/officeDocument/2006/relationships/image" Target="../media/image1068.png"/><Relationship Id="rId274" Type="http://schemas.openxmlformats.org/officeDocument/2006/relationships/customXml" Target="../ink/ink1084.xml"/><Relationship Id="rId295" Type="http://schemas.openxmlformats.org/officeDocument/2006/relationships/image" Target="../media/image1089.png"/><Relationship Id="rId309" Type="http://schemas.openxmlformats.org/officeDocument/2006/relationships/image" Target="../media/image1096.png"/><Relationship Id="rId27" Type="http://schemas.openxmlformats.org/officeDocument/2006/relationships/image" Target="../media/image955.png"/><Relationship Id="rId48" Type="http://schemas.openxmlformats.org/officeDocument/2006/relationships/customXml" Target="../ink/ink971.xml"/><Relationship Id="rId69" Type="http://schemas.openxmlformats.org/officeDocument/2006/relationships/image" Target="../media/image976.png"/><Relationship Id="rId113" Type="http://schemas.openxmlformats.org/officeDocument/2006/relationships/image" Target="../media/image998.png"/><Relationship Id="rId134" Type="http://schemas.openxmlformats.org/officeDocument/2006/relationships/customXml" Target="../ink/ink1014.xml"/><Relationship Id="rId320" Type="http://schemas.openxmlformats.org/officeDocument/2006/relationships/customXml" Target="../ink/ink1107.xml"/><Relationship Id="rId80" Type="http://schemas.openxmlformats.org/officeDocument/2006/relationships/customXml" Target="../ink/ink987.xml"/><Relationship Id="rId155" Type="http://schemas.openxmlformats.org/officeDocument/2006/relationships/image" Target="../media/image1019.png"/><Relationship Id="rId176" Type="http://schemas.openxmlformats.org/officeDocument/2006/relationships/customXml" Target="../ink/ink1035.xml"/><Relationship Id="rId197" Type="http://schemas.openxmlformats.org/officeDocument/2006/relationships/image" Target="../media/image1040.png"/><Relationship Id="rId201" Type="http://schemas.openxmlformats.org/officeDocument/2006/relationships/image" Target="../media/image1042.png"/><Relationship Id="rId222" Type="http://schemas.openxmlformats.org/officeDocument/2006/relationships/customXml" Target="../ink/ink1058.xml"/><Relationship Id="rId243" Type="http://schemas.openxmlformats.org/officeDocument/2006/relationships/image" Target="../media/image1063.png"/><Relationship Id="rId264" Type="http://schemas.openxmlformats.org/officeDocument/2006/relationships/customXml" Target="../ink/ink1079.xml"/><Relationship Id="rId285" Type="http://schemas.openxmlformats.org/officeDocument/2006/relationships/image" Target="../media/image1084.png"/><Relationship Id="rId17" Type="http://schemas.openxmlformats.org/officeDocument/2006/relationships/image" Target="../media/image950.png"/><Relationship Id="rId38" Type="http://schemas.openxmlformats.org/officeDocument/2006/relationships/customXml" Target="../ink/ink966.xml"/><Relationship Id="rId59" Type="http://schemas.openxmlformats.org/officeDocument/2006/relationships/image" Target="../media/image971.png"/><Relationship Id="rId103" Type="http://schemas.openxmlformats.org/officeDocument/2006/relationships/image" Target="../media/image993.png"/><Relationship Id="rId124" Type="http://schemas.openxmlformats.org/officeDocument/2006/relationships/customXml" Target="../ink/ink1009.xml"/><Relationship Id="rId310" Type="http://schemas.openxmlformats.org/officeDocument/2006/relationships/customXml" Target="../ink/ink1102.xml"/><Relationship Id="rId70" Type="http://schemas.openxmlformats.org/officeDocument/2006/relationships/customXml" Target="../ink/ink982.xml"/><Relationship Id="rId91" Type="http://schemas.openxmlformats.org/officeDocument/2006/relationships/image" Target="../media/image987.png"/><Relationship Id="rId145" Type="http://schemas.openxmlformats.org/officeDocument/2006/relationships/image" Target="../media/image1014.png"/><Relationship Id="rId166" Type="http://schemas.openxmlformats.org/officeDocument/2006/relationships/customXml" Target="../ink/ink1030.xml"/><Relationship Id="rId187" Type="http://schemas.openxmlformats.org/officeDocument/2006/relationships/image" Target="../media/image1035.png"/><Relationship Id="rId331" Type="http://schemas.openxmlformats.org/officeDocument/2006/relationships/image" Target="../media/image110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53.xml"/><Relationship Id="rId233" Type="http://schemas.openxmlformats.org/officeDocument/2006/relationships/image" Target="../media/image1058.png"/><Relationship Id="rId254" Type="http://schemas.openxmlformats.org/officeDocument/2006/relationships/customXml" Target="../ink/ink1074.xml"/><Relationship Id="rId28" Type="http://schemas.openxmlformats.org/officeDocument/2006/relationships/customXml" Target="../ink/ink961.xml"/><Relationship Id="rId49" Type="http://schemas.openxmlformats.org/officeDocument/2006/relationships/image" Target="../media/image966.png"/><Relationship Id="rId114" Type="http://schemas.openxmlformats.org/officeDocument/2006/relationships/customXml" Target="../ink/ink1004.xml"/><Relationship Id="rId275" Type="http://schemas.openxmlformats.org/officeDocument/2006/relationships/image" Target="../media/image1079.png"/><Relationship Id="rId296" Type="http://schemas.openxmlformats.org/officeDocument/2006/relationships/customXml" Target="../ink/ink1095.xml"/><Relationship Id="rId300" Type="http://schemas.openxmlformats.org/officeDocument/2006/relationships/customXml" Target="../ink/ink1097.xml"/><Relationship Id="rId60" Type="http://schemas.openxmlformats.org/officeDocument/2006/relationships/customXml" Target="../ink/ink977.xml"/><Relationship Id="rId81" Type="http://schemas.openxmlformats.org/officeDocument/2006/relationships/image" Target="../media/image982.png"/><Relationship Id="rId135" Type="http://schemas.openxmlformats.org/officeDocument/2006/relationships/image" Target="../media/image1009.png"/><Relationship Id="rId156" Type="http://schemas.openxmlformats.org/officeDocument/2006/relationships/customXml" Target="../ink/ink1025.xml"/><Relationship Id="rId177" Type="http://schemas.openxmlformats.org/officeDocument/2006/relationships/image" Target="../media/image1030.png"/><Relationship Id="rId198" Type="http://schemas.openxmlformats.org/officeDocument/2006/relationships/customXml" Target="../ink/ink1046.xml"/><Relationship Id="rId321" Type="http://schemas.openxmlformats.org/officeDocument/2006/relationships/image" Target="../media/image1102.png"/><Relationship Id="rId202" Type="http://schemas.openxmlformats.org/officeDocument/2006/relationships/customXml" Target="../ink/ink1048.xml"/><Relationship Id="rId223" Type="http://schemas.openxmlformats.org/officeDocument/2006/relationships/image" Target="../media/image1053.png"/><Relationship Id="rId244" Type="http://schemas.openxmlformats.org/officeDocument/2006/relationships/customXml" Target="../ink/ink1069.xml"/><Relationship Id="rId18" Type="http://schemas.openxmlformats.org/officeDocument/2006/relationships/customXml" Target="../ink/ink956.xml"/><Relationship Id="rId39" Type="http://schemas.openxmlformats.org/officeDocument/2006/relationships/image" Target="../media/image961.png"/><Relationship Id="rId265" Type="http://schemas.openxmlformats.org/officeDocument/2006/relationships/image" Target="../media/image1074.png"/><Relationship Id="rId286" Type="http://schemas.openxmlformats.org/officeDocument/2006/relationships/customXml" Target="../ink/ink1090.xml"/><Relationship Id="rId50" Type="http://schemas.openxmlformats.org/officeDocument/2006/relationships/customXml" Target="../ink/ink972.xml"/><Relationship Id="rId104" Type="http://schemas.openxmlformats.org/officeDocument/2006/relationships/customXml" Target="../ink/ink999.xml"/><Relationship Id="rId125" Type="http://schemas.openxmlformats.org/officeDocument/2006/relationships/image" Target="../media/image1004.png"/><Relationship Id="rId146" Type="http://schemas.openxmlformats.org/officeDocument/2006/relationships/customXml" Target="../ink/ink1020.xml"/><Relationship Id="rId167" Type="http://schemas.openxmlformats.org/officeDocument/2006/relationships/image" Target="../media/image1025.png"/><Relationship Id="rId188" Type="http://schemas.openxmlformats.org/officeDocument/2006/relationships/customXml" Target="../ink/ink1041.xml"/><Relationship Id="rId311" Type="http://schemas.openxmlformats.org/officeDocument/2006/relationships/image" Target="../media/image1097.png"/><Relationship Id="rId332" Type="http://schemas.openxmlformats.org/officeDocument/2006/relationships/customXml" Target="../ink/ink1113.xml"/><Relationship Id="rId71" Type="http://schemas.openxmlformats.org/officeDocument/2006/relationships/image" Target="../media/image977.png"/><Relationship Id="rId92" Type="http://schemas.openxmlformats.org/officeDocument/2006/relationships/customXml" Target="../ink/ink993.xml"/><Relationship Id="rId213" Type="http://schemas.openxmlformats.org/officeDocument/2006/relationships/image" Target="../media/image1048.png"/><Relationship Id="rId234" Type="http://schemas.openxmlformats.org/officeDocument/2006/relationships/customXml" Target="../ink/ink1064.xml"/><Relationship Id="rId2" Type="http://schemas.openxmlformats.org/officeDocument/2006/relationships/customXml" Target="../ink/ink948.xml"/><Relationship Id="rId29" Type="http://schemas.openxmlformats.org/officeDocument/2006/relationships/image" Target="../media/image956.png"/><Relationship Id="rId255" Type="http://schemas.openxmlformats.org/officeDocument/2006/relationships/image" Target="../media/image1069.png"/><Relationship Id="rId276" Type="http://schemas.openxmlformats.org/officeDocument/2006/relationships/customXml" Target="../ink/ink1085.xml"/><Relationship Id="rId297" Type="http://schemas.openxmlformats.org/officeDocument/2006/relationships/image" Target="../media/image1090.png"/><Relationship Id="rId40" Type="http://schemas.openxmlformats.org/officeDocument/2006/relationships/customXml" Target="../ink/ink967.xml"/><Relationship Id="rId115" Type="http://schemas.openxmlformats.org/officeDocument/2006/relationships/image" Target="../media/image999.png"/><Relationship Id="rId136" Type="http://schemas.openxmlformats.org/officeDocument/2006/relationships/customXml" Target="../ink/ink1015.xml"/><Relationship Id="rId157" Type="http://schemas.openxmlformats.org/officeDocument/2006/relationships/image" Target="../media/image1020.png"/><Relationship Id="rId178" Type="http://schemas.openxmlformats.org/officeDocument/2006/relationships/customXml" Target="../ink/ink1036.xml"/><Relationship Id="rId301" Type="http://schemas.openxmlformats.org/officeDocument/2006/relationships/image" Target="../media/image1092.png"/><Relationship Id="rId322" Type="http://schemas.openxmlformats.org/officeDocument/2006/relationships/customXml" Target="../ink/ink1108.xml"/><Relationship Id="rId61" Type="http://schemas.openxmlformats.org/officeDocument/2006/relationships/image" Target="../media/image972.png"/><Relationship Id="rId82" Type="http://schemas.openxmlformats.org/officeDocument/2006/relationships/customXml" Target="../ink/ink988.xml"/><Relationship Id="rId199" Type="http://schemas.openxmlformats.org/officeDocument/2006/relationships/image" Target="../media/image1041.png"/><Relationship Id="rId203" Type="http://schemas.openxmlformats.org/officeDocument/2006/relationships/image" Target="../media/image1043.png"/><Relationship Id="rId19" Type="http://schemas.openxmlformats.org/officeDocument/2006/relationships/image" Target="../media/image951.png"/><Relationship Id="rId224" Type="http://schemas.openxmlformats.org/officeDocument/2006/relationships/customXml" Target="../ink/ink1059.xml"/><Relationship Id="rId245" Type="http://schemas.openxmlformats.org/officeDocument/2006/relationships/image" Target="../media/image1064.png"/><Relationship Id="rId266" Type="http://schemas.openxmlformats.org/officeDocument/2006/relationships/customXml" Target="../ink/ink1080.xml"/><Relationship Id="rId287" Type="http://schemas.openxmlformats.org/officeDocument/2006/relationships/image" Target="../media/image1085.png"/><Relationship Id="rId30" Type="http://schemas.openxmlformats.org/officeDocument/2006/relationships/customXml" Target="../ink/ink962.xml"/><Relationship Id="rId105" Type="http://schemas.openxmlformats.org/officeDocument/2006/relationships/image" Target="../media/image994.png"/><Relationship Id="rId126" Type="http://schemas.openxmlformats.org/officeDocument/2006/relationships/customXml" Target="../ink/ink1010.xml"/><Relationship Id="rId147" Type="http://schemas.openxmlformats.org/officeDocument/2006/relationships/image" Target="../media/image1015.png"/><Relationship Id="rId168" Type="http://schemas.openxmlformats.org/officeDocument/2006/relationships/customXml" Target="../ink/ink1031.xml"/><Relationship Id="rId312" Type="http://schemas.openxmlformats.org/officeDocument/2006/relationships/customXml" Target="../ink/ink1103.xml"/><Relationship Id="rId333" Type="http://schemas.openxmlformats.org/officeDocument/2006/relationships/image" Target="../media/image1108.png"/><Relationship Id="rId51" Type="http://schemas.openxmlformats.org/officeDocument/2006/relationships/image" Target="../media/image967.png"/><Relationship Id="rId72" Type="http://schemas.openxmlformats.org/officeDocument/2006/relationships/customXml" Target="../ink/ink983.xml"/><Relationship Id="rId93" Type="http://schemas.openxmlformats.org/officeDocument/2006/relationships/image" Target="../media/image988.png"/><Relationship Id="rId189" Type="http://schemas.openxmlformats.org/officeDocument/2006/relationships/image" Target="../media/image1036.png"/><Relationship Id="rId3" Type="http://schemas.openxmlformats.org/officeDocument/2006/relationships/image" Target="../media/image3140.png"/><Relationship Id="rId214" Type="http://schemas.openxmlformats.org/officeDocument/2006/relationships/customXml" Target="../ink/ink1054.xml"/><Relationship Id="rId235" Type="http://schemas.openxmlformats.org/officeDocument/2006/relationships/image" Target="../media/image1059.png"/><Relationship Id="rId256" Type="http://schemas.openxmlformats.org/officeDocument/2006/relationships/customXml" Target="../ink/ink1075.xml"/><Relationship Id="rId277" Type="http://schemas.openxmlformats.org/officeDocument/2006/relationships/image" Target="../media/image1080.png"/><Relationship Id="rId298" Type="http://schemas.openxmlformats.org/officeDocument/2006/relationships/customXml" Target="../ink/ink1096.xml"/><Relationship Id="rId116" Type="http://schemas.openxmlformats.org/officeDocument/2006/relationships/customXml" Target="../ink/ink1005.xml"/><Relationship Id="rId137" Type="http://schemas.openxmlformats.org/officeDocument/2006/relationships/image" Target="../media/image1010.png"/><Relationship Id="rId158" Type="http://schemas.openxmlformats.org/officeDocument/2006/relationships/customXml" Target="../ink/ink1026.xml"/><Relationship Id="rId302" Type="http://schemas.openxmlformats.org/officeDocument/2006/relationships/customXml" Target="../ink/ink1098.xml"/><Relationship Id="rId323" Type="http://schemas.openxmlformats.org/officeDocument/2006/relationships/image" Target="../media/image1103.png"/><Relationship Id="rId20" Type="http://schemas.openxmlformats.org/officeDocument/2006/relationships/customXml" Target="../ink/ink957.xml"/><Relationship Id="rId41" Type="http://schemas.openxmlformats.org/officeDocument/2006/relationships/image" Target="../media/image962.png"/><Relationship Id="rId62" Type="http://schemas.openxmlformats.org/officeDocument/2006/relationships/customXml" Target="../ink/ink978.xml"/><Relationship Id="rId83" Type="http://schemas.openxmlformats.org/officeDocument/2006/relationships/image" Target="../media/image983.png"/><Relationship Id="rId179" Type="http://schemas.openxmlformats.org/officeDocument/2006/relationships/image" Target="../media/image1031.png"/><Relationship Id="rId190" Type="http://schemas.openxmlformats.org/officeDocument/2006/relationships/customXml" Target="../ink/ink1042.xml"/><Relationship Id="rId204" Type="http://schemas.openxmlformats.org/officeDocument/2006/relationships/customXml" Target="../ink/ink1049.xml"/><Relationship Id="rId225" Type="http://schemas.openxmlformats.org/officeDocument/2006/relationships/image" Target="../media/image1054.png"/><Relationship Id="rId246" Type="http://schemas.openxmlformats.org/officeDocument/2006/relationships/customXml" Target="../ink/ink1070.xml"/><Relationship Id="rId267" Type="http://schemas.openxmlformats.org/officeDocument/2006/relationships/image" Target="../media/image1075.png"/><Relationship Id="rId288" Type="http://schemas.openxmlformats.org/officeDocument/2006/relationships/customXml" Target="../ink/ink1091.xml"/><Relationship Id="rId106" Type="http://schemas.openxmlformats.org/officeDocument/2006/relationships/customXml" Target="../ink/ink1000.xml"/><Relationship Id="rId127" Type="http://schemas.openxmlformats.org/officeDocument/2006/relationships/image" Target="../media/image1005.png"/><Relationship Id="rId313" Type="http://schemas.openxmlformats.org/officeDocument/2006/relationships/image" Target="../media/image1098.png"/><Relationship Id="rId10" Type="http://schemas.openxmlformats.org/officeDocument/2006/relationships/customXml" Target="../ink/ink952.xml"/><Relationship Id="rId31" Type="http://schemas.openxmlformats.org/officeDocument/2006/relationships/image" Target="../media/image957.png"/><Relationship Id="rId52" Type="http://schemas.openxmlformats.org/officeDocument/2006/relationships/customXml" Target="../ink/ink973.xml"/><Relationship Id="rId73" Type="http://schemas.openxmlformats.org/officeDocument/2006/relationships/image" Target="../media/image978.png"/><Relationship Id="rId94" Type="http://schemas.openxmlformats.org/officeDocument/2006/relationships/customXml" Target="../ink/ink994.xml"/><Relationship Id="rId148" Type="http://schemas.openxmlformats.org/officeDocument/2006/relationships/customXml" Target="../ink/ink1021.xml"/><Relationship Id="rId169" Type="http://schemas.openxmlformats.org/officeDocument/2006/relationships/image" Target="../media/image1026.png"/><Relationship Id="rId334" Type="http://schemas.openxmlformats.org/officeDocument/2006/relationships/customXml" Target="../ink/ink1114.xml"/><Relationship Id="rId4" Type="http://schemas.openxmlformats.org/officeDocument/2006/relationships/customXml" Target="../ink/ink949.xml"/><Relationship Id="rId180" Type="http://schemas.openxmlformats.org/officeDocument/2006/relationships/customXml" Target="../ink/ink1037.xml"/><Relationship Id="rId215" Type="http://schemas.openxmlformats.org/officeDocument/2006/relationships/image" Target="../media/image1049.png"/><Relationship Id="rId236" Type="http://schemas.openxmlformats.org/officeDocument/2006/relationships/customXml" Target="../ink/ink1065.xml"/><Relationship Id="rId257" Type="http://schemas.openxmlformats.org/officeDocument/2006/relationships/image" Target="../media/image1070.png"/><Relationship Id="rId278" Type="http://schemas.openxmlformats.org/officeDocument/2006/relationships/customXml" Target="../ink/ink1086.xml"/><Relationship Id="rId303" Type="http://schemas.openxmlformats.org/officeDocument/2006/relationships/image" Target="../media/image1093.png"/><Relationship Id="rId42" Type="http://schemas.openxmlformats.org/officeDocument/2006/relationships/customXml" Target="../ink/ink968.xml"/><Relationship Id="rId84" Type="http://schemas.openxmlformats.org/officeDocument/2006/relationships/customXml" Target="../ink/ink989.xml"/><Relationship Id="rId138" Type="http://schemas.openxmlformats.org/officeDocument/2006/relationships/customXml" Target="../ink/ink1016.xml"/><Relationship Id="rId191" Type="http://schemas.openxmlformats.org/officeDocument/2006/relationships/image" Target="../media/image1037.png"/><Relationship Id="rId205" Type="http://schemas.openxmlformats.org/officeDocument/2006/relationships/image" Target="../media/image1044.png"/><Relationship Id="rId247" Type="http://schemas.openxmlformats.org/officeDocument/2006/relationships/image" Target="../media/image1065.png"/><Relationship Id="rId107" Type="http://schemas.openxmlformats.org/officeDocument/2006/relationships/image" Target="../media/image995.png"/><Relationship Id="rId289" Type="http://schemas.openxmlformats.org/officeDocument/2006/relationships/image" Target="../media/image1086.png"/><Relationship Id="rId11" Type="http://schemas.openxmlformats.org/officeDocument/2006/relationships/image" Target="../media/image947.png"/><Relationship Id="rId53" Type="http://schemas.openxmlformats.org/officeDocument/2006/relationships/image" Target="../media/image968.png"/><Relationship Id="rId149" Type="http://schemas.openxmlformats.org/officeDocument/2006/relationships/image" Target="../media/image1016.png"/><Relationship Id="rId314" Type="http://schemas.openxmlformats.org/officeDocument/2006/relationships/customXml" Target="../ink/ink1104.xml"/><Relationship Id="rId95" Type="http://schemas.openxmlformats.org/officeDocument/2006/relationships/image" Target="../media/image989.png"/><Relationship Id="rId160" Type="http://schemas.openxmlformats.org/officeDocument/2006/relationships/customXml" Target="../ink/ink1027.xml"/><Relationship Id="rId216" Type="http://schemas.openxmlformats.org/officeDocument/2006/relationships/customXml" Target="../ink/ink1055.xml"/><Relationship Id="rId258" Type="http://schemas.openxmlformats.org/officeDocument/2006/relationships/customXml" Target="../ink/ink1076.xml"/><Relationship Id="rId22" Type="http://schemas.openxmlformats.org/officeDocument/2006/relationships/customXml" Target="../ink/ink958.xml"/><Relationship Id="rId64" Type="http://schemas.openxmlformats.org/officeDocument/2006/relationships/customXml" Target="../ink/ink979.xml"/><Relationship Id="rId118" Type="http://schemas.openxmlformats.org/officeDocument/2006/relationships/customXml" Target="../ink/ink1006.xml"/><Relationship Id="rId325" Type="http://schemas.openxmlformats.org/officeDocument/2006/relationships/image" Target="../media/image1104.png"/><Relationship Id="rId171" Type="http://schemas.openxmlformats.org/officeDocument/2006/relationships/image" Target="../media/image1027.png"/><Relationship Id="rId227" Type="http://schemas.openxmlformats.org/officeDocument/2006/relationships/image" Target="../media/image1055.png"/><Relationship Id="rId269" Type="http://schemas.openxmlformats.org/officeDocument/2006/relationships/image" Target="../media/image1076.png"/><Relationship Id="rId33" Type="http://schemas.openxmlformats.org/officeDocument/2006/relationships/image" Target="../media/image958.png"/><Relationship Id="rId129" Type="http://schemas.openxmlformats.org/officeDocument/2006/relationships/image" Target="../media/image1006.png"/><Relationship Id="rId280" Type="http://schemas.openxmlformats.org/officeDocument/2006/relationships/customXml" Target="../ink/ink1087.xml"/><Relationship Id="rId75" Type="http://schemas.openxmlformats.org/officeDocument/2006/relationships/image" Target="../media/image979.png"/><Relationship Id="rId140" Type="http://schemas.openxmlformats.org/officeDocument/2006/relationships/customXml" Target="../ink/ink1017.xml"/><Relationship Id="rId182" Type="http://schemas.openxmlformats.org/officeDocument/2006/relationships/customXml" Target="../ink/ink1038.xml"/><Relationship Id="rId6" Type="http://schemas.openxmlformats.org/officeDocument/2006/relationships/customXml" Target="../ink/ink950.xml"/><Relationship Id="rId238" Type="http://schemas.openxmlformats.org/officeDocument/2006/relationships/customXml" Target="../ink/ink1066.xml"/><Relationship Id="rId291" Type="http://schemas.openxmlformats.org/officeDocument/2006/relationships/image" Target="../media/image1087.png"/><Relationship Id="rId305" Type="http://schemas.openxmlformats.org/officeDocument/2006/relationships/image" Target="../media/image1094.png"/><Relationship Id="rId44" Type="http://schemas.openxmlformats.org/officeDocument/2006/relationships/customXml" Target="../ink/ink969.xml"/><Relationship Id="rId86" Type="http://schemas.openxmlformats.org/officeDocument/2006/relationships/customXml" Target="../ink/ink990.xml"/><Relationship Id="rId151" Type="http://schemas.openxmlformats.org/officeDocument/2006/relationships/image" Target="../media/image1017.png"/><Relationship Id="rId193" Type="http://schemas.openxmlformats.org/officeDocument/2006/relationships/image" Target="../media/image1038.png"/><Relationship Id="rId207" Type="http://schemas.openxmlformats.org/officeDocument/2006/relationships/image" Target="../media/image1045.png"/><Relationship Id="rId249" Type="http://schemas.openxmlformats.org/officeDocument/2006/relationships/image" Target="../media/image1066.png"/><Relationship Id="rId13" Type="http://schemas.openxmlformats.org/officeDocument/2006/relationships/image" Target="../media/image948.png"/><Relationship Id="rId109" Type="http://schemas.openxmlformats.org/officeDocument/2006/relationships/image" Target="../media/image996.png"/><Relationship Id="rId260" Type="http://schemas.openxmlformats.org/officeDocument/2006/relationships/customXml" Target="../ink/ink1077.xml"/><Relationship Id="rId316" Type="http://schemas.openxmlformats.org/officeDocument/2006/relationships/customXml" Target="../ink/ink1105.xml"/><Relationship Id="rId55" Type="http://schemas.openxmlformats.org/officeDocument/2006/relationships/image" Target="../media/image969.png"/><Relationship Id="rId97" Type="http://schemas.openxmlformats.org/officeDocument/2006/relationships/image" Target="../media/image990.png"/><Relationship Id="rId120" Type="http://schemas.openxmlformats.org/officeDocument/2006/relationships/customXml" Target="../ink/ink1007.xml"/><Relationship Id="rId162" Type="http://schemas.openxmlformats.org/officeDocument/2006/relationships/customXml" Target="../ink/ink1028.xml"/><Relationship Id="rId218" Type="http://schemas.openxmlformats.org/officeDocument/2006/relationships/customXml" Target="../ink/ink1056.xml"/><Relationship Id="rId271" Type="http://schemas.openxmlformats.org/officeDocument/2006/relationships/image" Target="../media/image10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0AC90-2B0B-0949-955E-8356C5A76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Reactions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C8C8E-CE5B-10C9-F573-7AD5E9AE7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 Observed Resonance Phenomena</a:t>
            </a:r>
          </a:p>
        </p:txBody>
      </p:sp>
    </p:spTree>
    <p:extLst>
      <p:ext uri="{BB962C8B-B14F-4D97-AF65-F5344CB8AC3E}">
        <p14:creationId xmlns:p14="http://schemas.microsoft.com/office/powerpoint/2010/main" val="366581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EA9203D-C803-B21B-55C3-A487689F368C}"/>
              </a:ext>
            </a:extLst>
          </p:cNvPr>
          <p:cNvGrpSpPr/>
          <p:nvPr/>
        </p:nvGrpSpPr>
        <p:grpSpPr>
          <a:xfrm>
            <a:off x="661930" y="348209"/>
            <a:ext cx="673920" cy="364680"/>
            <a:chOff x="661930" y="348209"/>
            <a:chExt cx="67392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E692029-706E-66F5-6523-C54392F1BAD0}"/>
                    </a:ext>
                  </a:extLst>
                </p14:cNvPr>
                <p14:cNvContentPartPr/>
                <p14:nvPr/>
              </p14:nvContentPartPr>
              <p14:xfrm>
                <a:off x="661930" y="348209"/>
                <a:ext cx="16560" cy="364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E692029-706E-66F5-6523-C54392F1BAD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3290" y="339209"/>
                  <a:ext cx="342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D21AC41-32CC-A3CE-4E85-3E5269001CFC}"/>
                    </a:ext>
                  </a:extLst>
                </p14:cNvPr>
                <p14:cNvContentPartPr/>
                <p14:nvPr/>
              </p14:nvContentPartPr>
              <p14:xfrm>
                <a:off x="673090" y="359369"/>
                <a:ext cx="239040" cy="35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D21AC41-32CC-A3CE-4E85-3E5269001CF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4090" y="350729"/>
                  <a:ext cx="256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4429228-77C2-87AF-AEBF-F4671E12D5A8}"/>
                    </a:ext>
                  </a:extLst>
                </p14:cNvPr>
                <p14:cNvContentPartPr/>
                <p14:nvPr/>
              </p14:nvContentPartPr>
              <p14:xfrm>
                <a:off x="665530" y="460169"/>
                <a:ext cx="248760" cy="74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4429228-77C2-87AF-AEBF-F4671E12D5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6530" y="451169"/>
                  <a:ext cx="266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09F91A5-C621-0D35-9403-983A7F697D9D}"/>
                    </a:ext>
                  </a:extLst>
                </p14:cNvPr>
                <p14:cNvContentPartPr/>
                <p14:nvPr/>
              </p14:nvContentPartPr>
              <p14:xfrm>
                <a:off x="942010" y="558449"/>
                <a:ext cx="393840" cy="121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09F91A5-C621-0D35-9403-983A7F697D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3010" y="549809"/>
                  <a:ext cx="41148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4F896B-2066-C07E-101C-D6E38BDE71D8}"/>
              </a:ext>
            </a:extLst>
          </p:cNvPr>
          <p:cNvGrpSpPr/>
          <p:nvPr/>
        </p:nvGrpSpPr>
        <p:grpSpPr>
          <a:xfrm>
            <a:off x="1701250" y="155609"/>
            <a:ext cx="3476880" cy="606960"/>
            <a:chOff x="1701250" y="155609"/>
            <a:chExt cx="347688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F3A299B-890E-737B-5D91-7399DDD38B83}"/>
                    </a:ext>
                  </a:extLst>
                </p14:cNvPr>
                <p14:cNvContentPartPr/>
                <p14:nvPr/>
              </p14:nvContentPartPr>
              <p14:xfrm>
                <a:off x="1701250" y="328769"/>
                <a:ext cx="1438200" cy="433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F3A299B-890E-737B-5D91-7399DDD38B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92610" y="320129"/>
                  <a:ext cx="14558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644287E-C461-B551-C28F-F94A34792707}"/>
                    </a:ext>
                  </a:extLst>
                </p14:cNvPr>
                <p14:cNvContentPartPr/>
                <p14:nvPr/>
              </p14:nvContentPartPr>
              <p14:xfrm>
                <a:off x="2761450" y="337049"/>
                <a:ext cx="32760" cy="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644287E-C461-B551-C28F-F94A347927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52450" y="328049"/>
                  <a:ext cx="50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7D3FD59-22F8-DF53-2E3A-C51E61D50E23}"/>
                    </a:ext>
                  </a:extLst>
                </p14:cNvPr>
                <p14:cNvContentPartPr/>
                <p14:nvPr/>
              </p14:nvContentPartPr>
              <p14:xfrm>
                <a:off x="3381010" y="293489"/>
                <a:ext cx="455400" cy="300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7D3FD59-22F8-DF53-2E3A-C51E61D50E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72010" y="284489"/>
                  <a:ext cx="4730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8B52459-DC73-3F8E-5BB6-3A982F1EEEB0}"/>
                    </a:ext>
                  </a:extLst>
                </p14:cNvPr>
                <p14:cNvContentPartPr/>
                <p14:nvPr/>
              </p14:nvContentPartPr>
              <p14:xfrm>
                <a:off x="3434290" y="339929"/>
                <a:ext cx="303480" cy="36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8B52459-DC73-3F8E-5BB6-3A982F1EEEB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25290" y="331289"/>
                  <a:ext cx="321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DF4E1EB-7E92-48A8-1B37-339FFDCC30B0}"/>
                    </a:ext>
                  </a:extLst>
                </p14:cNvPr>
                <p14:cNvContentPartPr/>
                <p14:nvPr/>
              </p14:nvContentPartPr>
              <p14:xfrm>
                <a:off x="4138810" y="155609"/>
                <a:ext cx="1039320" cy="604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DF4E1EB-7E92-48A8-1B37-339FFDCC30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30170" y="146969"/>
                  <a:ext cx="1056960" cy="62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CB2402-3E44-8EAF-7D21-BE6BA97BDE61}"/>
              </a:ext>
            </a:extLst>
          </p:cNvPr>
          <p:cNvGrpSpPr/>
          <p:nvPr/>
        </p:nvGrpSpPr>
        <p:grpSpPr>
          <a:xfrm>
            <a:off x="5603650" y="296729"/>
            <a:ext cx="258480" cy="334440"/>
            <a:chOff x="5603650" y="296729"/>
            <a:chExt cx="25848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CBAC20-95C9-E896-BD44-97C4FEC6FBF7}"/>
                    </a:ext>
                  </a:extLst>
                </p14:cNvPr>
                <p14:cNvContentPartPr/>
                <p14:nvPr/>
              </p14:nvContentPartPr>
              <p14:xfrm>
                <a:off x="5603650" y="296729"/>
                <a:ext cx="258480" cy="334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CBAC20-95C9-E896-BD44-97C4FEC6FBF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95010" y="288089"/>
                  <a:ext cx="2761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6FAC41-3A28-7728-59F6-4A5701CB5249}"/>
                    </a:ext>
                  </a:extLst>
                </p14:cNvPr>
                <p14:cNvContentPartPr/>
                <p14:nvPr/>
              </p14:nvContentPartPr>
              <p14:xfrm>
                <a:off x="5635330" y="508049"/>
                <a:ext cx="209520" cy="38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6FAC41-3A28-7728-59F6-4A5701CB52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26330" y="499049"/>
                  <a:ext cx="2271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3E710F-E777-36E3-3F29-96E7AD358209}"/>
              </a:ext>
            </a:extLst>
          </p:cNvPr>
          <p:cNvGrpSpPr/>
          <p:nvPr/>
        </p:nvGrpSpPr>
        <p:grpSpPr>
          <a:xfrm>
            <a:off x="765250" y="1109969"/>
            <a:ext cx="378000" cy="525600"/>
            <a:chOff x="765250" y="1109969"/>
            <a:chExt cx="37800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8B71992-8628-A798-ED42-D8703C4A1E56}"/>
                    </a:ext>
                  </a:extLst>
                </p14:cNvPr>
                <p14:cNvContentPartPr/>
                <p14:nvPr/>
              </p14:nvContentPartPr>
              <p14:xfrm>
                <a:off x="765250" y="1109969"/>
                <a:ext cx="258840" cy="403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8B71992-8628-A798-ED42-D8703C4A1E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6250" y="1101329"/>
                  <a:ext cx="2764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4D688E-E6B3-567C-5D8B-8EA7F8B83F22}"/>
                    </a:ext>
                  </a:extLst>
                </p14:cNvPr>
                <p14:cNvContentPartPr/>
                <p14:nvPr/>
              </p14:nvContentPartPr>
              <p14:xfrm>
                <a:off x="962530" y="1549529"/>
                <a:ext cx="180720" cy="86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4D688E-E6B3-567C-5D8B-8EA7F8B83F2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3530" y="1540889"/>
                  <a:ext cx="19836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7FF4-2155-E6C9-03F4-FCB9EC7F3B6E}"/>
              </a:ext>
            </a:extLst>
          </p:cNvPr>
          <p:cNvGrpSpPr/>
          <p:nvPr/>
        </p:nvGrpSpPr>
        <p:grpSpPr>
          <a:xfrm>
            <a:off x="3224050" y="1061009"/>
            <a:ext cx="1829520" cy="501480"/>
            <a:chOff x="1524490" y="1011329"/>
            <a:chExt cx="182952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1FC7CE3-65C6-8AD7-ACD8-E02B897AD9E5}"/>
                    </a:ext>
                  </a:extLst>
                </p14:cNvPr>
                <p14:cNvContentPartPr/>
                <p14:nvPr/>
              </p14:nvContentPartPr>
              <p14:xfrm>
                <a:off x="1524490" y="1223729"/>
                <a:ext cx="256320" cy="83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1FC7CE3-65C6-8AD7-ACD8-E02B897AD9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15490" y="1215089"/>
                  <a:ext cx="273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EFF4C4B-71EB-B131-ACE7-1755C65C52FC}"/>
                    </a:ext>
                  </a:extLst>
                </p14:cNvPr>
                <p14:cNvContentPartPr/>
                <p14:nvPr/>
              </p14:nvContentPartPr>
              <p14:xfrm>
                <a:off x="1541050" y="1348649"/>
                <a:ext cx="276840" cy="54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EFF4C4B-71EB-B131-ACE7-1755C65C52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32410" y="1339649"/>
                  <a:ext cx="294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1C71222-E9D9-B642-E95C-600F4BB2B9FD}"/>
                    </a:ext>
                  </a:extLst>
                </p14:cNvPr>
                <p14:cNvContentPartPr/>
                <p14:nvPr/>
              </p14:nvContentPartPr>
              <p14:xfrm>
                <a:off x="2090770" y="1153169"/>
                <a:ext cx="18360" cy="333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1C71222-E9D9-B642-E95C-600F4BB2B9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82130" y="1144169"/>
                  <a:ext cx="360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B36142A-7EA5-D309-93C9-E1ED0CAD8409}"/>
                    </a:ext>
                  </a:extLst>
                </p14:cNvPr>
                <p14:cNvContentPartPr/>
                <p14:nvPr/>
              </p14:nvContentPartPr>
              <p14:xfrm>
                <a:off x="2199850" y="1250369"/>
                <a:ext cx="219600" cy="242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B36142A-7EA5-D309-93C9-E1ED0CAD840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90850" y="1241729"/>
                  <a:ext cx="2372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8749ECB-C7AB-2492-B94E-BCF258050085}"/>
                    </a:ext>
                  </a:extLst>
                </p14:cNvPr>
                <p14:cNvContentPartPr/>
                <p14:nvPr/>
              </p14:nvContentPartPr>
              <p14:xfrm>
                <a:off x="2454010" y="1111049"/>
                <a:ext cx="162000" cy="1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8749ECB-C7AB-2492-B94E-BCF2580500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45010" y="1102049"/>
                  <a:ext cx="179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CBA0D4F-7B3E-FDBA-3CFD-541FCDD633AA}"/>
                    </a:ext>
                  </a:extLst>
                </p14:cNvPr>
                <p14:cNvContentPartPr/>
                <p14:nvPr/>
              </p14:nvContentPartPr>
              <p14:xfrm>
                <a:off x="2662450" y="1011329"/>
                <a:ext cx="136440" cy="165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CBA0D4F-7B3E-FDBA-3CFD-541FCDD633A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53810" y="1002689"/>
                  <a:ext cx="154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9499788-BAAC-D039-3D72-DC4FA868A29C}"/>
                    </a:ext>
                  </a:extLst>
                </p14:cNvPr>
                <p14:cNvContentPartPr/>
                <p14:nvPr/>
              </p14:nvContentPartPr>
              <p14:xfrm>
                <a:off x="2851450" y="1317329"/>
                <a:ext cx="146160" cy="171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9499788-BAAC-D039-3D72-DC4FA868A2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42810" y="1308329"/>
                  <a:ext cx="163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476CD6D-1C8A-1DD7-5BDB-1C1A79CB6563}"/>
                    </a:ext>
                  </a:extLst>
                </p14:cNvPr>
                <p14:cNvContentPartPr/>
                <p14:nvPr/>
              </p14:nvContentPartPr>
              <p14:xfrm>
                <a:off x="3104170" y="1127969"/>
                <a:ext cx="249840" cy="384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476CD6D-1C8A-1DD7-5BDB-1C1A79CB65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95170" y="1119329"/>
                  <a:ext cx="267480" cy="40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8D4A8E6-86D2-5F05-1FE3-1943AFEE9EBC}"/>
              </a:ext>
            </a:extLst>
          </p:cNvPr>
          <p:cNvGrpSpPr/>
          <p:nvPr/>
        </p:nvGrpSpPr>
        <p:grpSpPr>
          <a:xfrm>
            <a:off x="1338370" y="917729"/>
            <a:ext cx="1182600" cy="442440"/>
            <a:chOff x="1338370" y="917729"/>
            <a:chExt cx="118260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896F506-BF89-2891-1D99-19F7228B2827}"/>
                    </a:ext>
                  </a:extLst>
                </p14:cNvPr>
                <p14:cNvContentPartPr/>
                <p14:nvPr/>
              </p14:nvContentPartPr>
              <p14:xfrm>
                <a:off x="1338370" y="1285649"/>
                <a:ext cx="246240" cy="20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896F506-BF89-2891-1D99-19F7228B28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29370" y="1277009"/>
                  <a:ext cx="263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90F8DF-BA2A-D588-A37B-2C776B3067BB}"/>
                    </a:ext>
                  </a:extLst>
                </p14:cNvPr>
                <p14:cNvContentPartPr/>
                <p14:nvPr/>
              </p14:nvContentPartPr>
              <p14:xfrm>
                <a:off x="1381930" y="1346849"/>
                <a:ext cx="239760" cy="13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90F8DF-BA2A-D588-A37B-2C776B3067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73290" y="1337849"/>
                  <a:ext cx="257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1D8EA8-DA5D-D143-DF29-4E5CF8DDD0C6}"/>
                    </a:ext>
                  </a:extLst>
                </p14:cNvPr>
                <p14:cNvContentPartPr/>
                <p14:nvPr/>
              </p14:nvContentPartPr>
              <p14:xfrm>
                <a:off x="2151970" y="917729"/>
                <a:ext cx="189720" cy="331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1D8EA8-DA5D-D143-DF29-4E5CF8DDD0C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43330" y="909089"/>
                  <a:ext cx="2073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2C206FF-0531-84D6-85A8-86C89577905F}"/>
                    </a:ext>
                  </a:extLst>
                </p14:cNvPr>
                <p14:cNvContentPartPr/>
                <p14:nvPr/>
              </p14:nvContentPartPr>
              <p14:xfrm>
                <a:off x="2110570" y="953009"/>
                <a:ext cx="201600" cy="140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2C206FF-0531-84D6-85A8-86C89577905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01930" y="944369"/>
                  <a:ext cx="219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A7ABA86-455A-92AC-13EF-095FD6F9C42D}"/>
                    </a:ext>
                  </a:extLst>
                </p14:cNvPr>
                <p14:cNvContentPartPr/>
                <p14:nvPr/>
              </p14:nvContentPartPr>
              <p14:xfrm>
                <a:off x="1882330" y="1300049"/>
                <a:ext cx="638640" cy="37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A7ABA86-455A-92AC-13EF-095FD6F9C42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73330" y="1291409"/>
                  <a:ext cx="65628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8FA791C-E409-5D3C-3B2E-0F7A2727A2A3}"/>
              </a:ext>
            </a:extLst>
          </p:cNvPr>
          <p:cNvGrpSpPr/>
          <p:nvPr/>
        </p:nvGrpSpPr>
        <p:grpSpPr>
          <a:xfrm>
            <a:off x="1874410" y="1501649"/>
            <a:ext cx="603720" cy="399600"/>
            <a:chOff x="1874410" y="1501649"/>
            <a:chExt cx="60372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F3655B7-C29B-8D2E-D564-D2D8DC18510C}"/>
                    </a:ext>
                  </a:extLst>
                </p14:cNvPr>
                <p14:cNvContentPartPr/>
                <p14:nvPr/>
              </p14:nvContentPartPr>
              <p14:xfrm>
                <a:off x="1874410" y="1501649"/>
                <a:ext cx="181440" cy="244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F3655B7-C29B-8D2E-D564-D2D8DC18510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65410" y="1493009"/>
                  <a:ext cx="199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CF3C8D-9133-3860-C233-B76D44856197}"/>
                    </a:ext>
                  </a:extLst>
                </p14:cNvPr>
                <p14:cNvContentPartPr/>
                <p14:nvPr/>
              </p14:nvContentPartPr>
              <p14:xfrm>
                <a:off x="2199490" y="1536569"/>
                <a:ext cx="32760" cy="210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CF3C8D-9133-3860-C233-B76D4485619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90850" y="1527569"/>
                  <a:ext cx="50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8DE0318-432D-3D49-C583-0BDCD76FC0B3}"/>
                    </a:ext>
                  </a:extLst>
                </p14:cNvPr>
                <p14:cNvContentPartPr/>
                <p14:nvPr/>
              </p14:nvContentPartPr>
              <p14:xfrm>
                <a:off x="2113090" y="1516409"/>
                <a:ext cx="286200" cy="62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8DE0318-432D-3D49-C583-0BDCD76FC0B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04090" y="1507769"/>
                  <a:ext cx="303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CE5E1D8-30CC-646B-3C99-C36DE8A71B15}"/>
                    </a:ext>
                  </a:extLst>
                </p14:cNvPr>
                <p14:cNvContentPartPr/>
                <p14:nvPr/>
              </p14:nvContentPartPr>
              <p14:xfrm>
                <a:off x="2375530" y="1751849"/>
                <a:ext cx="102600" cy="135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CE5E1D8-30CC-646B-3C99-C36DE8A71B1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66890" y="1743209"/>
                  <a:ext cx="120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84EC57D-B643-C1EA-E60A-A2BF9B5C5A5E}"/>
                    </a:ext>
                  </a:extLst>
                </p14:cNvPr>
                <p14:cNvContentPartPr/>
                <p14:nvPr/>
              </p14:nvContentPartPr>
              <p14:xfrm>
                <a:off x="2361850" y="1798649"/>
                <a:ext cx="29160" cy="102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84EC57D-B643-C1EA-E60A-A2BF9B5C5A5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52850" y="1790009"/>
                  <a:ext cx="4680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0AA01E1-6C80-C353-4C42-C40D8B143475}"/>
              </a:ext>
            </a:extLst>
          </p:cNvPr>
          <p:cNvGrpSpPr/>
          <p:nvPr/>
        </p:nvGrpSpPr>
        <p:grpSpPr>
          <a:xfrm>
            <a:off x="5766010" y="1056329"/>
            <a:ext cx="1305720" cy="439920"/>
            <a:chOff x="5766010" y="1056329"/>
            <a:chExt cx="130572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F8ABDBF-2E13-10C4-1187-23ADDE205AD0}"/>
                    </a:ext>
                  </a:extLst>
                </p14:cNvPr>
                <p14:cNvContentPartPr/>
                <p14:nvPr/>
              </p14:nvContentPartPr>
              <p14:xfrm>
                <a:off x="5766010" y="1221569"/>
                <a:ext cx="700560" cy="151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F8ABDBF-2E13-10C4-1187-23ADDE205A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57010" y="1212569"/>
                  <a:ext cx="718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31CF14-5C1D-A828-4202-2B5CADF4B495}"/>
                    </a:ext>
                  </a:extLst>
                </p14:cNvPr>
                <p14:cNvContentPartPr/>
                <p14:nvPr/>
              </p14:nvContentPartPr>
              <p14:xfrm>
                <a:off x="6797770" y="1169729"/>
                <a:ext cx="23040" cy="20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31CF14-5C1D-A828-4202-2B5CADF4B4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89130" y="1161089"/>
                  <a:ext cx="40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E264678-05F5-607F-15AC-7178D83CA2D5}"/>
                    </a:ext>
                  </a:extLst>
                </p14:cNvPr>
                <p14:cNvContentPartPr/>
                <p14:nvPr/>
              </p14:nvContentPartPr>
              <p14:xfrm>
                <a:off x="6677530" y="1056329"/>
                <a:ext cx="275400" cy="146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E264678-05F5-607F-15AC-7178D83CA2D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68890" y="1047689"/>
                  <a:ext cx="293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F2C7CA2-32D2-F4B8-9128-383DFD2380F8}"/>
                    </a:ext>
                  </a:extLst>
                </p14:cNvPr>
                <p14:cNvContentPartPr/>
                <p14:nvPr/>
              </p14:nvContentPartPr>
              <p14:xfrm>
                <a:off x="6923770" y="1358369"/>
                <a:ext cx="147960" cy="137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F2C7CA2-32D2-F4B8-9128-383DFD2380F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14770" y="1349729"/>
                  <a:ext cx="16560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63BC619-31C6-2C62-083E-DB1A7BD23F93}"/>
              </a:ext>
            </a:extLst>
          </p:cNvPr>
          <p:cNvGrpSpPr/>
          <p:nvPr/>
        </p:nvGrpSpPr>
        <p:grpSpPr>
          <a:xfrm>
            <a:off x="7530370" y="1210409"/>
            <a:ext cx="297000" cy="108000"/>
            <a:chOff x="7530370" y="1210409"/>
            <a:chExt cx="29700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BE18AEC-FB71-D7D3-546A-32DA24DBD756}"/>
                    </a:ext>
                  </a:extLst>
                </p14:cNvPr>
                <p14:cNvContentPartPr/>
                <p14:nvPr/>
              </p14:nvContentPartPr>
              <p14:xfrm>
                <a:off x="7535770" y="1210409"/>
                <a:ext cx="269280" cy="17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BE18AEC-FB71-D7D3-546A-32DA24DBD7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27130" y="1201769"/>
                  <a:ext cx="286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FD0F97F-4FCC-9F39-F595-8C7A7C935308}"/>
                    </a:ext>
                  </a:extLst>
                </p14:cNvPr>
                <p14:cNvContentPartPr/>
                <p14:nvPr/>
              </p14:nvContentPartPr>
              <p14:xfrm>
                <a:off x="7530370" y="1312289"/>
                <a:ext cx="297000" cy="6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FD0F97F-4FCC-9F39-F595-8C7A7C93530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21730" y="1303289"/>
                  <a:ext cx="3146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004A775-56C2-85C4-F4BD-4E02608EED4D}"/>
              </a:ext>
            </a:extLst>
          </p:cNvPr>
          <p:cNvGrpSpPr/>
          <p:nvPr/>
        </p:nvGrpSpPr>
        <p:grpSpPr>
          <a:xfrm>
            <a:off x="8107450" y="1037249"/>
            <a:ext cx="1647720" cy="499320"/>
            <a:chOff x="8107450" y="1037249"/>
            <a:chExt cx="164772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F7C6C97-837D-12B4-651D-D42A9569BC55}"/>
                    </a:ext>
                  </a:extLst>
                </p14:cNvPr>
                <p14:cNvContentPartPr/>
                <p14:nvPr/>
              </p14:nvContentPartPr>
              <p14:xfrm>
                <a:off x="8107450" y="1080809"/>
                <a:ext cx="60840" cy="395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F7C6C97-837D-12B4-651D-D42A9569BC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98450" y="1072169"/>
                  <a:ext cx="784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E7857FE-649C-01A3-9685-6FF97270C380}"/>
                    </a:ext>
                  </a:extLst>
                </p14:cNvPr>
                <p14:cNvContentPartPr/>
                <p14:nvPr/>
              </p14:nvContentPartPr>
              <p14:xfrm>
                <a:off x="8314090" y="1164689"/>
                <a:ext cx="260640" cy="292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E7857FE-649C-01A3-9685-6FF97270C3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05450" y="1155689"/>
                  <a:ext cx="2782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E8D62E8-6D9B-7D59-804B-1E5F144F78C3}"/>
                    </a:ext>
                  </a:extLst>
                </p14:cNvPr>
                <p14:cNvContentPartPr/>
                <p14:nvPr/>
              </p14:nvContentPartPr>
              <p14:xfrm>
                <a:off x="8610010" y="1095929"/>
                <a:ext cx="188280" cy="11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E8D62E8-6D9B-7D59-804B-1E5F144F78C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01010" y="1087289"/>
                  <a:ext cx="20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AB2EE02-0F3A-A254-51D4-998E67607ED3}"/>
                    </a:ext>
                  </a:extLst>
                </p14:cNvPr>
                <p14:cNvContentPartPr/>
                <p14:nvPr/>
              </p14:nvContentPartPr>
              <p14:xfrm>
                <a:off x="8876410" y="1037249"/>
                <a:ext cx="46440" cy="165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AB2EE02-0F3A-A254-51D4-998E67607E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67410" y="1028609"/>
                  <a:ext cx="64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6CF1C58-E2C3-74CB-4633-3B739245C7FC}"/>
                    </a:ext>
                  </a:extLst>
                </p14:cNvPr>
                <p14:cNvContentPartPr/>
                <p14:nvPr/>
              </p14:nvContentPartPr>
              <p14:xfrm>
                <a:off x="9025450" y="1045169"/>
                <a:ext cx="117360" cy="172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6CF1C58-E2C3-74CB-4633-3B739245C7F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16810" y="1036169"/>
                  <a:ext cx="135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141BEB2-3F40-2E9A-4BE7-3BF5FA1B711A}"/>
                    </a:ext>
                  </a:extLst>
                </p14:cNvPr>
                <p14:cNvContentPartPr/>
                <p14:nvPr/>
              </p14:nvContentPartPr>
              <p14:xfrm>
                <a:off x="9175210" y="1320929"/>
                <a:ext cx="161280" cy="203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141BEB2-3F40-2E9A-4BE7-3BF5FA1B711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66570" y="1311929"/>
                  <a:ext cx="178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54520B7-82AB-6141-EFE8-96CC5A497FA9}"/>
                    </a:ext>
                  </a:extLst>
                </p14:cNvPr>
                <p14:cNvContentPartPr/>
                <p14:nvPr/>
              </p14:nvContentPartPr>
              <p14:xfrm>
                <a:off x="9363130" y="1360529"/>
                <a:ext cx="131760" cy="141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54520B7-82AB-6141-EFE8-96CC5A497FA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54490" y="1351889"/>
                  <a:ext cx="149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39BB503-6016-236C-2733-BD53D038ACC2}"/>
                    </a:ext>
                  </a:extLst>
                </p14:cNvPr>
                <p14:cNvContentPartPr/>
                <p14:nvPr/>
              </p14:nvContentPartPr>
              <p14:xfrm>
                <a:off x="9589570" y="1392569"/>
                <a:ext cx="165600" cy="144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39BB503-6016-236C-2733-BD53D038ACC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80930" y="1383929"/>
                  <a:ext cx="18324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B346991-5CA6-7665-7BCE-01CB272D15E1}"/>
              </a:ext>
            </a:extLst>
          </p:cNvPr>
          <p:cNvGrpSpPr/>
          <p:nvPr/>
        </p:nvGrpSpPr>
        <p:grpSpPr>
          <a:xfrm>
            <a:off x="702970" y="2335049"/>
            <a:ext cx="459360" cy="261720"/>
            <a:chOff x="702970" y="2335049"/>
            <a:chExt cx="45936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13DB09-20F9-73C7-8EDE-32CF09146533}"/>
                    </a:ext>
                  </a:extLst>
                </p14:cNvPr>
                <p14:cNvContentPartPr/>
                <p14:nvPr/>
              </p14:nvContentPartPr>
              <p14:xfrm>
                <a:off x="906730" y="2335049"/>
                <a:ext cx="16560" cy="213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13DB09-20F9-73C7-8EDE-32CF091465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8090" y="2326049"/>
                  <a:ext cx="34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1918EFC-90DF-8A84-3FE4-2F4A9604F716}"/>
                    </a:ext>
                  </a:extLst>
                </p14:cNvPr>
                <p14:cNvContentPartPr/>
                <p14:nvPr/>
              </p14:nvContentPartPr>
              <p14:xfrm>
                <a:off x="702970" y="2543489"/>
                <a:ext cx="459360" cy="53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1918EFC-90DF-8A84-3FE4-2F4A9604F71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4330" y="2534849"/>
                  <a:ext cx="47700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99323D-6EB1-87DA-712D-1A4A9BBCDEF0}"/>
              </a:ext>
            </a:extLst>
          </p:cNvPr>
          <p:cNvGrpSpPr/>
          <p:nvPr/>
        </p:nvGrpSpPr>
        <p:grpSpPr>
          <a:xfrm>
            <a:off x="778570" y="2705489"/>
            <a:ext cx="345240" cy="318960"/>
            <a:chOff x="778570" y="2705489"/>
            <a:chExt cx="34524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DC57D73-00AD-E2FC-39B7-2C3A634CA2B7}"/>
                    </a:ext>
                  </a:extLst>
                </p14:cNvPr>
                <p14:cNvContentPartPr/>
                <p14:nvPr/>
              </p14:nvContentPartPr>
              <p14:xfrm>
                <a:off x="904930" y="2732489"/>
                <a:ext cx="10440" cy="205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DC57D73-00AD-E2FC-39B7-2C3A634CA2B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5930" y="2723849"/>
                  <a:ext cx="28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4BAE408-60E0-92B7-52F0-B7AD13B0EDA7}"/>
                    </a:ext>
                  </a:extLst>
                </p14:cNvPr>
                <p14:cNvContentPartPr/>
                <p14:nvPr/>
              </p14:nvContentPartPr>
              <p14:xfrm>
                <a:off x="778570" y="2705489"/>
                <a:ext cx="250200" cy="73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4BAE408-60E0-92B7-52F0-B7AD13B0EDA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9930" y="2696489"/>
                  <a:ext cx="267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28202DB-5000-29CC-F2D1-F3DE480CEBC6}"/>
                    </a:ext>
                  </a:extLst>
                </p14:cNvPr>
                <p14:cNvContentPartPr/>
                <p14:nvPr/>
              </p14:nvContentPartPr>
              <p14:xfrm>
                <a:off x="979090" y="2951369"/>
                <a:ext cx="144720" cy="73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28202DB-5000-29CC-F2D1-F3DE480CEBC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0090" y="2942369"/>
                  <a:ext cx="1623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C332C7D-CBD2-C01C-18A3-52578E11C9FC}"/>
              </a:ext>
            </a:extLst>
          </p:cNvPr>
          <p:cNvGrpSpPr/>
          <p:nvPr/>
        </p:nvGrpSpPr>
        <p:grpSpPr>
          <a:xfrm>
            <a:off x="1490290" y="2507129"/>
            <a:ext cx="251640" cy="104760"/>
            <a:chOff x="1490290" y="2507129"/>
            <a:chExt cx="25164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70A51F-B6EE-7994-69DF-154FE9424E7C}"/>
                    </a:ext>
                  </a:extLst>
                </p14:cNvPr>
                <p14:cNvContentPartPr/>
                <p14:nvPr/>
              </p14:nvContentPartPr>
              <p14:xfrm>
                <a:off x="1490290" y="2507129"/>
                <a:ext cx="226440" cy="2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70A51F-B6EE-7994-69DF-154FE9424E7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81290" y="2498489"/>
                  <a:ext cx="244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41FADD-CA90-7475-BA46-F267F27FAE6F}"/>
                    </a:ext>
                  </a:extLst>
                </p14:cNvPr>
                <p14:cNvContentPartPr/>
                <p14:nvPr/>
              </p14:nvContentPartPr>
              <p14:xfrm>
                <a:off x="1498570" y="2595329"/>
                <a:ext cx="243360" cy="16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41FADD-CA90-7475-BA46-F267F27FAE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89930" y="2586689"/>
                  <a:ext cx="2610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11E4304-8D3A-8FA1-1658-0397E66107F6}"/>
              </a:ext>
            </a:extLst>
          </p:cNvPr>
          <p:cNvGrpSpPr/>
          <p:nvPr/>
        </p:nvGrpSpPr>
        <p:grpSpPr>
          <a:xfrm>
            <a:off x="2150530" y="2000609"/>
            <a:ext cx="1730520" cy="564120"/>
            <a:chOff x="2150530" y="2000609"/>
            <a:chExt cx="173052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8450956-6BB2-6608-24E1-CD8FF632EAD8}"/>
                    </a:ext>
                  </a:extLst>
                </p14:cNvPr>
                <p14:cNvContentPartPr/>
                <p14:nvPr/>
              </p14:nvContentPartPr>
              <p14:xfrm>
                <a:off x="2150530" y="2000609"/>
                <a:ext cx="1730520" cy="564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8450956-6BB2-6608-24E1-CD8FF632EAD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41890" y="1991609"/>
                  <a:ext cx="174816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97F6ED9-8147-7729-211C-901C9A2157A9}"/>
                    </a:ext>
                  </a:extLst>
                </p14:cNvPr>
                <p14:cNvContentPartPr/>
                <p14:nvPr/>
              </p14:nvContentPartPr>
              <p14:xfrm>
                <a:off x="3685210" y="2151089"/>
                <a:ext cx="135360" cy="36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97F6ED9-8147-7729-211C-901C9A2157A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76210" y="2142089"/>
                  <a:ext cx="153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E6A12F-4CAE-31A6-41D5-4C89F37F6B3A}"/>
                    </a:ext>
                  </a:extLst>
                </p14:cNvPr>
                <p14:cNvContentPartPr/>
                <p14:nvPr/>
              </p14:nvContentPartPr>
              <p14:xfrm>
                <a:off x="3463450" y="2071889"/>
                <a:ext cx="45720" cy="7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E6A12F-4CAE-31A6-41D5-4C89F37F6B3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54810" y="2063249"/>
                  <a:ext cx="633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9B5A095-9B80-335D-4B15-5D3058B0AB3E}"/>
              </a:ext>
            </a:extLst>
          </p:cNvPr>
          <p:cNvGrpSpPr/>
          <p:nvPr/>
        </p:nvGrpSpPr>
        <p:grpSpPr>
          <a:xfrm>
            <a:off x="2140450" y="2492369"/>
            <a:ext cx="1508040" cy="330480"/>
            <a:chOff x="2140450" y="2492369"/>
            <a:chExt cx="150804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251875C-ABF0-9087-7C3E-640DE494AE7D}"/>
                    </a:ext>
                  </a:extLst>
                </p14:cNvPr>
                <p14:cNvContentPartPr/>
                <p14:nvPr/>
              </p14:nvContentPartPr>
              <p14:xfrm>
                <a:off x="2140450" y="2492369"/>
                <a:ext cx="1508040" cy="90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251875C-ABF0-9087-7C3E-640DE494AE7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31810" y="2483729"/>
                  <a:ext cx="1525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323D303-2511-510D-2432-E6F1DB004812}"/>
                    </a:ext>
                  </a:extLst>
                </p14:cNvPr>
                <p14:cNvContentPartPr/>
                <p14:nvPr/>
              </p14:nvContentPartPr>
              <p14:xfrm>
                <a:off x="2797090" y="2638529"/>
                <a:ext cx="130680" cy="155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323D303-2511-510D-2432-E6F1DB0048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88450" y="2629889"/>
                  <a:ext cx="148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4E3FAD6-25C5-3818-7394-E8DB553950EE}"/>
                    </a:ext>
                  </a:extLst>
                </p14:cNvPr>
                <p14:cNvContentPartPr/>
                <p14:nvPr/>
              </p14:nvContentPartPr>
              <p14:xfrm>
                <a:off x="2981050" y="2735369"/>
                <a:ext cx="128520" cy="87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4E3FAD6-25C5-3818-7394-E8DB553950E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72410" y="2726369"/>
                  <a:ext cx="146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A15EE87-A3CD-8F72-5870-630A505F3D2F}"/>
                    </a:ext>
                  </a:extLst>
                </p14:cNvPr>
                <p14:cNvContentPartPr/>
                <p14:nvPr/>
              </p14:nvContentPartPr>
              <p14:xfrm>
                <a:off x="3217210" y="2730689"/>
                <a:ext cx="136440" cy="88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A15EE87-A3CD-8F72-5870-630A505F3D2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08570" y="2722049"/>
                  <a:ext cx="15408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0A0E0BF-2C65-3099-5CFA-75CAA757D7FF}"/>
              </a:ext>
            </a:extLst>
          </p:cNvPr>
          <p:cNvGrpSpPr/>
          <p:nvPr/>
        </p:nvGrpSpPr>
        <p:grpSpPr>
          <a:xfrm>
            <a:off x="4216210" y="2081969"/>
            <a:ext cx="1409760" cy="421560"/>
            <a:chOff x="4216210" y="2081969"/>
            <a:chExt cx="140976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BF05B83-3437-C5A5-3573-762EA79A3A8D}"/>
                    </a:ext>
                  </a:extLst>
                </p14:cNvPr>
                <p14:cNvContentPartPr/>
                <p14:nvPr/>
              </p14:nvContentPartPr>
              <p14:xfrm>
                <a:off x="4216210" y="2081969"/>
                <a:ext cx="772920" cy="421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BF05B83-3437-C5A5-3573-762EA79A3A8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07210" y="2073329"/>
                  <a:ext cx="7905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B4A1215-744A-A4B3-CD5D-65F268507C8A}"/>
                    </a:ext>
                  </a:extLst>
                </p14:cNvPr>
                <p14:cNvContentPartPr/>
                <p14:nvPr/>
              </p14:nvContentPartPr>
              <p14:xfrm>
                <a:off x="4846570" y="2285729"/>
                <a:ext cx="173880" cy="3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B4A1215-744A-A4B3-CD5D-65F268507C8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37930" y="2277089"/>
                  <a:ext cx="191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0B2E3B8-65D7-7040-274C-CC0AF1D537C4}"/>
                    </a:ext>
                  </a:extLst>
                </p14:cNvPr>
                <p14:cNvContentPartPr/>
                <p14:nvPr/>
              </p14:nvContentPartPr>
              <p14:xfrm>
                <a:off x="4316290" y="2283209"/>
                <a:ext cx="238320" cy="14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0B2E3B8-65D7-7040-274C-CC0AF1D537C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07650" y="2274209"/>
                  <a:ext cx="255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E7AC207-0620-2FAB-09C2-113E3FA7D9BC}"/>
                    </a:ext>
                  </a:extLst>
                </p14:cNvPr>
                <p14:cNvContentPartPr/>
                <p14:nvPr/>
              </p14:nvContentPartPr>
              <p14:xfrm>
                <a:off x="5333650" y="2191049"/>
                <a:ext cx="292320" cy="290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E7AC207-0620-2FAB-09C2-113E3FA7D9B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25010" y="2182409"/>
                  <a:ext cx="30996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0230F94-5602-2715-5CE2-FF0E68F219E8}"/>
              </a:ext>
            </a:extLst>
          </p:cNvPr>
          <p:cNvGrpSpPr/>
          <p:nvPr/>
        </p:nvGrpSpPr>
        <p:grpSpPr>
          <a:xfrm>
            <a:off x="6105490" y="2055329"/>
            <a:ext cx="3453480" cy="413280"/>
            <a:chOff x="6105490" y="2055329"/>
            <a:chExt cx="345348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C646926-BDEA-CF92-2843-08D98131E12E}"/>
                    </a:ext>
                  </a:extLst>
                </p14:cNvPr>
                <p14:cNvContentPartPr/>
                <p14:nvPr/>
              </p14:nvContentPartPr>
              <p14:xfrm>
                <a:off x="6105490" y="2107529"/>
                <a:ext cx="876960" cy="331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C646926-BDEA-CF92-2843-08D98131E1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96850" y="2098889"/>
                  <a:ext cx="8946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685BD03-D132-A970-CBB9-4971E7889522}"/>
                    </a:ext>
                  </a:extLst>
                </p14:cNvPr>
                <p14:cNvContentPartPr/>
                <p14:nvPr/>
              </p14:nvContentPartPr>
              <p14:xfrm>
                <a:off x="6770770" y="2224529"/>
                <a:ext cx="184680" cy="23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685BD03-D132-A970-CBB9-4971E788952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62130" y="2215529"/>
                  <a:ext cx="202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3FC0D00-2A71-4648-F72E-5A3F52B5B344}"/>
                    </a:ext>
                  </a:extLst>
                </p14:cNvPr>
                <p14:cNvContentPartPr/>
                <p14:nvPr/>
              </p14:nvContentPartPr>
              <p14:xfrm>
                <a:off x="6614890" y="2116169"/>
                <a:ext cx="43920" cy="17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3FC0D00-2A71-4648-F72E-5A3F52B5B34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05890" y="2107529"/>
                  <a:ext cx="61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CB3B7CE-6E89-D852-6463-7F7CE5E199E4}"/>
                    </a:ext>
                  </a:extLst>
                </p14:cNvPr>
                <p14:cNvContentPartPr/>
                <p14:nvPr/>
              </p14:nvContentPartPr>
              <p14:xfrm>
                <a:off x="7247050" y="2244329"/>
                <a:ext cx="305280" cy="153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CB3B7CE-6E89-D852-6463-7F7CE5E199E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38410" y="2235329"/>
                  <a:ext cx="322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5FFF362-36B3-AE1E-8848-0CB17C6B8958}"/>
                    </a:ext>
                  </a:extLst>
                </p14:cNvPr>
                <p14:cNvContentPartPr/>
                <p14:nvPr/>
              </p14:nvContentPartPr>
              <p14:xfrm>
                <a:off x="7766890" y="2055329"/>
                <a:ext cx="1025280" cy="353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5FFF362-36B3-AE1E-8848-0CB17C6B895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58250" y="2046689"/>
                  <a:ext cx="10429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25E3216-DAA4-C4E0-E931-57793C496731}"/>
                    </a:ext>
                  </a:extLst>
                </p14:cNvPr>
                <p14:cNvContentPartPr/>
                <p14:nvPr/>
              </p14:nvContentPartPr>
              <p14:xfrm>
                <a:off x="8590930" y="2193929"/>
                <a:ext cx="213840" cy="11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25E3216-DAA4-C4E0-E931-57793C4967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82290" y="2185289"/>
                  <a:ext cx="231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B353A42-45B7-70EA-FF79-3690DACD99F2}"/>
                    </a:ext>
                  </a:extLst>
                </p14:cNvPr>
                <p14:cNvContentPartPr/>
                <p14:nvPr/>
              </p14:nvContentPartPr>
              <p14:xfrm>
                <a:off x="8633050" y="2283209"/>
                <a:ext cx="925920" cy="185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B353A42-45B7-70EA-FF79-3690DACD99F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24410" y="2274209"/>
                  <a:ext cx="9435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CEDE55C-8CE2-06F7-5D97-969E4614B569}"/>
              </a:ext>
            </a:extLst>
          </p:cNvPr>
          <p:cNvGrpSpPr/>
          <p:nvPr/>
        </p:nvGrpSpPr>
        <p:grpSpPr>
          <a:xfrm>
            <a:off x="920770" y="3523409"/>
            <a:ext cx="434160" cy="386280"/>
            <a:chOff x="920770" y="3523409"/>
            <a:chExt cx="43416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D220B49-9AF5-2DB6-4E83-4636D04D28E3}"/>
                    </a:ext>
                  </a:extLst>
                </p14:cNvPr>
                <p14:cNvContentPartPr/>
                <p14:nvPr/>
              </p14:nvContentPartPr>
              <p14:xfrm>
                <a:off x="1050010" y="3574889"/>
                <a:ext cx="18720" cy="260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D220B49-9AF5-2DB6-4E83-4636D04D28E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1370" y="3565889"/>
                  <a:ext cx="363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6E845F6-67B1-B5A4-079C-DA861EA18DEE}"/>
                    </a:ext>
                  </a:extLst>
                </p14:cNvPr>
                <p14:cNvContentPartPr/>
                <p14:nvPr/>
              </p14:nvContentPartPr>
              <p14:xfrm>
                <a:off x="920770" y="3523409"/>
                <a:ext cx="294840" cy="104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6E845F6-67B1-B5A4-079C-DA861EA18DE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1770" y="3514409"/>
                  <a:ext cx="312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BF64E36-284A-E3CE-1EE7-820A193F117C}"/>
                    </a:ext>
                  </a:extLst>
                </p14:cNvPr>
                <p14:cNvContentPartPr/>
                <p14:nvPr/>
              </p14:nvContentPartPr>
              <p14:xfrm>
                <a:off x="1176370" y="3763889"/>
                <a:ext cx="178560" cy="145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BF64E36-284A-E3CE-1EE7-820A193F117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67370" y="3755249"/>
                  <a:ext cx="19620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F3E683-2BB4-FA4F-7F75-EB434869E164}"/>
              </a:ext>
            </a:extLst>
          </p:cNvPr>
          <p:cNvGrpSpPr/>
          <p:nvPr/>
        </p:nvGrpSpPr>
        <p:grpSpPr>
          <a:xfrm>
            <a:off x="1832650" y="3501809"/>
            <a:ext cx="468000" cy="299880"/>
            <a:chOff x="1832650" y="3501809"/>
            <a:chExt cx="46800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0D82B00-831A-96D1-8CCE-F9314AD58E1B}"/>
                    </a:ext>
                  </a:extLst>
                </p14:cNvPr>
                <p14:cNvContentPartPr/>
                <p14:nvPr/>
              </p14:nvContentPartPr>
              <p14:xfrm>
                <a:off x="1832650" y="3535289"/>
                <a:ext cx="228240" cy="217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0D82B00-831A-96D1-8CCE-F9314AD58E1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23650" y="3526649"/>
                  <a:ext cx="245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8065D0B-DE3A-8B4F-1518-C4663D0C69F4}"/>
                    </a:ext>
                  </a:extLst>
                </p14:cNvPr>
                <p14:cNvContentPartPr/>
                <p14:nvPr/>
              </p14:nvContentPartPr>
              <p14:xfrm>
                <a:off x="2085370" y="3501809"/>
                <a:ext cx="215280" cy="299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8065D0B-DE3A-8B4F-1518-C4663D0C69F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76370" y="3493169"/>
                  <a:ext cx="23292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9D01D8E-D9F9-60C5-F2F0-90B76802345C}"/>
              </a:ext>
            </a:extLst>
          </p:cNvPr>
          <p:cNvGrpSpPr/>
          <p:nvPr/>
        </p:nvGrpSpPr>
        <p:grpSpPr>
          <a:xfrm>
            <a:off x="2632210" y="3346649"/>
            <a:ext cx="1769040" cy="439200"/>
            <a:chOff x="2632210" y="3346649"/>
            <a:chExt cx="176904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7A06CE7-5F06-CE06-34C6-27499BA57B7D}"/>
                    </a:ext>
                  </a:extLst>
                </p14:cNvPr>
                <p14:cNvContentPartPr/>
                <p14:nvPr/>
              </p14:nvContentPartPr>
              <p14:xfrm>
                <a:off x="2632210" y="3369689"/>
                <a:ext cx="1150200" cy="416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7A06CE7-5F06-CE06-34C6-27499BA57B7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23210" y="3360689"/>
                  <a:ext cx="11678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08B5156-E587-3C56-7D4E-E2A4FFB2083C}"/>
                    </a:ext>
                  </a:extLst>
                </p14:cNvPr>
                <p14:cNvContentPartPr/>
                <p14:nvPr/>
              </p14:nvContentPartPr>
              <p14:xfrm>
                <a:off x="3381010" y="3402809"/>
                <a:ext cx="24840" cy="1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08B5156-E587-3C56-7D4E-E2A4FFB2083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72010" y="3393809"/>
                  <a:ext cx="42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6C78019-56E7-959F-372E-FF9311ACCFC2}"/>
                    </a:ext>
                  </a:extLst>
                </p14:cNvPr>
                <p14:cNvContentPartPr/>
                <p14:nvPr/>
              </p14:nvContentPartPr>
              <p14:xfrm>
                <a:off x="4120090" y="3346649"/>
                <a:ext cx="281160" cy="401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6C78019-56E7-959F-372E-FF9311ACCFC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11090" y="3338009"/>
                  <a:ext cx="298800" cy="41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DF14A6E-38B5-2F6C-4CB8-6CD6841E9054}"/>
              </a:ext>
            </a:extLst>
          </p:cNvPr>
          <p:cNvGrpSpPr/>
          <p:nvPr/>
        </p:nvGrpSpPr>
        <p:grpSpPr>
          <a:xfrm>
            <a:off x="4655050" y="3236489"/>
            <a:ext cx="1431000" cy="413280"/>
            <a:chOff x="4655050" y="3236489"/>
            <a:chExt cx="143100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3A88E45-DBD5-B144-23C9-0A47A24AB41F}"/>
                    </a:ext>
                  </a:extLst>
                </p14:cNvPr>
                <p14:cNvContentPartPr/>
                <p14:nvPr/>
              </p14:nvContentPartPr>
              <p14:xfrm>
                <a:off x="4655050" y="3236489"/>
                <a:ext cx="1431000" cy="413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3A88E45-DBD5-B144-23C9-0A47A24AB41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46050" y="3227489"/>
                  <a:ext cx="14486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3C1DAEC-DBF2-D5F7-A280-6A4F38DC08B3}"/>
                    </a:ext>
                  </a:extLst>
                </p14:cNvPr>
                <p14:cNvContentPartPr/>
                <p14:nvPr/>
              </p14:nvContentPartPr>
              <p14:xfrm>
                <a:off x="5064010" y="3338009"/>
                <a:ext cx="424440" cy="73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3C1DAEC-DBF2-D5F7-A280-6A4F38DC08B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55010" y="3329369"/>
                  <a:ext cx="44208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A1C2836-7A13-6212-DE37-1A7EB9847D1F}"/>
              </a:ext>
            </a:extLst>
          </p:cNvPr>
          <p:cNvGrpSpPr/>
          <p:nvPr/>
        </p:nvGrpSpPr>
        <p:grpSpPr>
          <a:xfrm>
            <a:off x="6324010" y="3219569"/>
            <a:ext cx="2462760" cy="432000"/>
            <a:chOff x="6324010" y="3219569"/>
            <a:chExt cx="246276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8873EB1-D058-3054-318F-585B08D68066}"/>
                    </a:ext>
                  </a:extLst>
                </p14:cNvPr>
                <p14:cNvContentPartPr/>
                <p14:nvPr/>
              </p14:nvContentPartPr>
              <p14:xfrm>
                <a:off x="6324010" y="3219569"/>
                <a:ext cx="1071000" cy="387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8873EB1-D058-3054-318F-585B08D6806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15010" y="3210929"/>
                  <a:ext cx="10886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A7DD36C-BADE-6697-A752-644EC7BF4610}"/>
                    </a:ext>
                  </a:extLst>
                </p14:cNvPr>
                <p14:cNvContentPartPr/>
                <p14:nvPr/>
              </p14:nvContentPartPr>
              <p14:xfrm>
                <a:off x="7118170" y="3299849"/>
                <a:ext cx="254160" cy="52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A7DD36C-BADE-6697-A752-644EC7BF461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09530" y="3291209"/>
                  <a:ext cx="271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A55BD2A-91CB-6E08-9961-12C7E080D9CF}"/>
                    </a:ext>
                  </a:extLst>
                </p14:cNvPr>
                <p14:cNvContentPartPr/>
                <p14:nvPr/>
              </p14:nvContentPartPr>
              <p14:xfrm>
                <a:off x="7105210" y="3235769"/>
                <a:ext cx="45720" cy="4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A55BD2A-91CB-6E08-9961-12C7E080D9C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96570" y="3227129"/>
                  <a:ext cx="63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C6891A0-F1E5-8CE6-D59B-A60421BCD297}"/>
                    </a:ext>
                  </a:extLst>
                </p14:cNvPr>
                <p14:cNvContentPartPr/>
                <p14:nvPr/>
              </p14:nvContentPartPr>
              <p14:xfrm>
                <a:off x="7554490" y="3415409"/>
                <a:ext cx="539640" cy="158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C6891A0-F1E5-8CE6-D59B-A60421BCD2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45850" y="3406769"/>
                  <a:ext cx="557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B400CDE-2AEF-D5BD-5AD6-D3E03A5228F8}"/>
                    </a:ext>
                  </a:extLst>
                </p14:cNvPr>
                <p14:cNvContentPartPr/>
                <p14:nvPr/>
              </p14:nvContentPartPr>
              <p14:xfrm>
                <a:off x="7846450" y="3271769"/>
                <a:ext cx="45720" cy="21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B400CDE-2AEF-D5BD-5AD6-D3E03A5228F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37450" y="3263129"/>
                  <a:ext cx="63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B229478-2386-5520-0D61-BD9D02E6BAD4}"/>
                    </a:ext>
                  </a:extLst>
                </p14:cNvPr>
                <p14:cNvContentPartPr/>
                <p14:nvPr/>
              </p14:nvContentPartPr>
              <p14:xfrm>
                <a:off x="8374570" y="3295169"/>
                <a:ext cx="412200" cy="356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B229478-2386-5520-0D61-BD9D02E6BAD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65930" y="3286169"/>
                  <a:ext cx="429840" cy="37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356F7B9-8B9A-64F7-7D5F-EA92978540B3}"/>
                  </a:ext>
                </a:extLst>
              </p14:cNvPr>
              <p14:cNvContentPartPr/>
              <p14:nvPr/>
            </p14:nvContentPartPr>
            <p14:xfrm>
              <a:off x="1173850" y="4436009"/>
              <a:ext cx="980280" cy="7675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356F7B9-8B9A-64F7-7D5F-EA92978540B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165210" y="4427009"/>
                <a:ext cx="997920" cy="7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7CF2B3EE-385B-2768-EBD4-21D4EA391BC1}"/>
                  </a:ext>
                </a:extLst>
              </p14:cNvPr>
              <p14:cNvContentPartPr/>
              <p14:nvPr/>
            </p14:nvContentPartPr>
            <p14:xfrm>
              <a:off x="1574170" y="4691609"/>
              <a:ext cx="158040" cy="2552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7CF2B3EE-385B-2768-EBD4-21D4EA391BC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565530" y="4682609"/>
                <a:ext cx="17568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4AEBA6B-4EC3-03AF-CC5C-15FD99A00A8F}"/>
              </a:ext>
            </a:extLst>
          </p:cNvPr>
          <p:cNvGrpSpPr/>
          <p:nvPr/>
        </p:nvGrpSpPr>
        <p:grpSpPr>
          <a:xfrm>
            <a:off x="1349890" y="4500089"/>
            <a:ext cx="735480" cy="645120"/>
            <a:chOff x="1349890" y="4500089"/>
            <a:chExt cx="73548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D3BEADA-3873-582F-61B7-3CA426FF489C}"/>
                    </a:ext>
                  </a:extLst>
                </p14:cNvPr>
                <p14:cNvContentPartPr/>
                <p14:nvPr/>
              </p14:nvContentPartPr>
              <p14:xfrm>
                <a:off x="1349890" y="4546169"/>
                <a:ext cx="735480" cy="599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D3BEADA-3873-582F-61B7-3CA426FF489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340890" y="4537529"/>
                  <a:ext cx="7531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5740DFF-B148-FB6D-A378-5FF0DC83FF56}"/>
                    </a:ext>
                  </a:extLst>
                </p14:cNvPr>
                <p14:cNvContentPartPr/>
                <p14:nvPr/>
              </p14:nvContentPartPr>
              <p14:xfrm>
                <a:off x="1564450" y="4500089"/>
                <a:ext cx="64440" cy="97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5740DFF-B148-FB6D-A378-5FF0DC83FF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555810" y="4491449"/>
                  <a:ext cx="8208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7DDFA03-6341-9B72-5E54-0B91F68E6036}"/>
              </a:ext>
            </a:extLst>
          </p:cNvPr>
          <p:cNvGrpSpPr/>
          <p:nvPr/>
        </p:nvGrpSpPr>
        <p:grpSpPr>
          <a:xfrm>
            <a:off x="2872690" y="4318649"/>
            <a:ext cx="1266480" cy="328320"/>
            <a:chOff x="2872690" y="4318649"/>
            <a:chExt cx="126648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D461FDE-6580-9ED8-42F3-F5D96CF8ADCB}"/>
                    </a:ext>
                  </a:extLst>
                </p14:cNvPr>
                <p14:cNvContentPartPr/>
                <p14:nvPr/>
              </p14:nvContentPartPr>
              <p14:xfrm>
                <a:off x="2872690" y="4467329"/>
                <a:ext cx="110880" cy="171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D461FDE-6580-9ED8-42F3-F5D96CF8ADC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63690" y="4458689"/>
                  <a:ext cx="128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0600185-0D40-6133-9AAF-610AEF4CCB5F}"/>
                    </a:ext>
                  </a:extLst>
                </p14:cNvPr>
                <p14:cNvContentPartPr/>
                <p14:nvPr/>
              </p14:nvContentPartPr>
              <p14:xfrm>
                <a:off x="3055570" y="4318649"/>
                <a:ext cx="487440" cy="328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0600185-0D40-6133-9AAF-610AEF4CCB5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46930" y="4309649"/>
                  <a:ext cx="5050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E568056-62CC-84D0-151F-25B94ADF4975}"/>
                    </a:ext>
                  </a:extLst>
                </p14:cNvPr>
                <p14:cNvContentPartPr/>
                <p14:nvPr/>
              </p14:nvContentPartPr>
              <p14:xfrm>
                <a:off x="3387490" y="4452929"/>
                <a:ext cx="182520" cy="32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E568056-62CC-84D0-151F-25B94ADF497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78850" y="4443929"/>
                  <a:ext cx="200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7368E2A-EF5D-FE3D-9D73-FE9A0576E551}"/>
                    </a:ext>
                  </a:extLst>
                </p14:cNvPr>
                <p14:cNvContentPartPr/>
                <p14:nvPr/>
              </p14:nvContentPartPr>
              <p14:xfrm>
                <a:off x="3500170" y="4492889"/>
                <a:ext cx="639000" cy="150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7368E2A-EF5D-FE3D-9D73-FE9A0576E55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91530" y="4484249"/>
                  <a:ext cx="65664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778B555-E7D4-AC4E-9C86-2209005F0F8D}"/>
              </a:ext>
            </a:extLst>
          </p:cNvPr>
          <p:cNvGrpSpPr/>
          <p:nvPr/>
        </p:nvGrpSpPr>
        <p:grpSpPr>
          <a:xfrm>
            <a:off x="9146770" y="3081689"/>
            <a:ext cx="2097000" cy="540360"/>
            <a:chOff x="9146770" y="3081689"/>
            <a:chExt cx="209700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29FDDDC-96AB-D583-EEDB-34DFF553F7F4}"/>
                    </a:ext>
                  </a:extLst>
                </p14:cNvPr>
                <p14:cNvContentPartPr/>
                <p14:nvPr/>
              </p14:nvContentPartPr>
              <p14:xfrm>
                <a:off x="9195370" y="3353849"/>
                <a:ext cx="336960" cy="100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29FDDDC-96AB-D583-EEDB-34DFF553F7F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186370" y="3345209"/>
                  <a:ext cx="354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1811275-270F-4E19-7AC4-804EE22EF6F3}"/>
                    </a:ext>
                  </a:extLst>
                </p14:cNvPr>
                <p14:cNvContentPartPr/>
                <p14:nvPr/>
              </p14:nvContentPartPr>
              <p14:xfrm>
                <a:off x="9146770" y="3495329"/>
                <a:ext cx="356400" cy="29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1811275-270F-4E19-7AC4-804EE22EF6F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37770" y="3486689"/>
                  <a:ext cx="374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856A2AA-38F8-708A-25AC-02C109478712}"/>
                    </a:ext>
                  </a:extLst>
                </p14:cNvPr>
                <p14:cNvContentPartPr/>
                <p14:nvPr/>
              </p14:nvContentPartPr>
              <p14:xfrm>
                <a:off x="9712330" y="3342689"/>
                <a:ext cx="52560" cy="279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856A2AA-38F8-708A-25AC-02C10947871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03690" y="3333689"/>
                  <a:ext cx="702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D6F1E37-536E-8DCD-E622-2B8DC171FAE4}"/>
                    </a:ext>
                  </a:extLst>
                </p14:cNvPr>
                <p14:cNvContentPartPr/>
                <p14:nvPr/>
              </p14:nvContentPartPr>
              <p14:xfrm>
                <a:off x="9882970" y="3327929"/>
                <a:ext cx="184680" cy="199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D6F1E37-536E-8DCD-E622-2B8DC171FAE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73970" y="3319289"/>
                  <a:ext cx="202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D638AC6-7EF7-5B5C-F517-432052F0CBB2}"/>
                    </a:ext>
                  </a:extLst>
                </p14:cNvPr>
                <p14:cNvContentPartPr/>
                <p14:nvPr/>
              </p14:nvContentPartPr>
              <p14:xfrm>
                <a:off x="10094290" y="3223169"/>
                <a:ext cx="189720" cy="24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D638AC6-7EF7-5B5C-F517-432052F0CBB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85290" y="3214169"/>
                  <a:ext cx="207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0E371E3-EEA0-D7CF-B3AB-7AD671B9B2D9}"/>
                    </a:ext>
                  </a:extLst>
                </p14:cNvPr>
                <p14:cNvContentPartPr/>
                <p14:nvPr/>
              </p14:nvContentPartPr>
              <p14:xfrm>
                <a:off x="10302730" y="3106529"/>
                <a:ext cx="103680" cy="166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0E371E3-EEA0-D7CF-B3AB-7AD671B9B2D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293730" y="3097889"/>
                  <a:ext cx="121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8FACD7A-AABB-F6BC-55BD-0DB594271726}"/>
                    </a:ext>
                  </a:extLst>
                </p14:cNvPr>
                <p14:cNvContentPartPr/>
                <p14:nvPr/>
              </p14:nvContentPartPr>
              <p14:xfrm>
                <a:off x="10539250" y="3081689"/>
                <a:ext cx="11520" cy="195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8FACD7A-AABB-F6BC-55BD-0DB59427172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30250" y="3072689"/>
                  <a:ext cx="29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8965E58-8E1A-5887-C579-429CF753C9B7}"/>
                    </a:ext>
                  </a:extLst>
                </p14:cNvPr>
                <p14:cNvContentPartPr/>
                <p14:nvPr/>
              </p14:nvContentPartPr>
              <p14:xfrm>
                <a:off x="10581370" y="3376169"/>
                <a:ext cx="212760" cy="140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8965E58-8E1A-5887-C579-429CF753C9B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572730" y="3367169"/>
                  <a:ext cx="230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94345FC-B03C-843F-DBD9-7437F21DADF4}"/>
                    </a:ext>
                  </a:extLst>
                </p14:cNvPr>
                <p14:cNvContentPartPr/>
                <p14:nvPr/>
              </p14:nvContentPartPr>
              <p14:xfrm>
                <a:off x="10827970" y="3435209"/>
                <a:ext cx="189000" cy="90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94345FC-B03C-843F-DBD9-7437F21DADF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19330" y="3426209"/>
                  <a:ext cx="206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B562226-CC0B-4159-063E-ECE48E220EF1}"/>
                    </a:ext>
                  </a:extLst>
                </p14:cNvPr>
                <p14:cNvContentPartPr/>
                <p14:nvPr/>
              </p14:nvContentPartPr>
              <p14:xfrm>
                <a:off x="11103730" y="3448889"/>
                <a:ext cx="140040" cy="103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B562226-CC0B-4159-063E-ECE48E220EF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095090" y="3439889"/>
                  <a:ext cx="15768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CB9343F5-84A3-F7DA-7242-D10434D007D5}"/>
                  </a:ext>
                </a:extLst>
              </p14:cNvPr>
              <p14:cNvContentPartPr/>
              <p14:nvPr/>
            </p14:nvContentPartPr>
            <p14:xfrm>
              <a:off x="4400530" y="4478489"/>
              <a:ext cx="704520" cy="3182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CB9343F5-84A3-F7DA-7242-D10434D007D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391890" y="4469489"/>
                <a:ext cx="72216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0EA27A01-7AEA-CBA2-9B81-FE2F5F582D20}"/>
                  </a:ext>
                </a:extLst>
              </p14:cNvPr>
              <p14:cNvContentPartPr/>
              <p14:nvPr/>
            </p14:nvContentPartPr>
            <p14:xfrm>
              <a:off x="5452090" y="4266089"/>
              <a:ext cx="1392480" cy="3830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EA27A01-7AEA-CBA2-9B81-FE2F5F582D2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443090" y="4257089"/>
                <a:ext cx="1410120" cy="40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2AEA181-1217-AA2A-59D2-3129999139E8}"/>
              </a:ext>
            </a:extLst>
          </p:cNvPr>
          <p:cNvGrpSpPr/>
          <p:nvPr/>
        </p:nvGrpSpPr>
        <p:grpSpPr>
          <a:xfrm>
            <a:off x="7128250" y="4265729"/>
            <a:ext cx="511560" cy="266760"/>
            <a:chOff x="7128250" y="4265729"/>
            <a:chExt cx="51156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F954E73-572D-BB86-95A3-204AC6011087}"/>
                    </a:ext>
                  </a:extLst>
                </p14:cNvPr>
                <p14:cNvContentPartPr/>
                <p14:nvPr/>
              </p14:nvContentPartPr>
              <p14:xfrm>
                <a:off x="7128250" y="4436009"/>
                <a:ext cx="210600" cy="38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F954E73-572D-BB86-95A3-204AC601108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19250" y="4427009"/>
                  <a:ext cx="228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546F8D-45DB-8FC2-6A43-11CDE2CE3516}"/>
                    </a:ext>
                  </a:extLst>
                </p14:cNvPr>
                <p14:cNvContentPartPr/>
                <p14:nvPr/>
              </p14:nvContentPartPr>
              <p14:xfrm>
                <a:off x="7515970" y="4265729"/>
                <a:ext cx="123840" cy="266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546F8D-45DB-8FC2-6A43-11CDE2CE351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507330" y="4257089"/>
                  <a:ext cx="14148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FFBDD1A-6BE8-3805-EE5D-00261E7B5D13}"/>
              </a:ext>
            </a:extLst>
          </p:cNvPr>
          <p:cNvGrpSpPr/>
          <p:nvPr/>
        </p:nvGrpSpPr>
        <p:grpSpPr>
          <a:xfrm>
            <a:off x="7896130" y="4216769"/>
            <a:ext cx="2265120" cy="375840"/>
            <a:chOff x="7896130" y="4216769"/>
            <a:chExt cx="22651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5BDBF89-B5A8-DC21-73FF-2371D5D54815}"/>
                    </a:ext>
                  </a:extLst>
                </p14:cNvPr>
                <p14:cNvContentPartPr/>
                <p14:nvPr/>
              </p14:nvContentPartPr>
              <p14:xfrm>
                <a:off x="7896130" y="4243049"/>
                <a:ext cx="1101240" cy="313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5BDBF89-B5A8-DC21-73FF-2371D5D5481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87130" y="4234409"/>
                  <a:ext cx="11188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CD06AFE-9BD5-44F0-3752-F14CF9BDC394}"/>
                    </a:ext>
                  </a:extLst>
                </p14:cNvPr>
                <p14:cNvContentPartPr/>
                <p14:nvPr/>
              </p14:nvContentPartPr>
              <p14:xfrm>
                <a:off x="8621530" y="4419449"/>
                <a:ext cx="38160" cy="10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CD06AFE-9BD5-44F0-3752-F14CF9BDC39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612530" y="4410809"/>
                  <a:ext cx="55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E3AED1C-B0DF-AB79-7ADB-9CCF12313FBA}"/>
                    </a:ext>
                  </a:extLst>
                </p14:cNvPr>
                <p14:cNvContentPartPr/>
                <p14:nvPr/>
              </p14:nvContentPartPr>
              <p14:xfrm>
                <a:off x="8132650" y="4346369"/>
                <a:ext cx="23040" cy="11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E3AED1C-B0DF-AB79-7ADB-9CCF12313FB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24010" y="4337729"/>
                  <a:ext cx="40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CFAFBA1-AFA5-0B46-EAD4-E252BBC283F5}"/>
                    </a:ext>
                  </a:extLst>
                </p14:cNvPr>
                <p14:cNvContentPartPr/>
                <p14:nvPr/>
              </p14:nvContentPartPr>
              <p14:xfrm>
                <a:off x="9166570" y="4216769"/>
                <a:ext cx="994680" cy="375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CFAFBA1-AFA5-0B46-EAD4-E252BBC283F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157570" y="4207769"/>
                  <a:ext cx="10123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04E3596-C84F-B70C-61F9-5604AA5EB8E2}"/>
                    </a:ext>
                  </a:extLst>
                </p14:cNvPr>
                <p14:cNvContentPartPr/>
                <p14:nvPr/>
              </p14:nvContentPartPr>
              <p14:xfrm>
                <a:off x="9589930" y="4336289"/>
                <a:ext cx="14760" cy="5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04E3596-C84F-B70C-61F9-5604AA5EB8E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80930" y="4327649"/>
                  <a:ext cx="32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AE06255-20E8-A212-52C5-8FA614B3C25C}"/>
                    </a:ext>
                  </a:extLst>
                </p14:cNvPr>
                <p14:cNvContentPartPr/>
                <p14:nvPr/>
              </p14:nvContentPartPr>
              <p14:xfrm>
                <a:off x="9306250" y="4290209"/>
                <a:ext cx="369360" cy="100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AE06255-20E8-A212-52C5-8FA614B3C25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97610" y="4281569"/>
                  <a:ext cx="387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8099301-6FAF-16EE-DE3A-6F6FB28C3D42}"/>
                    </a:ext>
                  </a:extLst>
                </p14:cNvPr>
                <p14:cNvContentPartPr/>
                <p14:nvPr/>
              </p14:nvContentPartPr>
              <p14:xfrm>
                <a:off x="7898290" y="4252409"/>
                <a:ext cx="148320" cy="226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8099301-6FAF-16EE-DE3A-6F6FB28C3D4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89650" y="4243769"/>
                  <a:ext cx="16596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0B1FF7E-98C4-FA97-54DC-931DDD4785E5}"/>
                  </a:ext>
                </a:extLst>
              </p14:cNvPr>
              <p14:cNvContentPartPr/>
              <p14:nvPr/>
            </p14:nvContentPartPr>
            <p14:xfrm>
              <a:off x="2897170" y="4862969"/>
              <a:ext cx="924480" cy="5396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0B1FF7E-98C4-FA97-54DC-931DDD4785E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888170" y="4853969"/>
                <a:ext cx="94212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BF56C04-0AEB-CD0C-B474-5C1B53897451}"/>
                  </a:ext>
                </a:extLst>
              </p14:cNvPr>
              <p14:cNvContentPartPr/>
              <p14:nvPr/>
            </p14:nvContentPartPr>
            <p14:xfrm>
              <a:off x="4097410" y="5123249"/>
              <a:ext cx="1517760" cy="4370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BF56C04-0AEB-CD0C-B474-5C1B5389745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088410" y="5114249"/>
                <a:ext cx="153540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5B73D76-8FA4-D1FC-AC7E-03883DB22A55}"/>
                  </a:ext>
                </a:extLst>
              </p14:cNvPr>
              <p14:cNvContentPartPr/>
              <p14:nvPr/>
            </p14:nvContentPartPr>
            <p14:xfrm>
              <a:off x="5145370" y="4970969"/>
              <a:ext cx="89640" cy="57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5B73D76-8FA4-D1FC-AC7E-03883DB22A5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136370" y="4961969"/>
                <a:ext cx="1072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BB6B87F-FEB8-4B34-3985-8E111BB9F88A}"/>
                  </a:ext>
                </a:extLst>
              </p14:cNvPr>
              <p14:cNvContentPartPr/>
              <p14:nvPr/>
            </p14:nvContentPartPr>
            <p14:xfrm>
              <a:off x="5664850" y="5222249"/>
              <a:ext cx="47160" cy="295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BB6B87F-FEB8-4B34-3985-8E111BB9F88A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655850" y="5213609"/>
                <a:ext cx="648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A9AD2DA4-90F6-ABD9-3957-585F5D288435}"/>
                  </a:ext>
                </a:extLst>
              </p14:cNvPr>
              <p14:cNvContentPartPr/>
              <p14:nvPr/>
            </p14:nvContentPartPr>
            <p14:xfrm>
              <a:off x="268789" y="5517089"/>
              <a:ext cx="723960" cy="4129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A9AD2DA4-90F6-ABD9-3957-585F5D288435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59789" y="5508449"/>
                <a:ext cx="741600" cy="43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B7575E3-CA59-E176-63EA-618903A1060F}"/>
              </a:ext>
            </a:extLst>
          </p:cNvPr>
          <p:cNvGrpSpPr/>
          <p:nvPr/>
        </p:nvGrpSpPr>
        <p:grpSpPr>
          <a:xfrm>
            <a:off x="1160869" y="5541209"/>
            <a:ext cx="2217600" cy="501120"/>
            <a:chOff x="1160869" y="5541209"/>
            <a:chExt cx="221760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EBE5BF8-417A-04F4-33A4-51EC445931FF}"/>
                    </a:ext>
                  </a:extLst>
                </p14:cNvPr>
                <p14:cNvContentPartPr/>
                <p14:nvPr/>
              </p14:nvContentPartPr>
              <p14:xfrm>
                <a:off x="1160869" y="5542289"/>
                <a:ext cx="1737000" cy="448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EBE5BF8-417A-04F4-33A4-51EC445931F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51869" y="5533649"/>
                  <a:ext cx="17546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36B57FD-791E-B4AE-0469-AE65807EE15D}"/>
                    </a:ext>
                  </a:extLst>
                </p14:cNvPr>
                <p14:cNvContentPartPr/>
                <p14:nvPr/>
              </p14:nvContentPartPr>
              <p14:xfrm>
                <a:off x="2741989" y="5696729"/>
                <a:ext cx="70200" cy="21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36B57FD-791E-B4AE-0469-AE65807EE15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32989" y="5687729"/>
                  <a:ext cx="87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A0F3645-D4EC-2772-A081-9909B687E263}"/>
                    </a:ext>
                  </a:extLst>
                </p14:cNvPr>
                <p14:cNvContentPartPr/>
                <p14:nvPr/>
              </p14:nvContentPartPr>
              <p14:xfrm>
                <a:off x="2340589" y="5638049"/>
                <a:ext cx="176760" cy="34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A0F3645-D4EC-2772-A081-9909B687E26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31589" y="5629409"/>
                  <a:ext cx="194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7E491BB-46C3-78CA-6B47-894F183CEC11}"/>
                    </a:ext>
                  </a:extLst>
                </p14:cNvPr>
                <p14:cNvContentPartPr/>
                <p14:nvPr/>
              </p14:nvContentPartPr>
              <p14:xfrm>
                <a:off x="3093709" y="5541209"/>
                <a:ext cx="284760" cy="501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7E491BB-46C3-78CA-6B47-894F183CEC1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85069" y="5532569"/>
                  <a:ext cx="302400" cy="51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DD30118-73DC-42E8-E87A-B9971E3AB077}"/>
                  </a:ext>
                </a:extLst>
              </p14:cNvPr>
              <p14:cNvContentPartPr/>
              <p14:nvPr/>
            </p14:nvContentPartPr>
            <p14:xfrm>
              <a:off x="3627589" y="5679809"/>
              <a:ext cx="970920" cy="3175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DD30118-73DC-42E8-E87A-B9971E3AB07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618949" y="5671169"/>
                <a:ext cx="988560" cy="33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359F000-3FB6-3549-2634-BB33107DD22B}"/>
              </a:ext>
            </a:extLst>
          </p:cNvPr>
          <p:cNvGrpSpPr/>
          <p:nvPr/>
        </p:nvGrpSpPr>
        <p:grpSpPr>
          <a:xfrm>
            <a:off x="4902349" y="5481089"/>
            <a:ext cx="2250360" cy="434880"/>
            <a:chOff x="4902349" y="5481089"/>
            <a:chExt cx="225036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00622A9-7754-43E7-0227-68E5800AA298}"/>
                    </a:ext>
                  </a:extLst>
                </p14:cNvPr>
                <p14:cNvContentPartPr/>
                <p14:nvPr/>
              </p14:nvContentPartPr>
              <p14:xfrm>
                <a:off x="4902349" y="5481089"/>
                <a:ext cx="1639800" cy="432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00622A9-7754-43E7-0227-68E5800AA29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93709" y="5472089"/>
                  <a:ext cx="16574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E5559AA-41B9-1B99-11AB-0D2FB28BC650}"/>
                    </a:ext>
                  </a:extLst>
                </p14:cNvPr>
                <p14:cNvContentPartPr/>
                <p14:nvPr/>
              </p14:nvContentPartPr>
              <p14:xfrm>
                <a:off x="4997749" y="5657129"/>
                <a:ext cx="491040" cy="7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E5559AA-41B9-1B99-11AB-0D2FB28BC65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89109" y="5648489"/>
                  <a:ext cx="508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61EEBD7-4A37-48DA-D5A7-0E88CF38998E}"/>
                    </a:ext>
                  </a:extLst>
                </p14:cNvPr>
                <p14:cNvContentPartPr/>
                <p14:nvPr/>
              </p14:nvContentPartPr>
              <p14:xfrm>
                <a:off x="5503189" y="5504129"/>
                <a:ext cx="24120" cy="10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61EEBD7-4A37-48DA-D5A7-0E88CF38998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94549" y="5495129"/>
                  <a:ext cx="41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6BB4388-5B5B-2557-8584-58E9A17C9B4E}"/>
                    </a:ext>
                  </a:extLst>
                </p14:cNvPr>
                <p14:cNvContentPartPr/>
                <p14:nvPr/>
              </p14:nvContentPartPr>
              <p14:xfrm>
                <a:off x="6708469" y="5505569"/>
                <a:ext cx="444240" cy="410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6BB4388-5B5B-2557-8584-58E9A17C9B4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699469" y="5496569"/>
                  <a:ext cx="4618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66B9FC5-8B6C-80EB-0E52-764D303C20A5}"/>
                    </a:ext>
                  </a:extLst>
                </p14:cNvPr>
                <p14:cNvContentPartPr/>
                <p14:nvPr/>
              </p14:nvContentPartPr>
              <p14:xfrm>
                <a:off x="6736549" y="5653529"/>
                <a:ext cx="312480" cy="25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66B9FC5-8B6C-80EB-0E52-764D303C20A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727909" y="5644889"/>
                  <a:ext cx="3301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19D2B01-5FAF-9118-FFA4-7BFC1742AAAC}"/>
              </a:ext>
            </a:extLst>
          </p:cNvPr>
          <p:cNvGrpSpPr/>
          <p:nvPr/>
        </p:nvGrpSpPr>
        <p:grpSpPr>
          <a:xfrm>
            <a:off x="213910" y="6181915"/>
            <a:ext cx="4207320" cy="560880"/>
            <a:chOff x="213910" y="6181915"/>
            <a:chExt cx="420732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D336544-37BC-3B9A-105F-001A8A9B74A3}"/>
                    </a:ext>
                  </a:extLst>
                </p14:cNvPr>
                <p14:cNvContentPartPr/>
                <p14:nvPr/>
              </p14:nvContentPartPr>
              <p14:xfrm>
                <a:off x="213910" y="6181915"/>
                <a:ext cx="2003400" cy="496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D336544-37BC-3B9A-105F-001A8A9B74A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05270" y="6173275"/>
                  <a:ext cx="202104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9DF933D-E824-84F6-D378-F01E48E56E2E}"/>
                    </a:ext>
                  </a:extLst>
                </p14:cNvPr>
                <p14:cNvContentPartPr/>
                <p14:nvPr/>
              </p14:nvContentPartPr>
              <p14:xfrm>
                <a:off x="1926790" y="6353995"/>
                <a:ext cx="10440" cy="14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9DF933D-E824-84F6-D378-F01E48E56E2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18150" y="6345355"/>
                  <a:ext cx="28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EA61E78-A432-D8C2-FD96-09D072F1E868}"/>
                    </a:ext>
                  </a:extLst>
                </p14:cNvPr>
                <p14:cNvContentPartPr/>
                <p14:nvPr/>
              </p14:nvContentPartPr>
              <p14:xfrm>
                <a:off x="1585510" y="6314035"/>
                <a:ext cx="251640" cy="51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EA61E78-A432-D8C2-FD96-09D072F1E86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576510" y="6305035"/>
                  <a:ext cx="269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61F6AC5-DBBE-26AC-CAD4-4520B0C6369E}"/>
                    </a:ext>
                  </a:extLst>
                </p14:cNvPr>
                <p14:cNvContentPartPr/>
                <p14:nvPr/>
              </p14:nvContentPartPr>
              <p14:xfrm>
                <a:off x="1423870" y="6293515"/>
                <a:ext cx="176760" cy="60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61F6AC5-DBBE-26AC-CAD4-4520B0C6369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15230" y="6284875"/>
                  <a:ext cx="194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22E54E5-D279-92F1-16DC-32477E777495}"/>
                    </a:ext>
                  </a:extLst>
                </p14:cNvPr>
                <p14:cNvContentPartPr/>
                <p14:nvPr/>
              </p14:nvContentPartPr>
              <p14:xfrm>
                <a:off x="724750" y="6250675"/>
                <a:ext cx="87840" cy="52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22E54E5-D279-92F1-16DC-32477E77749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15750" y="6241675"/>
                  <a:ext cx="105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296451E-DED8-6EDF-ADC7-85829ADC7B15}"/>
                    </a:ext>
                  </a:extLst>
                </p14:cNvPr>
                <p14:cNvContentPartPr/>
                <p14:nvPr/>
              </p14:nvContentPartPr>
              <p14:xfrm>
                <a:off x="2522950" y="6234475"/>
                <a:ext cx="396360" cy="457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296451E-DED8-6EDF-ADC7-85829ADC7B1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14310" y="6225475"/>
                  <a:ext cx="4140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28A4849-DB58-E6E5-9C83-A5647E3151FD}"/>
                    </a:ext>
                  </a:extLst>
                </p14:cNvPr>
                <p14:cNvContentPartPr/>
                <p14:nvPr/>
              </p14:nvContentPartPr>
              <p14:xfrm>
                <a:off x="3089590" y="6363715"/>
                <a:ext cx="1331640" cy="379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28A4849-DB58-E6E5-9C83-A5647E3151F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080950" y="6355075"/>
                  <a:ext cx="1349280" cy="39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AD3675F-EC7D-0E5A-3537-793EF86C3505}"/>
                  </a:ext>
                </a:extLst>
              </p14:cNvPr>
              <p14:cNvContentPartPr/>
              <p14:nvPr/>
            </p14:nvContentPartPr>
            <p14:xfrm>
              <a:off x="4669270" y="6378475"/>
              <a:ext cx="1108800" cy="3060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AD3675F-EC7D-0E5A-3537-793EF86C3505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660270" y="6369475"/>
                <a:ext cx="11264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AB535C0-4412-47CD-D5C7-DEE5DAA719FE}"/>
                  </a:ext>
                </a:extLst>
              </p14:cNvPr>
              <p14:cNvContentPartPr/>
              <p14:nvPr/>
            </p14:nvContentPartPr>
            <p14:xfrm>
              <a:off x="6122230" y="6141235"/>
              <a:ext cx="1830960" cy="3790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AB535C0-4412-47CD-D5C7-DEE5DAA719FE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113590" y="6132595"/>
                <a:ext cx="18486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3873483-B287-182C-939D-FD6A73902084}"/>
                  </a:ext>
                </a:extLst>
              </p14:cNvPr>
              <p14:cNvContentPartPr/>
              <p14:nvPr/>
            </p14:nvContentPartPr>
            <p14:xfrm>
              <a:off x="7589050" y="5478209"/>
              <a:ext cx="498960" cy="11311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3873483-B287-182C-939D-FD6A73902084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580410" y="5469209"/>
                <a:ext cx="516600" cy="11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C7D4ACBF-93C4-B8A1-EA04-F76DA92EE392}"/>
                  </a:ext>
                </a:extLst>
              </p14:cNvPr>
              <p14:cNvContentPartPr/>
              <p14:nvPr/>
            </p14:nvContentPartPr>
            <p14:xfrm>
              <a:off x="8171530" y="5515649"/>
              <a:ext cx="1100160" cy="4485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C7D4ACBF-93C4-B8A1-EA04-F76DA92EE392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162890" y="5507009"/>
                <a:ext cx="1117800" cy="46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DDD4CF4-12EC-7A9E-2F42-AE67D68A54FE}"/>
              </a:ext>
            </a:extLst>
          </p:cNvPr>
          <p:cNvGrpSpPr/>
          <p:nvPr/>
        </p:nvGrpSpPr>
        <p:grpSpPr>
          <a:xfrm>
            <a:off x="9466450" y="5452649"/>
            <a:ext cx="1299960" cy="407520"/>
            <a:chOff x="9466450" y="5452649"/>
            <a:chExt cx="129996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6EFE54F-AC2C-FE6C-159B-EDE2B062FA5A}"/>
                    </a:ext>
                  </a:extLst>
                </p14:cNvPr>
                <p14:cNvContentPartPr/>
                <p14:nvPr/>
              </p14:nvContentPartPr>
              <p14:xfrm>
                <a:off x="9466450" y="5452649"/>
                <a:ext cx="1299960" cy="407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6EFE54F-AC2C-FE6C-159B-EDE2B062FA5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57810" y="5444009"/>
                  <a:ext cx="131760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E462750-2DC2-7F84-8785-70EA07C04B0A}"/>
                    </a:ext>
                  </a:extLst>
                </p14:cNvPr>
                <p14:cNvContentPartPr/>
                <p14:nvPr/>
              </p14:nvContentPartPr>
              <p14:xfrm>
                <a:off x="10690090" y="5481809"/>
                <a:ext cx="60120" cy="34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E462750-2DC2-7F84-8785-70EA07C04B0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681450" y="5472809"/>
                  <a:ext cx="777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73D6C92-9169-D7F2-BDBD-DEE031CD01C9}"/>
              </a:ext>
            </a:extLst>
          </p:cNvPr>
          <p:cNvGrpSpPr/>
          <p:nvPr/>
        </p:nvGrpSpPr>
        <p:grpSpPr>
          <a:xfrm>
            <a:off x="10443850" y="5971769"/>
            <a:ext cx="1425600" cy="650880"/>
            <a:chOff x="10443850" y="5971769"/>
            <a:chExt cx="142560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C0BB8A1-C344-7F57-6261-20369ACAB513}"/>
                    </a:ext>
                  </a:extLst>
                </p14:cNvPr>
                <p14:cNvContentPartPr/>
                <p14:nvPr/>
              </p14:nvContentPartPr>
              <p14:xfrm>
                <a:off x="10443850" y="5971769"/>
                <a:ext cx="950760" cy="410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C0BB8A1-C344-7F57-6261-20369ACAB51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434850" y="5962769"/>
                  <a:ext cx="9684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01E410A-E254-9301-E8B2-7F31FD0DF58F}"/>
                    </a:ext>
                  </a:extLst>
                </p14:cNvPr>
                <p14:cNvContentPartPr/>
                <p14:nvPr/>
              </p14:nvContentPartPr>
              <p14:xfrm>
                <a:off x="11550850" y="6008489"/>
                <a:ext cx="209520" cy="383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01E410A-E254-9301-E8B2-7F31FD0DF58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542210" y="5999489"/>
                  <a:ext cx="2271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7BF4527-77B5-9E0B-23B2-29ECF9835A76}"/>
                    </a:ext>
                  </a:extLst>
                </p14:cNvPr>
                <p14:cNvContentPartPr/>
                <p14:nvPr/>
              </p14:nvContentPartPr>
              <p14:xfrm>
                <a:off x="11598730" y="6390809"/>
                <a:ext cx="160560" cy="155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7BF4527-77B5-9E0B-23B2-29ECF9835A7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589730" y="6382169"/>
                  <a:ext cx="178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874C79F-0031-EFF5-BBA9-F7D726E7877B}"/>
                    </a:ext>
                  </a:extLst>
                </p14:cNvPr>
                <p14:cNvContentPartPr/>
                <p14:nvPr/>
              </p14:nvContentPartPr>
              <p14:xfrm>
                <a:off x="11837410" y="6592769"/>
                <a:ext cx="32040" cy="29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874C79F-0031-EFF5-BBA9-F7D726E7877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828770" y="6583769"/>
                  <a:ext cx="496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555B53C-2E55-D637-D712-9EB30A345364}"/>
              </a:ext>
            </a:extLst>
          </p:cNvPr>
          <p:cNvGrpSpPr/>
          <p:nvPr/>
        </p:nvGrpSpPr>
        <p:grpSpPr>
          <a:xfrm>
            <a:off x="8133370" y="5972129"/>
            <a:ext cx="2173320" cy="843120"/>
            <a:chOff x="8133370" y="5972129"/>
            <a:chExt cx="2173320" cy="84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560A707-68EC-4312-BC6C-A8443CB5FAA7}"/>
                    </a:ext>
                  </a:extLst>
                </p14:cNvPr>
                <p14:cNvContentPartPr/>
                <p14:nvPr/>
              </p14:nvContentPartPr>
              <p14:xfrm>
                <a:off x="8133370" y="5972129"/>
                <a:ext cx="1221840" cy="420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560A707-68EC-4312-BC6C-A8443CB5FAA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24730" y="5963129"/>
                  <a:ext cx="12394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CAD827C-B5A8-1367-24EF-35CAA32F4F41}"/>
                    </a:ext>
                  </a:extLst>
                </p14:cNvPr>
                <p14:cNvContentPartPr/>
                <p14:nvPr/>
              </p14:nvContentPartPr>
              <p14:xfrm>
                <a:off x="9579850" y="5977889"/>
                <a:ext cx="726840" cy="417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CAD827C-B5A8-1367-24EF-35CAA32F4F4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571210" y="5968889"/>
                  <a:ext cx="7444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581AB65-B040-91A6-F649-A6060E367B0E}"/>
                    </a:ext>
                  </a:extLst>
                </p14:cNvPr>
                <p14:cNvContentPartPr/>
                <p14:nvPr/>
              </p14:nvContentPartPr>
              <p14:xfrm>
                <a:off x="8347210" y="6570089"/>
                <a:ext cx="516240" cy="181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581AB65-B040-91A6-F649-A6060E367B0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38570" y="6561089"/>
                  <a:ext cx="533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26AAF3B-9395-D265-4C6D-BB45E5FC5BA1}"/>
                    </a:ext>
                  </a:extLst>
                </p14:cNvPr>
                <p14:cNvContentPartPr/>
                <p14:nvPr/>
              </p14:nvContentPartPr>
              <p14:xfrm>
                <a:off x="8947690" y="6462809"/>
                <a:ext cx="851040" cy="352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26AAF3B-9395-D265-4C6D-BB45E5FC5BA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39050" y="6453809"/>
                  <a:ext cx="8686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F19C054-59C9-20B1-4818-0EEED02234C1}"/>
                    </a:ext>
                  </a:extLst>
                </p14:cNvPr>
                <p14:cNvContentPartPr/>
                <p14:nvPr/>
              </p14:nvContentPartPr>
              <p14:xfrm>
                <a:off x="9418210" y="6548849"/>
                <a:ext cx="57240" cy="39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F19C054-59C9-20B1-4818-0EEED02234C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409210" y="6539849"/>
                  <a:ext cx="74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D056304-75B7-ECD6-EED7-D7A86F057048}"/>
                    </a:ext>
                  </a:extLst>
                </p14:cNvPr>
                <p14:cNvContentPartPr/>
                <p14:nvPr/>
              </p14:nvContentPartPr>
              <p14:xfrm>
                <a:off x="10018690" y="6515729"/>
                <a:ext cx="160200" cy="277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D056304-75B7-ECD6-EED7-D7A86F05704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010050" y="6507089"/>
                  <a:ext cx="177840" cy="29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CF4696D-0DB1-DF46-3DE5-4B1B973A1546}"/>
                  </a:ext>
                </a:extLst>
              </p14:cNvPr>
              <p14:cNvContentPartPr/>
              <p14:nvPr/>
            </p14:nvContentPartPr>
            <p14:xfrm>
              <a:off x="3214061" y="527545"/>
              <a:ext cx="118080" cy="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CF4696D-0DB1-DF46-3DE5-4B1B973A154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205421" y="518905"/>
                <a:ext cx="135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9D76711-C677-36CF-4DB5-96A29440AB9F}"/>
                  </a:ext>
                </a:extLst>
              </p14:cNvPr>
              <p14:cNvContentPartPr/>
              <p14:nvPr/>
            </p14:nvContentPartPr>
            <p14:xfrm>
              <a:off x="3968261" y="461305"/>
              <a:ext cx="167400" cy="104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9D76711-C677-36CF-4DB5-96A29440AB9F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959621" y="452665"/>
                <a:ext cx="18504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15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5869D0-B2AE-A931-365B-06D34410C13F}"/>
                  </a:ext>
                </a:extLst>
              </p14:cNvPr>
              <p14:cNvContentPartPr/>
              <p14:nvPr/>
            </p14:nvContentPartPr>
            <p14:xfrm>
              <a:off x="1077730" y="322289"/>
              <a:ext cx="804600" cy="31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5869D0-B2AE-A931-365B-06D34410C1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090" y="313649"/>
                <a:ext cx="822240" cy="33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523E390-F67B-5E28-1FF3-B43284BAD34C}"/>
              </a:ext>
            </a:extLst>
          </p:cNvPr>
          <p:cNvGrpSpPr/>
          <p:nvPr/>
        </p:nvGrpSpPr>
        <p:grpSpPr>
          <a:xfrm>
            <a:off x="313450" y="226169"/>
            <a:ext cx="358560" cy="529920"/>
            <a:chOff x="313450" y="226169"/>
            <a:chExt cx="35856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903FE14-29D6-2EB1-D03B-2DF52BC29FE0}"/>
                    </a:ext>
                  </a:extLst>
                </p14:cNvPr>
                <p14:cNvContentPartPr/>
                <p14:nvPr/>
              </p14:nvContentPartPr>
              <p14:xfrm>
                <a:off x="313450" y="226169"/>
                <a:ext cx="234000" cy="357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903FE14-29D6-2EB1-D03B-2DF52BC29F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4810" y="217529"/>
                  <a:ext cx="2516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F232B21-73E7-92AD-6097-AA4116F0BE85}"/>
                    </a:ext>
                  </a:extLst>
                </p14:cNvPr>
                <p14:cNvContentPartPr/>
                <p14:nvPr/>
              </p14:nvContentPartPr>
              <p14:xfrm>
                <a:off x="533050" y="617129"/>
                <a:ext cx="138960" cy="138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F232B21-73E7-92AD-6097-AA4116F0BE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4410" y="608489"/>
                  <a:ext cx="15660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5EEB78E-5C0D-CF6A-5EDB-D1A12F0073A6}"/>
                  </a:ext>
                </a:extLst>
              </p14:cNvPr>
              <p14:cNvContentPartPr/>
              <p14:nvPr/>
            </p14:nvContentPartPr>
            <p14:xfrm>
              <a:off x="1649410" y="400049"/>
              <a:ext cx="205560" cy="12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5EEB78E-5C0D-CF6A-5EDB-D1A12F0073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0410" y="391049"/>
                <a:ext cx="22320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74CDF94A-F725-542D-6B22-520D832F0DFF}"/>
              </a:ext>
            </a:extLst>
          </p:cNvPr>
          <p:cNvGrpSpPr/>
          <p:nvPr/>
        </p:nvGrpSpPr>
        <p:grpSpPr>
          <a:xfrm>
            <a:off x="1856050" y="129689"/>
            <a:ext cx="6673680" cy="534960"/>
            <a:chOff x="1856050" y="129689"/>
            <a:chExt cx="667368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51F7876-AD70-D068-9674-774CE4B424A2}"/>
                    </a:ext>
                  </a:extLst>
                </p14:cNvPr>
                <p14:cNvContentPartPr/>
                <p14:nvPr/>
              </p14:nvContentPartPr>
              <p14:xfrm>
                <a:off x="1856050" y="227249"/>
                <a:ext cx="1331280" cy="375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51F7876-AD70-D068-9674-774CE4B424A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47050" y="218609"/>
                  <a:ext cx="13489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FD6AAB2-CE03-EE8C-EE20-EC1831EB4D64}"/>
                    </a:ext>
                  </a:extLst>
                </p14:cNvPr>
                <p14:cNvContentPartPr/>
                <p14:nvPr/>
              </p14:nvContentPartPr>
              <p14:xfrm>
                <a:off x="2900050" y="371609"/>
                <a:ext cx="41040" cy="7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FD6AAB2-CE03-EE8C-EE20-EC1831EB4D6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91410" y="362969"/>
                  <a:ext cx="58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4EC0CB4-5B23-873C-9EC6-FCAEA97D2092}"/>
                    </a:ext>
                  </a:extLst>
                </p14:cNvPr>
                <p14:cNvContentPartPr/>
                <p14:nvPr/>
              </p14:nvContentPartPr>
              <p14:xfrm>
                <a:off x="2655970" y="338129"/>
                <a:ext cx="254520" cy="49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4EC0CB4-5B23-873C-9EC6-FCAEA97D209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47330" y="329489"/>
                  <a:ext cx="272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E7B9A82-BF85-B9DB-BE63-0C2A3EC67E32}"/>
                    </a:ext>
                  </a:extLst>
                </p14:cNvPr>
                <p14:cNvContentPartPr/>
                <p14:nvPr/>
              </p14:nvContentPartPr>
              <p14:xfrm>
                <a:off x="2134690" y="350009"/>
                <a:ext cx="21600" cy="23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E7B9A82-BF85-B9DB-BE63-0C2A3EC67E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26050" y="341009"/>
                  <a:ext cx="39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1209F3C-3304-4D13-30A8-3D8F1D1BCD02}"/>
                    </a:ext>
                  </a:extLst>
                </p14:cNvPr>
                <p14:cNvContentPartPr/>
                <p14:nvPr/>
              </p14:nvContentPartPr>
              <p14:xfrm>
                <a:off x="3456250" y="327689"/>
                <a:ext cx="457200" cy="336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1209F3C-3304-4D13-30A8-3D8F1D1BCD0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47610" y="318689"/>
                  <a:ext cx="4748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95B93B9-67F8-716D-C326-4F37F84DDB0F}"/>
                    </a:ext>
                  </a:extLst>
                </p14:cNvPr>
                <p14:cNvContentPartPr/>
                <p14:nvPr/>
              </p14:nvContentPartPr>
              <p14:xfrm>
                <a:off x="3520330" y="337049"/>
                <a:ext cx="336960" cy="82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95B93B9-67F8-716D-C326-4F37F84DDB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11330" y="328049"/>
                  <a:ext cx="354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7D21AAB-376F-0ED2-F5E0-6AF5A0998808}"/>
                    </a:ext>
                  </a:extLst>
                </p14:cNvPr>
                <p14:cNvContentPartPr/>
                <p14:nvPr/>
              </p14:nvContentPartPr>
              <p14:xfrm>
                <a:off x="4115770" y="391769"/>
                <a:ext cx="2034720" cy="24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7D21AAB-376F-0ED2-F5E0-6AF5A09988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06770" y="382769"/>
                  <a:ext cx="2052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A42F2D-F253-5F09-8110-36A531D5789C}"/>
                    </a:ext>
                  </a:extLst>
                </p14:cNvPr>
                <p14:cNvContentPartPr/>
                <p14:nvPr/>
              </p14:nvContentPartPr>
              <p14:xfrm>
                <a:off x="6444610" y="156329"/>
                <a:ext cx="803520" cy="421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A42F2D-F253-5F09-8110-36A531D578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5610" y="147689"/>
                  <a:ext cx="8211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5B88892-A90E-4342-268F-5514584F9C84}"/>
                    </a:ext>
                  </a:extLst>
                </p14:cNvPr>
                <p14:cNvContentPartPr/>
                <p14:nvPr/>
              </p14:nvContentPartPr>
              <p14:xfrm>
                <a:off x="6940330" y="316529"/>
                <a:ext cx="43920" cy="7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5B88892-A90E-4342-268F-5514584F9C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31330" y="307889"/>
                  <a:ext cx="61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2CA6A13-09AE-A8A6-5B54-147F6A52E12E}"/>
                    </a:ext>
                  </a:extLst>
                </p14:cNvPr>
                <p14:cNvContentPartPr/>
                <p14:nvPr/>
              </p14:nvContentPartPr>
              <p14:xfrm>
                <a:off x="7281970" y="129689"/>
                <a:ext cx="1247760" cy="469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2CA6A13-09AE-A8A6-5B54-147F6A52E12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73330" y="120689"/>
                  <a:ext cx="126540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AD35C76-346F-F217-5720-866C518D73F2}"/>
                    </a:ext>
                  </a:extLst>
                </p14:cNvPr>
                <p14:cNvContentPartPr/>
                <p14:nvPr/>
              </p14:nvContentPartPr>
              <p14:xfrm>
                <a:off x="8106370" y="354329"/>
                <a:ext cx="235440" cy="1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AD35C76-346F-F217-5720-866C518D73F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97730" y="345329"/>
                  <a:ext cx="253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22BC35C-CE82-A994-AAFB-F6BE23FF8A98}"/>
                    </a:ext>
                  </a:extLst>
                </p14:cNvPr>
                <p14:cNvContentPartPr/>
                <p14:nvPr/>
              </p14:nvContentPartPr>
              <p14:xfrm>
                <a:off x="7684810" y="227609"/>
                <a:ext cx="86040" cy="91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22BC35C-CE82-A994-AAFB-F6BE23FF8A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76170" y="218609"/>
                  <a:ext cx="1036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D9404D-46F6-626D-3BE1-F7183DFE9A0A}"/>
              </a:ext>
            </a:extLst>
          </p:cNvPr>
          <p:cNvGrpSpPr/>
          <p:nvPr/>
        </p:nvGrpSpPr>
        <p:grpSpPr>
          <a:xfrm>
            <a:off x="2105890" y="1195649"/>
            <a:ext cx="318960" cy="478440"/>
            <a:chOff x="2105890" y="1195649"/>
            <a:chExt cx="31896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1C5159-CB51-1ECB-6F75-9B3990B1566E}"/>
                    </a:ext>
                  </a:extLst>
                </p14:cNvPr>
                <p14:cNvContentPartPr/>
                <p14:nvPr/>
              </p14:nvContentPartPr>
              <p14:xfrm>
                <a:off x="2105890" y="1195649"/>
                <a:ext cx="272520" cy="389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1C5159-CB51-1ECB-6F75-9B3990B156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96890" y="1187009"/>
                  <a:ext cx="2901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64D360A-AA0B-7328-B551-82AE3DF1F230}"/>
                    </a:ext>
                  </a:extLst>
                </p14:cNvPr>
                <p14:cNvContentPartPr/>
                <p14:nvPr/>
              </p14:nvContentPartPr>
              <p14:xfrm>
                <a:off x="2356810" y="1549889"/>
                <a:ext cx="68040" cy="12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64D360A-AA0B-7328-B551-82AE3DF1F23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48170" y="1540889"/>
                  <a:ext cx="8568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34B6A4-916C-9D2D-D08C-D17B64641F97}"/>
              </a:ext>
            </a:extLst>
          </p:cNvPr>
          <p:cNvGrpSpPr/>
          <p:nvPr/>
        </p:nvGrpSpPr>
        <p:grpSpPr>
          <a:xfrm>
            <a:off x="1369690" y="1840049"/>
            <a:ext cx="1784880" cy="472320"/>
            <a:chOff x="1369690" y="1840049"/>
            <a:chExt cx="178488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00AA9FB-B47A-3FE4-B675-409243007C2C}"/>
                    </a:ext>
                  </a:extLst>
                </p14:cNvPr>
                <p14:cNvContentPartPr/>
                <p14:nvPr/>
              </p14:nvContentPartPr>
              <p14:xfrm>
                <a:off x="1369690" y="1840049"/>
                <a:ext cx="820080" cy="472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00AA9FB-B47A-3FE4-B675-409243007C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61050" y="1831409"/>
                  <a:ext cx="8377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1AF4AC-D677-AF81-8623-4BE4C9A78AED}"/>
                    </a:ext>
                  </a:extLst>
                </p14:cNvPr>
                <p14:cNvContentPartPr/>
                <p14:nvPr/>
              </p14:nvContentPartPr>
              <p14:xfrm>
                <a:off x="2374810" y="2038409"/>
                <a:ext cx="107280" cy="165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1AF4AC-D677-AF81-8623-4BE4C9A78A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66170" y="2029769"/>
                  <a:ext cx="124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0B5ABC6-C318-9ED9-89D1-BC68CEDABC2A}"/>
                    </a:ext>
                  </a:extLst>
                </p14:cNvPr>
                <p14:cNvContentPartPr/>
                <p14:nvPr/>
              </p14:nvContentPartPr>
              <p14:xfrm>
                <a:off x="2580730" y="2046329"/>
                <a:ext cx="71280" cy="141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0B5ABC6-C318-9ED9-89D1-BC68CEDABC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71730" y="2037329"/>
                  <a:ext cx="88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902FD5-9660-2483-2582-96F8A83B5AB0}"/>
                    </a:ext>
                  </a:extLst>
                </p14:cNvPr>
                <p14:cNvContentPartPr/>
                <p14:nvPr/>
              </p14:nvContentPartPr>
              <p14:xfrm>
                <a:off x="2708530" y="2043449"/>
                <a:ext cx="120960" cy="157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902FD5-9660-2483-2582-96F8A83B5A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99530" y="2034449"/>
                  <a:ext cx="138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7A7CA8-C185-AF0B-995A-F73B14C61415}"/>
                    </a:ext>
                  </a:extLst>
                </p14:cNvPr>
                <p14:cNvContentPartPr/>
                <p14:nvPr/>
              </p14:nvContentPartPr>
              <p14:xfrm>
                <a:off x="2878090" y="1860569"/>
                <a:ext cx="7920" cy="376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7A7CA8-C185-AF0B-995A-F73B14C6141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69450" y="1851929"/>
                  <a:ext cx="255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5B6DB11-3318-E2CB-CCDD-41E07A2E4283}"/>
                    </a:ext>
                  </a:extLst>
                </p14:cNvPr>
                <p14:cNvContentPartPr/>
                <p14:nvPr/>
              </p14:nvContentPartPr>
              <p14:xfrm>
                <a:off x="2910130" y="2096009"/>
                <a:ext cx="137880" cy="154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5B6DB11-3318-E2CB-CCDD-41E07A2E428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01490" y="2087369"/>
                  <a:ext cx="155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C05A1B3-F393-3D50-93C6-558DB3826A1E}"/>
                    </a:ext>
                  </a:extLst>
                </p14:cNvPr>
                <p14:cNvContentPartPr/>
                <p14:nvPr/>
              </p14:nvContentPartPr>
              <p14:xfrm>
                <a:off x="3138010" y="1982969"/>
                <a:ext cx="16560" cy="165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C05A1B3-F393-3D50-93C6-558DB3826A1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29370" y="1973969"/>
                  <a:ext cx="3420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B9A0716-641D-F276-821F-BC030AF40046}"/>
              </a:ext>
            </a:extLst>
          </p:cNvPr>
          <p:cNvGrpSpPr/>
          <p:nvPr/>
        </p:nvGrpSpPr>
        <p:grpSpPr>
          <a:xfrm>
            <a:off x="4224130" y="1135529"/>
            <a:ext cx="2948760" cy="1074600"/>
            <a:chOff x="4224130" y="1135529"/>
            <a:chExt cx="2948760" cy="10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2DA5727-AB12-C471-5616-549D5627100C}"/>
                    </a:ext>
                  </a:extLst>
                </p14:cNvPr>
                <p14:cNvContentPartPr/>
                <p14:nvPr/>
              </p14:nvContentPartPr>
              <p14:xfrm>
                <a:off x="4224130" y="1343969"/>
                <a:ext cx="360720" cy="506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2DA5727-AB12-C471-5616-549D5627100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15490" y="1335329"/>
                  <a:ext cx="37836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19E3636-6DDB-B739-6261-2FFA9451D1D7}"/>
                    </a:ext>
                  </a:extLst>
                </p14:cNvPr>
                <p14:cNvContentPartPr/>
                <p14:nvPr/>
              </p14:nvContentPartPr>
              <p14:xfrm>
                <a:off x="5652970" y="1135529"/>
                <a:ext cx="327960" cy="351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19E3636-6DDB-B739-6261-2FFA9451D1D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44330" y="1126889"/>
                  <a:ext cx="3456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406E8CC-C043-D0F3-5AFA-438B6C727285}"/>
                    </a:ext>
                  </a:extLst>
                </p14:cNvPr>
                <p14:cNvContentPartPr/>
                <p14:nvPr/>
              </p14:nvContentPartPr>
              <p14:xfrm>
                <a:off x="5923330" y="1493729"/>
                <a:ext cx="109440" cy="6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406E8CC-C043-D0F3-5AFA-438B6C72728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14330" y="1484729"/>
                  <a:ext cx="127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3BBBEB5-C094-1B66-2A93-7E398C743B8E}"/>
                    </a:ext>
                  </a:extLst>
                </p14:cNvPr>
                <p14:cNvContentPartPr/>
                <p14:nvPr/>
              </p14:nvContentPartPr>
              <p14:xfrm>
                <a:off x="4875010" y="1945529"/>
                <a:ext cx="126720" cy="156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3BBBEB5-C094-1B66-2A93-7E398C743B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66010" y="1936529"/>
                  <a:ext cx="144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7604404-3CCA-7DB4-1A08-7A70969815FF}"/>
                    </a:ext>
                  </a:extLst>
                </p14:cNvPr>
                <p14:cNvContentPartPr/>
                <p14:nvPr/>
              </p14:nvContentPartPr>
              <p14:xfrm>
                <a:off x="5094250" y="1794329"/>
                <a:ext cx="767520" cy="415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7604404-3CCA-7DB4-1A08-7A70969815F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85610" y="1785329"/>
                  <a:ext cx="7851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FAFA579-22E0-49EE-0FC8-B9F28D6A4081}"/>
                    </a:ext>
                  </a:extLst>
                </p14:cNvPr>
                <p14:cNvContentPartPr/>
                <p14:nvPr/>
              </p14:nvContentPartPr>
              <p14:xfrm>
                <a:off x="6087130" y="1894769"/>
                <a:ext cx="136440" cy="173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FAFA579-22E0-49EE-0FC8-B9F28D6A408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78130" y="1886129"/>
                  <a:ext cx="154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835F4C-432C-F4B3-4B64-E6AF4800B52B}"/>
                    </a:ext>
                  </a:extLst>
                </p14:cNvPr>
                <p14:cNvContentPartPr/>
                <p14:nvPr/>
              </p14:nvContentPartPr>
              <p14:xfrm>
                <a:off x="6312130" y="1682729"/>
                <a:ext cx="860760" cy="372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835F4C-432C-F4B3-4B64-E6AF4800B5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03490" y="1674089"/>
                  <a:ext cx="8784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591F69D-11AC-AD92-71B5-2748A694EB24}"/>
                    </a:ext>
                  </a:extLst>
                </p14:cNvPr>
                <p14:cNvContentPartPr/>
                <p14:nvPr/>
              </p14:nvContentPartPr>
              <p14:xfrm>
                <a:off x="7135810" y="1777049"/>
                <a:ext cx="15480" cy="3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591F69D-11AC-AD92-71B5-2748A694EB2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26810" y="1768409"/>
                  <a:ext cx="331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E064871-1484-C377-D879-988EDEBADF5E}"/>
              </a:ext>
            </a:extLst>
          </p:cNvPr>
          <p:cNvGrpSpPr/>
          <p:nvPr/>
        </p:nvGrpSpPr>
        <p:grpSpPr>
          <a:xfrm>
            <a:off x="1418290" y="2681009"/>
            <a:ext cx="1857600" cy="811440"/>
            <a:chOff x="1418290" y="2681009"/>
            <a:chExt cx="1857600" cy="8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A1B480-174D-BA42-6BF7-B93D160F11E8}"/>
                    </a:ext>
                  </a:extLst>
                </p14:cNvPr>
                <p14:cNvContentPartPr/>
                <p14:nvPr/>
              </p14:nvContentPartPr>
              <p14:xfrm>
                <a:off x="1418290" y="2768129"/>
                <a:ext cx="424080" cy="472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A1B480-174D-BA42-6BF7-B93D160F11E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09650" y="2759129"/>
                  <a:ext cx="4417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0600FAD-859E-F67E-62DC-50627ED7383C}"/>
                    </a:ext>
                  </a:extLst>
                </p14:cNvPr>
                <p14:cNvContentPartPr/>
                <p14:nvPr/>
              </p14:nvContentPartPr>
              <p14:xfrm>
                <a:off x="1706650" y="3210929"/>
                <a:ext cx="150120" cy="113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0600FAD-859E-F67E-62DC-50627ED7383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97650" y="3202289"/>
                  <a:ext cx="167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FB702A9-6991-0B1D-8414-631164377A11}"/>
                    </a:ext>
                  </a:extLst>
                </p14:cNvPr>
                <p14:cNvContentPartPr/>
                <p14:nvPr/>
              </p14:nvContentPartPr>
              <p14:xfrm>
                <a:off x="2161330" y="2994929"/>
                <a:ext cx="192240" cy="12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FB702A9-6991-0B1D-8414-631164377A1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52330" y="2985929"/>
                  <a:ext cx="20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B98B9CE-CDED-F318-33E5-6DB30C956428}"/>
                    </a:ext>
                  </a:extLst>
                </p14:cNvPr>
                <p14:cNvContentPartPr/>
                <p14:nvPr/>
              </p14:nvContentPartPr>
              <p14:xfrm>
                <a:off x="2166370" y="3066209"/>
                <a:ext cx="177840" cy="27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B98B9CE-CDED-F318-33E5-6DB30C95642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57730" y="3057209"/>
                  <a:ext cx="195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DBAD7DB-85A8-1364-DC09-0724E765BDC8}"/>
                    </a:ext>
                  </a:extLst>
                </p14:cNvPr>
                <p14:cNvContentPartPr/>
                <p14:nvPr/>
              </p14:nvContentPartPr>
              <p14:xfrm>
                <a:off x="2946130" y="2681009"/>
                <a:ext cx="167040" cy="270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DBAD7DB-85A8-1364-DC09-0724E765BD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37130" y="2672369"/>
                  <a:ext cx="184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9E2C43E-72F1-A36A-6811-8BE429579C0B}"/>
                    </a:ext>
                  </a:extLst>
                </p14:cNvPr>
                <p14:cNvContentPartPr/>
                <p14:nvPr/>
              </p14:nvContentPartPr>
              <p14:xfrm>
                <a:off x="2924530" y="2729249"/>
                <a:ext cx="215640" cy="74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9E2C43E-72F1-A36A-6811-8BE429579C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15890" y="2720609"/>
                  <a:ext cx="233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3D1E6F8-4A1F-AB42-B503-CC8C7C42350F}"/>
                    </a:ext>
                  </a:extLst>
                </p14:cNvPr>
                <p14:cNvContentPartPr/>
                <p14:nvPr/>
              </p14:nvContentPartPr>
              <p14:xfrm>
                <a:off x="2671450" y="2967209"/>
                <a:ext cx="528480" cy="46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3D1E6F8-4A1F-AB42-B503-CC8C7C42350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62810" y="2958209"/>
                  <a:ext cx="546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13AB315-D625-B37B-62AA-F86A5AE508D7}"/>
                    </a:ext>
                  </a:extLst>
                </p14:cNvPr>
                <p14:cNvContentPartPr/>
                <p14:nvPr/>
              </p14:nvContentPartPr>
              <p14:xfrm>
                <a:off x="2662810" y="3116609"/>
                <a:ext cx="186120" cy="248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13AB315-D625-B37B-62AA-F86A5AE508D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54170" y="3107969"/>
                  <a:ext cx="203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853266E-EF29-ED7D-B5CA-EA4B57E363CB}"/>
                    </a:ext>
                  </a:extLst>
                </p14:cNvPr>
                <p14:cNvContentPartPr/>
                <p14:nvPr/>
              </p14:nvContentPartPr>
              <p14:xfrm>
                <a:off x="3057730" y="3175289"/>
                <a:ext cx="19440" cy="145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853266E-EF29-ED7D-B5CA-EA4B57E363C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49090" y="3166649"/>
                  <a:ext cx="37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8FBB0AE-F4E6-5ACE-59F9-660291F47D43}"/>
                    </a:ext>
                  </a:extLst>
                </p14:cNvPr>
                <p14:cNvContentPartPr/>
                <p14:nvPr/>
              </p14:nvContentPartPr>
              <p14:xfrm>
                <a:off x="2915890" y="3076649"/>
                <a:ext cx="253800" cy="139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8FBB0AE-F4E6-5ACE-59F9-660291F47D4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06890" y="3067649"/>
                  <a:ext cx="271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757CBA8-CAC4-73F6-C835-DA357E493357}"/>
                    </a:ext>
                  </a:extLst>
                </p14:cNvPr>
                <p14:cNvContentPartPr/>
                <p14:nvPr/>
              </p14:nvContentPartPr>
              <p14:xfrm>
                <a:off x="3152410" y="3362129"/>
                <a:ext cx="123480" cy="130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757CBA8-CAC4-73F6-C835-DA357E4933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43770" y="3353129"/>
                  <a:ext cx="14112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D572AAD-5A9C-5E96-0EBD-FDC7FA8F8C9D}"/>
                  </a:ext>
                </a:extLst>
              </p14:cNvPr>
              <p14:cNvContentPartPr/>
              <p14:nvPr/>
            </p14:nvContentPartPr>
            <p14:xfrm>
              <a:off x="3994450" y="3020849"/>
              <a:ext cx="89640" cy="2113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D572AAD-5A9C-5E96-0EBD-FDC7FA8F8C9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985810" y="3012209"/>
                <a:ext cx="107280" cy="22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FAD72C3B-F849-3C37-5655-83F94EBC04D1}"/>
              </a:ext>
            </a:extLst>
          </p:cNvPr>
          <p:cNvGrpSpPr/>
          <p:nvPr/>
        </p:nvGrpSpPr>
        <p:grpSpPr>
          <a:xfrm>
            <a:off x="4877890" y="2405969"/>
            <a:ext cx="6199560" cy="962280"/>
            <a:chOff x="4877890" y="2405969"/>
            <a:chExt cx="6199560" cy="9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A7707C3-A2D6-D0E8-A5A6-C36E13286CA2}"/>
                    </a:ext>
                  </a:extLst>
                </p14:cNvPr>
                <p14:cNvContentPartPr/>
                <p14:nvPr/>
              </p14:nvContentPartPr>
              <p14:xfrm>
                <a:off x="5051410" y="2683529"/>
                <a:ext cx="14400" cy="160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A7707C3-A2D6-D0E8-A5A6-C36E13286CA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42770" y="2674889"/>
                  <a:ext cx="32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82C026D-DA55-F425-F1CC-7A32C84B7338}"/>
                    </a:ext>
                  </a:extLst>
                </p14:cNvPr>
                <p14:cNvContentPartPr/>
                <p14:nvPr/>
              </p14:nvContentPartPr>
              <p14:xfrm>
                <a:off x="4877890" y="2914649"/>
                <a:ext cx="314280" cy="48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82C026D-DA55-F425-F1CC-7A32C84B73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69250" y="2905649"/>
                  <a:ext cx="331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41831EB-8780-3A90-500E-2CBE64A02FEE}"/>
                    </a:ext>
                  </a:extLst>
                </p14:cNvPr>
                <p14:cNvContentPartPr/>
                <p14:nvPr/>
              </p14:nvContentPartPr>
              <p14:xfrm>
                <a:off x="5062210" y="3048569"/>
                <a:ext cx="19800" cy="195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41831EB-8780-3A90-500E-2CBE64A02FE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53570" y="3039929"/>
                  <a:ext cx="37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69EC6D1-A5D7-8CA9-DAC3-F811A82E051E}"/>
                    </a:ext>
                  </a:extLst>
                </p14:cNvPr>
                <p14:cNvContentPartPr/>
                <p14:nvPr/>
              </p14:nvContentPartPr>
              <p14:xfrm>
                <a:off x="4904530" y="3024089"/>
                <a:ext cx="268560" cy="81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69EC6D1-A5D7-8CA9-DAC3-F811A82E051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95890" y="3015449"/>
                  <a:ext cx="286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2837FEF-3847-692E-EADD-53F891E1BA92}"/>
                    </a:ext>
                  </a:extLst>
                </p14:cNvPr>
                <p14:cNvContentPartPr/>
                <p14:nvPr/>
              </p14:nvContentPartPr>
              <p14:xfrm>
                <a:off x="5133490" y="3262769"/>
                <a:ext cx="136800" cy="105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2837FEF-3847-692E-EADD-53F891E1BA9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24490" y="3254129"/>
                  <a:ext cx="154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D359E11-B8D0-2A02-9286-1BF947B4D3DC}"/>
                    </a:ext>
                  </a:extLst>
                </p14:cNvPr>
                <p14:cNvContentPartPr/>
                <p14:nvPr/>
              </p14:nvContentPartPr>
              <p14:xfrm>
                <a:off x="5533450" y="2902409"/>
                <a:ext cx="101160" cy="32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D359E11-B8D0-2A02-9286-1BF947B4D3D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24450" y="2893769"/>
                  <a:ext cx="118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92B9A69-A470-B3AE-7D70-924EECF77150}"/>
                    </a:ext>
                  </a:extLst>
                </p14:cNvPr>
                <p14:cNvContentPartPr/>
                <p14:nvPr/>
              </p14:nvContentPartPr>
              <p14:xfrm>
                <a:off x="5498890" y="2992409"/>
                <a:ext cx="149760" cy="8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92B9A69-A470-B3AE-7D70-924EECF7715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90250" y="2983769"/>
                  <a:ext cx="167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29706FA-8399-FE39-9CA1-BD2614AD6C7E}"/>
                    </a:ext>
                  </a:extLst>
                </p14:cNvPr>
                <p14:cNvContentPartPr/>
                <p14:nvPr/>
              </p14:nvContentPartPr>
              <p14:xfrm>
                <a:off x="5951410" y="2405969"/>
                <a:ext cx="1688400" cy="566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29706FA-8399-FE39-9CA1-BD2614AD6C7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42410" y="2397329"/>
                  <a:ext cx="170604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5DCB1EC-4CF6-3D91-F8D8-6B4324CB579A}"/>
                    </a:ext>
                  </a:extLst>
                </p14:cNvPr>
                <p14:cNvContentPartPr/>
                <p14:nvPr/>
              </p14:nvContentPartPr>
              <p14:xfrm>
                <a:off x="7123210" y="2533769"/>
                <a:ext cx="29160" cy="25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5DCB1EC-4CF6-3D91-F8D8-6B4324CB57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14570" y="2524769"/>
                  <a:ext cx="46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D3D602E-9BDC-2C55-ECE8-2EB8A97841C8}"/>
                    </a:ext>
                  </a:extLst>
                </p14:cNvPr>
                <p14:cNvContentPartPr/>
                <p14:nvPr/>
              </p14:nvContentPartPr>
              <p14:xfrm>
                <a:off x="7349290" y="2542769"/>
                <a:ext cx="204480" cy="20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D3D602E-9BDC-2C55-ECE8-2EB8A97841C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40290" y="2533769"/>
                  <a:ext cx="222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C81EEDA-D5CB-534E-FF8A-1DF05ED45BA6}"/>
                    </a:ext>
                  </a:extLst>
                </p14:cNvPr>
                <p14:cNvContentPartPr/>
                <p14:nvPr/>
              </p14:nvContentPartPr>
              <p14:xfrm>
                <a:off x="6034570" y="2880449"/>
                <a:ext cx="1302480" cy="100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C81EEDA-D5CB-534E-FF8A-1DF05ED45BA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25930" y="2871809"/>
                  <a:ext cx="1320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EF82C0F-2CE9-0D51-712C-3006298FA32B}"/>
                    </a:ext>
                  </a:extLst>
                </p14:cNvPr>
                <p14:cNvContentPartPr/>
                <p14:nvPr/>
              </p14:nvContentPartPr>
              <p14:xfrm>
                <a:off x="6203410" y="3042449"/>
                <a:ext cx="712800" cy="242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EF82C0F-2CE9-0D51-712C-3006298FA32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94410" y="3033809"/>
                  <a:ext cx="730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3CD8164-1FAC-8A3E-E274-84C364EBBE8D}"/>
                    </a:ext>
                  </a:extLst>
                </p14:cNvPr>
                <p14:cNvContentPartPr/>
                <p14:nvPr/>
              </p14:nvContentPartPr>
              <p14:xfrm>
                <a:off x="7901170" y="2566889"/>
                <a:ext cx="773280" cy="352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3CD8164-1FAC-8A3E-E274-84C364EBBE8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92170" y="2558249"/>
                  <a:ext cx="7909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3BE7AC1-E979-4E1D-2F5D-29E57F3A29B6}"/>
                    </a:ext>
                  </a:extLst>
                </p14:cNvPr>
                <p14:cNvContentPartPr/>
                <p14:nvPr/>
              </p14:nvContentPartPr>
              <p14:xfrm>
                <a:off x="8552050" y="2729249"/>
                <a:ext cx="173880" cy="46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3BE7AC1-E979-4E1D-2F5D-29E57F3A29B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43410" y="2720609"/>
                  <a:ext cx="191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079F483-A6B3-27F6-D6B4-5681554D0DA9}"/>
                    </a:ext>
                  </a:extLst>
                </p14:cNvPr>
                <p14:cNvContentPartPr/>
                <p14:nvPr/>
              </p14:nvContentPartPr>
              <p14:xfrm>
                <a:off x="7993330" y="2723489"/>
                <a:ext cx="304920" cy="20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079F483-A6B3-27F6-D6B4-5681554D0DA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84690" y="2714489"/>
                  <a:ext cx="322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F882ACD-2FC1-C07C-18A0-87A50FD27673}"/>
                    </a:ext>
                  </a:extLst>
                </p14:cNvPr>
                <p14:cNvContentPartPr/>
                <p14:nvPr/>
              </p14:nvContentPartPr>
              <p14:xfrm>
                <a:off x="9031570" y="2625929"/>
                <a:ext cx="281160" cy="286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F882ACD-2FC1-C07C-18A0-87A50FD276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22930" y="2617289"/>
                  <a:ext cx="298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147BFF8-6830-F8DE-02AB-397BC2861FE3}"/>
                    </a:ext>
                  </a:extLst>
                </p14:cNvPr>
                <p14:cNvContentPartPr/>
                <p14:nvPr/>
              </p14:nvContentPartPr>
              <p14:xfrm>
                <a:off x="9659050" y="2568689"/>
                <a:ext cx="933120" cy="360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147BFF8-6830-F8DE-02AB-397BC2861FE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50410" y="2560049"/>
                  <a:ext cx="9507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5BEE00C-C507-AF89-D403-13E71070379C}"/>
                    </a:ext>
                  </a:extLst>
                </p14:cNvPr>
                <p14:cNvContentPartPr/>
                <p14:nvPr/>
              </p14:nvContentPartPr>
              <p14:xfrm>
                <a:off x="10343410" y="2687489"/>
                <a:ext cx="232560" cy="46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5BEE00C-C507-AF89-D403-13E71070379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34410" y="2678489"/>
                  <a:ext cx="250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DC4306E-5503-0D52-D9B8-1C6EE351C8AD}"/>
                    </a:ext>
                  </a:extLst>
                </p14:cNvPr>
                <p14:cNvContentPartPr/>
                <p14:nvPr/>
              </p14:nvContentPartPr>
              <p14:xfrm>
                <a:off x="10092850" y="2634209"/>
                <a:ext cx="105480" cy="14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DC4306E-5503-0D52-D9B8-1C6EE351C8A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83850" y="2625569"/>
                  <a:ext cx="123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5D43252-2A58-B661-145D-24E739BDC4BD}"/>
                    </a:ext>
                  </a:extLst>
                </p14:cNvPr>
                <p14:cNvContentPartPr/>
                <p14:nvPr/>
              </p14:nvContentPartPr>
              <p14:xfrm>
                <a:off x="10884850" y="2733929"/>
                <a:ext cx="192600" cy="172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5D43252-2A58-B661-145D-24E739BDC4B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75850" y="2725289"/>
                  <a:ext cx="21024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19AE2C1-B622-1056-77C1-97BD3F771F11}"/>
                  </a:ext>
                </a:extLst>
              </p14:cNvPr>
              <p14:cNvContentPartPr/>
              <p14:nvPr/>
            </p14:nvContentPartPr>
            <p14:xfrm>
              <a:off x="8854810" y="3055769"/>
              <a:ext cx="2262960" cy="2448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19AE2C1-B622-1056-77C1-97BD3F771F1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845810" y="3047129"/>
                <a:ext cx="228060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98C79C4E-F67E-59FD-5762-4D15840DB799}"/>
              </a:ext>
            </a:extLst>
          </p:cNvPr>
          <p:cNvGrpSpPr/>
          <p:nvPr/>
        </p:nvGrpSpPr>
        <p:grpSpPr>
          <a:xfrm>
            <a:off x="8700010" y="3341249"/>
            <a:ext cx="3035520" cy="542880"/>
            <a:chOff x="8700010" y="3341249"/>
            <a:chExt cx="303552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7E54B86-C68D-F0D9-4D1E-816404A7F7DD}"/>
                    </a:ext>
                  </a:extLst>
                </p14:cNvPr>
                <p14:cNvContentPartPr/>
                <p14:nvPr/>
              </p14:nvContentPartPr>
              <p14:xfrm>
                <a:off x="8700010" y="3454289"/>
                <a:ext cx="1094760" cy="276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7E54B86-C68D-F0D9-4D1E-816404A7F7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91370" y="3445649"/>
                  <a:ext cx="11124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88B09C9-01F2-E093-0B68-13B41D4667A6}"/>
                    </a:ext>
                  </a:extLst>
                </p14:cNvPr>
                <p14:cNvContentPartPr/>
                <p14:nvPr/>
              </p14:nvContentPartPr>
              <p14:xfrm>
                <a:off x="9204730" y="3521609"/>
                <a:ext cx="286920" cy="6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88B09C9-01F2-E093-0B68-13B41D4667A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195730" y="3512969"/>
                  <a:ext cx="304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BC529D8-33FA-3A27-48E7-2A22504B53F2}"/>
                    </a:ext>
                  </a:extLst>
                </p14:cNvPr>
                <p14:cNvContentPartPr/>
                <p14:nvPr/>
              </p14:nvContentPartPr>
              <p14:xfrm>
                <a:off x="9944170" y="3341249"/>
                <a:ext cx="1791360" cy="542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BC529D8-33FA-3A27-48E7-2A22504B53F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935530" y="3332609"/>
                  <a:ext cx="180900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4189A1C-75A5-8DF2-EE8F-EC88221024CC}"/>
                    </a:ext>
                  </a:extLst>
                </p14:cNvPr>
                <p14:cNvContentPartPr/>
                <p14:nvPr/>
              </p14:nvContentPartPr>
              <p14:xfrm>
                <a:off x="10776130" y="3481649"/>
                <a:ext cx="372600" cy="33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4189A1C-75A5-8DF2-EE8F-EC88221024C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767130" y="3473009"/>
                  <a:ext cx="3902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3409E85-F98D-11A9-887C-C84818DACE9F}"/>
              </a:ext>
            </a:extLst>
          </p:cNvPr>
          <p:cNvGrpSpPr/>
          <p:nvPr/>
        </p:nvGrpSpPr>
        <p:grpSpPr>
          <a:xfrm>
            <a:off x="715210" y="4032449"/>
            <a:ext cx="1175400" cy="466200"/>
            <a:chOff x="715210" y="4032449"/>
            <a:chExt cx="117540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3A4AF77-97A6-38E9-A61B-76F218921CDE}"/>
                    </a:ext>
                  </a:extLst>
                </p14:cNvPr>
                <p14:cNvContentPartPr/>
                <p14:nvPr/>
              </p14:nvContentPartPr>
              <p14:xfrm>
                <a:off x="715210" y="4032449"/>
                <a:ext cx="313920" cy="396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3A4AF77-97A6-38E9-A61B-76F218921CD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6210" y="4023449"/>
                  <a:ext cx="3315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E1EAEFC-50A3-1378-617E-DC71E4B3840C}"/>
                    </a:ext>
                  </a:extLst>
                </p14:cNvPr>
                <p14:cNvContentPartPr/>
                <p14:nvPr/>
              </p14:nvContentPartPr>
              <p14:xfrm>
                <a:off x="1099330" y="4224689"/>
                <a:ext cx="791280" cy="273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E1EAEFC-50A3-1378-617E-DC71E4B3840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90690" y="4215689"/>
                  <a:ext cx="80892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DE5CFBF-B8BA-4717-9646-9C88FB6BA20B}"/>
              </a:ext>
            </a:extLst>
          </p:cNvPr>
          <p:cNvGrpSpPr/>
          <p:nvPr/>
        </p:nvGrpSpPr>
        <p:grpSpPr>
          <a:xfrm>
            <a:off x="2267890" y="4011209"/>
            <a:ext cx="343080" cy="592200"/>
            <a:chOff x="2267890" y="4011209"/>
            <a:chExt cx="343080" cy="59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598C14B-E164-DE2C-CBF3-1BEE416E8DAB}"/>
                    </a:ext>
                  </a:extLst>
                </p14:cNvPr>
                <p14:cNvContentPartPr/>
                <p14:nvPr/>
              </p14:nvContentPartPr>
              <p14:xfrm>
                <a:off x="2267890" y="4011209"/>
                <a:ext cx="330480" cy="38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598C14B-E164-DE2C-CBF3-1BEE416E8DA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58890" y="4002569"/>
                  <a:ext cx="3481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C160A30-CC05-E6D6-0D95-9E78FFF03F5D}"/>
                    </a:ext>
                  </a:extLst>
                </p14:cNvPr>
                <p14:cNvContentPartPr/>
                <p14:nvPr/>
              </p14:nvContentPartPr>
              <p14:xfrm>
                <a:off x="2465170" y="4446809"/>
                <a:ext cx="145800" cy="156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C160A30-CC05-E6D6-0D95-9E78FFF03F5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56530" y="4437809"/>
                  <a:ext cx="16344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2B18C50-37AF-2BD5-1942-2A46FE8ED9DD}"/>
                  </a:ext>
                </a:extLst>
              </p14:cNvPr>
              <p14:cNvContentPartPr/>
              <p14:nvPr/>
            </p14:nvContentPartPr>
            <p14:xfrm>
              <a:off x="3141250" y="4195529"/>
              <a:ext cx="1236960" cy="214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2B18C50-37AF-2BD5-1942-2A46FE8ED9D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132610" y="4186529"/>
                <a:ext cx="12546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0C2F917-4117-419D-5877-D03E55815F12}"/>
                  </a:ext>
                </a:extLst>
              </p14:cNvPr>
              <p14:cNvContentPartPr/>
              <p14:nvPr/>
            </p14:nvContentPartPr>
            <p14:xfrm>
              <a:off x="4787530" y="3960809"/>
              <a:ext cx="998640" cy="5940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0C2F917-4117-419D-5877-D03E55815F1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778890" y="3951809"/>
                <a:ext cx="1016280" cy="61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A32647F-C601-6859-C0D5-29B7457A6E82}"/>
              </a:ext>
            </a:extLst>
          </p:cNvPr>
          <p:cNvGrpSpPr/>
          <p:nvPr/>
        </p:nvGrpSpPr>
        <p:grpSpPr>
          <a:xfrm>
            <a:off x="9127690" y="4002569"/>
            <a:ext cx="1802880" cy="639000"/>
            <a:chOff x="9127690" y="4002569"/>
            <a:chExt cx="180288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C927E4E-6C8B-2740-19EA-D14230CA71CC}"/>
                    </a:ext>
                  </a:extLst>
                </p14:cNvPr>
                <p14:cNvContentPartPr/>
                <p14:nvPr/>
              </p14:nvContentPartPr>
              <p14:xfrm>
                <a:off x="9127690" y="4002569"/>
                <a:ext cx="1802880" cy="639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C927E4E-6C8B-2740-19EA-D14230CA71C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18690" y="3993929"/>
                  <a:ext cx="182052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EED368C-8802-8A83-BE75-4F1FF1FDFD9A}"/>
                    </a:ext>
                  </a:extLst>
                </p14:cNvPr>
                <p14:cNvContentPartPr/>
                <p14:nvPr/>
              </p14:nvContentPartPr>
              <p14:xfrm>
                <a:off x="10562290" y="4131809"/>
                <a:ext cx="13680" cy="19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EED368C-8802-8A83-BE75-4F1FF1FDFD9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53290" y="4123169"/>
                  <a:ext cx="31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BB31996-17D7-493E-3702-CEDABF76F9A5}"/>
                    </a:ext>
                  </a:extLst>
                </p14:cNvPr>
                <p14:cNvContentPartPr/>
                <p14:nvPr/>
              </p14:nvContentPartPr>
              <p14:xfrm>
                <a:off x="9973330" y="4139009"/>
                <a:ext cx="442440" cy="48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BB31996-17D7-493E-3702-CEDABF76F9A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64330" y="4130009"/>
                  <a:ext cx="46008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1A2808E-D3AE-B97A-71FD-3188765A8553}"/>
              </a:ext>
            </a:extLst>
          </p:cNvPr>
          <p:cNvGrpSpPr/>
          <p:nvPr/>
        </p:nvGrpSpPr>
        <p:grpSpPr>
          <a:xfrm>
            <a:off x="672370" y="4889249"/>
            <a:ext cx="2350080" cy="538920"/>
            <a:chOff x="672370" y="4889249"/>
            <a:chExt cx="235008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36C26B5-F95C-827A-485C-AD91607CA915}"/>
                    </a:ext>
                  </a:extLst>
                </p14:cNvPr>
                <p14:cNvContentPartPr/>
                <p14:nvPr/>
              </p14:nvContentPartPr>
              <p14:xfrm>
                <a:off x="672370" y="4957289"/>
                <a:ext cx="1615680" cy="470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36C26B5-F95C-827A-485C-AD91607CA91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3730" y="4948649"/>
                  <a:ext cx="163332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E8EB3DD-39A9-638D-0327-F9A52C6455E1}"/>
                    </a:ext>
                  </a:extLst>
                </p14:cNvPr>
                <p14:cNvContentPartPr/>
                <p14:nvPr/>
              </p14:nvContentPartPr>
              <p14:xfrm>
                <a:off x="2507290" y="4889249"/>
                <a:ext cx="515160" cy="376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E8EB3DD-39A9-638D-0327-F9A52C6455E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98290" y="4880609"/>
                  <a:ext cx="5328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84DDC4E-AFDF-B2A2-A92C-C09EE7E862BD}"/>
                    </a:ext>
                  </a:extLst>
                </p14:cNvPr>
                <p14:cNvContentPartPr/>
                <p14:nvPr/>
              </p14:nvContentPartPr>
              <p14:xfrm>
                <a:off x="2605930" y="4941449"/>
                <a:ext cx="317520" cy="13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84DDC4E-AFDF-B2A2-A92C-C09EE7E862B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96930" y="4932809"/>
                  <a:ext cx="3351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23BE07C-5583-A492-9167-4FF80844298C}"/>
              </a:ext>
            </a:extLst>
          </p:cNvPr>
          <p:cNvGrpSpPr/>
          <p:nvPr/>
        </p:nvGrpSpPr>
        <p:grpSpPr>
          <a:xfrm>
            <a:off x="3363010" y="4753529"/>
            <a:ext cx="1460880" cy="708840"/>
            <a:chOff x="3363010" y="4753529"/>
            <a:chExt cx="1460880" cy="70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347E5FC-E680-A8A3-F638-6C2BC5F87C53}"/>
                    </a:ext>
                  </a:extLst>
                </p14:cNvPr>
                <p14:cNvContentPartPr/>
                <p14:nvPr/>
              </p14:nvContentPartPr>
              <p14:xfrm>
                <a:off x="3363010" y="4753529"/>
                <a:ext cx="1460880" cy="708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347E5FC-E680-A8A3-F638-6C2BC5F87C5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54010" y="4744529"/>
                  <a:ext cx="1478520" cy="7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86BE7E6-6BA5-9A05-526A-E3FA2689D473}"/>
                    </a:ext>
                  </a:extLst>
                </p14:cNvPr>
                <p14:cNvContentPartPr/>
                <p14:nvPr/>
              </p14:nvContentPartPr>
              <p14:xfrm>
                <a:off x="4026850" y="4874129"/>
                <a:ext cx="328680" cy="45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86BE7E6-6BA5-9A05-526A-E3FA2689D47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18210" y="4865129"/>
                  <a:ext cx="34632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7FF2C45-822B-CBC5-5D04-61FA538C0CD3}"/>
              </a:ext>
            </a:extLst>
          </p:cNvPr>
          <p:cNvGrpSpPr/>
          <p:nvPr/>
        </p:nvGrpSpPr>
        <p:grpSpPr>
          <a:xfrm>
            <a:off x="5091370" y="3831569"/>
            <a:ext cx="3729600" cy="1557000"/>
            <a:chOff x="5091370" y="3831569"/>
            <a:chExt cx="3729600" cy="155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40AFBF2-F724-1EA9-D433-0BE6F481E645}"/>
                    </a:ext>
                  </a:extLst>
                </p14:cNvPr>
                <p14:cNvContentPartPr/>
                <p14:nvPr/>
              </p14:nvContentPartPr>
              <p14:xfrm>
                <a:off x="6069850" y="3831569"/>
                <a:ext cx="2055600" cy="801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40AFBF2-F724-1EA9-D433-0BE6F481E64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61210" y="3822569"/>
                  <a:ext cx="2073240" cy="81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7FC4B6-8520-B11F-9605-B9A8F37F5A51}"/>
                    </a:ext>
                  </a:extLst>
                </p14:cNvPr>
                <p14:cNvContentPartPr/>
                <p14:nvPr/>
              </p14:nvContentPartPr>
              <p14:xfrm>
                <a:off x="7883890" y="4059089"/>
                <a:ext cx="218880" cy="31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7FC4B6-8520-B11F-9605-B9A8F37F5A5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74890" y="4050449"/>
                  <a:ext cx="236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CFCB2A0-6CB0-5B39-E48D-3063F32DA98A}"/>
                    </a:ext>
                  </a:extLst>
                </p14:cNvPr>
                <p14:cNvContentPartPr/>
                <p14:nvPr/>
              </p14:nvContentPartPr>
              <p14:xfrm>
                <a:off x="7506610" y="4006889"/>
                <a:ext cx="327600" cy="75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CFCB2A0-6CB0-5B39-E48D-3063F32DA98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97610" y="3997889"/>
                  <a:ext cx="345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31F1F0E-48B6-F6E2-70BA-FD031CA3BDA6}"/>
                    </a:ext>
                  </a:extLst>
                </p14:cNvPr>
                <p14:cNvContentPartPr/>
                <p14:nvPr/>
              </p14:nvContentPartPr>
              <p14:xfrm>
                <a:off x="8442610" y="4095089"/>
                <a:ext cx="378360" cy="514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31F1F0E-48B6-F6E2-70BA-FD031CA3BDA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33970" y="4086089"/>
                  <a:ext cx="39600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1BC5DA0-8E8E-FD80-C012-96B9BEC403A7}"/>
                    </a:ext>
                  </a:extLst>
                </p14:cNvPr>
                <p14:cNvContentPartPr/>
                <p14:nvPr/>
              </p14:nvContentPartPr>
              <p14:xfrm>
                <a:off x="5091370" y="4720049"/>
                <a:ext cx="1466640" cy="549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1BC5DA0-8E8E-FD80-C012-96B9BEC403A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82730" y="4711409"/>
                  <a:ext cx="14842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AB57156-8833-EC8C-916C-A85C6513AD8E}"/>
                    </a:ext>
                  </a:extLst>
                </p14:cNvPr>
                <p14:cNvContentPartPr/>
                <p14:nvPr/>
              </p14:nvContentPartPr>
              <p14:xfrm>
                <a:off x="7002610" y="4661369"/>
                <a:ext cx="552960" cy="727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AB57156-8833-EC8C-916C-A85C6513AD8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93610" y="4652729"/>
                  <a:ext cx="570600" cy="7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242AF81-E2D1-ED86-6476-028672BDC0CE}"/>
                    </a:ext>
                  </a:extLst>
                </p14:cNvPr>
                <p14:cNvContentPartPr/>
                <p14:nvPr/>
              </p14:nvContentPartPr>
              <p14:xfrm>
                <a:off x="8076490" y="4681169"/>
                <a:ext cx="457920" cy="493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242AF81-E2D1-ED86-6476-028672BDC0C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67490" y="4672169"/>
                  <a:ext cx="475560" cy="51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9FA19E8-A88D-5549-8003-315D2BA0962D}"/>
              </a:ext>
            </a:extLst>
          </p:cNvPr>
          <p:cNvGrpSpPr/>
          <p:nvPr/>
        </p:nvGrpSpPr>
        <p:grpSpPr>
          <a:xfrm>
            <a:off x="8847970" y="4753169"/>
            <a:ext cx="1928160" cy="422280"/>
            <a:chOff x="8847970" y="4753169"/>
            <a:chExt cx="192816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89AA3C8-B7DA-DFC9-1299-9C08C2887D94}"/>
                    </a:ext>
                  </a:extLst>
                </p14:cNvPr>
                <p14:cNvContentPartPr/>
                <p14:nvPr/>
              </p14:nvContentPartPr>
              <p14:xfrm>
                <a:off x="8847970" y="4936769"/>
                <a:ext cx="1928160" cy="238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89AA3C8-B7DA-DFC9-1299-9C08C2887D9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39330" y="4927769"/>
                  <a:ext cx="1945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B5F4294-A2C2-5D5D-D4BB-548395EB1EA5}"/>
                    </a:ext>
                  </a:extLst>
                </p14:cNvPr>
                <p14:cNvContentPartPr/>
                <p14:nvPr/>
              </p14:nvContentPartPr>
              <p14:xfrm>
                <a:off x="9601090" y="4753169"/>
                <a:ext cx="631440" cy="92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B5F4294-A2C2-5D5D-D4BB-548395EB1EA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92450" y="4744529"/>
                  <a:ext cx="64908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D018CA8-1CD9-2E32-2FF0-2F4561DC72B5}"/>
              </a:ext>
            </a:extLst>
          </p:cNvPr>
          <p:cNvGrpSpPr/>
          <p:nvPr/>
        </p:nvGrpSpPr>
        <p:grpSpPr>
          <a:xfrm>
            <a:off x="4500250" y="5622209"/>
            <a:ext cx="3129840" cy="537480"/>
            <a:chOff x="4500250" y="5622209"/>
            <a:chExt cx="312984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BC8BD3C-18A0-4FA8-CB41-0C71CF414358}"/>
                    </a:ext>
                  </a:extLst>
                </p14:cNvPr>
                <p14:cNvContentPartPr/>
                <p14:nvPr/>
              </p14:nvContentPartPr>
              <p14:xfrm>
                <a:off x="4500250" y="5622209"/>
                <a:ext cx="1673640" cy="537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BC8BD3C-18A0-4FA8-CB41-0C71CF41435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91610" y="5613569"/>
                  <a:ext cx="169128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C2F1B9B-6FC4-DEBC-FADE-FFFEBD4F54F9}"/>
                    </a:ext>
                  </a:extLst>
                </p14:cNvPr>
                <p14:cNvContentPartPr/>
                <p14:nvPr/>
              </p14:nvContentPartPr>
              <p14:xfrm>
                <a:off x="5860690" y="5762249"/>
                <a:ext cx="6840" cy="24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C2F1B9B-6FC4-DEBC-FADE-FFFEBD4F54F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51690" y="5753249"/>
                  <a:ext cx="24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0AF744A-C280-F947-9838-B533822008EF}"/>
                    </a:ext>
                  </a:extLst>
                </p14:cNvPr>
                <p14:cNvContentPartPr/>
                <p14:nvPr/>
              </p14:nvContentPartPr>
              <p14:xfrm>
                <a:off x="5022970" y="5731649"/>
                <a:ext cx="682560" cy="53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0AF744A-C280-F947-9838-B533822008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13970" y="5723009"/>
                  <a:ext cx="700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3ED87C8-D0BE-D387-5080-892F9724A57C}"/>
                    </a:ext>
                  </a:extLst>
                </p14:cNvPr>
                <p14:cNvContentPartPr/>
                <p14:nvPr/>
              </p14:nvContentPartPr>
              <p14:xfrm>
                <a:off x="6362890" y="5862689"/>
                <a:ext cx="1267200" cy="192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3ED87C8-D0BE-D387-5080-892F9724A57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53890" y="5854049"/>
                  <a:ext cx="128484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51723CD-8640-8E82-9EFD-FFE160708A4C}"/>
              </a:ext>
            </a:extLst>
          </p:cNvPr>
          <p:cNvGrpSpPr/>
          <p:nvPr/>
        </p:nvGrpSpPr>
        <p:grpSpPr>
          <a:xfrm>
            <a:off x="7884250" y="5643449"/>
            <a:ext cx="1912680" cy="528120"/>
            <a:chOff x="7884250" y="5643449"/>
            <a:chExt cx="191268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6325F14-016D-FF6E-07BC-D5519C7CB653}"/>
                    </a:ext>
                  </a:extLst>
                </p14:cNvPr>
                <p14:cNvContentPartPr/>
                <p14:nvPr/>
              </p14:nvContentPartPr>
              <p14:xfrm>
                <a:off x="7884250" y="5643449"/>
                <a:ext cx="1470960" cy="420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6325F14-016D-FF6E-07BC-D5519C7CB65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75250" y="5634449"/>
                  <a:ext cx="14886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D7C6B60-889C-6F54-9675-AC2C338A9B72}"/>
                    </a:ext>
                  </a:extLst>
                </p14:cNvPr>
                <p14:cNvContentPartPr/>
                <p14:nvPr/>
              </p14:nvContentPartPr>
              <p14:xfrm>
                <a:off x="9525490" y="5736329"/>
                <a:ext cx="271440" cy="435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D7C6B60-889C-6F54-9675-AC2C338A9B7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16850" y="5727329"/>
                  <a:ext cx="289080" cy="45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6AA0944-B647-6283-F30C-A5801EFE9DB5}"/>
              </a:ext>
            </a:extLst>
          </p:cNvPr>
          <p:cNvGrpSpPr/>
          <p:nvPr/>
        </p:nvGrpSpPr>
        <p:grpSpPr>
          <a:xfrm>
            <a:off x="1431610" y="5446169"/>
            <a:ext cx="2917440" cy="848880"/>
            <a:chOff x="1431610" y="5446169"/>
            <a:chExt cx="2917440" cy="84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A603F1C-C24F-FA6C-F4D4-150EE481DE3F}"/>
                    </a:ext>
                  </a:extLst>
                </p14:cNvPr>
                <p14:cNvContentPartPr/>
                <p14:nvPr/>
              </p14:nvContentPartPr>
              <p14:xfrm>
                <a:off x="1654810" y="5671529"/>
                <a:ext cx="217080" cy="338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A603F1C-C24F-FA6C-F4D4-150EE481DE3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45810" y="5662889"/>
                  <a:ext cx="2347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7DF48C-DC98-656A-E1D9-44C72F88FDF5}"/>
                    </a:ext>
                  </a:extLst>
                </p14:cNvPr>
                <p14:cNvContentPartPr/>
                <p14:nvPr/>
              </p14:nvContentPartPr>
              <p14:xfrm>
                <a:off x="1725370" y="5846489"/>
                <a:ext cx="160560" cy="53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7DF48C-DC98-656A-E1D9-44C72F88FDF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16730" y="5837849"/>
                  <a:ext cx="178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F04BF68-EC32-F4DC-E26F-7DCEF19D5319}"/>
                    </a:ext>
                  </a:extLst>
                </p14:cNvPr>
                <p14:cNvContentPartPr/>
                <p14:nvPr/>
              </p14:nvContentPartPr>
              <p14:xfrm>
                <a:off x="1906810" y="5843969"/>
                <a:ext cx="294480" cy="165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F04BF68-EC32-F4DC-E26F-7DCEF19D531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97810" y="5835329"/>
                  <a:ext cx="312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44BC4AD-282D-C62A-0802-394C6B616E64}"/>
                    </a:ext>
                  </a:extLst>
                </p14:cNvPr>
                <p14:cNvContentPartPr/>
                <p14:nvPr/>
              </p14:nvContentPartPr>
              <p14:xfrm>
                <a:off x="2358250" y="5863769"/>
                <a:ext cx="388800" cy="183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44BC4AD-282D-C62A-0802-394C6B616E6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49250" y="5855129"/>
                  <a:ext cx="406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43B5AD2-5453-2DAF-3545-79ADE22DDCE2}"/>
                    </a:ext>
                  </a:extLst>
                </p14:cNvPr>
                <p14:cNvContentPartPr/>
                <p14:nvPr/>
              </p14:nvContentPartPr>
              <p14:xfrm>
                <a:off x="2560210" y="5760449"/>
                <a:ext cx="24840" cy="38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43B5AD2-5453-2DAF-3545-79ADE22DDCE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51570" y="5751449"/>
                  <a:ext cx="42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D0D6A9D-4F0E-0E9E-BCFD-E9F3286F46D5}"/>
                    </a:ext>
                  </a:extLst>
                </p14:cNvPr>
                <p14:cNvContentPartPr/>
                <p14:nvPr/>
              </p14:nvContentPartPr>
              <p14:xfrm>
                <a:off x="2850010" y="5875649"/>
                <a:ext cx="957240" cy="173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D0D6A9D-4F0E-0E9E-BCFD-E9F3286F46D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41010" y="5867009"/>
                  <a:ext cx="974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D6893BD-AD90-FADA-B6A4-68E428452B2E}"/>
                    </a:ext>
                  </a:extLst>
                </p14:cNvPr>
                <p14:cNvContentPartPr/>
                <p14:nvPr/>
              </p14:nvContentPartPr>
              <p14:xfrm>
                <a:off x="4057810" y="5732009"/>
                <a:ext cx="291240" cy="528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D6893BD-AD90-FADA-B6A4-68E428452B2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48810" y="5723369"/>
                  <a:ext cx="30888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2D840B3-942F-D51F-B4FD-AC9EA677F7A0}"/>
                    </a:ext>
                  </a:extLst>
                </p14:cNvPr>
                <p14:cNvContentPartPr/>
                <p14:nvPr/>
              </p14:nvContentPartPr>
              <p14:xfrm>
                <a:off x="1431610" y="5446169"/>
                <a:ext cx="647280" cy="848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2D840B3-942F-D51F-B4FD-AC9EA677F7A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22610" y="5437169"/>
                  <a:ext cx="664920" cy="86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B2E63ED-3517-8AF0-818E-25F331D7E334}"/>
              </a:ext>
            </a:extLst>
          </p:cNvPr>
          <p:cNvGrpSpPr/>
          <p:nvPr/>
        </p:nvGrpSpPr>
        <p:grpSpPr>
          <a:xfrm>
            <a:off x="10088170" y="5580449"/>
            <a:ext cx="1625040" cy="761400"/>
            <a:chOff x="10088170" y="5580449"/>
            <a:chExt cx="1625040" cy="76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6A9F5F7-F886-DF28-A30A-7DB0CB806151}"/>
                    </a:ext>
                  </a:extLst>
                </p14:cNvPr>
                <p14:cNvContentPartPr/>
                <p14:nvPr/>
              </p14:nvContentPartPr>
              <p14:xfrm>
                <a:off x="10088170" y="5663609"/>
                <a:ext cx="1412280" cy="656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6A9F5F7-F886-DF28-A30A-7DB0CB80615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79170" y="5654609"/>
                  <a:ext cx="142992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8A189BB-9BDB-EF73-5A8F-EFDBBB301081}"/>
                    </a:ext>
                  </a:extLst>
                </p14:cNvPr>
                <p14:cNvContentPartPr/>
                <p14:nvPr/>
              </p14:nvContentPartPr>
              <p14:xfrm>
                <a:off x="10698010" y="5750369"/>
                <a:ext cx="430920" cy="17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8A189BB-9BDB-EF73-5A8F-EFDBBB30108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89370" y="5741369"/>
                  <a:ext cx="448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3883FF8-3A9C-B9EF-85F2-E1AA5BB0091E}"/>
                    </a:ext>
                  </a:extLst>
                </p14:cNvPr>
                <p14:cNvContentPartPr/>
                <p14:nvPr/>
              </p14:nvContentPartPr>
              <p14:xfrm>
                <a:off x="11465890" y="5580449"/>
                <a:ext cx="247320" cy="761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3883FF8-3A9C-B9EF-85F2-E1AA5BB0091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56890" y="5571809"/>
                  <a:ext cx="264960" cy="77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827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utron Cross Section - an overview | ScienceDirect Topics">
            <a:extLst>
              <a:ext uri="{FF2B5EF4-FFF2-40B4-BE49-F238E27FC236}">
                <a16:creationId xmlns:a16="http://schemas.microsoft.com/office/drawing/2014/main" id="{D902D1C7-EB17-7163-C445-241FF3039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" y="83465"/>
            <a:ext cx="10001169" cy="66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C06390B-53F7-AE1E-0226-0B2F97C8DD70}"/>
              </a:ext>
            </a:extLst>
          </p:cNvPr>
          <p:cNvGrpSpPr/>
          <p:nvPr/>
        </p:nvGrpSpPr>
        <p:grpSpPr>
          <a:xfrm>
            <a:off x="3879610" y="653129"/>
            <a:ext cx="365040" cy="639720"/>
            <a:chOff x="3879610" y="653129"/>
            <a:chExt cx="365040" cy="63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C3BCB20-1722-E9F6-F94F-0B19CB9F952C}"/>
                    </a:ext>
                  </a:extLst>
                </p14:cNvPr>
                <p14:cNvContentPartPr/>
                <p14:nvPr/>
              </p14:nvContentPartPr>
              <p14:xfrm>
                <a:off x="4121170" y="1005569"/>
                <a:ext cx="123480" cy="287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C3BCB20-1722-E9F6-F94F-0B19CB9F952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12530" y="996569"/>
                  <a:ext cx="1411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1C5E9B3-2A60-A220-DDE9-D14730715C96}"/>
                    </a:ext>
                  </a:extLst>
                </p14:cNvPr>
                <p14:cNvContentPartPr/>
                <p14:nvPr/>
              </p14:nvContentPartPr>
              <p14:xfrm>
                <a:off x="3879610" y="653129"/>
                <a:ext cx="182160" cy="227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1C5E9B3-2A60-A220-DDE9-D14730715C9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70970" y="644489"/>
                  <a:ext cx="19980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3C9227-48DD-9D0F-EEB8-FB5F95FA9F8C}"/>
              </a:ext>
            </a:extLst>
          </p:cNvPr>
          <p:cNvGrpSpPr/>
          <p:nvPr/>
        </p:nvGrpSpPr>
        <p:grpSpPr>
          <a:xfrm>
            <a:off x="4117210" y="625409"/>
            <a:ext cx="270360" cy="227880"/>
            <a:chOff x="4117210" y="625409"/>
            <a:chExt cx="2703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B28329-B217-5985-B85C-14529D3B9BF5}"/>
                    </a:ext>
                  </a:extLst>
                </p14:cNvPr>
                <p14:cNvContentPartPr/>
                <p14:nvPr/>
              </p14:nvContentPartPr>
              <p14:xfrm>
                <a:off x="4120810" y="625409"/>
                <a:ext cx="127080" cy="153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9B28329-B217-5985-B85C-14529D3B9BF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12170" y="616769"/>
                  <a:ext cx="144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9BC3C6-01AF-7AF6-B651-25BA99956274}"/>
                    </a:ext>
                  </a:extLst>
                </p14:cNvPr>
                <p14:cNvContentPartPr/>
                <p14:nvPr/>
              </p14:nvContentPartPr>
              <p14:xfrm>
                <a:off x="4117210" y="722609"/>
                <a:ext cx="124200" cy="130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9BC3C6-01AF-7AF6-B651-25BA9995627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08210" y="713969"/>
                  <a:ext cx="141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0485121-FA1A-049A-2985-660F087FEC9E}"/>
                    </a:ext>
                  </a:extLst>
                </p14:cNvPr>
                <p14:cNvContentPartPr/>
                <p14:nvPr/>
              </p14:nvContentPartPr>
              <p14:xfrm>
                <a:off x="4284970" y="715409"/>
                <a:ext cx="102600" cy="109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0485121-FA1A-049A-2985-660F087FEC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75970" y="706769"/>
                  <a:ext cx="12024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9A3471-759F-400E-9562-E563C9EA16DB}"/>
              </a:ext>
            </a:extLst>
          </p:cNvPr>
          <p:cNvGrpSpPr/>
          <p:nvPr/>
        </p:nvGrpSpPr>
        <p:grpSpPr>
          <a:xfrm>
            <a:off x="4462450" y="570329"/>
            <a:ext cx="411120" cy="278280"/>
            <a:chOff x="4462450" y="570329"/>
            <a:chExt cx="41112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D354EDE-8BB0-2A14-7C9D-D69448FD4ECC}"/>
                    </a:ext>
                  </a:extLst>
                </p14:cNvPr>
                <p14:cNvContentPartPr/>
                <p14:nvPr/>
              </p14:nvContentPartPr>
              <p14:xfrm>
                <a:off x="4462450" y="728729"/>
                <a:ext cx="189360" cy="119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D354EDE-8BB0-2A14-7C9D-D69448FD4EC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53450" y="719729"/>
                  <a:ext cx="207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E5581B-6E91-498F-4C08-74E727448D24}"/>
                    </a:ext>
                  </a:extLst>
                </p14:cNvPr>
                <p14:cNvContentPartPr/>
                <p14:nvPr/>
              </p14:nvContentPartPr>
              <p14:xfrm>
                <a:off x="4666210" y="570329"/>
                <a:ext cx="207360" cy="267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E5581B-6E91-498F-4C08-74E727448D2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57570" y="561329"/>
                  <a:ext cx="22500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8EAA96-75C4-DE3C-1313-273BEE95BF96}"/>
              </a:ext>
            </a:extLst>
          </p:cNvPr>
          <p:cNvGrpSpPr/>
          <p:nvPr/>
        </p:nvGrpSpPr>
        <p:grpSpPr>
          <a:xfrm>
            <a:off x="3754330" y="2228489"/>
            <a:ext cx="733680" cy="102960"/>
            <a:chOff x="3754330" y="2228489"/>
            <a:chExt cx="73368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70DEF0B-C12B-35D5-1F3A-35F0B95561CE}"/>
                    </a:ext>
                  </a:extLst>
                </p14:cNvPr>
                <p14:cNvContentPartPr/>
                <p14:nvPr/>
              </p14:nvContentPartPr>
              <p14:xfrm>
                <a:off x="3754330" y="2238569"/>
                <a:ext cx="324360" cy="9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70DEF0B-C12B-35D5-1F3A-35F0B95561C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45690" y="2229929"/>
                  <a:ext cx="342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82E88F5-2455-22C2-5265-1EBB98604E25}"/>
                    </a:ext>
                  </a:extLst>
                </p14:cNvPr>
                <p14:cNvContentPartPr/>
                <p14:nvPr/>
              </p14:nvContentPartPr>
              <p14:xfrm>
                <a:off x="4251490" y="2228489"/>
                <a:ext cx="236520" cy="78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82E88F5-2455-22C2-5265-1EBB98604E2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42850" y="2219849"/>
                  <a:ext cx="25416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3F7E12-01DF-408F-41B5-57A9B5E956E5}"/>
              </a:ext>
            </a:extLst>
          </p:cNvPr>
          <p:cNvGrpSpPr/>
          <p:nvPr/>
        </p:nvGrpSpPr>
        <p:grpSpPr>
          <a:xfrm>
            <a:off x="1780090" y="1689929"/>
            <a:ext cx="1217880" cy="441720"/>
            <a:chOff x="1780090" y="1689929"/>
            <a:chExt cx="121788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5AF3559-AD52-C9E1-AFB1-9774A8DEC14E}"/>
                    </a:ext>
                  </a:extLst>
                </p14:cNvPr>
                <p14:cNvContentPartPr/>
                <p14:nvPr/>
              </p14:nvContentPartPr>
              <p14:xfrm>
                <a:off x="1780090" y="1701809"/>
                <a:ext cx="828000" cy="429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5AF3559-AD52-C9E1-AFB1-9774A8DEC14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71090" y="1693169"/>
                  <a:ext cx="84564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07D986-C212-1C0D-1384-965E3E99CC90}"/>
                    </a:ext>
                  </a:extLst>
                </p14:cNvPr>
                <p14:cNvContentPartPr/>
                <p14:nvPr/>
              </p14:nvContentPartPr>
              <p14:xfrm>
                <a:off x="2769010" y="1689929"/>
                <a:ext cx="228960" cy="353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07D986-C212-1C0D-1384-965E3E99CC9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60010" y="1680929"/>
                  <a:ext cx="24660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8E2732-AB33-470F-55A9-1571C4E54ACD}"/>
              </a:ext>
            </a:extLst>
          </p:cNvPr>
          <p:cNvGrpSpPr/>
          <p:nvPr/>
        </p:nvGrpSpPr>
        <p:grpSpPr>
          <a:xfrm>
            <a:off x="1859290" y="2231369"/>
            <a:ext cx="1294200" cy="465480"/>
            <a:chOff x="1859290" y="2231369"/>
            <a:chExt cx="129420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1C1DE9-CE1D-F047-E57F-69589AE9A39D}"/>
                    </a:ext>
                  </a:extLst>
                </p14:cNvPr>
                <p14:cNvContentPartPr/>
                <p14:nvPr/>
              </p14:nvContentPartPr>
              <p14:xfrm>
                <a:off x="1859290" y="2300129"/>
                <a:ext cx="153000" cy="18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1C1DE9-CE1D-F047-E57F-69589AE9A39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50650" y="2291489"/>
                  <a:ext cx="170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C31ACE7-2393-2741-9B1C-0701FADFF701}"/>
                    </a:ext>
                  </a:extLst>
                </p14:cNvPr>
                <p14:cNvContentPartPr/>
                <p14:nvPr/>
              </p14:nvContentPartPr>
              <p14:xfrm>
                <a:off x="1897090" y="2424329"/>
                <a:ext cx="140760" cy="34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C31ACE7-2393-2741-9B1C-0701FADFF70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88090" y="2415329"/>
                  <a:ext cx="158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10559A2-66F4-9A49-0A51-7C56C87CC354}"/>
                    </a:ext>
                  </a:extLst>
                </p14:cNvPr>
                <p14:cNvContentPartPr/>
                <p14:nvPr/>
              </p14:nvContentPartPr>
              <p14:xfrm>
                <a:off x="2167810" y="2233889"/>
                <a:ext cx="165960" cy="232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10559A2-66F4-9A49-0A51-7C56C87CC3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59170" y="2225249"/>
                  <a:ext cx="183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7D2C60E-8B6F-5995-82C1-98E157A6A02B}"/>
                    </a:ext>
                  </a:extLst>
                </p14:cNvPr>
                <p14:cNvContentPartPr/>
                <p14:nvPr/>
              </p14:nvContentPartPr>
              <p14:xfrm>
                <a:off x="2344930" y="2488049"/>
                <a:ext cx="87840" cy="67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7D2C60E-8B6F-5995-82C1-98E157A6A0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36290" y="2479049"/>
                  <a:ext cx="105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458F11D-9044-BADB-A670-A264C46E1171}"/>
                    </a:ext>
                  </a:extLst>
                </p14:cNvPr>
                <p14:cNvContentPartPr/>
                <p14:nvPr/>
              </p14:nvContentPartPr>
              <p14:xfrm>
                <a:off x="2627170" y="2293649"/>
                <a:ext cx="12960" cy="192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458F11D-9044-BADB-A670-A264C46E11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18530" y="2285009"/>
                  <a:ext cx="30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F14DA52-5261-938D-8232-FE720FFA5C32}"/>
                    </a:ext>
                  </a:extLst>
                </p14:cNvPr>
                <p14:cNvContentPartPr/>
                <p14:nvPr/>
              </p14:nvContentPartPr>
              <p14:xfrm>
                <a:off x="2571730" y="2399849"/>
                <a:ext cx="118800" cy="48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F14DA52-5261-938D-8232-FE720FFA5C3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62730" y="2390849"/>
                  <a:ext cx="136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72D295-E91E-6202-4AD9-A876AAB80AD7}"/>
                    </a:ext>
                  </a:extLst>
                </p14:cNvPr>
                <p14:cNvContentPartPr/>
                <p14:nvPr/>
              </p14:nvContentPartPr>
              <p14:xfrm>
                <a:off x="2851450" y="2231369"/>
                <a:ext cx="204120" cy="236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72D295-E91E-6202-4AD9-A876AAB80A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42810" y="2222369"/>
                  <a:ext cx="221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2E0EA62-88CE-9358-DC54-52385D3EB533}"/>
                    </a:ext>
                  </a:extLst>
                </p14:cNvPr>
                <p14:cNvContentPartPr/>
                <p14:nvPr/>
              </p14:nvContentPartPr>
              <p14:xfrm>
                <a:off x="3018850" y="2473289"/>
                <a:ext cx="134640" cy="223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2E0EA62-88CE-9358-DC54-52385D3EB5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09850" y="2464649"/>
                  <a:ext cx="15228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CD5398-52BC-9B07-AAC6-A2B3D3114EAF}"/>
              </a:ext>
            </a:extLst>
          </p:cNvPr>
          <p:cNvGrpSpPr/>
          <p:nvPr/>
        </p:nvGrpSpPr>
        <p:grpSpPr>
          <a:xfrm>
            <a:off x="5378650" y="492569"/>
            <a:ext cx="3508920" cy="946080"/>
            <a:chOff x="5378650" y="492569"/>
            <a:chExt cx="3508920" cy="94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8A0959-B384-3FC3-1A2E-E55A1CA074D2}"/>
                    </a:ext>
                  </a:extLst>
                </p14:cNvPr>
                <p14:cNvContentPartPr/>
                <p14:nvPr/>
              </p14:nvContentPartPr>
              <p14:xfrm>
                <a:off x="5443090" y="622889"/>
                <a:ext cx="87840" cy="246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8A0959-B384-3FC3-1A2E-E55A1CA074D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34450" y="614249"/>
                  <a:ext cx="105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D540974-B8AE-2440-8DC9-40D2B460C767}"/>
                    </a:ext>
                  </a:extLst>
                </p14:cNvPr>
                <p14:cNvContentPartPr/>
                <p14:nvPr/>
              </p14:nvContentPartPr>
              <p14:xfrm>
                <a:off x="5378650" y="603449"/>
                <a:ext cx="326880" cy="60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D540974-B8AE-2440-8DC9-40D2B460C76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369650" y="594809"/>
                  <a:ext cx="344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0DF5799-C6C8-0A4A-9013-074C1B4B1E4A}"/>
                    </a:ext>
                  </a:extLst>
                </p14:cNvPr>
                <p14:cNvContentPartPr/>
                <p14:nvPr/>
              </p14:nvContentPartPr>
              <p14:xfrm>
                <a:off x="5634610" y="570329"/>
                <a:ext cx="417240" cy="305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0DF5799-C6C8-0A4A-9013-074C1B4B1E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25610" y="561329"/>
                  <a:ext cx="4348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7BD8C42-D0D2-115D-F475-69CC905FAF86}"/>
                    </a:ext>
                  </a:extLst>
                </p14:cNvPr>
                <p14:cNvContentPartPr/>
                <p14:nvPr/>
              </p14:nvContentPartPr>
              <p14:xfrm>
                <a:off x="5875090" y="641969"/>
                <a:ext cx="29520" cy="90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7BD8C42-D0D2-115D-F475-69CC905FAF8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66090" y="633329"/>
                  <a:ext cx="47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E2CBE2-BFB6-26E8-CC6D-AAD7D1659554}"/>
                    </a:ext>
                  </a:extLst>
                </p14:cNvPr>
                <p14:cNvContentPartPr/>
                <p14:nvPr/>
              </p14:nvContentPartPr>
              <p14:xfrm>
                <a:off x="6209890" y="570689"/>
                <a:ext cx="832320" cy="450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E2CBE2-BFB6-26E8-CC6D-AAD7D165955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01250" y="561689"/>
                  <a:ext cx="84996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8C6786-7CBE-2B1B-EC12-0CD44242B971}"/>
                    </a:ext>
                  </a:extLst>
                </p14:cNvPr>
                <p14:cNvContentPartPr/>
                <p14:nvPr/>
              </p14:nvContentPartPr>
              <p14:xfrm>
                <a:off x="7121410" y="685169"/>
                <a:ext cx="424440" cy="167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8C6786-7CBE-2B1B-EC12-0CD44242B97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12770" y="676169"/>
                  <a:ext cx="442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1B0B9E7-91BE-FDBF-CA08-A03D359BC860}"/>
                    </a:ext>
                  </a:extLst>
                </p14:cNvPr>
                <p14:cNvContentPartPr/>
                <p14:nvPr/>
              </p14:nvContentPartPr>
              <p14:xfrm>
                <a:off x="7227970" y="640169"/>
                <a:ext cx="23040" cy="2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1B0B9E7-91BE-FDBF-CA08-A03D359BC86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18970" y="631529"/>
                  <a:ext cx="40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6B784B8-C788-47ED-3AA1-032A04925538}"/>
                    </a:ext>
                  </a:extLst>
                </p14:cNvPr>
                <p14:cNvContentPartPr/>
                <p14:nvPr/>
              </p14:nvContentPartPr>
              <p14:xfrm>
                <a:off x="7709650" y="492569"/>
                <a:ext cx="1094760" cy="345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6B784B8-C788-47ED-3AA1-032A0492553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01010" y="483929"/>
                  <a:ext cx="11124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1600EED-C1D3-2A83-413C-64518073F315}"/>
                    </a:ext>
                  </a:extLst>
                </p14:cNvPr>
                <p14:cNvContentPartPr/>
                <p14:nvPr/>
              </p14:nvContentPartPr>
              <p14:xfrm>
                <a:off x="8715490" y="602009"/>
                <a:ext cx="172080" cy="1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1600EED-C1D3-2A83-413C-64518073F31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06490" y="593009"/>
                  <a:ext cx="189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B75009F-1B23-996A-12F3-A3F38951EE6C}"/>
                    </a:ext>
                  </a:extLst>
                </p14:cNvPr>
                <p14:cNvContentPartPr/>
                <p14:nvPr/>
              </p14:nvContentPartPr>
              <p14:xfrm>
                <a:off x="5385490" y="1100969"/>
                <a:ext cx="742320" cy="325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B75009F-1B23-996A-12F3-A3F38951EE6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76490" y="1091969"/>
                  <a:ext cx="759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F45137D-F643-6088-DAEB-BBCAB2ED8A0B}"/>
                    </a:ext>
                  </a:extLst>
                </p14:cNvPr>
                <p14:cNvContentPartPr/>
                <p14:nvPr/>
              </p14:nvContentPartPr>
              <p14:xfrm>
                <a:off x="6333370" y="951569"/>
                <a:ext cx="1694160" cy="487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F45137D-F643-6088-DAEB-BBCAB2ED8A0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24370" y="942929"/>
                  <a:ext cx="171180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262B04B-F0A8-6049-98D7-B91C682DD0DE}"/>
                    </a:ext>
                  </a:extLst>
                </p14:cNvPr>
                <p14:cNvContentPartPr/>
                <p14:nvPr/>
              </p14:nvContentPartPr>
              <p14:xfrm>
                <a:off x="7602370" y="1017449"/>
                <a:ext cx="25920" cy="17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262B04B-F0A8-6049-98D7-B91C682DD0D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93370" y="1008809"/>
                  <a:ext cx="43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5FAF2CB-9790-15A0-8E82-E2C54813205D}"/>
                    </a:ext>
                  </a:extLst>
                </p14:cNvPr>
                <p14:cNvContentPartPr/>
                <p14:nvPr/>
              </p14:nvContentPartPr>
              <p14:xfrm>
                <a:off x="7068130" y="1017449"/>
                <a:ext cx="416160" cy="53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5FAF2CB-9790-15A0-8E82-E2C54813205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59490" y="1008809"/>
                  <a:ext cx="4338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1D2C6B9-658A-EF88-C621-2D3373BBF25E}"/>
              </a:ext>
            </a:extLst>
          </p:cNvPr>
          <p:cNvGrpSpPr/>
          <p:nvPr/>
        </p:nvGrpSpPr>
        <p:grpSpPr>
          <a:xfrm>
            <a:off x="8136610" y="1038689"/>
            <a:ext cx="1281960" cy="341640"/>
            <a:chOff x="8136610" y="1038689"/>
            <a:chExt cx="128196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4230230-4600-ABCB-E2A8-0C9DDAB480B8}"/>
                    </a:ext>
                  </a:extLst>
                </p14:cNvPr>
                <p14:cNvContentPartPr/>
                <p14:nvPr/>
              </p14:nvContentPartPr>
              <p14:xfrm>
                <a:off x="8136610" y="1289969"/>
                <a:ext cx="46080" cy="15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4230230-4600-ABCB-E2A8-0C9DDAB480B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27610" y="1281329"/>
                  <a:ext cx="63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9783A3C-F0BF-44CE-BF5C-1CB58C50542A}"/>
                    </a:ext>
                  </a:extLst>
                </p14:cNvPr>
                <p14:cNvContentPartPr/>
                <p14:nvPr/>
              </p14:nvContentPartPr>
              <p14:xfrm>
                <a:off x="8415970" y="1049489"/>
                <a:ext cx="52200" cy="216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9783A3C-F0BF-44CE-BF5C-1CB58C50542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06970" y="1040849"/>
                  <a:ext cx="69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E0B991-0A84-0587-97B8-1C599573657F}"/>
                    </a:ext>
                  </a:extLst>
                </p14:cNvPr>
                <p14:cNvContentPartPr/>
                <p14:nvPr/>
              </p14:nvContentPartPr>
              <p14:xfrm>
                <a:off x="8422810" y="1051289"/>
                <a:ext cx="166680" cy="11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E0B991-0A84-0587-97B8-1C599573657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14170" y="1042649"/>
                  <a:ext cx="184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7AC2BEA-0532-E64E-9D42-72959CBF7266}"/>
                    </a:ext>
                  </a:extLst>
                </p14:cNvPr>
                <p14:cNvContentPartPr/>
                <p14:nvPr/>
              </p14:nvContentPartPr>
              <p14:xfrm>
                <a:off x="8411650" y="1137329"/>
                <a:ext cx="162000" cy="21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7AC2BEA-0532-E64E-9D42-72959CBF726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02650" y="1128329"/>
                  <a:ext cx="179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AAB3038-FA45-BD37-4F4F-37EE06963F06}"/>
                    </a:ext>
                  </a:extLst>
                </p14:cNvPr>
                <p14:cNvContentPartPr/>
                <p14:nvPr/>
              </p14:nvContentPartPr>
              <p14:xfrm>
                <a:off x="8605330" y="1136609"/>
                <a:ext cx="41040" cy="141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AAB3038-FA45-BD37-4F4F-37EE06963F0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96330" y="1127969"/>
                  <a:ext cx="58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9D83FE2-6109-BA55-464F-019792CDE57D}"/>
                    </a:ext>
                  </a:extLst>
                </p14:cNvPr>
                <p14:cNvContentPartPr/>
                <p14:nvPr/>
              </p14:nvContentPartPr>
              <p14:xfrm>
                <a:off x="8678410" y="1073249"/>
                <a:ext cx="20160" cy="10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9D83FE2-6109-BA55-464F-019792CDE57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69410" y="1064249"/>
                  <a:ext cx="3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D0F6E38-77C7-D799-A7DB-4ED551F40000}"/>
                    </a:ext>
                  </a:extLst>
                </p14:cNvPr>
                <p14:cNvContentPartPr/>
                <p14:nvPr/>
              </p14:nvContentPartPr>
              <p14:xfrm>
                <a:off x="8810890" y="1038689"/>
                <a:ext cx="43920" cy="236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D0F6E38-77C7-D799-A7DB-4ED551F4000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02250" y="1029689"/>
                  <a:ext cx="61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CEAD806-A2DE-5B56-1EEB-FA9FAD4BDEA8}"/>
                    </a:ext>
                  </a:extLst>
                </p14:cNvPr>
                <p14:cNvContentPartPr/>
                <p14:nvPr/>
              </p14:nvContentPartPr>
              <p14:xfrm>
                <a:off x="8772010" y="1128329"/>
                <a:ext cx="139680" cy="29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CEAD806-A2DE-5B56-1EEB-FA9FAD4BDEA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63370" y="1119329"/>
                  <a:ext cx="157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A8EA646-D361-FDAC-850C-4E43D2610C0B}"/>
                    </a:ext>
                  </a:extLst>
                </p14:cNvPr>
                <p14:cNvContentPartPr/>
                <p14:nvPr/>
              </p14:nvContentPartPr>
              <p14:xfrm>
                <a:off x="9100690" y="1063169"/>
                <a:ext cx="317880" cy="317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A8EA646-D361-FDAC-850C-4E43D2610C0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91690" y="1054529"/>
                  <a:ext cx="33552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8623D46-0ABA-3563-E99F-F3A83DB07473}"/>
              </a:ext>
            </a:extLst>
          </p:cNvPr>
          <p:cNvGrpSpPr/>
          <p:nvPr/>
        </p:nvGrpSpPr>
        <p:grpSpPr>
          <a:xfrm>
            <a:off x="5497810" y="1512089"/>
            <a:ext cx="633600" cy="248040"/>
            <a:chOff x="5497810" y="1512089"/>
            <a:chExt cx="63360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E57589B-CD59-C403-58F3-F95889CFDB94}"/>
                    </a:ext>
                  </a:extLst>
                </p14:cNvPr>
                <p14:cNvContentPartPr/>
                <p14:nvPr/>
              </p14:nvContentPartPr>
              <p14:xfrm>
                <a:off x="5497810" y="1512089"/>
                <a:ext cx="161640" cy="244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E57589B-CD59-C403-58F3-F95889CFDB9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88810" y="1503449"/>
                  <a:ext cx="179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766362E-971C-9762-DEDE-06DB19E10CF9}"/>
                    </a:ext>
                  </a:extLst>
                </p14:cNvPr>
                <p14:cNvContentPartPr/>
                <p14:nvPr/>
              </p14:nvContentPartPr>
              <p14:xfrm>
                <a:off x="5690770" y="1601009"/>
                <a:ext cx="142920" cy="18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766362E-971C-9762-DEDE-06DB19E10CF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681770" y="1592369"/>
                  <a:ext cx="160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CEA2AF5-A5EA-DE85-0553-872C0352AE63}"/>
                    </a:ext>
                  </a:extLst>
                </p14:cNvPr>
                <p14:cNvContentPartPr/>
                <p14:nvPr/>
              </p14:nvContentPartPr>
              <p14:xfrm>
                <a:off x="5864290" y="1523609"/>
                <a:ext cx="267120" cy="236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CEA2AF5-A5EA-DE85-0553-872C0352AE6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855290" y="1514609"/>
                  <a:ext cx="284760" cy="25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D128BFC-DCAF-7541-3D0F-EAD8DA1C10CE}"/>
                  </a:ext>
                </a:extLst>
              </p14:cNvPr>
              <p14:cNvContentPartPr/>
              <p14:nvPr/>
            </p14:nvContentPartPr>
            <p14:xfrm>
              <a:off x="6263530" y="1487969"/>
              <a:ext cx="1344960" cy="314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D128BFC-DCAF-7541-3D0F-EAD8DA1C10C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54890" y="1479329"/>
                <a:ext cx="1362600" cy="33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F03A74AD-698C-1B8A-06BB-67A976B6CC58}"/>
              </a:ext>
            </a:extLst>
          </p:cNvPr>
          <p:cNvGrpSpPr/>
          <p:nvPr/>
        </p:nvGrpSpPr>
        <p:grpSpPr>
          <a:xfrm>
            <a:off x="7832770" y="1490849"/>
            <a:ext cx="795240" cy="336960"/>
            <a:chOff x="7832770" y="1490849"/>
            <a:chExt cx="79524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29E7A0D-0494-0703-FF59-F78284D61D01}"/>
                    </a:ext>
                  </a:extLst>
                </p14:cNvPr>
                <p14:cNvContentPartPr/>
                <p14:nvPr/>
              </p14:nvContentPartPr>
              <p14:xfrm>
                <a:off x="7832770" y="1573289"/>
                <a:ext cx="795240" cy="254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29E7A0D-0494-0703-FF59-F78284D61D0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24130" y="1564289"/>
                  <a:ext cx="812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7E84FF0-ABAA-8474-DBD3-57E4C485835A}"/>
                    </a:ext>
                  </a:extLst>
                </p14:cNvPr>
                <p14:cNvContentPartPr/>
                <p14:nvPr/>
              </p14:nvContentPartPr>
              <p14:xfrm>
                <a:off x="8185930" y="1490849"/>
                <a:ext cx="50760" cy="15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7E84FF0-ABAA-8474-DBD3-57E4C485835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177290" y="1481849"/>
                  <a:ext cx="684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8E27A6D-7A0D-CF0E-7788-AB0DC1309644}"/>
              </a:ext>
            </a:extLst>
          </p:cNvPr>
          <p:cNvGrpSpPr/>
          <p:nvPr/>
        </p:nvGrpSpPr>
        <p:grpSpPr>
          <a:xfrm>
            <a:off x="8909530" y="1576889"/>
            <a:ext cx="1595160" cy="447120"/>
            <a:chOff x="8909530" y="1576889"/>
            <a:chExt cx="159516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945133C-3564-4890-B8C8-B0CE9F2101D3}"/>
                    </a:ext>
                  </a:extLst>
                </p14:cNvPr>
                <p14:cNvContentPartPr/>
                <p14:nvPr/>
              </p14:nvContentPartPr>
              <p14:xfrm>
                <a:off x="8909530" y="1580489"/>
                <a:ext cx="170640" cy="219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945133C-3564-4890-B8C8-B0CE9F2101D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00530" y="1571489"/>
                  <a:ext cx="188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AA8C9D7-6CEC-10B6-0591-786C9BB41B05}"/>
                    </a:ext>
                  </a:extLst>
                </p14:cNvPr>
                <p14:cNvContentPartPr/>
                <p14:nvPr/>
              </p14:nvContentPartPr>
              <p14:xfrm>
                <a:off x="9044170" y="1789649"/>
                <a:ext cx="104040" cy="234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AA8C9D7-6CEC-10B6-0591-786C9BB41B0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35170" y="1780649"/>
                  <a:ext cx="121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A9100FB-577C-A010-0012-20D909BC7176}"/>
                    </a:ext>
                  </a:extLst>
                </p14:cNvPr>
                <p14:cNvContentPartPr/>
                <p14:nvPr/>
              </p14:nvContentPartPr>
              <p14:xfrm>
                <a:off x="9281410" y="1672649"/>
                <a:ext cx="107280" cy="14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A9100FB-577C-A010-0012-20D909BC717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72410" y="1664009"/>
                  <a:ext cx="124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12296A2-9B1F-27A1-F7FE-D26A21C26A5B}"/>
                    </a:ext>
                  </a:extLst>
                </p14:cNvPr>
                <p14:cNvContentPartPr/>
                <p14:nvPr/>
              </p14:nvContentPartPr>
              <p14:xfrm>
                <a:off x="9285370" y="1759769"/>
                <a:ext cx="108720" cy="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12296A2-9B1F-27A1-F7FE-D26A21C26A5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76730" y="1751129"/>
                  <a:ext cx="126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A67385C-DE8F-F8B0-6C80-A7025CA0C472}"/>
                    </a:ext>
                  </a:extLst>
                </p14:cNvPr>
                <p14:cNvContentPartPr/>
                <p14:nvPr/>
              </p14:nvContentPartPr>
              <p14:xfrm>
                <a:off x="9469690" y="1640249"/>
                <a:ext cx="103320" cy="152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A67385C-DE8F-F8B0-6C80-A7025CA0C47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61050" y="1631609"/>
                  <a:ext cx="120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0222762-208E-2374-F868-FCA3F2968556}"/>
                    </a:ext>
                  </a:extLst>
                </p14:cNvPr>
                <p14:cNvContentPartPr/>
                <p14:nvPr/>
              </p14:nvContentPartPr>
              <p14:xfrm>
                <a:off x="9620170" y="1779209"/>
                <a:ext cx="30960" cy="25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0222762-208E-2374-F868-FCA3F296855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611170" y="1770569"/>
                  <a:ext cx="48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8887FD7-1413-F5DE-4D94-7954D7B94531}"/>
                    </a:ext>
                  </a:extLst>
                </p14:cNvPr>
                <p14:cNvContentPartPr/>
                <p14:nvPr/>
              </p14:nvContentPartPr>
              <p14:xfrm>
                <a:off x="9756970" y="1588769"/>
                <a:ext cx="55800" cy="241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8887FD7-1413-F5DE-4D94-7954D7B9453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47970" y="1580129"/>
                  <a:ext cx="73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FF0B69A-3FC3-62FE-4531-6728E68E3B56}"/>
                    </a:ext>
                  </a:extLst>
                </p14:cNvPr>
                <p14:cNvContentPartPr/>
                <p14:nvPr/>
              </p14:nvContentPartPr>
              <p14:xfrm>
                <a:off x="10078090" y="1710089"/>
                <a:ext cx="149400" cy="88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FF0B69A-3FC3-62FE-4531-6728E68E3B5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69450" y="1701449"/>
                  <a:ext cx="167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8D90429-C64F-6088-9BEF-3A65C721F680}"/>
                    </a:ext>
                  </a:extLst>
                </p14:cNvPr>
                <p14:cNvContentPartPr/>
                <p14:nvPr/>
              </p14:nvContentPartPr>
              <p14:xfrm>
                <a:off x="10308130" y="1576889"/>
                <a:ext cx="196560" cy="220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8D90429-C64F-6088-9BEF-3A65C721F68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299130" y="1567889"/>
                  <a:ext cx="21420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750F0D2-33A2-3D1B-F608-83D8CDA552E2}"/>
              </a:ext>
            </a:extLst>
          </p:cNvPr>
          <p:cNvGrpSpPr/>
          <p:nvPr/>
        </p:nvGrpSpPr>
        <p:grpSpPr>
          <a:xfrm>
            <a:off x="8903770" y="2249369"/>
            <a:ext cx="1649520" cy="408960"/>
            <a:chOff x="8903770" y="2249369"/>
            <a:chExt cx="164952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7E737CE-02B5-0D79-A9AB-6458E86C2091}"/>
                    </a:ext>
                  </a:extLst>
                </p14:cNvPr>
                <p14:cNvContentPartPr/>
                <p14:nvPr/>
              </p14:nvContentPartPr>
              <p14:xfrm>
                <a:off x="8903770" y="2249369"/>
                <a:ext cx="187560" cy="282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7E737CE-02B5-0D79-A9AB-6458E86C209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95130" y="2240369"/>
                  <a:ext cx="2052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FEF8684-0AF1-400D-187C-EAEA4859EAAF}"/>
                    </a:ext>
                  </a:extLst>
                </p14:cNvPr>
                <p14:cNvContentPartPr/>
                <p14:nvPr/>
              </p14:nvContentPartPr>
              <p14:xfrm>
                <a:off x="9045250" y="2531609"/>
                <a:ext cx="71640" cy="126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FEF8684-0AF1-400D-187C-EAEA4859EAA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36610" y="2522969"/>
                  <a:ext cx="89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82BB3FE-B364-4CB0-8EEB-E6509E4CD561}"/>
                    </a:ext>
                  </a:extLst>
                </p14:cNvPr>
                <p14:cNvContentPartPr/>
                <p14:nvPr/>
              </p14:nvContentPartPr>
              <p14:xfrm>
                <a:off x="9326050" y="2363489"/>
                <a:ext cx="196200" cy="61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82BB3FE-B364-4CB0-8EEB-E6509E4CD56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17050" y="2354849"/>
                  <a:ext cx="213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C20E62A-1A16-5A4F-7363-790AC1F73ABC}"/>
                    </a:ext>
                  </a:extLst>
                </p14:cNvPr>
                <p14:cNvContentPartPr/>
                <p14:nvPr/>
              </p14:nvContentPartPr>
              <p14:xfrm>
                <a:off x="9308050" y="2480489"/>
                <a:ext cx="156960" cy="8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C20E62A-1A16-5A4F-7363-790AC1F73AB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99410" y="2471849"/>
                  <a:ext cx="174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96B581C-075F-776D-A695-7DEC514AC2A3}"/>
                    </a:ext>
                  </a:extLst>
                </p14:cNvPr>
                <p14:cNvContentPartPr/>
                <p14:nvPr/>
              </p14:nvContentPartPr>
              <p14:xfrm>
                <a:off x="9628810" y="2277449"/>
                <a:ext cx="72360" cy="245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96B581C-075F-776D-A695-7DEC514AC2A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620170" y="2268449"/>
                  <a:ext cx="900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0EB6158-E526-FFC4-C580-E73A5BE206C3}"/>
                    </a:ext>
                  </a:extLst>
                </p14:cNvPr>
                <p14:cNvContentPartPr/>
                <p14:nvPr/>
              </p14:nvContentPartPr>
              <p14:xfrm>
                <a:off x="9782530" y="2382569"/>
                <a:ext cx="71640" cy="126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0EB6158-E526-FFC4-C580-E73A5BE206C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773890" y="2373569"/>
                  <a:ext cx="89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E452FB2-686F-5627-93D4-D5FC82186CD3}"/>
                    </a:ext>
                  </a:extLst>
                </p14:cNvPr>
                <p14:cNvContentPartPr/>
                <p14:nvPr/>
              </p14:nvContentPartPr>
              <p14:xfrm>
                <a:off x="10100410" y="2432609"/>
                <a:ext cx="127080" cy="10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E452FB2-686F-5627-93D4-D5FC82186CD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91770" y="2423609"/>
                  <a:ext cx="144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51A094E-6904-A2B0-ECCA-B707F32438AC}"/>
                    </a:ext>
                  </a:extLst>
                </p14:cNvPr>
                <p14:cNvContentPartPr/>
                <p14:nvPr/>
              </p14:nvContentPartPr>
              <p14:xfrm>
                <a:off x="10326130" y="2287889"/>
                <a:ext cx="227160" cy="252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51A094E-6904-A2B0-ECCA-B707F32438A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317130" y="2279249"/>
                  <a:ext cx="24480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3F07196-0E40-7297-83BB-8543693FEF36}"/>
              </a:ext>
            </a:extLst>
          </p:cNvPr>
          <p:cNvGrpSpPr/>
          <p:nvPr/>
        </p:nvGrpSpPr>
        <p:grpSpPr>
          <a:xfrm>
            <a:off x="9475810" y="2821769"/>
            <a:ext cx="1341000" cy="496080"/>
            <a:chOff x="9475810" y="2821769"/>
            <a:chExt cx="134100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0CA1359-223C-41CF-3722-3A0F446164C8}"/>
                    </a:ext>
                  </a:extLst>
                </p14:cNvPr>
                <p14:cNvContentPartPr/>
                <p14:nvPr/>
              </p14:nvContentPartPr>
              <p14:xfrm>
                <a:off x="9540610" y="3103289"/>
                <a:ext cx="883800" cy="165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0CA1359-223C-41CF-3722-3A0F446164C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531970" y="3094289"/>
                  <a:ext cx="901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24ED6D2-A87E-39DD-797A-E9DD9FC513F5}"/>
                    </a:ext>
                  </a:extLst>
                </p14:cNvPr>
                <p14:cNvContentPartPr/>
                <p14:nvPr/>
              </p14:nvContentPartPr>
              <p14:xfrm>
                <a:off x="9475810" y="3197969"/>
                <a:ext cx="281880" cy="119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24ED6D2-A87E-39DD-797A-E9DD9FC513F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67170" y="3189329"/>
                  <a:ext cx="299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ACA372B-BABA-2385-8461-53166E8BF35C}"/>
                    </a:ext>
                  </a:extLst>
                </p14:cNvPr>
                <p14:cNvContentPartPr/>
                <p14:nvPr/>
              </p14:nvContentPartPr>
              <p14:xfrm>
                <a:off x="10549330" y="2821769"/>
                <a:ext cx="32400" cy="355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ACA372B-BABA-2385-8461-53166E8BF35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40330" y="2812769"/>
                  <a:ext cx="500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D06A587-E760-361D-5B63-8A607C316276}"/>
                    </a:ext>
                  </a:extLst>
                </p14:cNvPr>
                <p14:cNvContentPartPr/>
                <p14:nvPr/>
              </p14:nvContentPartPr>
              <p14:xfrm>
                <a:off x="10638610" y="3002489"/>
                <a:ext cx="178200" cy="136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D06A587-E760-361D-5B63-8A607C31627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629610" y="2993489"/>
                  <a:ext cx="19584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2310879-258B-23E1-93E9-C0D2CF0F9706}"/>
                  </a:ext>
                </a:extLst>
              </p14:cNvPr>
              <p14:cNvContentPartPr/>
              <p14:nvPr/>
            </p14:nvContentPartPr>
            <p14:xfrm>
              <a:off x="11855410" y="3444569"/>
              <a:ext cx="45720" cy="19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2310879-258B-23E1-93E9-C0D2CF0F970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846410" y="3435929"/>
                <a:ext cx="6336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3423312-2B66-B208-4265-64051704041D}"/>
              </a:ext>
            </a:extLst>
          </p:cNvPr>
          <p:cNvGrpSpPr/>
          <p:nvPr/>
        </p:nvGrpSpPr>
        <p:grpSpPr>
          <a:xfrm>
            <a:off x="10999330" y="2789369"/>
            <a:ext cx="745920" cy="477720"/>
            <a:chOff x="10999330" y="2789369"/>
            <a:chExt cx="74592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5678CE1-6D95-78F2-2215-F917AEF6F272}"/>
                    </a:ext>
                  </a:extLst>
                </p14:cNvPr>
                <p14:cNvContentPartPr/>
                <p14:nvPr/>
              </p14:nvContentPartPr>
              <p14:xfrm>
                <a:off x="10999330" y="2789369"/>
                <a:ext cx="728640" cy="477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5678CE1-6D95-78F2-2215-F917AEF6F27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90690" y="2780729"/>
                  <a:ext cx="74628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FBFDD89-83B9-EF45-B9E6-AC4453AC4179}"/>
                    </a:ext>
                  </a:extLst>
                </p14:cNvPr>
                <p14:cNvContentPartPr/>
                <p14:nvPr/>
              </p14:nvContentPartPr>
              <p14:xfrm>
                <a:off x="11578570" y="3021569"/>
                <a:ext cx="166680" cy="30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FBFDD89-83B9-EF45-B9E6-AC4453AC417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69570" y="3012569"/>
                  <a:ext cx="184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6865CA8-8DC5-1586-6965-540047C1AF94}"/>
                    </a:ext>
                  </a:extLst>
                </p14:cNvPr>
                <p14:cNvContentPartPr/>
                <p14:nvPr/>
              </p14:nvContentPartPr>
              <p14:xfrm>
                <a:off x="11277610" y="2926529"/>
                <a:ext cx="13680" cy="19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6865CA8-8DC5-1586-6965-540047C1AF9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268610" y="2917889"/>
                  <a:ext cx="313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92B1AD2-59F2-B495-CE6B-6FE3F8CBE046}"/>
              </a:ext>
            </a:extLst>
          </p:cNvPr>
          <p:cNvGrpSpPr/>
          <p:nvPr/>
        </p:nvGrpSpPr>
        <p:grpSpPr>
          <a:xfrm>
            <a:off x="10123810" y="3328289"/>
            <a:ext cx="991080" cy="484560"/>
            <a:chOff x="10123810" y="3328289"/>
            <a:chExt cx="99108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CE09B3F-88AD-DC06-493B-E4DE6BE3EEBD}"/>
                    </a:ext>
                  </a:extLst>
                </p14:cNvPr>
                <p14:cNvContentPartPr/>
                <p14:nvPr/>
              </p14:nvContentPartPr>
              <p14:xfrm>
                <a:off x="10123810" y="3457169"/>
                <a:ext cx="115200" cy="227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CE09B3F-88AD-DC06-493B-E4DE6BE3EEB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15170" y="3448529"/>
                  <a:ext cx="132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413E913-C52E-48FE-EC7A-2002D3CB371F}"/>
                    </a:ext>
                  </a:extLst>
                </p14:cNvPr>
                <p14:cNvContentPartPr/>
                <p14:nvPr/>
              </p14:nvContentPartPr>
              <p14:xfrm>
                <a:off x="10319290" y="3494969"/>
                <a:ext cx="89640" cy="164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413E913-C52E-48FE-EC7A-2002D3CB371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10290" y="3486329"/>
                  <a:ext cx="107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6FC873D-9030-DBD9-DE87-C7F6C869343A}"/>
                    </a:ext>
                  </a:extLst>
                </p14:cNvPr>
                <p14:cNvContentPartPr/>
                <p14:nvPr/>
              </p14:nvContentPartPr>
              <p14:xfrm>
                <a:off x="10491730" y="3503249"/>
                <a:ext cx="114840" cy="163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6FC873D-9030-DBD9-DE87-C7F6C869343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82730" y="3494249"/>
                  <a:ext cx="132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0AF17FA-ED99-CFA9-0F72-CE5502954BE6}"/>
                    </a:ext>
                  </a:extLst>
                </p14:cNvPr>
                <p14:cNvContentPartPr/>
                <p14:nvPr/>
              </p14:nvContentPartPr>
              <p14:xfrm>
                <a:off x="10695490" y="3328289"/>
                <a:ext cx="24120" cy="325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0AF17FA-ED99-CFA9-0F72-CE5502954BE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686490" y="3319649"/>
                  <a:ext cx="417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603462C-5AF7-76E2-1D43-9543C731F8C1}"/>
                    </a:ext>
                  </a:extLst>
                </p14:cNvPr>
                <p14:cNvContentPartPr/>
                <p14:nvPr/>
              </p14:nvContentPartPr>
              <p14:xfrm>
                <a:off x="10754890" y="3525929"/>
                <a:ext cx="261000" cy="157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603462C-5AF7-76E2-1D43-9543C731F8C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746250" y="3517289"/>
                  <a:ext cx="278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50F22CD-3B6A-6EC2-AD2B-B4FE4228A839}"/>
                    </a:ext>
                  </a:extLst>
                </p14:cNvPr>
                <p14:cNvContentPartPr/>
                <p14:nvPr/>
              </p14:nvContentPartPr>
              <p14:xfrm>
                <a:off x="10944610" y="3457169"/>
                <a:ext cx="40320" cy="14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50F22CD-3B6A-6EC2-AD2B-B4FE4228A83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35610" y="3448529"/>
                  <a:ext cx="57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4C02C97-0632-1BA3-9FEE-042B8E5795C2}"/>
                    </a:ext>
                  </a:extLst>
                </p14:cNvPr>
                <p14:cNvContentPartPr/>
                <p14:nvPr/>
              </p14:nvContentPartPr>
              <p14:xfrm>
                <a:off x="11054410" y="3696569"/>
                <a:ext cx="60480" cy="116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4C02C97-0632-1BA3-9FEE-042B8E5795C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45770" y="3687929"/>
                  <a:ext cx="7812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62BF03F-0019-8EDF-207F-A3DAE58B0517}"/>
              </a:ext>
            </a:extLst>
          </p:cNvPr>
          <p:cNvGrpSpPr/>
          <p:nvPr/>
        </p:nvGrpSpPr>
        <p:grpSpPr>
          <a:xfrm>
            <a:off x="11308570" y="3520529"/>
            <a:ext cx="438480" cy="203400"/>
            <a:chOff x="11308570" y="3520529"/>
            <a:chExt cx="43848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385A96C-985A-2BF4-72B2-E65CA49916FE}"/>
                    </a:ext>
                  </a:extLst>
                </p14:cNvPr>
                <p14:cNvContentPartPr/>
                <p14:nvPr/>
              </p14:nvContentPartPr>
              <p14:xfrm>
                <a:off x="11308570" y="3520529"/>
                <a:ext cx="148680" cy="203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385A96C-985A-2BF4-72B2-E65CA49916F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299930" y="3511529"/>
                  <a:ext cx="166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94F7281-7409-9C92-DAA7-7EB2974AC00F}"/>
                    </a:ext>
                  </a:extLst>
                </p14:cNvPr>
                <p14:cNvContentPartPr/>
                <p14:nvPr/>
              </p14:nvContentPartPr>
              <p14:xfrm>
                <a:off x="11520250" y="3539249"/>
                <a:ext cx="226800" cy="169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94F7281-7409-9C92-DAA7-7EB2974AC00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511610" y="3530249"/>
                  <a:ext cx="2444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FB2EEA4-C838-963B-3018-6FED42B99E0D}"/>
              </a:ext>
            </a:extLst>
          </p:cNvPr>
          <p:cNvGrpSpPr/>
          <p:nvPr/>
        </p:nvGrpSpPr>
        <p:grpSpPr>
          <a:xfrm>
            <a:off x="10194730" y="3900329"/>
            <a:ext cx="983880" cy="380520"/>
            <a:chOff x="10194730" y="3900329"/>
            <a:chExt cx="98388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0D41E35-FB25-FA17-AE84-5E5D810EB751}"/>
                    </a:ext>
                  </a:extLst>
                </p14:cNvPr>
                <p14:cNvContentPartPr/>
                <p14:nvPr/>
              </p14:nvContentPartPr>
              <p14:xfrm>
                <a:off x="10194730" y="3900329"/>
                <a:ext cx="94680" cy="313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0D41E35-FB25-FA17-AE84-5E5D810EB75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85730" y="3891689"/>
                  <a:ext cx="1123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09ACAE9-24A7-15B5-3EFB-51D2D26A62B2}"/>
                    </a:ext>
                  </a:extLst>
                </p14:cNvPr>
                <p14:cNvContentPartPr/>
                <p14:nvPr/>
              </p14:nvContentPartPr>
              <p14:xfrm>
                <a:off x="10307410" y="4035689"/>
                <a:ext cx="78840" cy="135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09ACAE9-24A7-15B5-3EFB-51D2D26A62B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98770" y="4026689"/>
                  <a:ext cx="96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3913C7A-DE9A-AF56-6ABC-B469D24C938F}"/>
                    </a:ext>
                  </a:extLst>
                </p14:cNvPr>
                <p14:cNvContentPartPr/>
                <p14:nvPr/>
              </p14:nvContentPartPr>
              <p14:xfrm>
                <a:off x="10424050" y="4209569"/>
                <a:ext cx="86760" cy="71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3913C7A-DE9A-AF56-6ABC-B469D24C938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15050" y="4200569"/>
                  <a:ext cx="104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5508D72-F7BC-4073-6038-71AFCAF55293}"/>
                    </a:ext>
                  </a:extLst>
                </p14:cNvPr>
                <p14:cNvContentPartPr/>
                <p14:nvPr/>
              </p14:nvContentPartPr>
              <p14:xfrm>
                <a:off x="10615570" y="3974849"/>
                <a:ext cx="175680" cy="215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5508D72-F7BC-4073-6038-71AFCAF5529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06570" y="3965849"/>
                  <a:ext cx="1933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47ABE35-9E28-197F-49CE-CDA19F96588B}"/>
                    </a:ext>
                  </a:extLst>
                </p14:cNvPr>
                <p14:cNvContentPartPr/>
                <p14:nvPr/>
              </p14:nvContentPartPr>
              <p14:xfrm>
                <a:off x="10761370" y="3923729"/>
                <a:ext cx="77040" cy="322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47ABE35-9E28-197F-49CE-CDA19F96588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52730" y="3915089"/>
                  <a:ext cx="946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EEAC122-4050-58FA-EBEC-729FCA5C7F5F}"/>
                    </a:ext>
                  </a:extLst>
                </p14:cNvPr>
                <p14:cNvContentPartPr/>
                <p14:nvPr/>
              </p14:nvContentPartPr>
              <p14:xfrm>
                <a:off x="11059450" y="4036049"/>
                <a:ext cx="119160" cy="180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EEAC122-4050-58FA-EBEC-729FCA5C7F5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050450" y="4027409"/>
                  <a:ext cx="13680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A2634D6F-D734-CADC-FAA6-F10F6DB4F798}"/>
                  </a:ext>
                </a:extLst>
              </p14:cNvPr>
              <p14:cNvContentPartPr/>
              <p14:nvPr/>
            </p14:nvContentPartPr>
            <p14:xfrm>
              <a:off x="11201650" y="4070249"/>
              <a:ext cx="878760" cy="1990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A2634D6F-D734-CADC-FAA6-F10F6DB4F79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1193010" y="4061249"/>
                <a:ext cx="89640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D9A8A0D-7B4E-3B2E-6144-74893824EC63}"/>
              </a:ext>
            </a:extLst>
          </p:cNvPr>
          <p:cNvGrpSpPr/>
          <p:nvPr/>
        </p:nvGrpSpPr>
        <p:grpSpPr>
          <a:xfrm>
            <a:off x="10175290" y="4391729"/>
            <a:ext cx="1028520" cy="289080"/>
            <a:chOff x="10175290" y="4391729"/>
            <a:chExt cx="102852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B7AC518-0CA5-2DEE-C7C0-2CA9835C5B65}"/>
                    </a:ext>
                  </a:extLst>
                </p14:cNvPr>
                <p14:cNvContentPartPr/>
                <p14:nvPr/>
              </p14:nvContentPartPr>
              <p14:xfrm>
                <a:off x="10175290" y="4401809"/>
                <a:ext cx="313560" cy="267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B7AC518-0CA5-2DEE-C7C0-2CA9835C5B6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66290" y="4392809"/>
                  <a:ext cx="331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364AA67-EBC2-BE36-B4ED-8CF3304B3195}"/>
                    </a:ext>
                  </a:extLst>
                </p14:cNvPr>
                <p14:cNvContentPartPr/>
                <p14:nvPr/>
              </p14:nvContentPartPr>
              <p14:xfrm>
                <a:off x="10330810" y="4505129"/>
                <a:ext cx="248040" cy="11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364AA67-EBC2-BE36-B4ED-8CF3304B319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22170" y="4496129"/>
                  <a:ext cx="265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6266AD2-1AE9-E424-FF8B-4B8230B080B8}"/>
                    </a:ext>
                  </a:extLst>
                </p14:cNvPr>
                <p14:cNvContentPartPr/>
                <p14:nvPr/>
              </p14:nvContentPartPr>
              <p14:xfrm>
                <a:off x="10645450" y="4391729"/>
                <a:ext cx="432000" cy="289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6266AD2-1AE9-E424-FF8B-4B8230B080B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636810" y="4382729"/>
                  <a:ext cx="4496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AEA24BA-1399-EEF3-BFEB-072391BCD04E}"/>
                    </a:ext>
                  </a:extLst>
                </p14:cNvPr>
                <p14:cNvContentPartPr/>
                <p14:nvPr/>
              </p14:nvContentPartPr>
              <p14:xfrm>
                <a:off x="11178970" y="4574969"/>
                <a:ext cx="24840" cy="70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AEA24BA-1399-EEF3-BFEB-072391BCD04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69970" y="4566329"/>
                  <a:ext cx="4248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F98C354-A12D-5D73-56DB-6843803BD1D2}"/>
              </a:ext>
            </a:extLst>
          </p:cNvPr>
          <p:cNvGrpSpPr/>
          <p:nvPr/>
        </p:nvGrpSpPr>
        <p:grpSpPr>
          <a:xfrm>
            <a:off x="10181770" y="4826609"/>
            <a:ext cx="1330920" cy="378000"/>
            <a:chOff x="10181770" y="4826609"/>
            <a:chExt cx="133092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0BF2825-001B-B6D7-DB24-1FA2B357B96E}"/>
                    </a:ext>
                  </a:extLst>
                </p14:cNvPr>
                <p14:cNvContentPartPr/>
                <p14:nvPr/>
              </p14:nvContentPartPr>
              <p14:xfrm>
                <a:off x="10241890" y="4933169"/>
                <a:ext cx="60840" cy="239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0BF2825-001B-B6D7-DB24-1FA2B357B96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32890" y="4924169"/>
                  <a:ext cx="78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7248590-5716-42C8-17A0-86358C9C0A0E}"/>
                    </a:ext>
                  </a:extLst>
                </p14:cNvPr>
                <p14:cNvContentPartPr/>
                <p14:nvPr/>
              </p14:nvContentPartPr>
              <p14:xfrm>
                <a:off x="10181770" y="4911569"/>
                <a:ext cx="209160" cy="39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7248590-5716-42C8-17A0-86358C9C0A0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73130" y="4902929"/>
                  <a:ext cx="226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524B335-2FDE-3650-1208-B8E666D993FE}"/>
                    </a:ext>
                  </a:extLst>
                </p14:cNvPr>
                <p14:cNvContentPartPr/>
                <p14:nvPr/>
              </p14:nvContentPartPr>
              <p14:xfrm>
                <a:off x="10337290" y="4826609"/>
                <a:ext cx="563760" cy="377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524B335-2FDE-3650-1208-B8E666D993F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28650" y="4817969"/>
                  <a:ext cx="5814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45824FC-E924-2B0F-CA25-BE88CF900D52}"/>
                    </a:ext>
                  </a:extLst>
                </p14:cNvPr>
                <p14:cNvContentPartPr/>
                <p14:nvPr/>
              </p14:nvContentPartPr>
              <p14:xfrm>
                <a:off x="11013370" y="5087609"/>
                <a:ext cx="499320" cy="117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45824FC-E924-2B0F-CA25-BE88CF900D5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004370" y="5078609"/>
                  <a:ext cx="51696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6E19363-90C9-D4D4-4349-4BE9EE8A7F26}"/>
                  </a:ext>
                </a:extLst>
              </p14:cNvPr>
              <p14:cNvContentPartPr/>
              <p14:nvPr/>
            </p14:nvContentPartPr>
            <p14:xfrm>
              <a:off x="10115890" y="5416649"/>
              <a:ext cx="139320" cy="3675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6E19363-90C9-D4D4-4349-4BE9EE8A7F2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107250" y="5407649"/>
                <a:ext cx="15696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E11CE3DB-B07C-4FA5-4593-1978254A9F86}"/>
                  </a:ext>
                </a:extLst>
              </p14:cNvPr>
              <p14:cNvContentPartPr/>
              <p14:nvPr/>
            </p14:nvContentPartPr>
            <p14:xfrm>
              <a:off x="11236930" y="6108929"/>
              <a:ext cx="670680" cy="169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E11CE3DB-B07C-4FA5-4593-1978254A9F8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1200930" y="6036929"/>
                <a:ext cx="742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0B2AE2A2-C77F-23F4-8D2A-0C22C6FD9A49}"/>
                  </a:ext>
                </a:extLst>
              </p14:cNvPr>
              <p14:cNvContentPartPr/>
              <p14:nvPr/>
            </p14:nvContentPartPr>
            <p14:xfrm>
              <a:off x="3107770" y="3749129"/>
              <a:ext cx="334800" cy="201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0B2AE2A2-C77F-23F4-8D2A-0C22C6FD9A4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071770" y="3677129"/>
                <a:ext cx="4064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19804153-D6A6-A7D1-34A4-F783A25D56DF}"/>
                  </a:ext>
                </a:extLst>
              </p14:cNvPr>
              <p14:cNvContentPartPr/>
              <p14:nvPr/>
            </p14:nvContentPartPr>
            <p14:xfrm>
              <a:off x="3114970" y="4481729"/>
              <a:ext cx="332280" cy="118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19804153-D6A6-A7D1-34A4-F783A25D56D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079330" y="4409729"/>
                <a:ext cx="4039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0C1D9F76-BF67-FAFB-7C61-FC0103105E9F}"/>
                  </a:ext>
                </a:extLst>
              </p14:cNvPr>
              <p14:cNvContentPartPr/>
              <p14:nvPr/>
            </p14:nvContentPartPr>
            <p14:xfrm>
              <a:off x="3060250" y="4340609"/>
              <a:ext cx="464040" cy="1947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0C1D9F76-BF67-FAFB-7C61-FC0103105E9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024610" y="4268609"/>
                <a:ext cx="53568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69AA645-65D6-3709-5EA0-D39FCF85AE85}"/>
                  </a:ext>
                </a:extLst>
              </p14:cNvPr>
              <p14:cNvContentPartPr/>
              <p14:nvPr/>
            </p14:nvContentPartPr>
            <p14:xfrm>
              <a:off x="3073570" y="3710609"/>
              <a:ext cx="432720" cy="2134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69AA645-65D6-3709-5EA0-D39FCF85AE85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037570" y="3638969"/>
                <a:ext cx="50436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7215CA4-A59D-3568-8457-6B5709DAE1AD}"/>
                  </a:ext>
                </a:extLst>
              </p14:cNvPr>
              <p14:cNvContentPartPr/>
              <p14:nvPr/>
            </p14:nvContentPartPr>
            <p14:xfrm>
              <a:off x="3097330" y="4343489"/>
              <a:ext cx="64080" cy="327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7215CA4-A59D-3568-8457-6B5709DAE1AD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061690" y="4271849"/>
                <a:ext cx="13572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3508DD1-81AD-7B6E-189A-4DD36AD00597}"/>
              </a:ext>
            </a:extLst>
          </p:cNvPr>
          <p:cNvGrpSpPr/>
          <p:nvPr/>
        </p:nvGrpSpPr>
        <p:grpSpPr>
          <a:xfrm>
            <a:off x="10301650" y="5447609"/>
            <a:ext cx="1663560" cy="561960"/>
            <a:chOff x="10301650" y="5447609"/>
            <a:chExt cx="166356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ADEF9A2-4B69-A92D-2598-80859A2F7958}"/>
                    </a:ext>
                  </a:extLst>
                </p14:cNvPr>
                <p14:cNvContentPartPr/>
                <p14:nvPr/>
              </p14:nvContentPartPr>
              <p14:xfrm>
                <a:off x="10301650" y="5552369"/>
                <a:ext cx="102600" cy="154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ADEF9A2-4B69-A92D-2598-80859A2F795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292650" y="5543369"/>
                  <a:ext cx="120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E9EFA29-DF3B-38C5-2E6E-52FF79A63A20}"/>
                    </a:ext>
                  </a:extLst>
                </p14:cNvPr>
                <p14:cNvContentPartPr/>
                <p14:nvPr/>
              </p14:nvContentPartPr>
              <p14:xfrm>
                <a:off x="10363570" y="5699969"/>
                <a:ext cx="110160" cy="176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E9EFA29-DF3B-38C5-2E6E-52FF79A63A2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354570" y="5691329"/>
                  <a:ext cx="127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6185F42-1E03-E489-1C39-54BD8C3F5B9E}"/>
                    </a:ext>
                  </a:extLst>
                </p14:cNvPr>
                <p14:cNvContentPartPr/>
                <p14:nvPr/>
              </p14:nvContentPartPr>
              <p14:xfrm>
                <a:off x="10592890" y="5575769"/>
                <a:ext cx="11880" cy="246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6185F42-1E03-E489-1C39-54BD8C3F5B9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83890" y="5566769"/>
                  <a:ext cx="29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FFB7C7A-8F8E-3658-50F3-4FF9951F3B4A}"/>
                    </a:ext>
                  </a:extLst>
                </p14:cNvPr>
                <p14:cNvContentPartPr/>
                <p14:nvPr/>
              </p14:nvContentPartPr>
              <p14:xfrm>
                <a:off x="10577050" y="5593049"/>
                <a:ext cx="136080" cy="111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FFB7C7A-8F8E-3658-50F3-4FF9951F3B4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68410" y="5584409"/>
                  <a:ext cx="153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BDCAB85-B623-9CA0-CE62-1F5DCCA2656E}"/>
                    </a:ext>
                  </a:extLst>
                </p14:cNvPr>
                <p14:cNvContentPartPr/>
                <p14:nvPr/>
              </p14:nvContentPartPr>
              <p14:xfrm>
                <a:off x="10732210" y="5469569"/>
                <a:ext cx="79200" cy="455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BDCAB85-B623-9CA0-CE62-1F5DCCA2656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723210" y="5460929"/>
                  <a:ext cx="968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237297F-7BED-E6C1-38B1-C346260B3BEB}"/>
                    </a:ext>
                  </a:extLst>
                </p14:cNvPr>
                <p14:cNvContentPartPr/>
                <p14:nvPr/>
              </p14:nvContentPartPr>
              <p14:xfrm>
                <a:off x="11234410" y="5490089"/>
                <a:ext cx="94680" cy="414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237297F-7BED-E6C1-38B1-C346260B3BE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225770" y="5481089"/>
                  <a:ext cx="1123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BBADDA3-B41A-1CB4-A6B7-C84424F54F2A}"/>
                    </a:ext>
                  </a:extLst>
                </p14:cNvPr>
                <p14:cNvContentPartPr/>
                <p14:nvPr/>
              </p14:nvContentPartPr>
              <p14:xfrm>
                <a:off x="11312890" y="5670809"/>
                <a:ext cx="149760" cy="134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BBADDA3-B41A-1CB4-A6B7-C84424F54F2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304250" y="5662169"/>
                  <a:ext cx="167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F1C6167-CBAC-1C4D-A71A-75B07A27896B}"/>
                    </a:ext>
                  </a:extLst>
                </p14:cNvPr>
                <p14:cNvContentPartPr/>
                <p14:nvPr/>
              </p14:nvContentPartPr>
              <p14:xfrm>
                <a:off x="11612770" y="5617529"/>
                <a:ext cx="200520" cy="178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F1C6167-CBAC-1C4D-A71A-75B07A27896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603770" y="5608529"/>
                  <a:ext cx="218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12FCF74-C00A-EDB5-93BB-E252021D16FF}"/>
                    </a:ext>
                  </a:extLst>
                </p14:cNvPr>
                <p14:cNvContentPartPr/>
                <p14:nvPr/>
              </p14:nvContentPartPr>
              <p14:xfrm>
                <a:off x="11516650" y="5859809"/>
                <a:ext cx="29880" cy="149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12FCF74-C00A-EDB5-93BB-E252021D16F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508010" y="5850809"/>
                  <a:ext cx="47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43E2EB9-A1EA-0EBF-32FD-311A94F926BA}"/>
                    </a:ext>
                  </a:extLst>
                </p14:cNvPr>
                <p14:cNvContentPartPr/>
                <p14:nvPr/>
              </p14:nvContentPartPr>
              <p14:xfrm>
                <a:off x="11831290" y="5447609"/>
                <a:ext cx="133920" cy="489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43E2EB9-A1EA-0EBF-32FD-311A94F926B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822650" y="5438969"/>
                  <a:ext cx="15156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F51AE7F-E5FF-7805-1349-968B3996CA16}"/>
                    </a:ext>
                  </a:extLst>
                </p14:cNvPr>
                <p14:cNvContentPartPr/>
                <p14:nvPr/>
              </p14:nvContentPartPr>
              <p14:xfrm>
                <a:off x="10865050" y="5511689"/>
                <a:ext cx="245880" cy="358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F51AE7F-E5FF-7805-1349-968B3996CA1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856410" y="5502689"/>
                  <a:ext cx="263520" cy="375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295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02E519A-F386-2D8F-E1AF-62632AD88E05}"/>
                  </a:ext>
                </a:extLst>
              </p14:cNvPr>
              <p14:cNvContentPartPr/>
              <p14:nvPr/>
            </p14:nvContentPartPr>
            <p14:xfrm>
              <a:off x="653650" y="785969"/>
              <a:ext cx="2188800" cy="624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02E519A-F386-2D8F-E1AF-62632AD88E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650" y="777329"/>
                <a:ext cx="2206440" cy="6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41A0169-CF0B-B68E-7A4B-2C774A3AF9B0}"/>
                  </a:ext>
                </a:extLst>
              </p14:cNvPr>
              <p14:cNvContentPartPr/>
              <p14:nvPr/>
            </p14:nvContentPartPr>
            <p14:xfrm>
              <a:off x="7035010" y="194849"/>
              <a:ext cx="1270440" cy="575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41A0169-CF0B-B68E-7A4B-2C774A3AF9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6370" y="186209"/>
                <a:ext cx="128808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4BF595-EEFC-5DAB-C0EA-076B00BD9AFE}"/>
                  </a:ext>
                </a:extLst>
              </p14:cNvPr>
              <p14:cNvContentPartPr/>
              <p14:nvPr/>
            </p14:nvContentPartPr>
            <p14:xfrm>
              <a:off x="7901170" y="322649"/>
              <a:ext cx="52560" cy="7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4BF595-EEFC-5DAB-C0EA-076B00BD9A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92530" y="313649"/>
                <a:ext cx="70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666367-91E5-7ADD-5E1C-13D7E741AADB}"/>
                  </a:ext>
                </a:extLst>
              </p14:cNvPr>
              <p14:cNvContentPartPr/>
              <p14:nvPr/>
            </p14:nvContentPartPr>
            <p14:xfrm>
              <a:off x="8588770" y="184769"/>
              <a:ext cx="737640" cy="606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666367-91E5-7ADD-5E1C-13D7E741AA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79770" y="176129"/>
                <a:ext cx="75528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8FD9E2F-6F66-5972-90B9-AF3687DE3769}"/>
                  </a:ext>
                </a:extLst>
              </p14:cNvPr>
              <p14:cNvContentPartPr/>
              <p14:nvPr/>
            </p14:nvContentPartPr>
            <p14:xfrm>
              <a:off x="9295090" y="379529"/>
              <a:ext cx="18360" cy="149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8FD9E2F-6F66-5972-90B9-AF3687DE37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86090" y="370889"/>
                <a:ext cx="360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534C576-B1B2-6D0A-C1F8-11BCAB47A4EF}"/>
                  </a:ext>
                </a:extLst>
              </p14:cNvPr>
              <p14:cNvContentPartPr/>
              <p14:nvPr/>
            </p14:nvContentPartPr>
            <p14:xfrm>
              <a:off x="9572290" y="127169"/>
              <a:ext cx="503640" cy="424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534C576-B1B2-6D0A-C1F8-11BCAB47A4E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63290" y="118529"/>
                <a:ext cx="52128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E720616-D91D-CB61-4F55-D6363E394051}"/>
                  </a:ext>
                </a:extLst>
              </p14:cNvPr>
              <p14:cNvContentPartPr/>
              <p14:nvPr/>
            </p14:nvContentPartPr>
            <p14:xfrm>
              <a:off x="9696130" y="270449"/>
              <a:ext cx="357840" cy="43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E720616-D91D-CB61-4F55-D6363E3940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87490" y="261809"/>
                <a:ext cx="3754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1B27F99-4F6E-47A9-8A0A-44396CE2A320}"/>
                  </a:ext>
                </a:extLst>
              </p14:cNvPr>
              <p14:cNvContentPartPr/>
              <p14:nvPr/>
            </p14:nvContentPartPr>
            <p14:xfrm>
              <a:off x="5391250" y="634769"/>
              <a:ext cx="24840" cy="47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1B27F99-4F6E-47A9-8A0A-44396CE2A32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82250" y="626129"/>
                <a:ext cx="424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641EAC2-876E-801C-0E10-914DA7685C7A}"/>
                  </a:ext>
                </a:extLst>
              </p14:cNvPr>
              <p14:cNvContentPartPr/>
              <p14:nvPr/>
            </p14:nvContentPartPr>
            <p14:xfrm>
              <a:off x="8806210" y="755729"/>
              <a:ext cx="285120" cy="25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641EAC2-876E-801C-0E10-914DA7685C7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97210" y="746729"/>
                <a:ext cx="3027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308AA9-A135-30EC-679B-0A0B59E946B6}"/>
                  </a:ext>
                </a:extLst>
              </p14:cNvPr>
              <p14:cNvContentPartPr/>
              <p14:nvPr/>
            </p14:nvContentPartPr>
            <p14:xfrm>
              <a:off x="808810" y="1613609"/>
              <a:ext cx="1622880" cy="631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308AA9-A135-30EC-679B-0A0B59E946B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9810" y="1604969"/>
                <a:ext cx="1640520" cy="64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06724D15-40CD-B307-92F9-B9631DEEF4B3}"/>
              </a:ext>
            </a:extLst>
          </p:cNvPr>
          <p:cNvGrpSpPr/>
          <p:nvPr/>
        </p:nvGrpSpPr>
        <p:grpSpPr>
          <a:xfrm>
            <a:off x="2816170" y="1454849"/>
            <a:ext cx="3076920" cy="761040"/>
            <a:chOff x="2816170" y="1454849"/>
            <a:chExt cx="3076920" cy="76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FB5761C-4FA6-746E-0524-6434AC8839A2}"/>
                    </a:ext>
                  </a:extLst>
                </p14:cNvPr>
                <p14:cNvContentPartPr/>
                <p14:nvPr/>
              </p14:nvContentPartPr>
              <p14:xfrm>
                <a:off x="2816170" y="1469609"/>
                <a:ext cx="1766160" cy="746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FB5761C-4FA6-746E-0524-6434AC8839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07530" y="1460609"/>
                  <a:ext cx="1783800" cy="7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E254CA2-AB1E-5C2F-03F0-B424295DB5BD}"/>
                    </a:ext>
                  </a:extLst>
                </p14:cNvPr>
                <p14:cNvContentPartPr/>
                <p14:nvPr/>
              </p14:nvContentPartPr>
              <p14:xfrm>
                <a:off x="3936130" y="1600289"/>
                <a:ext cx="26640" cy="15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E254CA2-AB1E-5C2F-03F0-B424295DB5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27130" y="1591289"/>
                  <a:ext cx="44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6FB867-698B-B933-2264-65CDB08167FB}"/>
                    </a:ext>
                  </a:extLst>
                </p14:cNvPr>
                <p14:cNvContentPartPr/>
                <p14:nvPr/>
              </p14:nvContentPartPr>
              <p14:xfrm>
                <a:off x="3390370" y="1611449"/>
                <a:ext cx="335880" cy="114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6FB867-698B-B933-2264-65CDB08167F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81730" y="1602809"/>
                  <a:ext cx="353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786658E-B379-C69B-9C79-0F280E3A41BB}"/>
                    </a:ext>
                  </a:extLst>
                </p14:cNvPr>
                <p14:cNvContentPartPr/>
                <p14:nvPr/>
              </p14:nvContentPartPr>
              <p14:xfrm>
                <a:off x="4877890" y="1454849"/>
                <a:ext cx="1015200" cy="397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786658E-B379-C69B-9C79-0F280E3A41B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69250" y="1445849"/>
                  <a:ext cx="1032840" cy="41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3A95A88-D908-B4A5-9944-3D7FFEE49135}"/>
                  </a:ext>
                </a:extLst>
              </p14:cNvPr>
              <p14:cNvContentPartPr/>
              <p14:nvPr/>
            </p14:nvContentPartPr>
            <p14:xfrm>
              <a:off x="6258850" y="1431089"/>
              <a:ext cx="1899000" cy="397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3A95A88-D908-B4A5-9944-3D7FFEE4913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49850" y="1422449"/>
                <a:ext cx="1916640" cy="41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671ACA5A-F198-5476-9474-D5E433BFC5DF}"/>
              </a:ext>
            </a:extLst>
          </p:cNvPr>
          <p:cNvGrpSpPr/>
          <p:nvPr/>
        </p:nvGrpSpPr>
        <p:grpSpPr>
          <a:xfrm>
            <a:off x="8412730" y="1381409"/>
            <a:ext cx="1477440" cy="416520"/>
            <a:chOff x="8412730" y="1381409"/>
            <a:chExt cx="147744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293F67C-58BE-1395-F11C-C2DFA2930A86}"/>
                    </a:ext>
                  </a:extLst>
                </p14:cNvPr>
                <p14:cNvContentPartPr/>
                <p14:nvPr/>
              </p14:nvContentPartPr>
              <p14:xfrm>
                <a:off x="8412730" y="1381409"/>
                <a:ext cx="1477440" cy="416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293F67C-58BE-1395-F11C-C2DFA2930A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04090" y="1372409"/>
                  <a:ext cx="14950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B0810C6-50CA-99D1-1CEE-E48677C3D7DD}"/>
                    </a:ext>
                  </a:extLst>
                </p14:cNvPr>
                <p14:cNvContentPartPr/>
                <p14:nvPr/>
              </p14:nvContentPartPr>
              <p14:xfrm>
                <a:off x="9529810" y="1475009"/>
                <a:ext cx="21240" cy="5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B0810C6-50CA-99D1-1CEE-E48677C3D7D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21170" y="1466369"/>
                  <a:ext cx="3888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B1853E2-2B14-6260-1C6C-2B2C2C1FF923}"/>
                  </a:ext>
                </a:extLst>
              </p14:cNvPr>
              <p14:cNvContentPartPr/>
              <p14:nvPr/>
            </p14:nvContentPartPr>
            <p14:xfrm>
              <a:off x="10141810" y="1806929"/>
              <a:ext cx="19440" cy="21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B1853E2-2B14-6260-1C6C-2B2C2C1FF92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132810" y="1798289"/>
                <a:ext cx="3708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D8CFB53-37D0-90BC-E24F-B0C27E57D1D5}"/>
              </a:ext>
            </a:extLst>
          </p:cNvPr>
          <p:cNvGrpSpPr/>
          <p:nvPr/>
        </p:nvGrpSpPr>
        <p:grpSpPr>
          <a:xfrm>
            <a:off x="7057150" y="2266649"/>
            <a:ext cx="1688040" cy="701640"/>
            <a:chOff x="9086650" y="2250809"/>
            <a:chExt cx="168804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9256D9A-6E68-30C1-F36B-E27A2317E834}"/>
                    </a:ext>
                  </a:extLst>
                </p14:cNvPr>
                <p14:cNvContentPartPr/>
                <p14:nvPr/>
              </p14:nvContentPartPr>
              <p14:xfrm>
                <a:off x="9086650" y="2250809"/>
                <a:ext cx="1688040" cy="701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9256D9A-6E68-30C1-F36B-E27A2317E83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77650" y="2242169"/>
                  <a:ext cx="170568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6319D3-D4BF-6C8C-6A75-7D19E3DBE778}"/>
                    </a:ext>
                  </a:extLst>
                </p14:cNvPr>
                <p14:cNvContentPartPr/>
                <p14:nvPr/>
              </p14:nvContentPartPr>
              <p14:xfrm>
                <a:off x="10277530" y="2477609"/>
                <a:ext cx="8280" cy="2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C6319D3-D4BF-6C8C-6A75-7D19E3DBE77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68890" y="2468609"/>
                  <a:ext cx="25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AC5B8C1-989D-C29C-CB9E-8892273B885C}"/>
                    </a:ext>
                  </a:extLst>
                </p14:cNvPr>
                <p14:cNvContentPartPr/>
                <p14:nvPr/>
              </p14:nvContentPartPr>
              <p14:xfrm>
                <a:off x="9854890" y="2457089"/>
                <a:ext cx="327600" cy="13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AC5B8C1-989D-C29C-CB9E-8892273B885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45890" y="2448449"/>
                  <a:ext cx="34524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D084474-32BE-E471-275E-3D6DDFDF38DB}"/>
                  </a:ext>
                </a:extLst>
              </p14:cNvPr>
              <p14:cNvContentPartPr/>
              <p14:nvPr/>
            </p14:nvContentPartPr>
            <p14:xfrm>
              <a:off x="871810" y="2582009"/>
              <a:ext cx="2087280" cy="4208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D084474-32BE-E471-275E-3D6DDFDF38D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3170" y="2573009"/>
                <a:ext cx="210492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64A5CEF-29BB-B8E7-4B87-DC150B2374A0}"/>
                  </a:ext>
                </a:extLst>
              </p14:cNvPr>
              <p14:cNvContentPartPr/>
              <p14:nvPr/>
            </p14:nvContentPartPr>
            <p14:xfrm>
              <a:off x="3288850" y="2764889"/>
              <a:ext cx="712440" cy="203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64A5CEF-29BB-B8E7-4B87-DC150B2374A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80210" y="2756249"/>
                <a:ext cx="7300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D8AE2E5-39DC-BEBE-1CBF-91B764A5A6B0}"/>
                  </a:ext>
                </a:extLst>
              </p14:cNvPr>
              <p14:cNvContentPartPr/>
              <p14:nvPr/>
            </p14:nvContentPartPr>
            <p14:xfrm>
              <a:off x="4360210" y="2492729"/>
              <a:ext cx="1644840" cy="448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D8AE2E5-39DC-BEBE-1CBF-91B764A5A6B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1570" y="2483729"/>
                <a:ext cx="166248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D620199-A981-9E14-E2E5-7C548611EFD2}"/>
                  </a:ext>
                </a:extLst>
              </p14:cNvPr>
              <p14:cNvContentPartPr/>
              <p14:nvPr/>
            </p14:nvContentPartPr>
            <p14:xfrm>
              <a:off x="6252370" y="2482649"/>
              <a:ext cx="397440" cy="467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D620199-A981-9E14-E2E5-7C548611EFD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43730" y="2473649"/>
                <a:ext cx="41508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316D4F6-F4D7-18CD-B1B6-DFD97BB21F93}"/>
                  </a:ext>
                </a:extLst>
              </p14:cNvPr>
              <p14:cNvContentPartPr/>
              <p14:nvPr/>
            </p14:nvContentPartPr>
            <p14:xfrm>
              <a:off x="6352810" y="2549249"/>
              <a:ext cx="51840" cy="36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316D4F6-F4D7-18CD-B1B6-DFD97BB21F9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44170" y="2540609"/>
                <a:ext cx="694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E5535B2-FAE7-B425-6813-4932823BC9F5}"/>
                  </a:ext>
                </a:extLst>
              </p14:cNvPr>
              <p14:cNvContentPartPr/>
              <p14:nvPr/>
            </p14:nvContentPartPr>
            <p14:xfrm>
              <a:off x="8307610" y="2342249"/>
              <a:ext cx="13680" cy="64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E5535B2-FAE7-B425-6813-4932823BC9F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98610" y="2333609"/>
                <a:ext cx="313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D1B7FBB-D858-8D0B-6F64-51EF46DFA760}"/>
                  </a:ext>
                </a:extLst>
              </p14:cNvPr>
              <p14:cNvContentPartPr/>
              <p14:nvPr/>
            </p14:nvContentPartPr>
            <p14:xfrm>
              <a:off x="7090450" y="2312009"/>
              <a:ext cx="50760" cy="12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D1B7FBB-D858-8D0B-6F64-51EF46DFA76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81450" y="2303009"/>
                <a:ext cx="68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0B06B63-3079-7AC0-CC4C-D37883FD4B7A}"/>
                  </a:ext>
                </a:extLst>
              </p14:cNvPr>
              <p14:cNvContentPartPr/>
              <p14:nvPr/>
            </p14:nvContentPartPr>
            <p14:xfrm>
              <a:off x="787930" y="3469049"/>
              <a:ext cx="1323000" cy="324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0B06B63-3079-7AC0-CC4C-D37883FD4B7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79290" y="3460049"/>
                <a:ext cx="13406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E71694E-C240-1EC9-BAB7-E8FDA4A54F5A}"/>
                  </a:ext>
                </a:extLst>
              </p14:cNvPr>
              <p14:cNvContentPartPr/>
              <p14:nvPr/>
            </p14:nvContentPartPr>
            <p14:xfrm>
              <a:off x="2487850" y="3447449"/>
              <a:ext cx="459720" cy="126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E71694E-C240-1EC9-BAB7-E8FDA4A54F5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79210" y="3438449"/>
                <a:ext cx="4773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9F2A021-0070-917B-553C-BA98241E85E2}"/>
                  </a:ext>
                </a:extLst>
              </p14:cNvPr>
              <p14:cNvContentPartPr/>
              <p14:nvPr/>
            </p14:nvContentPartPr>
            <p14:xfrm>
              <a:off x="2736970" y="3403529"/>
              <a:ext cx="301320" cy="2055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9F2A021-0070-917B-553C-BA98241E85E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27970" y="3394529"/>
                <a:ext cx="3189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680EA8C-3918-8F7D-32D6-FEBE5535C46F}"/>
                  </a:ext>
                </a:extLst>
              </p14:cNvPr>
              <p14:cNvContentPartPr/>
              <p14:nvPr/>
            </p14:nvContentPartPr>
            <p14:xfrm>
              <a:off x="3107770" y="3266369"/>
              <a:ext cx="892080" cy="277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680EA8C-3918-8F7D-32D6-FEBE5535C46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98770" y="3257729"/>
                <a:ext cx="909720" cy="29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DE810AAA-0091-FBFE-7B0F-6A79EEE5E07F}"/>
              </a:ext>
            </a:extLst>
          </p:cNvPr>
          <p:cNvGrpSpPr/>
          <p:nvPr/>
        </p:nvGrpSpPr>
        <p:grpSpPr>
          <a:xfrm>
            <a:off x="4382530" y="3105809"/>
            <a:ext cx="3543840" cy="591840"/>
            <a:chOff x="4382530" y="3105809"/>
            <a:chExt cx="354384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98CB37-9630-6D5C-F77B-4C08E319BA53}"/>
                    </a:ext>
                  </a:extLst>
                </p14:cNvPr>
                <p14:cNvContentPartPr/>
                <p14:nvPr/>
              </p14:nvContentPartPr>
              <p14:xfrm>
                <a:off x="4382530" y="3114809"/>
                <a:ext cx="1494720" cy="434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98CB37-9630-6D5C-F77B-4C08E319BA5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73890" y="3105809"/>
                  <a:ext cx="15123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A67D6E4-49F7-3D32-D970-C21A49E9D3F9}"/>
                    </a:ext>
                  </a:extLst>
                </p14:cNvPr>
                <p14:cNvContentPartPr/>
                <p14:nvPr/>
              </p14:nvContentPartPr>
              <p14:xfrm>
                <a:off x="5578810" y="3185729"/>
                <a:ext cx="39240" cy="20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A67D6E4-49F7-3D32-D970-C21A49E9D3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70170" y="3176729"/>
                  <a:ext cx="56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E2B4AA9-3292-E661-6726-2E8FEEE5146A}"/>
                    </a:ext>
                  </a:extLst>
                </p14:cNvPr>
                <p14:cNvContentPartPr/>
                <p14:nvPr/>
              </p14:nvContentPartPr>
              <p14:xfrm>
                <a:off x="6240130" y="3105809"/>
                <a:ext cx="1355760" cy="591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E2B4AA9-3292-E661-6726-2E8FEEE5146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31490" y="3097169"/>
                  <a:ext cx="137340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79C6CE3-858D-7BE5-74CB-D4246C322CE6}"/>
                    </a:ext>
                  </a:extLst>
                </p14:cNvPr>
                <p14:cNvContentPartPr/>
                <p14:nvPr/>
              </p14:nvContentPartPr>
              <p14:xfrm>
                <a:off x="6815050" y="3214529"/>
                <a:ext cx="827640" cy="109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79C6CE3-858D-7BE5-74CB-D4246C322CE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06410" y="3205529"/>
                  <a:ext cx="845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2643400-EA82-7FE3-E0FE-ED349AB96B95}"/>
                    </a:ext>
                  </a:extLst>
                </p14:cNvPr>
                <p14:cNvContentPartPr/>
                <p14:nvPr/>
              </p14:nvContentPartPr>
              <p14:xfrm>
                <a:off x="7850050" y="3588209"/>
                <a:ext cx="76320" cy="68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2643400-EA82-7FE3-E0FE-ED349AB96B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41050" y="3579209"/>
                  <a:ext cx="9396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0C17BDC-38AA-5A0E-95C1-BC48FA62C36F}"/>
                  </a:ext>
                </a:extLst>
              </p14:cNvPr>
              <p14:cNvContentPartPr/>
              <p14:nvPr/>
            </p14:nvContentPartPr>
            <p14:xfrm>
              <a:off x="1627810" y="4205969"/>
              <a:ext cx="94320" cy="171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0C17BDC-38AA-5A0E-95C1-BC48FA62C36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19170" y="4196969"/>
                <a:ext cx="1119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20A3693-4083-FA05-D920-ACC67D10D8A2}"/>
                  </a:ext>
                </a:extLst>
              </p14:cNvPr>
              <p14:cNvContentPartPr/>
              <p14:nvPr/>
            </p14:nvContentPartPr>
            <p14:xfrm>
              <a:off x="1901770" y="4288409"/>
              <a:ext cx="11880" cy="85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20A3693-4083-FA05-D920-ACC67D10D8A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93130" y="4279769"/>
                <a:ext cx="295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0E3F8B3-F6C2-7630-55F4-A14FB402AB25}"/>
                  </a:ext>
                </a:extLst>
              </p14:cNvPr>
              <p14:cNvContentPartPr/>
              <p14:nvPr/>
            </p14:nvContentPartPr>
            <p14:xfrm>
              <a:off x="2008330" y="4223969"/>
              <a:ext cx="126360" cy="374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0E3F8B3-F6C2-7630-55F4-A14FB402AB2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99330" y="4215329"/>
                <a:ext cx="14400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135E4A3-2883-1113-A1EE-EBEB436D97CF}"/>
                  </a:ext>
                </a:extLst>
              </p14:cNvPr>
              <p14:cNvContentPartPr/>
              <p14:nvPr/>
            </p14:nvContentPartPr>
            <p14:xfrm>
              <a:off x="2220730" y="4426649"/>
              <a:ext cx="11880" cy="63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135E4A3-2883-1113-A1EE-EBEB436D97C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211730" y="4418009"/>
                <a:ext cx="29520" cy="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581E03DD-9A93-4ED9-164C-7E44778A1410}"/>
              </a:ext>
            </a:extLst>
          </p:cNvPr>
          <p:cNvGrpSpPr/>
          <p:nvPr/>
        </p:nvGrpSpPr>
        <p:grpSpPr>
          <a:xfrm>
            <a:off x="2894650" y="3923729"/>
            <a:ext cx="1464480" cy="525960"/>
            <a:chOff x="2894650" y="3923729"/>
            <a:chExt cx="146448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2E350D2-A138-2E68-8779-8D11BF3AFE9E}"/>
                    </a:ext>
                  </a:extLst>
                </p14:cNvPr>
                <p14:cNvContentPartPr/>
                <p14:nvPr/>
              </p14:nvContentPartPr>
              <p14:xfrm>
                <a:off x="2894650" y="4015889"/>
                <a:ext cx="240120" cy="408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2E350D2-A138-2E68-8779-8D11BF3AFE9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86010" y="4007249"/>
                  <a:ext cx="2577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82D13C5-3502-D0A3-84F2-6A95105D7AC9}"/>
                    </a:ext>
                  </a:extLst>
                </p14:cNvPr>
                <p14:cNvContentPartPr/>
                <p14:nvPr/>
              </p14:nvContentPartPr>
              <p14:xfrm>
                <a:off x="3227650" y="4254569"/>
                <a:ext cx="75960" cy="188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82D13C5-3502-D0A3-84F2-6A95105D7AC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18650" y="4245569"/>
                  <a:ext cx="93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9D5B927-98C7-7AC2-AD31-166F464A1EF8}"/>
                    </a:ext>
                  </a:extLst>
                </p14:cNvPr>
                <p14:cNvContentPartPr/>
                <p14:nvPr/>
              </p14:nvContentPartPr>
              <p14:xfrm>
                <a:off x="3296770" y="4182209"/>
                <a:ext cx="17280" cy="6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9D5B927-98C7-7AC2-AD31-166F464A1EF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87770" y="4173209"/>
                  <a:ext cx="34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925F776-8394-3BA3-0C5E-F91070F18554}"/>
                    </a:ext>
                  </a:extLst>
                </p14:cNvPr>
                <p14:cNvContentPartPr/>
                <p14:nvPr/>
              </p14:nvContentPartPr>
              <p14:xfrm>
                <a:off x="3488650" y="3923729"/>
                <a:ext cx="126000" cy="226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925F776-8394-3BA3-0C5E-F91070F1855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79650" y="3915089"/>
                  <a:ext cx="143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D9D7636-CE17-9350-2033-B3614ED4B023}"/>
                    </a:ext>
                  </a:extLst>
                </p14:cNvPr>
                <p14:cNvContentPartPr/>
                <p14:nvPr/>
              </p14:nvContentPartPr>
              <p14:xfrm>
                <a:off x="3937210" y="4193729"/>
                <a:ext cx="12240" cy="231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D9D7636-CE17-9350-2033-B3614ED4B02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28210" y="4184729"/>
                  <a:ext cx="29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C4539A2-CD87-E6AE-B253-03F4717AA8A3}"/>
                    </a:ext>
                  </a:extLst>
                </p14:cNvPr>
                <p14:cNvContentPartPr/>
                <p14:nvPr/>
              </p14:nvContentPartPr>
              <p14:xfrm>
                <a:off x="3879610" y="4255649"/>
                <a:ext cx="115200" cy="10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C4539A2-CD87-E6AE-B253-03F4717AA8A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70970" y="4246649"/>
                  <a:ext cx="132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31B9675-9273-B4EA-6BD0-87B971D613FF}"/>
                    </a:ext>
                  </a:extLst>
                </p14:cNvPr>
                <p14:cNvContentPartPr/>
                <p14:nvPr/>
              </p14:nvContentPartPr>
              <p14:xfrm>
                <a:off x="4220170" y="4190849"/>
                <a:ext cx="138960" cy="206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31B9675-9273-B4EA-6BD0-87B971D613F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11170" y="4182209"/>
                  <a:ext cx="156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80A981A-BF6C-4B82-3BE5-A848E33D883E}"/>
                    </a:ext>
                  </a:extLst>
                </p14:cNvPr>
                <p14:cNvContentPartPr/>
                <p14:nvPr/>
              </p14:nvContentPartPr>
              <p14:xfrm>
                <a:off x="3774130" y="4247009"/>
                <a:ext cx="330120" cy="43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80A981A-BF6C-4B82-3BE5-A848E33D883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65490" y="4238369"/>
                  <a:ext cx="347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5DBD1EC-5C15-5D0F-7813-8923E369828E}"/>
                    </a:ext>
                  </a:extLst>
                </p14:cNvPr>
                <p14:cNvContentPartPr/>
                <p14:nvPr/>
              </p14:nvContentPartPr>
              <p14:xfrm>
                <a:off x="3896890" y="4151609"/>
                <a:ext cx="34560" cy="231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5DBD1EC-5C15-5D0F-7813-8923E369828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88250" y="4142609"/>
                  <a:ext cx="52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B68601C-6E5D-F417-A095-1331098FDDCF}"/>
                    </a:ext>
                  </a:extLst>
                </p14:cNvPr>
                <p14:cNvContentPartPr/>
                <p14:nvPr/>
              </p14:nvContentPartPr>
              <p14:xfrm>
                <a:off x="3890410" y="4186169"/>
                <a:ext cx="18360" cy="218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B68601C-6E5D-F417-A095-1331098FDDC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81770" y="4177169"/>
                  <a:ext cx="36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1571FBB-C36A-097C-C7A2-B7A0FD91211A}"/>
                    </a:ext>
                  </a:extLst>
                </p14:cNvPr>
                <p14:cNvContentPartPr/>
                <p14:nvPr/>
              </p14:nvContentPartPr>
              <p14:xfrm>
                <a:off x="3825610" y="4253129"/>
                <a:ext cx="225360" cy="77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1571FBB-C36A-097C-C7A2-B7A0FD91211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16970" y="4244489"/>
                  <a:ext cx="243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3FD2836-2087-B061-076A-7FC3098A80DE}"/>
                    </a:ext>
                  </a:extLst>
                </p14:cNvPr>
                <p14:cNvContentPartPr/>
                <p14:nvPr/>
              </p14:nvContentPartPr>
              <p14:xfrm>
                <a:off x="3890410" y="4189409"/>
                <a:ext cx="33480" cy="260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3FD2836-2087-B061-076A-7FC3098A80D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81410" y="4180409"/>
                  <a:ext cx="51120" cy="27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55BCE04-A1E6-23CF-FD54-19549EEFC441}"/>
                  </a:ext>
                </a:extLst>
              </p14:cNvPr>
              <p14:cNvContentPartPr/>
              <p14:nvPr/>
            </p14:nvContentPartPr>
            <p14:xfrm>
              <a:off x="9111850" y="2266649"/>
              <a:ext cx="156240" cy="369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55BCE04-A1E6-23CF-FD54-19549EEFC44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103210" y="2258009"/>
                <a:ext cx="173880" cy="38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4DA5BA8-AFF2-BE6A-6443-D02EC7EC7AE2}"/>
              </a:ext>
            </a:extLst>
          </p:cNvPr>
          <p:cNvGrpSpPr/>
          <p:nvPr/>
        </p:nvGrpSpPr>
        <p:grpSpPr>
          <a:xfrm>
            <a:off x="9219130" y="2293289"/>
            <a:ext cx="1785240" cy="443520"/>
            <a:chOff x="9219130" y="2293289"/>
            <a:chExt cx="178524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8ADA5F0-73D1-2709-9CDA-44BDE0664A3D}"/>
                    </a:ext>
                  </a:extLst>
                </p14:cNvPr>
                <p14:cNvContentPartPr/>
                <p14:nvPr/>
              </p14:nvContentPartPr>
              <p14:xfrm>
                <a:off x="9219130" y="2413169"/>
                <a:ext cx="1205280" cy="323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8ADA5F0-73D1-2709-9CDA-44BDE0664A3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10130" y="2404169"/>
                  <a:ext cx="12229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84F2B0F-D3B4-1513-4112-32600054EC24}"/>
                    </a:ext>
                  </a:extLst>
                </p14:cNvPr>
                <p14:cNvContentPartPr/>
                <p14:nvPr/>
              </p14:nvContentPartPr>
              <p14:xfrm>
                <a:off x="10021570" y="2346569"/>
                <a:ext cx="76320" cy="78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84F2B0F-D3B4-1513-4112-32600054EC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12930" y="2337569"/>
                  <a:ext cx="93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86BC0C2-8963-BE0E-EC5B-09F0B4B3B220}"/>
                    </a:ext>
                  </a:extLst>
                </p14:cNvPr>
                <p14:cNvContentPartPr/>
                <p14:nvPr/>
              </p14:nvContentPartPr>
              <p14:xfrm>
                <a:off x="9337210" y="2293289"/>
                <a:ext cx="33840" cy="62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86BC0C2-8963-BE0E-EC5B-09F0B4B3B22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28570" y="2284649"/>
                  <a:ext cx="51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1706FAA-4B9F-B1F6-1BF1-D61635F10BB5}"/>
                    </a:ext>
                  </a:extLst>
                </p14:cNvPr>
                <p14:cNvContentPartPr/>
                <p14:nvPr/>
              </p14:nvContentPartPr>
              <p14:xfrm>
                <a:off x="10643290" y="2459969"/>
                <a:ext cx="361080" cy="88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1706FAA-4B9F-B1F6-1BF1-D61635F10B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634650" y="2451329"/>
                  <a:ext cx="37872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E98CA32-3441-1764-9AB8-F12779867C77}"/>
              </a:ext>
            </a:extLst>
          </p:cNvPr>
          <p:cNvGrpSpPr/>
          <p:nvPr/>
        </p:nvGrpSpPr>
        <p:grpSpPr>
          <a:xfrm>
            <a:off x="9340810" y="2752289"/>
            <a:ext cx="1239480" cy="479880"/>
            <a:chOff x="9340810" y="2752289"/>
            <a:chExt cx="123948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A631AA1-8C15-0112-AD10-2504FC9DFF58}"/>
                    </a:ext>
                  </a:extLst>
                </p14:cNvPr>
                <p14:cNvContentPartPr/>
                <p14:nvPr/>
              </p14:nvContentPartPr>
              <p14:xfrm>
                <a:off x="9340810" y="2775329"/>
                <a:ext cx="986400" cy="270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A631AA1-8C15-0112-AD10-2504FC9DFF5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32170" y="2766689"/>
                  <a:ext cx="1004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2C9FF6B-C019-5219-768B-366D2173DB2A}"/>
                    </a:ext>
                  </a:extLst>
                </p14:cNvPr>
                <p14:cNvContentPartPr/>
                <p14:nvPr/>
              </p14:nvContentPartPr>
              <p14:xfrm>
                <a:off x="9833290" y="2903489"/>
                <a:ext cx="376560" cy="25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2C9FF6B-C019-5219-768B-366D2173DB2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24290" y="2894489"/>
                  <a:ext cx="394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6ADFBBE-7AA9-FF53-2128-382E3354CC0A}"/>
                    </a:ext>
                  </a:extLst>
                </p14:cNvPr>
                <p14:cNvContentPartPr/>
                <p14:nvPr/>
              </p14:nvContentPartPr>
              <p14:xfrm>
                <a:off x="9741850" y="2843009"/>
                <a:ext cx="57240" cy="16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6ADFBBE-7AA9-FF53-2128-382E3354CC0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32850" y="2834009"/>
                  <a:ext cx="74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5D97C4-9DE8-4251-17C0-84556108C2EC}"/>
                    </a:ext>
                  </a:extLst>
                </p14:cNvPr>
                <p14:cNvContentPartPr/>
                <p14:nvPr/>
              </p14:nvContentPartPr>
              <p14:xfrm>
                <a:off x="10410370" y="2752289"/>
                <a:ext cx="169920" cy="479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5D97C4-9DE8-4251-17C0-84556108C2E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01370" y="2743289"/>
                  <a:ext cx="187560" cy="49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6A8DC27-6BDB-E4B2-EFEE-5C55C184CACF}"/>
              </a:ext>
            </a:extLst>
          </p:cNvPr>
          <p:cNvGrpSpPr/>
          <p:nvPr/>
        </p:nvGrpSpPr>
        <p:grpSpPr>
          <a:xfrm>
            <a:off x="627370" y="117449"/>
            <a:ext cx="6021720" cy="1101960"/>
            <a:chOff x="627370" y="117449"/>
            <a:chExt cx="6021720" cy="11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0F8C30A-9FD8-B0F9-937A-76351FA23144}"/>
                    </a:ext>
                  </a:extLst>
                </p14:cNvPr>
                <p14:cNvContentPartPr/>
                <p14:nvPr/>
              </p14:nvContentPartPr>
              <p14:xfrm>
                <a:off x="627370" y="193049"/>
                <a:ext cx="963720" cy="421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0F8C30A-9FD8-B0F9-937A-76351FA2314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8370" y="184049"/>
                  <a:ext cx="9813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9E61B64-6A2B-0113-8209-3C8F3463434C}"/>
                    </a:ext>
                  </a:extLst>
                </p14:cNvPr>
                <p14:cNvContentPartPr/>
                <p14:nvPr/>
              </p14:nvContentPartPr>
              <p14:xfrm>
                <a:off x="1199050" y="312569"/>
                <a:ext cx="356400" cy="38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9E61B64-6A2B-0113-8209-3C8F3463434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90410" y="303569"/>
                  <a:ext cx="374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493F66-96ED-8AB0-CB40-33F3D71956E7}"/>
                    </a:ext>
                  </a:extLst>
                </p14:cNvPr>
                <p14:cNvContentPartPr/>
                <p14:nvPr/>
              </p14:nvContentPartPr>
              <p14:xfrm>
                <a:off x="1685770" y="385289"/>
                <a:ext cx="153720" cy="19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493F66-96ED-8AB0-CB40-33F3D71956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76770" y="376289"/>
                  <a:ext cx="171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3117A4C-E100-8A51-2777-A378EA7637A1}"/>
                    </a:ext>
                  </a:extLst>
                </p14:cNvPr>
                <p14:cNvContentPartPr/>
                <p14:nvPr/>
              </p14:nvContentPartPr>
              <p14:xfrm>
                <a:off x="1943890" y="200249"/>
                <a:ext cx="436680" cy="355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3117A4C-E100-8A51-2777-A378EA7637A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34890" y="191609"/>
                  <a:ext cx="4543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378CB7C-C28A-5D0B-848F-7E2F7FECB68B}"/>
                    </a:ext>
                  </a:extLst>
                </p14:cNvPr>
                <p14:cNvContentPartPr/>
                <p14:nvPr/>
              </p14:nvContentPartPr>
              <p14:xfrm>
                <a:off x="2250970" y="395009"/>
                <a:ext cx="879840" cy="396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378CB7C-C28A-5D0B-848F-7E2F7FECB68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41970" y="386009"/>
                  <a:ext cx="8974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359E143-E839-B738-94CE-9C31C91628D9}"/>
                    </a:ext>
                  </a:extLst>
                </p14:cNvPr>
                <p14:cNvContentPartPr/>
                <p14:nvPr/>
              </p14:nvContentPartPr>
              <p14:xfrm>
                <a:off x="2493970" y="322649"/>
                <a:ext cx="32760" cy="21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359E143-E839-B738-94CE-9C31C91628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84970" y="313649"/>
                  <a:ext cx="50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8DEC70C-B5BD-688E-E62A-5DE3E3DD277C}"/>
                    </a:ext>
                  </a:extLst>
                </p14:cNvPr>
                <p14:cNvContentPartPr/>
                <p14:nvPr/>
              </p14:nvContentPartPr>
              <p14:xfrm>
                <a:off x="3348610" y="117449"/>
                <a:ext cx="1577880" cy="527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8DEC70C-B5BD-688E-E62A-5DE3E3DD277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39970" y="108449"/>
                  <a:ext cx="159552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DB1626C-DD95-9D29-8AC9-42EF6EF35BD0}"/>
                    </a:ext>
                  </a:extLst>
                </p14:cNvPr>
                <p14:cNvContentPartPr/>
                <p14:nvPr/>
              </p14:nvContentPartPr>
              <p14:xfrm>
                <a:off x="5165170" y="308249"/>
                <a:ext cx="608400" cy="224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DB1626C-DD95-9D29-8AC9-42EF6EF35BD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56530" y="299609"/>
                  <a:ext cx="626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DD983B8-3F90-E383-2824-DC7146DA10F4}"/>
                    </a:ext>
                  </a:extLst>
                </p14:cNvPr>
                <p14:cNvContentPartPr/>
                <p14:nvPr/>
              </p14:nvContentPartPr>
              <p14:xfrm>
                <a:off x="5924050" y="139769"/>
                <a:ext cx="725040" cy="482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DD983B8-3F90-E383-2824-DC7146DA10F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15410" y="130769"/>
                  <a:ext cx="7426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CB6BC84-CBA2-E1DC-F6BC-DE7D47F7D29D}"/>
                    </a:ext>
                  </a:extLst>
                </p14:cNvPr>
                <p14:cNvContentPartPr/>
                <p14:nvPr/>
              </p14:nvContentPartPr>
              <p14:xfrm>
                <a:off x="3064210" y="627569"/>
                <a:ext cx="1692720" cy="591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CB6BC84-CBA2-E1DC-F6BC-DE7D47F7D29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55570" y="618929"/>
                  <a:ext cx="171036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D526EDF-E0F5-FA79-A9EA-62AFABB8DD83}"/>
                    </a:ext>
                  </a:extLst>
                </p14:cNvPr>
                <p14:cNvContentPartPr/>
                <p14:nvPr/>
              </p14:nvContentPartPr>
              <p14:xfrm>
                <a:off x="4104610" y="681929"/>
                <a:ext cx="27720" cy="87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D526EDF-E0F5-FA79-A9EA-62AFABB8DD8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95970" y="673289"/>
                  <a:ext cx="45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B2319AF-E61D-D2EB-FD3F-F65F5BC7938F}"/>
                    </a:ext>
                  </a:extLst>
                </p14:cNvPr>
                <p14:cNvContentPartPr/>
                <p14:nvPr/>
              </p14:nvContentPartPr>
              <p14:xfrm>
                <a:off x="3768010" y="792809"/>
                <a:ext cx="3240" cy="3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B2319AF-E61D-D2EB-FD3F-F65F5BC7938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59010" y="783809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EA6A5B7-AE33-DDD9-4908-B46FB6E5673C}"/>
                    </a:ext>
                  </a:extLst>
                </p14:cNvPr>
                <p14:cNvContentPartPr/>
                <p14:nvPr/>
              </p14:nvContentPartPr>
              <p14:xfrm>
                <a:off x="3710410" y="686249"/>
                <a:ext cx="417240" cy="85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EA6A5B7-AE33-DDD9-4908-B46FB6E5673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01770" y="677609"/>
                  <a:ext cx="43488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3DC6957-93CD-F94B-7193-2AE7696AEEEF}"/>
              </a:ext>
            </a:extLst>
          </p:cNvPr>
          <p:cNvGrpSpPr/>
          <p:nvPr/>
        </p:nvGrpSpPr>
        <p:grpSpPr>
          <a:xfrm>
            <a:off x="5094970" y="698129"/>
            <a:ext cx="1019160" cy="461880"/>
            <a:chOff x="5094970" y="698129"/>
            <a:chExt cx="101916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5C924C3-B95D-4936-0B9B-5FEAABC19864}"/>
                    </a:ext>
                  </a:extLst>
                </p14:cNvPr>
                <p14:cNvContentPartPr/>
                <p14:nvPr/>
              </p14:nvContentPartPr>
              <p14:xfrm>
                <a:off x="5094970" y="698129"/>
                <a:ext cx="121320" cy="374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5C924C3-B95D-4936-0B9B-5FEAABC1986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86330" y="689489"/>
                  <a:ext cx="1389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EB3A3E4-A634-4B4A-38FF-C4A64BE454CE}"/>
                    </a:ext>
                  </a:extLst>
                </p14:cNvPr>
                <p14:cNvContentPartPr/>
                <p14:nvPr/>
              </p14:nvContentPartPr>
              <p14:xfrm>
                <a:off x="5300170" y="839609"/>
                <a:ext cx="105840" cy="196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EB3A3E4-A634-4B4A-38FF-C4A64BE454C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91170" y="830609"/>
                  <a:ext cx="123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940F005-4CD0-09F0-2EC5-60F9BF496251}"/>
                    </a:ext>
                  </a:extLst>
                </p14:cNvPr>
                <p14:cNvContentPartPr/>
                <p14:nvPr/>
              </p14:nvContentPartPr>
              <p14:xfrm>
                <a:off x="5481970" y="1043369"/>
                <a:ext cx="87840" cy="116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940F005-4CD0-09F0-2EC5-60F9BF49625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73330" y="1034369"/>
                  <a:ext cx="105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D5EAD7D-D4BA-2F0D-E1F6-CAD6BC05CCFA}"/>
                    </a:ext>
                  </a:extLst>
                </p14:cNvPr>
                <p14:cNvContentPartPr/>
                <p14:nvPr/>
              </p14:nvContentPartPr>
              <p14:xfrm>
                <a:off x="5675290" y="751049"/>
                <a:ext cx="208440" cy="297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D5EAD7D-D4BA-2F0D-E1F6-CAD6BC05CCF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66650" y="742409"/>
                  <a:ext cx="226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2A0A553-17A3-A613-7170-3B58397D1D91}"/>
                    </a:ext>
                  </a:extLst>
                </p14:cNvPr>
                <p14:cNvContentPartPr/>
                <p14:nvPr/>
              </p14:nvContentPartPr>
              <p14:xfrm>
                <a:off x="6044650" y="758609"/>
                <a:ext cx="69480" cy="295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2A0A553-17A3-A613-7170-3B58397D1D9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36010" y="749609"/>
                  <a:ext cx="8712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9CBA483-0A71-CC2A-54A4-D826343FC089}"/>
              </a:ext>
            </a:extLst>
          </p:cNvPr>
          <p:cNvGrpSpPr/>
          <p:nvPr/>
        </p:nvGrpSpPr>
        <p:grpSpPr>
          <a:xfrm>
            <a:off x="4803010" y="3827609"/>
            <a:ext cx="2772720" cy="605520"/>
            <a:chOff x="4803010" y="3827609"/>
            <a:chExt cx="2772720" cy="60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6647DFB-D88F-24B6-D5A9-55CE8072530F}"/>
                    </a:ext>
                  </a:extLst>
                </p14:cNvPr>
                <p14:cNvContentPartPr/>
                <p14:nvPr/>
              </p14:nvContentPartPr>
              <p14:xfrm>
                <a:off x="4803010" y="4200929"/>
                <a:ext cx="595440" cy="103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6647DFB-D88F-24B6-D5A9-55CE8072530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94010" y="4191929"/>
                  <a:ext cx="613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3012750-82BE-949C-DAB8-7BE472E3B46A}"/>
                    </a:ext>
                  </a:extLst>
                </p14:cNvPr>
                <p14:cNvContentPartPr/>
                <p14:nvPr/>
              </p14:nvContentPartPr>
              <p14:xfrm>
                <a:off x="5746210" y="4004009"/>
                <a:ext cx="9720" cy="414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3012750-82BE-949C-DAB8-7BE472E3B46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37570" y="3995369"/>
                  <a:ext cx="273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48B390E-ED8A-AA3F-312A-6BB98FB5C3DE}"/>
                    </a:ext>
                  </a:extLst>
                </p14:cNvPr>
                <p14:cNvContentPartPr/>
                <p14:nvPr/>
              </p14:nvContentPartPr>
              <p14:xfrm>
                <a:off x="5893090" y="4006889"/>
                <a:ext cx="14400" cy="407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48B390E-ED8A-AA3F-312A-6BB98FB5C3D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84090" y="3997889"/>
                  <a:ext cx="320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72903AA-1C6B-92BD-920B-C32AD6789549}"/>
                    </a:ext>
                  </a:extLst>
                </p14:cNvPr>
                <p14:cNvContentPartPr/>
                <p14:nvPr/>
              </p14:nvContentPartPr>
              <p14:xfrm>
                <a:off x="5728210" y="4216769"/>
                <a:ext cx="255600" cy="32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72903AA-1C6B-92BD-920B-C32AD67895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19210" y="4208129"/>
                  <a:ext cx="273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8207355-1D0C-BC10-EC11-1C505AE544B8}"/>
                    </a:ext>
                  </a:extLst>
                </p14:cNvPr>
                <p14:cNvContentPartPr/>
                <p14:nvPr/>
              </p14:nvContentPartPr>
              <p14:xfrm>
                <a:off x="6041410" y="4224689"/>
                <a:ext cx="183960" cy="201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8207355-1D0C-BC10-EC11-1C505AE544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32410" y="4215689"/>
                  <a:ext cx="201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1F5BDAE-F774-F9AF-74F6-DEFB82281B05}"/>
                    </a:ext>
                  </a:extLst>
                </p14:cNvPr>
                <p14:cNvContentPartPr/>
                <p14:nvPr/>
              </p14:nvContentPartPr>
              <p14:xfrm>
                <a:off x="6325450" y="3913289"/>
                <a:ext cx="22320" cy="240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1F5BDAE-F774-F9AF-74F6-DEFB82281B0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16810" y="3904289"/>
                  <a:ext cx="39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912E6C4-BA7B-D64A-4BB2-39659AC93308}"/>
                    </a:ext>
                  </a:extLst>
                </p14:cNvPr>
                <p14:cNvContentPartPr/>
                <p14:nvPr/>
              </p14:nvContentPartPr>
              <p14:xfrm>
                <a:off x="6218890" y="3827609"/>
                <a:ext cx="297720" cy="149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912E6C4-BA7B-D64A-4BB2-39659AC9330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09890" y="3818609"/>
                  <a:ext cx="315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FAB49D2-BB71-C72F-508C-5E00281261BC}"/>
                    </a:ext>
                  </a:extLst>
                </p14:cNvPr>
                <p14:cNvContentPartPr/>
                <p14:nvPr/>
              </p14:nvContentPartPr>
              <p14:xfrm>
                <a:off x="6833050" y="4159529"/>
                <a:ext cx="7920" cy="180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FAB49D2-BB71-C72F-508C-5E00281261B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24410" y="4150889"/>
                  <a:ext cx="25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F86ACDD-3A6A-822A-E176-B46E489D0CE1}"/>
                    </a:ext>
                  </a:extLst>
                </p14:cNvPr>
                <p14:cNvContentPartPr/>
                <p14:nvPr/>
              </p14:nvContentPartPr>
              <p14:xfrm>
                <a:off x="6715690" y="4219649"/>
                <a:ext cx="209880" cy="32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F86ACDD-3A6A-822A-E176-B46E489D0CE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07050" y="4210649"/>
                  <a:ext cx="227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718E7F9-0B0C-9DB8-A953-5F3AE0900DBF}"/>
                    </a:ext>
                  </a:extLst>
                </p14:cNvPr>
                <p14:cNvContentPartPr/>
                <p14:nvPr/>
              </p14:nvContentPartPr>
              <p14:xfrm>
                <a:off x="7133650" y="4071329"/>
                <a:ext cx="47880" cy="345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718E7F9-0B0C-9DB8-A953-5F3AE0900DB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24650" y="4062329"/>
                  <a:ext cx="655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8B9E4E1-7467-9859-8BDA-DAFBF2E018FC}"/>
                    </a:ext>
                  </a:extLst>
                </p14:cNvPr>
                <p14:cNvContentPartPr/>
                <p14:nvPr/>
              </p14:nvContentPartPr>
              <p14:xfrm>
                <a:off x="7304290" y="4028489"/>
                <a:ext cx="12600" cy="404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8B9E4E1-7467-9859-8BDA-DAFBF2E018F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95650" y="4019849"/>
                  <a:ext cx="302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D86B06A-F030-087D-3A07-A956CB884626}"/>
                    </a:ext>
                  </a:extLst>
                </p14:cNvPr>
                <p14:cNvContentPartPr/>
                <p14:nvPr/>
              </p14:nvContentPartPr>
              <p14:xfrm>
                <a:off x="7116730" y="4252409"/>
                <a:ext cx="216720" cy="13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D86B06A-F030-087D-3A07-A956CB88462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07730" y="4243769"/>
                  <a:ext cx="234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C874FAD-7BA1-F8EB-8E75-2C5BFF9223B2}"/>
                    </a:ext>
                  </a:extLst>
                </p14:cNvPr>
                <p14:cNvContentPartPr/>
                <p14:nvPr/>
              </p14:nvContentPartPr>
              <p14:xfrm>
                <a:off x="7419130" y="3881609"/>
                <a:ext cx="156600" cy="262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C874FAD-7BA1-F8EB-8E75-2C5BFF9223B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10490" y="3872969"/>
                  <a:ext cx="17424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F79D801-CFFC-38C8-E415-132D6D6186C1}"/>
              </a:ext>
            </a:extLst>
          </p:cNvPr>
          <p:cNvGrpSpPr/>
          <p:nvPr/>
        </p:nvGrpSpPr>
        <p:grpSpPr>
          <a:xfrm>
            <a:off x="8327050" y="3887369"/>
            <a:ext cx="1981800" cy="370080"/>
            <a:chOff x="8327050" y="3887369"/>
            <a:chExt cx="198180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BA621C9-6D0E-AB8F-D1A9-0B8440523C5B}"/>
                    </a:ext>
                  </a:extLst>
                </p14:cNvPr>
                <p14:cNvContentPartPr/>
                <p14:nvPr/>
              </p14:nvContentPartPr>
              <p14:xfrm>
                <a:off x="8327050" y="3989609"/>
                <a:ext cx="41040" cy="267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BA621C9-6D0E-AB8F-D1A9-0B8440523C5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18410" y="3980969"/>
                  <a:ext cx="58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C2A35C0-66F9-F4A5-4166-C173E847B814}"/>
                    </a:ext>
                  </a:extLst>
                </p14:cNvPr>
                <p14:cNvContentPartPr/>
                <p14:nvPr/>
              </p14:nvContentPartPr>
              <p14:xfrm>
                <a:off x="8419930" y="3932009"/>
                <a:ext cx="92880" cy="318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C2A35C0-66F9-F4A5-4166-C173E847B81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10930" y="3923009"/>
                  <a:ext cx="1105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E298E63-C83F-31D7-416F-4A29A27C9DF9}"/>
                    </a:ext>
                  </a:extLst>
                </p14:cNvPr>
                <p14:cNvContentPartPr/>
                <p14:nvPr/>
              </p14:nvContentPartPr>
              <p14:xfrm>
                <a:off x="8358370" y="4106969"/>
                <a:ext cx="189000" cy="51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E298E63-C83F-31D7-416F-4A29A27C9DF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49730" y="4097969"/>
                  <a:ext cx="206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4F36239-2A19-A660-A9C3-F52E50E04BD3}"/>
                    </a:ext>
                  </a:extLst>
                </p14:cNvPr>
                <p14:cNvContentPartPr/>
                <p14:nvPr/>
              </p14:nvContentPartPr>
              <p14:xfrm>
                <a:off x="8575090" y="4114889"/>
                <a:ext cx="401400" cy="142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4F36239-2A19-A660-A9C3-F52E50E04BD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66090" y="4105889"/>
                  <a:ext cx="419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D0AD94A-4D4A-D019-C193-899CDAAB831F}"/>
                    </a:ext>
                  </a:extLst>
                </p14:cNvPr>
                <p14:cNvContentPartPr/>
                <p14:nvPr/>
              </p14:nvContentPartPr>
              <p14:xfrm>
                <a:off x="9127330" y="3939209"/>
                <a:ext cx="457560" cy="294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D0AD94A-4D4A-D019-C193-899CDAAB831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18330" y="3930569"/>
                  <a:ext cx="4752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2469A20-B653-2FFD-0C6B-3F15ED218AFD}"/>
                    </a:ext>
                  </a:extLst>
                </p14:cNvPr>
                <p14:cNvContentPartPr/>
                <p14:nvPr/>
              </p14:nvContentPartPr>
              <p14:xfrm>
                <a:off x="9326050" y="4046849"/>
                <a:ext cx="231840" cy="39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2469A20-B653-2FFD-0C6B-3F15ED218AF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317050" y="4038209"/>
                  <a:ext cx="249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FDF7EDD-AA6B-554A-D7D2-2957365BF982}"/>
                    </a:ext>
                  </a:extLst>
                </p14:cNvPr>
                <p14:cNvContentPartPr/>
                <p14:nvPr/>
              </p14:nvContentPartPr>
              <p14:xfrm>
                <a:off x="9212290" y="3973769"/>
                <a:ext cx="76320" cy="5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FDF7EDD-AA6B-554A-D7D2-2957365BF98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203650" y="3965129"/>
                  <a:ext cx="93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F23A2CF-4531-30F1-D9DF-B5F51C06D3FF}"/>
                    </a:ext>
                  </a:extLst>
                </p14:cNvPr>
                <p14:cNvContentPartPr/>
                <p14:nvPr/>
              </p14:nvContentPartPr>
              <p14:xfrm>
                <a:off x="9588130" y="3959729"/>
                <a:ext cx="48960" cy="30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F23A2CF-4531-30F1-D9DF-B5F51C06D3F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79130" y="3950729"/>
                  <a:ext cx="66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2FBF048-355C-72A8-AD56-B41AB2B251EA}"/>
                    </a:ext>
                  </a:extLst>
                </p14:cNvPr>
                <p14:cNvContentPartPr/>
                <p14:nvPr/>
              </p14:nvContentPartPr>
              <p14:xfrm>
                <a:off x="9767410" y="3887369"/>
                <a:ext cx="541440" cy="360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2FBF048-355C-72A8-AD56-B41AB2B251E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58770" y="3878369"/>
                  <a:ext cx="5590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8888314-F4D8-5E39-1D79-F06A1D0E94C7}"/>
                    </a:ext>
                  </a:extLst>
                </p14:cNvPr>
                <p14:cNvContentPartPr/>
                <p14:nvPr/>
              </p14:nvContentPartPr>
              <p14:xfrm>
                <a:off x="9822490" y="4039649"/>
                <a:ext cx="332280" cy="70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8888314-F4D8-5E39-1D79-F06A1D0E94C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13490" y="4031009"/>
                  <a:ext cx="34992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0DE7E2A-31AC-72B4-D0B9-055C2D14C4D1}"/>
              </a:ext>
            </a:extLst>
          </p:cNvPr>
          <p:cNvGrpSpPr/>
          <p:nvPr/>
        </p:nvGrpSpPr>
        <p:grpSpPr>
          <a:xfrm>
            <a:off x="10548970" y="3828329"/>
            <a:ext cx="1071720" cy="400320"/>
            <a:chOff x="10548970" y="3828329"/>
            <a:chExt cx="107172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5CFF498-1686-D995-6D1D-3A44F5726A30}"/>
                    </a:ext>
                  </a:extLst>
                </p14:cNvPr>
                <p14:cNvContentPartPr/>
                <p14:nvPr/>
              </p14:nvContentPartPr>
              <p14:xfrm>
                <a:off x="10548970" y="3828329"/>
                <a:ext cx="1071720" cy="400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5CFF498-1686-D995-6D1D-3A44F5726A3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40330" y="3819689"/>
                  <a:ext cx="10893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5D193FA-1790-D0AC-8C34-83A0C2E64E82}"/>
                    </a:ext>
                  </a:extLst>
                </p14:cNvPr>
                <p14:cNvContentPartPr/>
                <p14:nvPr/>
              </p14:nvContentPartPr>
              <p14:xfrm>
                <a:off x="11175010" y="4041089"/>
                <a:ext cx="161640" cy="32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5D193FA-1790-D0AC-8C34-83A0C2E64E8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166370" y="4032449"/>
                  <a:ext cx="179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27A3718-923C-04F9-E5F3-AF6E565F38A5}"/>
                    </a:ext>
                  </a:extLst>
                </p14:cNvPr>
                <p14:cNvContentPartPr/>
                <p14:nvPr/>
              </p14:nvContentPartPr>
              <p14:xfrm>
                <a:off x="11060530" y="3985289"/>
                <a:ext cx="86400" cy="8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27A3718-923C-04F9-E5F3-AF6E565F38A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51530" y="3976289"/>
                  <a:ext cx="1040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0DBE328-3909-D9C1-815B-E878C73D9391}"/>
              </a:ext>
            </a:extLst>
          </p:cNvPr>
          <p:cNvGrpSpPr/>
          <p:nvPr/>
        </p:nvGrpSpPr>
        <p:grpSpPr>
          <a:xfrm>
            <a:off x="8141290" y="4391369"/>
            <a:ext cx="3786840" cy="527760"/>
            <a:chOff x="8141290" y="4391369"/>
            <a:chExt cx="378684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621CED7-752D-EEA5-E205-D629FBC6D3DE}"/>
                    </a:ext>
                  </a:extLst>
                </p14:cNvPr>
                <p14:cNvContentPartPr/>
                <p14:nvPr/>
              </p14:nvContentPartPr>
              <p14:xfrm>
                <a:off x="8141290" y="4463009"/>
                <a:ext cx="877320" cy="451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621CED7-752D-EEA5-E205-D629FBC6D3D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32290" y="4454009"/>
                  <a:ext cx="89496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3E73E8D-8494-7616-B0DA-C8017C24E767}"/>
                    </a:ext>
                  </a:extLst>
                </p14:cNvPr>
                <p14:cNvContentPartPr/>
                <p14:nvPr/>
              </p14:nvContentPartPr>
              <p14:xfrm>
                <a:off x="8817730" y="4539689"/>
                <a:ext cx="186480" cy="27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3E73E8D-8494-7616-B0DA-C8017C24E76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808730" y="4531049"/>
                  <a:ext cx="204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1CE0819-58D7-378A-80D8-5FD75E8B5C07}"/>
                    </a:ext>
                  </a:extLst>
                </p14:cNvPr>
                <p14:cNvContentPartPr/>
                <p14:nvPr/>
              </p14:nvContentPartPr>
              <p14:xfrm>
                <a:off x="9028690" y="4673249"/>
                <a:ext cx="17640" cy="40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1CE0819-58D7-378A-80D8-5FD75E8B5C0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019690" y="4664249"/>
                  <a:ext cx="35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9FF9912-EDD2-7749-83DB-E86F1A65378D}"/>
                    </a:ext>
                  </a:extLst>
                </p14:cNvPr>
                <p14:cNvContentPartPr/>
                <p14:nvPr/>
              </p14:nvContentPartPr>
              <p14:xfrm>
                <a:off x="9058570" y="4553369"/>
                <a:ext cx="3240" cy="8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9FF9912-EDD2-7749-83DB-E86F1A65378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049930" y="4544729"/>
                  <a:ext cx="20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A43BB4C-7F80-45CD-F8B6-8BEE3CA14A8B}"/>
                    </a:ext>
                  </a:extLst>
                </p14:cNvPr>
                <p14:cNvContentPartPr/>
                <p14:nvPr/>
              </p14:nvContentPartPr>
              <p14:xfrm>
                <a:off x="9107530" y="4468769"/>
                <a:ext cx="338760" cy="303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A43BB4C-7F80-45CD-F8B6-8BEE3CA14A8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098530" y="4460129"/>
                  <a:ext cx="356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0EF917A-3894-B55E-8F45-9E3C31F6058D}"/>
                    </a:ext>
                  </a:extLst>
                </p14:cNvPr>
                <p14:cNvContentPartPr/>
                <p14:nvPr/>
              </p14:nvContentPartPr>
              <p14:xfrm>
                <a:off x="9713410" y="4433849"/>
                <a:ext cx="766800" cy="313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0EF917A-3894-B55E-8F45-9E3C31F6058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04410" y="4425209"/>
                  <a:ext cx="7844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7622F42-933E-DF11-7202-64913471F9FB}"/>
                    </a:ext>
                  </a:extLst>
                </p14:cNvPr>
                <p14:cNvContentPartPr/>
                <p14:nvPr/>
              </p14:nvContentPartPr>
              <p14:xfrm>
                <a:off x="10300210" y="4566329"/>
                <a:ext cx="164160" cy="50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7622F42-933E-DF11-7202-64913471F9F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91570" y="4557329"/>
                  <a:ext cx="181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3B3A3CB-3A82-F82C-C77C-8863D286777F}"/>
                    </a:ext>
                  </a:extLst>
                </p14:cNvPr>
                <p14:cNvContentPartPr/>
                <p14:nvPr/>
              </p14:nvContentPartPr>
              <p14:xfrm>
                <a:off x="9738610" y="4538969"/>
                <a:ext cx="365760" cy="64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3B3A3CB-3A82-F82C-C77C-8863D286777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729970" y="4530329"/>
                  <a:ext cx="383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56E4513-595B-4DEC-A11D-6C686905594E}"/>
                    </a:ext>
                  </a:extLst>
                </p14:cNvPr>
                <p14:cNvContentPartPr/>
                <p14:nvPr/>
              </p14:nvContentPartPr>
              <p14:xfrm>
                <a:off x="10563730" y="4426649"/>
                <a:ext cx="47520" cy="152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56E4513-595B-4DEC-A11D-6C686905594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554730" y="4418009"/>
                  <a:ext cx="65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05297B3-A835-93D6-C549-3847D51C56D2}"/>
                    </a:ext>
                  </a:extLst>
                </p14:cNvPr>
                <p14:cNvContentPartPr/>
                <p14:nvPr/>
              </p14:nvContentPartPr>
              <p14:xfrm>
                <a:off x="10507210" y="4637969"/>
                <a:ext cx="303120" cy="118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05297B3-A835-93D6-C549-3847D51C56D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98570" y="4628969"/>
                  <a:ext cx="320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7E6C9D7-BD87-3A16-4C77-5EE741CE41D0}"/>
                    </a:ext>
                  </a:extLst>
                </p14:cNvPr>
                <p14:cNvContentPartPr/>
                <p14:nvPr/>
              </p14:nvContentPartPr>
              <p14:xfrm>
                <a:off x="10989610" y="4391369"/>
                <a:ext cx="938520" cy="527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7E6C9D7-BD87-3A16-4C77-5EE741CE41D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80610" y="4382369"/>
                  <a:ext cx="956160" cy="54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C2C86FD5-A014-6D92-5713-B062568D2F61}"/>
                  </a:ext>
                </a:extLst>
              </p14:cNvPr>
              <p14:cNvContentPartPr/>
              <p14:nvPr/>
            </p14:nvContentPartPr>
            <p14:xfrm>
              <a:off x="7064530" y="4608089"/>
              <a:ext cx="284040" cy="2088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C2C86FD5-A014-6D92-5713-B062568D2F6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055890" y="4599449"/>
                <a:ext cx="3016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97522D43-CC1A-9F21-49C6-5F5C6656BB70}"/>
                  </a:ext>
                </a:extLst>
              </p14:cNvPr>
              <p14:cNvContentPartPr/>
              <p14:nvPr/>
            </p14:nvContentPartPr>
            <p14:xfrm>
              <a:off x="1651930" y="4874129"/>
              <a:ext cx="509400" cy="3297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97522D43-CC1A-9F21-49C6-5F5C6656BB7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642930" y="4865129"/>
                <a:ext cx="5270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B5430B9-9680-5964-4605-683D146105C6}"/>
                  </a:ext>
                </a:extLst>
              </p14:cNvPr>
              <p14:cNvContentPartPr/>
              <p14:nvPr/>
            </p14:nvContentPartPr>
            <p14:xfrm>
              <a:off x="2416210" y="4840649"/>
              <a:ext cx="955440" cy="3488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B5430B9-9680-5964-4605-683D146105C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407570" y="4831649"/>
                <a:ext cx="973080" cy="36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675E6D5-081F-AF28-E14B-CB64FEB1670D}"/>
              </a:ext>
            </a:extLst>
          </p:cNvPr>
          <p:cNvGrpSpPr/>
          <p:nvPr/>
        </p:nvGrpSpPr>
        <p:grpSpPr>
          <a:xfrm>
            <a:off x="3540850" y="4821209"/>
            <a:ext cx="4300920" cy="409680"/>
            <a:chOff x="3540850" y="4821209"/>
            <a:chExt cx="430092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5E84B73-5BC7-324A-15BC-E9CA30D0CF23}"/>
                    </a:ext>
                  </a:extLst>
                </p14:cNvPr>
                <p14:cNvContentPartPr/>
                <p14:nvPr/>
              </p14:nvContentPartPr>
              <p14:xfrm>
                <a:off x="3540850" y="4967729"/>
                <a:ext cx="1897920" cy="203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5E84B73-5BC7-324A-15BC-E9CA30D0CF2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532210" y="4959089"/>
                  <a:ext cx="1915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7E173E4-0745-A8A5-599D-04A02BBE8BED}"/>
                    </a:ext>
                  </a:extLst>
                </p14:cNvPr>
                <p14:cNvContentPartPr/>
                <p14:nvPr/>
              </p14:nvContentPartPr>
              <p14:xfrm>
                <a:off x="5715610" y="4821209"/>
                <a:ext cx="286200" cy="316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7E173E4-0745-A8A5-599D-04A02BBE8BE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706610" y="4812569"/>
                  <a:ext cx="3038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4180E2B-C20A-A3FA-D519-912A0E463DE9}"/>
                    </a:ext>
                  </a:extLst>
                </p14:cNvPr>
                <p14:cNvContentPartPr/>
                <p14:nvPr/>
              </p14:nvContentPartPr>
              <p14:xfrm>
                <a:off x="5881570" y="4886009"/>
                <a:ext cx="241560" cy="37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4180E2B-C20A-A3FA-D519-912A0E463DE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872930" y="4877009"/>
                  <a:ext cx="259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6503775-BF24-AC91-A38F-06A9D1724EAE}"/>
                    </a:ext>
                  </a:extLst>
                </p14:cNvPr>
                <p14:cNvContentPartPr/>
                <p14:nvPr/>
              </p14:nvContentPartPr>
              <p14:xfrm>
                <a:off x="6308890" y="4895729"/>
                <a:ext cx="128160" cy="228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6503775-BF24-AC91-A38F-06A9D1724EA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00250" y="4887089"/>
                  <a:ext cx="1458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D9088A8-E1A2-4504-ACD0-117E79D9BA5D}"/>
                    </a:ext>
                  </a:extLst>
                </p14:cNvPr>
                <p14:cNvContentPartPr/>
                <p14:nvPr/>
              </p14:nvContentPartPr>
              <p14:xfrm>
                <a:off x="6535330" y="5022089"/>
                <a:ext cx="32400" cy="55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D9088A8-E1A2-4504-ACD0-117E79D9BA5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26690" y="5013449"/>
                  <a:ext cx="50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97CB031-B317-1A7B-7205-9FDD792D1F7E}"/>
                    </a:ext>
                  </a:extLst>
                </p14:cNvPr>
                <p14:cNvContentPartPr/>
                <p14:nvPr/>
              </p14:nvContentPartPr>
              <p14:xfrm>
                <a:off x="6597250" y="4920929"/>
                <a:ext cx="135720" cy="211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97CB031-B317-1A7B-7205-9FDD792D1F7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88250" y="4911929"/>
                  <a:ext cx="153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67F6A5A-3089-F61E-3A0A-20C0EC9F6E8B}"/>
                    </a:ext>
                  </a:extLst>
                </p14:cNvPr>
                <p14:cNvContentPartPr/>
                <p14:nvPr/>
              </p14:nvContentPartPr>
              <p14:xfrm>
                <a:off x="6762490" y="4933529"/>
                <a:ext cx="93600" cy="205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67F6A5A-3089-F61E-3A0A-20C0EC9F6E8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753850" y="4924529"/>
                  <a:ext cx="111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47439DC-FFBD-9654-6EF1-66DA8B22A342}"/>
                    </a:ext>
                  </a:extLst>
                </p14:cNvPr>
                <p14:cNvContentPartPr/>
                <p14:nvPr/>
              </p14:nvContentPartPr>
              <p14:xfrm>
                <a:off x="6701650" y="4943249"/>
                <a:ext cx="169200" cy="16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47439DC-FFBD-9654-6EF1-66DA8B22A34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92650" y="4934249"/>
                  <a:ext cx="186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47AE425-89BD-6E69-018D-FF4F5E4C6C19}"/>
                    </a:ext>
                  </a:extLst>
                </p14:cNvPr>
                <p14:cNvContentPartPr/>
                <p14:nvPr/>
              </p14:nvContentPartPr>
              <p14:xfrm>
                <a:off x="7076410" y="4935329"/>
                <a:ext cx="258840" cy="274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47AE425-89BD-6E69-018D-FF4F5E4C6C1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67770" y="4926329"/>
                  <a:ext cx="2764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4F94AB5-0189-5DCE-759C-EBCB20006541}"/>
                    </a:ext>
                  </a:extLst>
                </p14:cNvPr>
                <p14:cNvContentPartPr/>
                <p14:nvPr/>
              </p14:nvContentPartPr>
              <p14:xfrm>
                <a:off x="7360810" y="5064209"/>
                <a:ext cx="170640" cy="156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4F94AB5-0189-5DCE-759C-EBCB2000654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351810" y="5055209"/>
                  <a:ext cx="188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F6A3282-755C-5664-830D-E1B0723577E5}"/>
                    </a:ext>
                  </a:extLst>
                </p14:cNvPr>
                <p14:cNvContentPartPr/>
                <p14:nvPr/>
              </p14:nvContentPartPr>
              <p14:xfrm>
                <a:off x="7568530" y="4893209"/>
                <a:ext cx="273240" cy="337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F6A3282-755C-5664-830D-E1B0723577E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559890" y="4884209"/>
                  <a:ext cx="290880" cy="35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9744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7 Lithium, Lithium, Everywhere, and None to Use for Fusion Reactors">
            <a:extLst>
              <a:ext uri="{FF2B5EF4-FFF2-40B4-BE49-F238E27FC236}">
                <a16:creationId xmlns:a16="http://schemas.microsoft.com/office/drawing/2014/main" id="{222B1D82-CD8A-A61D-3AE1-E5DDD84FD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0"/>
            <a:ext cx="8820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42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ss section of the reaction 6 Li(n,t) 4 He. | Download Scientific Diagram">
            <a:extLst>
              <a:ext uri="{FF2B5EF4-FFF2-40B4-BE49-F238E27FC236}">
                <a16:creationId xmlns:a16="http://schemas.microsoft.com/office/drawing/2014/main" id="{B5973972-92D1-D75B-4819-1521C147F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4" y="1187016"/>
            <a:ext cx="9163405" cy="55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033ABA-C369-D587-99C4-1D4539777602}"/>
              </a:ext>
            </a:extLst>
          </p:cNvPr>
          <p:cNvCxnSpPr>
            <a:cxnSpLocks/>
          </p:cNvCxnSpPr>
          <p:nvPr/>
        </p:nvCxnSpPr>
        <p:spPr>
          <a:xfrm flipV="1">
            <a:off x="3731434" y="2675046"/>
            <a:ext cx="1817441" cy="11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6C2A0E-4932-D5DE-BE58-133735F58322}"/>
              </a:ext>
            </a:extLst>
          </p:cNvPr>
          <p:cNvCxnSpPr/>
          <p:nvPr/>
        </p:nvCxnSpPr>
        <p:spPr>
          <a:xfrm>
            <a:off x="5548875" y="2675046"/>
            <a:ext cx="0" cy="3225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115E4C4-19A2-461A-9217-B2236542D59A}"/>
              </a:ext>
            </a:extLst>
          </p:cNvPr>
          <p:cNvGrpSpPr/>
          <p:nvPr/>
        </p:nvGrpSpPr>
        <p:grpSpPr>
          <a:xfrm>
            <a:off x="4356970" y="1860422"/>
            <a:ext cx="334800" cy="238680"/>
            <a:chOff x="4356970" y="1860422"/>
            <a:chExt cx="3348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020A11-BDCE-9F36-E9D2-B8DB806F5BDC}"/>
                    </a:ext>
                  </a:extLst>
                </p14:cNvPr>
                <p14:cNvContentPartPr/>
                <p14:nvPr/>
              </p14:nvContentPartPr>
              <p14:xfrm>
                <a:off x="4368490" y="1860422"/>
                <a:ext cx="323280" cy="204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020A11-BDCE-9F36-E9D2-B8DB806F5B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59490" y="1851782"/>
                  <a:ext cx="340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35234D7-E220-C4C6-D578-4ADDDEFC4290}"/>
                    </a:ext>
                  </a:extLst>
                </p14:cNvPr>
                <p14:cNvContentPartPr/>
                <p14:nvPr/>
              </p14:nvContentPartPr>
              <p14:xfrm>
                <a:off x="4356970" y="1926662"/>
                <a:ext cx="42480" cy="172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35234D7-E220-C4C6-D578-4ADDDEFC429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48330" y="1917662"/>
                  <a:ext cx="6012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246F86-D575-EE51-150F-930E5F661940}"/>
              </a:ext>
            </a:extLst>
          </p:cNvPr>
          <p:cNvGrpSpPr/>
          <p:nvPr/>
        </p:nvGrpSpPr>
        <p:grpSpPr>
          <a:xfrm>
            <a:off x="4806250" y="1391342"/>
            <a:ext cx="1852920" cy="1015560"/>
            <a:chOff x="4806250" y="1391342"/>
            <a:chExt cx="1852920" cy="10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649565E-4D68-A0B2-AD10-925CF14CE719}"/>
                    </a:ext>
                  </a:extLst>
                </p14:cNvPr>
                <p14:cNvContentPartPr/>
                <p14:nvPr/>
              </p14:nvContentPartPr>
              <p14:xfrm>
                <a:off x="4806250" y="1536422"/>
                <a:ext cx="572040" cy="333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649565E-4D68-A0B2-AD10-925CF14CE71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97610" y="1527782"/>
                  <a:ext cx="5896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FE2BA83-A95C-B37C-3289-50B8C1C3C854}"/>
                    </a:ext>
                  </a:extLst>
                </p14:cNvPr>
                <p14:cNvContentPartPr/>
                <p14:nvPr/>
              </p14:nvContentPartPr>
              <p14:xfrm>
                <a:off x="5484130" y="1563782"/>
                <a:ext cx="96840" cy="1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FE2BA83-A95C-B37C-3289-50B8C1C3C85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75490" y="1555142"/>
                  <a:ext cx="114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1B8CEE-B346-DB7B-5D88-45F2C9403C20}"/>
                    </a:ext>
                  </a:extLst>
                </p14:cNvPr>
                <p14:cNvContentPartPr/>
                <p14:nvPr/>
              </p14:nvContentPartPr>
              <p14:xfrm>
                <a:off x="5488090" y="1597982"/>
                <a:ext cx="77040" cy="16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1B8CEE-B346-DB7B-5D88-45F2C9403C2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79090" y="1589342"/>
                  <a:ext cx="94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6823809-F81B-514E-C650-EEC46385FF92}"/>
                    </a:ext>
                  </a:extLst>
                </p14:cNvPr>
                <p14:cNvContentPartPr/>
                <p14:nvPr/>
              </p14:nvContentPartPr>
              <p14:xfrm>
                <a:off x="5631010" y="1550102"/>
                <a:ext cx="116280" cy="30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6823809-F81B-514E-C650-EEC46385FF9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22010" y="1541102"/>
                  <a:ext cx="133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9F52B8-E514-C599-4C88-D5B116E844A1}"/>
                    </a:ext>
                  </a:extLst>
                </p14:cNvPr>
                <p14:cNvContentPartPr/>
                <p14:nvPr/>
              </p14:nvContentPartPr>
              <p14:xfrm>
                <a:off x="5828290" y="1391342"/>
                <a:ext cx="5400" cy="167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9F52B8-E514-C599-4C88-D5B116E844A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19650" y="1382342"/>
                  <a:ext cx="23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E7A14BE-DB1F-06BC-8973-F721A85E3E00}"/>
                    </a:ext>
                  </a:extLst>
                </p14:cNvPr>
                <p14:cNvContentPartPr/>
                <p14:nvPr/>
              </p14:nvContentPartPr>
              <p14:xfrm>
                <a:off x="5784010" y="1564862"/>
                <a:ext cx="117720" cy="46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E7A14BE-DB1F-06BC-8973-F721A85E3E0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75370" y="1555862"/>
                  <a:ext cx="135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D14D5BE-CD6C-7ADF-DE16-E3FCC67222D3}"/>
                    </a:ext>
                  </a:extLst>
                </p14:cNvPr>
                <p14:cNvContentPartPr/>
                <p14:nvPr/>
              </p14:nvContentPartPr>
              <p14:xfrm>
                <a:off x="5824690" y="1625702"/>
                <a:ext cx="94320" cy="161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D14D5BE-CD6C-7ADF-DE16-E3FCC67222D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16050" y="1616702"/>
                  <a:ext cx="111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42613F-10CC-A500-2BAC-C4B1F9323B95}"/>
                    </a:ext>
                  </a:extLst>
                </p14:cNvPr>
                <p14:cNvContentPartPr/>
                <p14:nvPr/>
              </p14:nvContentPartPr>
              <p14:xfrm>
                <a:off x="5136730" y="2128262"/>
                <a:ext cx="228960" cy="194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42613F-10CC-A500-2BAC-C4B1F9323B9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28090" y="2119262"/>
                  <a:ext cx="246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B780BDE-6133-9AE1-0CA5-AF8C0120BFFF}"/>
                    </a:ext>
                  </a:extLst>
                </p14:cNvPr>
                <p14:cNvContentPartPr/>
                <p14:nvPr/>
              </p14:nvContentPartPr>
              <p14:xfrm>
                <a:off x="5459290" y="2113862"/>
                <a:ext cx="126720" cy="82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B780BDE-6133-9AE1-0CA5-AF8C0120BFF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50290" y="2105222"/>
                  <a:ext cx="144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078202B-B6EF-2B72-7171-8F87980D3613}"/>
                    </a:ext>
                  </a:extLst>
                </p14:cNvPr>
                <p14:cNvContentPartPr/>
                <p14:nvPr/>
              </p14:nvContentPartPr>
              <p14:xfrm>
                <a:off x="5706970" y="1838462"/>
                <a:ext cx="58320" cy="194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078202B-B6EF-2B72-7171-8F87980D36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97970" y="1829822"/>
                  <a:ext cx="75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699E6B2-5227-D3AF-6C8A-0CF639A4AF20}"/>
                    </a:ext>
                  </a:extLst>
                </p14:cNvPr>
                <p14:cNvContentPartPr/>
                <p14:nvPr/>
              </p14:nvContentPartPr>
              <p14:xfrm>
                <a:off x="5669530" y="2021342"/>
                <a:ext cx="232200" cy="70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699E6B2-5227-D3AF-6C8A-0CF639A4AF2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60530" y="2012702"/>
                  <a:ext cx="249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C0EB70-C6E7-8C23-39C3-98E64B70F86E}"/>
                    </a:ext>
                  </a:extLst>
                </p14:cNvPr>
                <p14:cNvContentPartPr/>
                <p14:nvPr/>
              </p14:nvContentPartPr>
              <p14:xfrm>
                <a:off x="5695090" y="2092622"/>
                <a:ext cx="363240" cy="314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C0EB70-C6E7-8C23-39C3-98E64B70F8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86450" y="2083982"/>
                  <a:ext cx="3808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6F0968-5F52-85AB-A6F3-B3C06B445656}"/>
                    </a:ext>
                  </a:extLst>
                </p14:cNvPr>
                <p14:cNvContentPartPr/>
                <p14:nvPr/>
              </p14:nvContentPartPr>
              <p14:xfrm>
                <a:off x="5911810" y="2236982"/>
                <a:ext cx="118080" cy="133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66F0968-5F52-85AB-A6F3-B3C06B4456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03170" y="2228342"/>
                  <a:ext cx="135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91F90B-F887-059A-D903-468C7FEDA092}"/>
                    </a:ext>
                  </a:extLst>
                </p14:cNvPr>
                <p14:cNvContentPartPr/>
                <p14:nvPr/>
              </p14:nvContentPartPr>
              <p14:xfrm>
                <a:off x="5883730" y="2256062"/>
                <a:ext cx="163080" cy="60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91F90B-F887-059A-D903-468C7FEDA09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75090" y="2247062"/>
                  <a:ext cx="180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853292-83B9-5F73-55BB-FD6014E569A2}"/>
                    </a:ext>
                  </a:extLst>
                </p14:cNvPr>
                <p14:cNvContentPartPr/>
                <p14:nvPr/>
              </p14:nvContentPartPr>
              <p14:xfrm>
                <a:off x="5902450" y="2143382"/>
                <a:ext cx="137880" cy="9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853292-83B9-5F73-55BB-FD6014E569A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93810" y="2134742"/>
                  <a:ext cx="155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19B0A44-3FC2-9408-D364-C12463A96078}"/>
                    </a:ext>
                  </a:extLst>
                </p14:cNvPr>
                <p14:cNvContentPartPr/>
                <p14:nvPr/>
              </p14:nvContentPartPr>
              <p14:xfrm>
                <a:off x="6159130" y="1913342"/>
                <a:ext cx="133560" cy="56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19B0A44-3FC2-9408-D364-C12463A9607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50490" y="1904342"/>
                  <a:ext cx="151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38CE0F6-2E2B-1832-5D85-271EAF4D143F}"/>
                    </a:ext>
                  </a:extLst>
                </p14:cNvPr>
                <p14:cNvContentPartPr/>
                <p14:nvPr/>
              </p14:nvContentPartPr>
              <p14:xfrm>
                <a:off x="6435250" y="1615262"/>
                <a:ext cx="61200" cy="233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38CE0F6-2E2B-1832-5D85-271EAF4D143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26610" y="1606622"/>
                  <a:ext cx="788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AE70089-6560-0358-212C-A53F90462C7A}"/>
                    </a:ext>
                  </a:extLst>
                </p14:cNvPr>
                <p14:cNvContentPartPr/>
                <p14:nvPr/>
              </p14:nvContentPartPr>
              <p14:xfrm>
                <a:off x="6373690" y="1832342"/>
                <a:ext cx="250920" cy="126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AE70089-6560-0358-212C-A53F90462C7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65050" y="1823702"/>
                  <a:ext cx="268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CA71532-8D33-0B18-1BB5-F82D393F271C}"/>
                    </a:ext>
                  </a:extLst>
                </p14:cNvPr>
                <p14:cNvContentPartPr/>
                <p14:nvPr/>
              </p14:nvContentPartPr>
              <p14:xfrm>
                <a:off x="6491410" y="1983902"/>
                <a:ext cx="167760" cy="173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CA71532-8D33-0B18-1BB5-F82D393F271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82410" y="1974902"/>
                  <a:ext cx="185400" cy="1908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B830FC44-A2D5-DFEE-0409-328668303125}"/>
              </a:ext>
            </a:extLst>
          </p:cNvPr>
          <p:cNvCxnSpPr/>
          <p:nvPr/>
        </p:nvCxnSpPr>
        <p:spPr>
          <a:xfrm>
            <a:off x="10410529" y="3992691"/>
            <a:ext cx="39757" cy="2016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8B3CCD3B-D26F-A1F7-1DEF-C34B26C8BCD6}"/>
              </a:ext>
            </a:extLst>
          </p:cNvPr>
          <p:cNvGrpSpPr/>
          <p:nvPr/>
        </p:nvGrpSpPr>
        <p:grpSpPr>
          <a:xfrm>
            <a:off x="10147210" y="3523262"/>
            <a:ext cx="1415520" cy="299880"/>
            <a:chOff x="10147210" y="3523262"/>
            <a:chExt cx="141552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0938F043-CB1D-E363-3EA9-8F26C8AC3410}"/>
                    </a:ext>
                  </a:extLst>
                </p14:cNvPr>
                <p14:cNvContentPartPr/>
                <p14:nvPr/>
              </p14:nvContentPartPr>
              <p14:xfrm>
                <a:off x="10147210" y="3523262"/>
                <a:ext cx="159120" cy="232920"/>
              </p14:xfrm>
            </p:contentPart>
          </mc:Choice>
          <mc:Fallback xmlns=""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0938F043-CB1D-E363-3EA9-8F26C8AC341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38570" y="3514262"/>
                  <a:ext cx="176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B8F04E68-1F4C-69A7-9838-52115F215AA8}"/>
                    </a:ext>
                  </a:extLst>
                </p14:cNvPr>
                <p14:cNvContentPartPr/>
                <p14:nvPr/>
              </p14:nvContentPartPr>
              <p14:xfrm>
                <a:off x="10372930" y="3691382"/>
                <a:ext cx="26280" cy="6480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B8F04E68-1F4C-69A7-9838-52115F215A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64290" y="3682382"/>
                  <a:ext cx="43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99171499-E589-C32E-36EC-C6ED5F54B000}"/>
                    </a:ext>
                  </a:extLst>
                </p14:cNvPr>
                <p14:cNvContentPartPr/>
                <p14:nvPr/>
              </p14:nvContentPartPr>
              <p14:xfrm>
                <a:off x="10504690" y="3548822"/>
                <a:ext cx="90360" cy="20340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99171499-E589-C32E-36EC-C6ED5F54B00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96050" y="3539822"/>
                  <a:ext cx="108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83CABEE5-499F-2FEF-2FEF-02E48EE1EC5A}"/>
                    </a:ext>
                  </a:extLst>
                </p14:cNvPr>
                <p14:cNvContentPartPr/>
                <p14:nvPr/>
              </p14:nvContentPartPr>
              <p14:xfrm>
                <a:off x="10645450" y="3561422"/>
                <a:ext cx="158040" cy="22248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83CABEE5-499F-2FEF-2FEF-02E48EE1EC5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36450" y="3552782"/>
                  <a:ext cx="175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7C4B82E5-B9F8-8EE2-D06A-EE79B9707685}"/>
                    </a:ext>
                  </a:extLst>
                </p14:cNvPr>
                <p14:cNvContentPartPr/>
                <p14:nvPr/>
              </p14:nvContentPartPr>
              <p14:xfrm>
                <a:off x="10905370" y="3575822"/>
                <a:ext cx="168480" cy="24408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7C4B82E5-B9F8-8EE2-D06A-EE79B970768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96730" y="3567182"/>
                  <a:ext cx="186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36DDCBA1-93DB-F9DA-53D6-6AC06F2B3A9A}"/>
                    </a:ext>
                  </a:extLst>
                </p14:cNvPr>
                <p14:cNvContentPartPr/>
                <p14:nvPr/>
              </p14:nvContentPartPr>
              <p14:xfrm>
                <a:off x="11110930" y="3725942"/>
                <a:ext cx="173520" cy="9720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36DDCBA1-93DB-F9DA-53D6-6AC06F2B3A9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02290" y="3717302"/>
                  <a:ext cx="191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D64EA211-3B6A-CBF9-5A6D-E703E3D0C3D8}"/>
                    </a:ext>
                  </a:extLst>
                </p14:cNvPr>
                <p14:cNvContentPartPr/>
                <p14:nvPr/>
              </p14:nvContentPartPr>
              <p14:xfrm>
                <a:off x="11315770" y="3556022"/>
                <a:ext cx="246960" cy="26316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D64EA211-3B6A-CBF9-5A6D-E703E3D0C3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07130" y="3547382"/>
                  <a:ext cx="264600" cy="28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0DD8B91E-CEC6-08E8-0B59-75AC9C62BE8C}"/>
                  </a:ext>
                </a:extLst>
              </p14:cNvPr>
              <p14:cNvContentPartPr/>
              <p14:nvPr/>
            </p14:nvContentPartPr>
            <p14:xfrm>
              <a:off x="10028770" y="4261622"/>
              <a:ext cx="267120" cy="6192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0DD8B91E-CEC6-08E8-0B59-75AC9C62BE8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019770" y="4252622"/>
                <a:ext cx="28476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107F616D-0386-8011-4FAA-40B10B245394}"/>
              </a:ext>
            </a:extLst>
          </p:cNvPr>
          <p:cNvGrpSpPr/>
          <p:nvPr/>
        </p:nvGrpSpPr>
        <p:grpSpPr>
          <a:xfrm>
            <a:off x="10533130" y="4172342"/>
            <a:ext cx="1392840" cy="284760"/>
            <a:chOff x="10533130" y="4172342"/>
            <a:chExt cx="13928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7074904C-57C6-8E04-8793-153140677B4B}"/>
                    </a:ext>
                  </a:extLst>
                </p14:cNvPr>
                <p14:cNvContentPartPr/>
                <p14:nvPr/>
              </p14:nvContentPartPr>
              <p14:xfrm>
                <a:off x="10533130" y="4266662"/>
                <a:ext cx="222120" cy="6084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7074904C-57C6-8E04-8793-153140677B4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24490" y="4258022"/>
                  <a:ext cx="239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730224CE-1937-834B-1F60-B45ECCBEB900}"/>
                    </a:ext>
                  </a:extLst>
                </p14:cNvPr>
                <p14:cNvContentPartPr/>
                <p14:nvPr/>
              </p14:nvContentPartPr>
              <p14:xfrm>
                <a:off x="10817890" y="4172342"/>
                <a:ext cx="76680" cy="18360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730224CE-1937-834B-1F60-B45ECCBEB90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09250" y="4163342"/>
                  <a:ext cx="94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05567AEF-57E4-E4E0-6FAB-734AC0278DC7}"/>
                    </a:ext>
                  </a:extLst>
                </p14:cNvPr>
                <p14:cNvContentPartPr/>
                <p14:nvPr/>
              </p14:nvContentPartPr>
              <p14:xfrm>
                <a:off x="11002570" y="4246502"/>
                <a:ext cx="84600" cy="4104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05567AEF-57E4-E4E0-6FAB-734AC0278DC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93570" y="4237502"/>
                  <a:ext cx="102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A7C46A6D-7F3E-87FF-58F3-2D60B86E8BD4}"/>
                    </a:ext>
                  </a:extLst>
                </p14:cNvPr>
                <p14:cNvContentPartPr/>
                <p14:nvPr/>
              </p14:nvContentPartPr>
              <p14:xfrm>
                <a:off x="11133610" y="4212302"/>
                <a:ext cx="83160" cy="11484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A7C46A6D-7F3E-87FF-58F3-2D60B86E8BD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24610" y="4203302"/>
                  <a:ext cx="100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60AFC197-A4EE-F067-C135-2FB024B7F21F}"/>
                    </a:ext>
                  </a:extLst>
                </p14:cNvPr>
                <p14:cNvContentPartPr/>
                <p14:nvPr/>
              </p14:nvContentPartPr>
              <p14:xfrm>
                <a:off x="11269690" y="4314542"/>
                <a:ext cx="6480" cy="3456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60AFC197-A4EE-F067-C135-2FB024B7F21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61050" y="4305902"/>
                  <a:ext cx="24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90E3CD41-D86B-A315-5828-3B7E2C4AB225}"/>
                    </a:ext>
                  </a:extLst>
                </p14:cNvPr>
                <p14:cNvContentPartPr/>
                <p14:nvPr/>
              </p14:nvContentPartPr>
              <p14:xfrm>
                <a:off x="11321890" y="4202222"/>
                <a:ext cx="10800" cy="18468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90E3CD41-D86B-A315-5828-3B7E2C4AB22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313250" y="4193222"/>
                  <a:ext cx="28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27752D94-0917-222B-177F-F6F328C6D304}"/>
                    </a:ext>
                  </a:extLst>
                </p14:cNvPr>
                <p14:cNvContentPartPr/>
                <p14:nvPr/>
              </p14:nvContentPartPr>
              <p14:xfrm>
                <a:off x="11429170" y="4214462"/>
                <a:ext cx="120600" cy="19080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27752D94-0917-222B-177F-F6F328C6D3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20170" y="4205462"/>
                  <a:ext cx="138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148590F6-2A5D-2C53-BAD9-6237E866E416}"/>
                    </a:ext>
                  </a:extLst>
                </p14:cNvPr>
                <p14:cNvContentPartPr/>
                <p14:nvPr/>
              </p14:nvContentPartPr>
              <p14:xfrm>
                <a:off x="11580370" y="4292582"/>
                <a:ext cx="130320" cy="14580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148590F6-2A5D-2C53-BAD9-6237E866E41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71370" y="4283582"/>
                  <a:ext cx="147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D116F2A9-0F0D-F502-236F-73661A4CBBE9}"/>
                    </a:ext>
                  </a:extLst>
                </p14:cNvPr>
                <p14:cNvContentPartPr/>
                <p14:nvPr/>
              </p14:nvContentPartPr>
              <p14:xfrm>
                <a:off x="11736970" y="4207982"/>
                <a:ext cx="189000" cy="24912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D116F2A9-0F0D-F502-236F-73661A4CBBE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727970" y="4199342"/>
                  <a:ext cx="206640" cy="26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191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E67F24D-3FD3-5BAC-AD38-F22603948D2A}"/>
              </a:ext>
            </a:extLst>
          </p:cNvPr>
          <p:cNvGrpSpPr/>
          <p:nvPr/>
        </p:nvGrpSpPr>
        <p:grpSpPr>
          <a:xfrm>
            <a:off x="623410" y="189809"/>
            <a:ext cx="5036760" cy="461880"/>
            <a:chOff x="623410" y="189809"/>
            <a:chExt cx="503676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597F3D9-7B56-BA4F-76AF-CC553387B569}"/>
                    </a:ext>
                  </a:extLst>
                </p14:cNvPr>
                <p14:cNvContentPartPr/>
                <p14:nvPr/>
              </p14:nvContentPartPr>
              <p14:xfrm>
                <a:off x="623410" y="315089"/>
                <a:ext cx="55800" cy="293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597F3D9-7B56-BA4F-76AF-CC553387B56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4410" y="306449"/>
                  <a:ext cx="734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B863940-7749-574D-D107-EB02C395BF1E}"/>
                    </a:ext>
                  </a:extLst>
                </p14:cNvPr>
                <p14:cNvContentPartPr/>
                <p14:nvPr/>
              </p14:nvContentPartPr>
              <p14:xfrm>
                <a:off x="668050" y="298529"/>
                <a:ext cx="218520" cy="28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B863940-7749-574D-D107-EB02C395BF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9050" y="289529"/>
                  <a:ext cx="236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F03AED2-C8F6-2C03-C724-9F7F33F0ED63}"/>
                    </a:ext>
                  </a:extLst>
                </p14:cNvPr>
                <p14:cNvContentPartPr/>
                <p14:nvPr/>
              </p14:nvContentPartPr>
              <p14:xfrm>
                <a:off x="666250" y="391409"/>
                <a:ext cx="240480" cy="27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F03AED2-C8F6-2C03-C724-9F7F33F0ED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7610" y="382409"/>
                  <a:ext cx="258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90FCA9E-AD1C-C001-8184-581A756FDADA}"/>
                    </a:ext>
                  </a:extLst>
                </p14:cNvPr>
                <p14:cNvContentPartPr/>
                <p14:nvPr/>
              </p14:nvContentPartPr>
              <p14:xfrm>
                <a:off x="912490" y="495449"/>
                <a:ext cx="889200" cy="132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90FCA9E-AD1C-C001-8184-581A756FDAD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3850" y="486809"/>
                  <a:ext cx="906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1863835-1BED-2D3B-3DCF-60E5FAD62E98}"/>
                    </a:ext>
                  </a:extLst>
                </p14:cNvPr>
                <p14:cNvContentPartPr/>
                <p14:nvPr/>
              </p14:nvContentPartPr>
              <p14:xfrm>
                <a:off x="1735090" y="390329"/>
                <a:ext cx="23040" cy="34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863835-1BED-2D3B-3DCF-60E5FAD62E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26090" y="381329"/>
                  <a:ext cx="40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EDCB183-3A65-04F8-7EFC-FB48273A32FD}"/>
                    </a:ext>
                  </a:extLst>
                </p14:cNvPr>
                <p14:cNvContentPartPr/>
                <p14:nvPr/>
              </p14:nvContentPartPr>
              <p14:xfrm>
                <a:off x="2129650" y="310049"/>
                <a:ext cx="880920" cy="341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EDCB183-3A65-04F8-7EFC-FB48273A32F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20650" y="301049"/>
                  <a:ext cx="8985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69767DD-310B-343B-1CDD-3AA950EE5D4F}"/>
                    </a:ext>
                  </a:extLst>
                </p14:cNvPr>
                <p14:cNvContentPartPr/>
                <p14:nvPr/>
              </p14:nvContentPartPr>
              <p14:xfrm>
                <a:off x="2460850" y="455129"/>
                <a:ext cx="299520" cy="98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69767DD-310B-343B-1CDD-3AA950EE5D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51850" y="446129"/>
                  <a:ext cx="317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7D7EBD4-0609-9E1F-DEE4-56016407F1E1}"/>
                    </a:ext>
                  </a:extLst>
                </p14:cNvPr>
                <p14:cNvContentPartPr/>
                <p14:nvPr/>
              </p14:nvContentPartPr>
              <p14:xfrm>
                <a:off x="2376250" y="393209"/>
                <a:ext cx="11880" cy="7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7D7EBD4-0609-9E1F-DEE4-56016407F1E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67250" y="384209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F3DDFCA-C214-B6E4-D01C-1DAB343553C3}"/>
                    </a:ext>
                  </a:extLst>
                </p14:cNvPr>
                <p14:cNvContentPartPr/>
                <p14:nvPr/>
              </p14:nvContentPartPr>
              <p14:xfrm>
                <a:off x="3259690" y="303569"/>
                <a:ext cx="785520" cy="329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F3DDFCA-C214-B6E4-D01C-1DAB343553C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50690" y="294569"/>
                  <a:ext cx="8031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85D9C2-47E0-A484-59D5-153EDBEA6C42}"/>
                    </a:ext>
                  </a:extLst>
                </p14:cNvPr>
                <p14:cNvContentPartPr/>
                <p14:nvPr/>
              </p14:nvContentPartPr>
              <p14:xfrm>
                <a:off x="3352570" y="377369"/>
                <a:ext cx="501120" cy="33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85D9C2-47E0-A484-59D5-153EDBEA6C4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43570" y="368369"/>
                  <a:ext cx="518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21A6745-B3CA-D7CC-5ADE-79AAC2E7ACBA}"/>
                    </a:ext>
                  </a:extLst>
                </p14:cNvPr>
                <p14:cNvContentPartPr/>
                <p14:nvPr/>
              </p14:nvContentPartPr>
              <p14:xfrm>
                <a:off x="3793570" y="488249"/>
                <a:ext cx="4320" cy="96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21A6745-B3CA-D7CC-5ADE-79AAC2E7AC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84570" y="479249"/>
                  <a:ext cx="21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511A6EB-9D66-2170-24AC-4E6055D042F4}"/>
                    </a:ext>
                  </a:extLst>
                </p14:cNvPr>
                <p14:cNvContentPartPr/>
                <p14:nvPr/>
              </p14:nvContentPartPr>
              <p14:xfrm>
                <a:off x="4279930" y="189809"/>
                <a:ext cx="1380240" cy="427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511A6EB-9D66-2170-24AC-4E6055D042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70930" y="180809"/>
                  <a:ext cx="1397880" cy="44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9F7566-F008-CD64-4D77-B51D4B670F75}"/>
              </a:ext>
            </a:extLst>
          </p:cNvPr>
          <p:cNvGrpSpPr/>
          <p:nvPr/>
        </p:nvGrpSpPr>
        <p:grpSpPr>
          <a:xfrm>
            <a:off x="5978050" y="155969"/>
            <a:ext cx="2121120" cy="621360"/>
            <a:chOff x="5978050" y="155969"/>
            <a:chExt cx="212112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1AD544B-047E-6F47-F101-D6E42F73A061}"/>
                    </a:ext>
                  </a:extLst>
                </p14:cNvPr>
                <p14:cNvContentPartPr/>
                <p14:nvPr/>
              </p14:nvContentPartPr>
              <p14:xfrm>
                <a:off x="5978050" y="155969"/>
                <a:ext cx="919080" cy="447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1AD544B-047E-6F47-F101-D6E42F73A0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69050" y="146969"/>
                  <a:ext cx="93672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136C556-EE22-745D-B3CD-ED26137BE920}"/>
                    </a:ext>
                  </a:extLst>
                </p14:cNvPr>
                <p14:cNvContentPartPr/>
                <p14:nvPr/>
              </p14:nvContentPartPr>
              <p14:xfrm>
                <a:off x="6723250" y="335609"/>
                <a:ext cx="274320" cy="19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136C556-EE22-745D-B3CD-ED26137BE92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14250" y="326969"/>
                  <a:ext cx="291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EF59001-292B-ED02-5C3C-A73C0641C10D}"/>
                    </a:ext>
                  </a:extLst>
                </p14:cNvPr>
                <p14:cNvContentPartPr/>
                <p14:nvPr/>
              </p14:nvContentPartPr>
              <p14:xfrm>
                <a:off x="6067690" y="362609"/>
                <a:ext cx="342000" cy="26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EF59001-292B-ED02-5C3C-A73C0641C10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58690" y="353969"/>
                  <a:ext cx="359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D5D8AE6-AFB2-93B3-E2F3-F675098358BB}"/>
                    </a:ext>
                  </a:extLst>
                </p14:cNvPr>
                <p14:cNvContentPartPr/>
                <p14:nvPr/>
              </p14:nvContentPartPr>
              <p14:xfrm>
                <a:off x="7317250" y="359729"/>
                <a:ext cx="781920" cy="417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D5D8AE6-AFB2-93B3-E2F3-F675098358B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08250" y="350729"/>
                  <a:ext cx="7995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241F2C4-90DE-759E-F76C-0993A9D32C2E}"/>
                    </a:ext>
                  </a:extLst>
                </p14:cNvPr>
                <p14:cNvContentPartPr/>
                <p14:nvPr/>
              </p14:nvContentPartPr>
              <p14:xfrm>
                <a:off x="7632970" y="185489"/>
                <a:ext cx="37440" cy="6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241F2C4-90DE-759E-F76C-0993A9D32C2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23970" y="176849"/>
                  <a:ext cx="5508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22363A-10ED-EC0F-CAE9-185AE5520B6B}"/>
                  </a:ext>
                </a:extLst>
              </p14:cNvPr>
              <p14:cNvContentPartPr/>
              <p14:nvPr/>
            </p14:nvContentPartPr>
            <p14:xfrm>
              <a:off x="707290" y="1041209"/>
              <a:ext cx="1003680" cy="299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22363A-10ED-EC0F-CAE9-185AE5520B6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8290" y="1032569"/>
                <a:ext cx="102132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1BA508-FC99-8410-731C-51E57BA96733}"/>
              </a:ext>
            </a:extLst>
          </p:cNvPr>
          <p:cNvGrpSpPr/>
          <p:nvPr/>
        </p:nvGrpSpPr>
        <p:grpSpPr>
          <a:xfrm>
            <a:off x="1925890" y="908369"/>
            <a:ext cx="1409760" cy="430200"/>
            <a:chOff x="1925890" y="908369"/>
            <a:chExt cx="140976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8B9A9D1-A54C-F99B-5373-58A8ED6B3378}"/>
                    </a:ext>
                  </a:extLst>
                </p14:cNvPr>
                <p14:cNvContentPartPr/>
                <p14:nvPr/>
              </p14:nvContentPartPr>
              <p14:xfrm>
                <a:off x="1925890" y="908369"/>
                <a:ext cx="1409760" cy="430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8B9A9D1-A54C-F99B-5373-58A8ED6B337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16890" y="899369"/>
                  <a:ext cx="14274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540B18C-A632-344C-FB01-AA396B2D739D}"/>
                    </a:ext>
                  </a:extLst>
                </p14:cNvPr>
                <p14:cNvContentPartPr/>
                <p14:nvPr/>
              </p14:nvContentPartPr>
              <p14:xfrm>
                <a:off x="2992930" y="1083329"/>
                <a:ext cx="47160" cy="7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540B18C-A632-344C-FB01-AA396B2D739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83930" y="1074689"/>
                  <a:ext cx="64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5BF3AD4-311E-C712-FC13-C9485454CBF2}"/>
                    </a:ext>
                  </a:extLst>
                </p14:cNvPr>
                <p14:cNvContentPartPr/>
                <p14:nvPr/>
              </p14:nvContentPartPr>
              <p14:xfrm>
                <a:off x="2553730" y="1026089"/>
                <a:ext cx="387360" cy="49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5BF3AD4-311E-C712-FC13-C9485454CBF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45090" y="1017089"/>
                  <a:ext cx="4050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20750F-C2A6-2FF5-9E68-28F99EF252B9}"/>
              </a:ext>
            </a:extLst>
          </p:cNvPr>
          <p:cNvGrpSpPr/>
          <p:nvPr/>
        </p:nvGrpSpPr>
        <p:grpSpPr>
          <a:xfrm>
            <a:off x="3669010" y="879929"/>
            <a:ext cx="3891240" cy="505080"/>
            <a:chOff x="3669010" y="879929"/>
            <a:chExt cx="389124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348885F-7BA2-13CB-F848-D641AD3FCE52}"/>
                    </a:ext>
                  </a:extLst>
                </p14:cNvPr>
                <p14:cNvContentPartPr/>
                <p14:nvPr/>
              </p14:nvContentPartPr>
              <p14:xfrm>
                <a:off x="3669010" y="1089809"/>
                <a:ext cx="1156320" cy="211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348885F-7BA2-13CB-F848-D641AD3FCE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60010" y="1081169"/>
                  <a:ext cx="1173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2B09B62-25D8-9D03-441E-791765EAD4EA}"/>
                    </a:ext>
                  </a:extLst>
                </p14:cNvPr>
                <p14:cNvContentPartPr/>
                <p14:nvPr/>
              </p14:nvContentPartPr>
              <p14:xfrm>
                <a:off x="5140690" y="1095209"/>
                <a:ext cx="364680" cy="187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2B09B62-25D8-9D03-441E-791765EAD4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31690" y="1086569"/>
                  <a:ext cx="382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C7294D7-50DD-0F91-0E8B-0158005BEE76}"/>
                    </a:ext>
                  </a:extLst>
                </p14:cNvPr>
                <p14:cNvContentPartPr/>
                <p14:nvPr/>
              </p14:nvContentPartPr>
              <p14:xfrm>
                <a:off x="5481970" y="1095209"/>
                <a:ext cx="152280" cy="171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C7294D7-50DD-0F91-0E8B-0158005BEE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72970" y="1086569"/>
                  <a:ext cx="169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CC9638-F93D-E07D-0AF9-D8130D7732F2}"/>
                    </a:ext>
                  </a:extLst>
                </p14:cNvPr>
                <p14:cNvContentPartPr/>
                <p14:nvPr/>
              </p14:nvContentPartPr>
              <p14:xfrm>
                <a:off x="5638930" y="1282049"/>
                <a:ext cx="53640" cy="42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CC9638-F93D-E07D-0AF9-D8130D7732F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29930" y="1273049"/>
                  <a:ext cx="71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7EAD3D6-2176-20BB-73E1-FA8554203BC1}"/>
                    </a:ext>
                  </a:extLst>
                </p14:cNvPr>
                <p14:cNvContentPartPr/>
                <p14:nvPr/>
              </p14:nvContentPartPr>
              <p14:xfrm>
                <a:off x="6114490" y="1019609"/>
                <a:ext cx="225360" cy="280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7EAD3D6-2176-20BB-73E1-FA8554203B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05850" y="1010609"/>
                  <a:ext cx="2430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52E6384-31D9-B805-7D11-00890C063FF5}"/>
                    </a:ext>
                  </a:extLst>
                </p14:cNvPr>
                <p14:cNvContentPartPr/>
                <p14:nvPr/>
              </p14:nvContentPartPr>
              <p14:xfrm>
                <a:off x="6155170" y="1139489"/>
                <a:ext cx="177120" cy="47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52E6384-31D9-B805-7D11-00890C063FF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46530" y="1130849"/>
                  <a:ext cx="194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882EED5-503C-9569-7864-AA08001B648F}"/>
                    </a:ext>
                  </a:extLst>
                </p14:cNvPr>
                <p14:cNvContentPartPr/>
                <p14:nvPr/>
              </p14:nvContentPartPr>
              <p14:xfrm>
                <a:off x="6141490" y="1024289"/>
                <a:ext cx="266760" cy="29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882EED5-503C-9569-7864-AA08001B64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32490" y="1015649"/>
                  <a:ext cx="284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11AB9E3-225B-48E9-779F-12FF1E321E07}"/>
                    </a:ext>
                  </a:extLst>
                </p14:cNvPr>
                <p14:cNvContentPartPr/>
                <p14:nvPr/>
              </p14:nvContentPartPr>
              <p14:xfrm>
                <a:off x="6362530" y="1296809"/>
                <a:ext cx="113400" cy="88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11AB9E3-225B-48E9-779F-12FF1E321E0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53530" y="1288169"/>
                  <a:ext cx="131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46607F1-9CD2-275F-29E5-AF56905D4CC6}"/>
                    </a:ext>
                  </a:extLst>
                </p14:cNvPr>
                <p14:cNvContentPartPr/>
                <p14:nvPr/>
              </p14:nvContentPartPr>
              <p14:xfrm>
                <a:off x="6909370" y="879929"/>
                <a:ext cx="650880" cy="503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46607F1-9CD2-275F-29E5-AF56905D4CC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00370" y="871289"/>
                  <a:ext cx="668520" cy="52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1B63AD-0D51-4982-3CBB-E0ABF7A0FF57}"/>
              </a:ext>
            </a:extLst>
          </p:cNvPr>
          <p:cNvGrpSpPr/>
          <p:nvPr/>
        </p:nvGrpSpPr>
        <p:grpSpPr>
          <a:xfrm>
            <a:off x="586330" y="1503089"/>
            <a:ext cx="1648800" cy="486000"/>
            <a:chOff x="586330" y="1503089"/>
            <a:chExt cx="164880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DC79C6-4B20-D162-C934-119B3F38CEB3}"/>
                    </a:ext>
                  </a:extLst>
                </p14:cNvPr>
                <p14:cNvContentPartPr/>
                <p14:nvPr/>
              </p14:nvContentPartPr>
              <p14:xfrm>
                <a:off x="586330" y="1503089"/>
                <a:ext cx="1648800" cy="486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DC79C6-4B20-D162-C934-119B3F38CEB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7690" y="1494089"/>
                  <a:ext cx="166644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1FF2EE3-32BA-6FAA-B4D0-AF63B2F739FF}"/>
                    </a:ext>
                  </a:extLst>
                </p14:cNvPr>
                <p14:cNvContentPartPr/>
                <p14:nvPr/>
              </p14:nvContentPartPr>
              <p14:xfrm>
                <a:off x="1319650" y="1639169"/>
                <a:ext cx="407880" cy="24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1FF2EE3-32BA-6FAA-B4D0-AF63B2F739F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10650" y="1630169"/>
                  <a:ext cx="4255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34B008E-D1AD-0DAD-3DF8-273D294D0B16}"/>
              </a:ext>
            </a:extLst>
          </p:cNvPr>
          <p:cNvGrpSpPr/>
          <p:nvPr/>
        </p:nvGrpSpPr>
        <p:grpSpPr>
          <a:xfrm>
            <a:off x="2707810" y="1519289"/>
            <a:ext cx="3403080" cy="685440"/>
            <a:chOff x="2707810" y="1519289"/>
            <a:chExt cx="3403080" cy="68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1F9307C-4801-B2F5-B8FB-827F5857E283}"/>
                    </a:ext>
                  </a:extLst>
                </p14:cNvPr>
                <p14:cNvContentPartPr/>
                <p14:nvPr/>
              </p14:nvContentPartPr>
              <p14:xfrm>
                <a:off x="2707810" y="1519289"/>
                <a:ext cx="2156040" cy="685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1F9307C-4801-B2F5-B8FB-827F5857E2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98810" y="1510649"/>
                  <a:ext cx="217368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9271CA4-216D-0DD3-D274-8777F5882E5E}"/>
                    </a:ext>
                  </a:extLst>
                </p14:cNvPr>
                <p14:cNvContentPartPr/>
                <p14:nvPr/>
              </p14:nvContentPartPr>
              <p14:xfrm>
                <a:off x="4047730" y="1624769"/>
                <a:ext cx="532800" cy="124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9271CA4-216D-0DD3-D274-8777F5882E5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39090" y="1615769"/>
                  <a:ext cx="550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B8478C1-3CB0-A11B-9FD2-650F1DEB4347}"/>
                    </a:ext>
                  </a:extLst>
                </p14:cNvPr>
                <p14:cNvContentPartPr/>
                <p14:nvPr/>
              </p14:nvContentPartPr>
              <p14:xfrm>
                <a:off x="5296930" y="1583009"/>
                <a:ext cx="813960" cy="387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B8478C1-3CB0-A11B-9FD2-650F1DEB43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88290" y="1574369"/>
                  <a:ext cx="831600" cy="40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CC6C30B-806E-D532-6E61-4C5EC563A335}"/>
              </a:ext>
            </a:extLst>
          </p:cNvPr>
          <p:cNvGrpSpPr/>
          <p:nvPr/>
        </p:nvGrpSpPr>
        <p:grpSpPr>
          <a:xfrm>
            <a:off x="6344530" y="1517489"/>
            <a:ext cx="2594880" cy="725400"/>
            <a:chOff x="6344530" y="1517489"/>
            <a:chExt cx="2594880" cy="72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690D0DB-7FF2-40AE-AAC7-3F595E4A5EFD}"/>
                    </a:ext>
                  </a:extLst>
                </p14:cNvPr>
                <p14:cNvContentPartPr/>
                <p14:nvPr/>
              </p14:nvContentPartPr>
              <p14:xfrm>
                <a:off x="6344530" y="1517489"/>
                <a:ext cx="2331000" cy="725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690D0DB-7FF2-40AE-AAC7-3F595E4A5E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35530" y="1508489"/>
                  <a:ext cx="234864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A79C8E4-B129-49B1-05EE-DE8F51EED784}"/>
                    </a:ext>
                  </a:extLst>
                </p14:cNvPr>
                <p14:cNvContentPartPr/>
                <p14:nvPr/>
              </p14:nvContentPartPr>
              <p14:xfrm>
                <a:off x="8219050" y="1615769"/>
                <a:ext cx="27720" cy="21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A79C8E4-B129-49B1-05EE-DE8F51EED7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10050" y="1606769"/>
                  <a:ext cx="45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AFE8991-ECDA-FD61-0928-8D3965DD073E}"/>
                    </a:ext>
                  </a:extLst>
                </p14:cNvPr>
                <p14:cNvContentPartPr/>
                <p14:nvPr/>
              </p14:nvContentPartPr>
              <p14:xfrm>
                <a:off x="7208170" y="1547009"/>
                <a:ext cx="913320" cy="44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AFE8991-ECDA-FD61-0928-8D3965DD073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99530" y="1538009"/>
                  <a:ext cx="930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596A91-9E34-BEF6-5469-1E7C03F779A2}"/>
                    </a:ext>
                  </a:extLst>
                </p14:cNvPr>
                <p14:cNvContentPartPr/>
                <p14:nvPr/>
              </p14:nvContentPartPr>
              <p14:xfrm>
                <a:off x="8904850" y="1830329"/>
                <a:ext cx="34560" cy="30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596A91-9E34-BEF6-5469-1E7C03F779A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96210" y="1821689"/>
                  <a:ext cx="522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23E72D9-9194-E914-6378-CEE057696F9C}"/>
              </a:ext>
            </a:extLst>
          </p:cNvPr>
          <p:cNvGrpSpPr/>
          <p:nvPr/>
        </p:nvGrpSpPr>
        <p:grpSpPr>
          <a:xfrm>
            <a:off x="916450" y="2694689"/>
            <a:ext cx="4646880" cy="601920"/>
            <a:chOff x="916450" y="2694689"/>
            <a:chExt cx="464688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ED444C1-E5FA-4B54-FDF7-2CDBEBC256D5}"/>
                    </a:ext>
                  </a:extLst>
                </p14:cNvPr>
                <p14:cNvContentPartPr/>
                <p14:nvPr/>
              </p14:nvContentPartPr>
              <p14:xfrm>
                <a:off x="916450" y="2709449"/>
                <a:ext cx="178920" cy="540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ED444C1-E5FA-4B54-FDF7-2CDBEBC256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7810" y="2700809"/>
                  <a:ext cx="19656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0B236A2-F04A-5D9A-274B-85CD470B64F9}"/>
                    </a:ext>
                  </a:extLst>
                </p14:cNvPr>
                <p14:cNvContentPartPr/>
                <p14:nvPr/>
              </p14:nvContentPartPr>
              <p14:xfrm>
                <a:off x="1172410" y="2899889"/>
                <a:ext cx="179640" cy="229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0B236A2-F04A-5D9A-274B-85CD470B64F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63410" y="2891249"/>
                  <a:ext cx="197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049E44C-92DF-E4BA-1709-E9EA6CFFEC3B}"/>
                    </a:ext>
                  </a:extLst>
                </p14:cNvPr>
                <p14:cNvContentPartPr/>
                <p14:nvPr/>
              </p14:nvContentPartPr>
              <p14:xfrm>
                <a:off x="1411450" y="3108689"/>
                <a:ext cx="42840" cy="151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049E44C-92DF-E4BA-1709-E9EA6CFFEC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02450" y="3099689"/>
                  <a:ext cx="60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8E29C67-D905-8315-E0D1-B8CEC0F385BF}"/>
                    </a:ext>
                  </a:extLst>
                </p14:cNvPr>
                <p14:cNvContentPartPr/>
                <p14:nvPr/>
              </p14:nvContentPartPr>
              <p14:xfrm>
                <a:off x="1702690" y="2790089"/>
                <a:ext cx="202680" cy="367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8E29C67-D905-8315-E0D1-B8CEC0F385B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93690" y="2781089"/>
                  <a:ext cx="2203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F521977-BDCC-F15C-1C66-B5D15B989B2B}"/>
                    </a:ext>
                  </a:extLst>
                </p14:cNvPr>
                <p14:cNvContentPartPr/>
                <p14:nvPr/>
              </p14:nvContentPartPr>
              <p14:xfrm>
                <a:off x="1937050" y="2694689"/>
                <a:ext cx="195120" cy="601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F521977-BDCC-F15C-1C66-B5D15B989B2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28410" y="2685689"/>
                  <a:ext cx="21276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F59EE48-832A-5679-DBC7-457F833E2060}"/>
                    </a:ext>
                  </a:extLst>
                </p14:cNvPr>
                <p14:cNvContentPartPr/>
                <p14:nvPr/>
              </p14:nvContentPartPr>
              <p14:xfrm>
                <a:off x="2495410" y="2746889"/>
                <a:ext cx="1952280" cy="474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F59EE48-832A-5679-DBC7-457F833E206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86770" y="2737889"/>
                  <a:ext cx="196992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5F3ABFD-594A-A04B-3B75-26E97CE5C958}"/>
                    </a:ext>
                  </a:extLst>
                </p14:cNvPr>
                <p14:cNvContentPartPr/>
                <p14:nvPr/>
              </p14:nvContentPartPr>
              <p14:xfrm>
                <a:off x="3928210" y="2979809"/>
                <a:ext cx="25920" cy="7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5F3ABFD-594A-A04B-3B75-26E97CE5C95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19210" y="2971169"/>
                  <a:ext cx="43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793C1AA-8155-00AB-A4D2-860FBA31472F}"/>
                    </a:ext>
                  </a:extLst>
                </p14:cNvPr>
                <p14:cNvContentPartPr/>
                <p14:nvPr/>
              </p14:nvContentPartPr>
              <p14:xfrm>
                <a:off x="3381010" y="2844089"/>
                <a:ext cx="372960" cy="111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793C1AA-8155-00AB-A4D2-860FBA31472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72010" y="2835449"/>
                  <a:ext cx="390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3C88351-1559-06CD-5A80-E89FB186648E}"/>
                    </a:ext>
                  </a:extLst>
                </p14:cNvPr>
                <p14:cNvContentPartPr/>
                <p14:nvPr/>
              </p14:nvContentPartPr>
              <p14:xfrm>
                <a:off x="4818130" y="3004649"/>
                <a:ext cx="745200" cy="191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3C88351-1559-06CD-5A80-E89FB186648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09130" y="2996009"/>
                  <a:ext cx="76284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904BE7D-7DD1-B522-DC43-A3864E41080D}"/>
              </a:ext>
            </a:extLst>
          </p:cNvPr>
          <p:cNvGrpSpPr/>
          <p:nvPr/>
        </p:nvGrpSpPr>
        <p:grpSpPr>
          <a:xfrm>
            <a:off x="5852770" y="2740049"/>
            <a:ext cx="3392280" cy="679680"/>
            <a:chOff x="5852770" y="2740049"/>
            <a:chExt cx="339228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730A5E-7283-1FB0-DA5E-8D473A3BB326}"/>
                    </a:ext>
                  </a:extLst>
                </p14:cNvPr>
                <p14:cNvContentPartPr/>
                <p14:nvPr/>
              </p14:nvContentPartPr>
              <p14:xfrm>
                <a:off x="5852770" y="2755889"/>
                <a:ext cx="2215080" cy="663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730A5E-7283-1FB0-DA5E-8D473A3BB32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44130" y="2747249"/>
                  <a:ext cx="223272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68293FB-F060-B09C-D7A0-C26A20727891}"/>
                    </a:ext>
                  </a:extLst>
                </p14:cNvPr>
                <p14:cNvContentPartPr/>
                <p14:nvPr/>
              </p14:nvContentPartPr>
              <p14:xfrm>
                <a:off x="7868410" y="2910329"/>
                <a:ext cx="297000" cy="64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68293FB-F060-B09C-D7A0-C26A2072789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59770" y="2901329"/>
                  <a:ext cx="314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9D2C3DE-1411-ED5F-CA84-284B55F61136}"/>
                    </a:ext>
                  </a:extLst>
                </p14:cNvPr>
                <p14:cNvContentPartPr/>
                <p14:nvPr/>
              </p14:nvContentPartPr>
              <p14:xfrm>
                <a:off x="7071370" y="2795849"/>
                <a:ext cx="27720" cy="14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9D2C3DE-1411-ED5F-CA84-284B55F6113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62370" y="2786849"/>
                  <a:ext cx="45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C2E8B7-CD36-420D-2F4B-0080671D672B}"/>
                    </a:ext>
                  </a:extLst>
                </p14:cNvPr>
                <p14:cNvContentPartPr/>
                <p14:nvPr/>
              </p14:nvContentPartPr>
              <p14:xfrm>
                <a:off x="8463850" y="2740049"/>
                <a:ext cx="781200" cy="508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C2E8B7-CD36-420D-2F4B-0080671D672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54850" y="2731049"/>
                  <a:ext cx="798840" cy="52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A017DC-DDD1-AEB3-1BBD-3E58B57490F0}"/>
              </a:ext>
            </a:extLst>
          </p:cNvPr>
          <p:cNvGrpSpPr/>
          <p:nvPr/>
        </p:nvGrpSpPr>
        <p:grpSpPr>
          <a:xfrm>
            <a:off x="9612610" y="2811329"/>
            <a:ext cx="2315160" cy="471240"/>
            <a:chOff x="9612610" y="2811329"/>
            <a:chExt cx="231516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DB8021D-A816-B5F3-5C28-437547626CE0}"/>
                    </a:ext>
                  </a:extLst>
                </p14:cNvPr>
                <p14:cNvContentPartPr/>
                <p14:nvPr/>
              </p14:nvContentPartPr>
              <p14:xfrm>
                <a:off x="9612610" y="2811329"/>
                <a:ext cx="252720" cy="367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DB8021D-A816-B5F3-5C28-437547626CE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03970" y="2802689"/>
                  <a:ext cx="2703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B0AA822-BDDD-C7E5-B5F3-977635559505}"/>
                    </a:ext>
                  </a:extLst>
                </p14:cNvPr>
                <p14:cNvContentPartPr/>
                <p14:nvPr/>
              </p14:nvContentPartPr>
              <p14:xfrm>
                <a:off x="9723850" y="3009689"/>
                <a:ext cx="150840" cy="10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B0AA822-BDDD-C7E5-B5F3-97763555950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14850" y="3000689"/>
                  <a:ext cx="168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6938322-B604-DBFA-AE10-90ACD2BB9282}"/>
                    </a:ext>
                  </a:extLst>
                </p14:cNvPr>
                <p14:cNvContentPartPr/>
                <p14:nvPr/>
              </p14:nvContentPartPr>
              <p14:xfrm>
                <a:off x="10080250" y="2959649"/>
                <a:ext cx="182880" cy="3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6938322-B604-DBFA-AE10-90ACD2BB928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71250" y="2950649"/>
                  <a:ext cx="200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2FB151E-9266-5866-3B84-5D6DDD5F56A4}"/>
                    </a:ext>
                  </a:extLst>
                </p14:cNvPr>
                <p14:cNvContentPartPr/>
                <p14:nvPr/>
              </p14:nvContentPartPr>
              <p14:xfrm>
                <a:off x="10068730" y="3034169"/>
                <a:ext cx="194040" cy="20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2FB151E-9266-5866-3B84-5D6DDD5F56A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60090" y="3025529"/>
                  <a:ext cx="211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606BB8E-26BB-C706-18FB-0AC73DAE127A}"/>
                    </a:ext>
                  </a:extLst>
                </p14:cNvPr>
                <p14:cNvContentPartPr/>
                <p14:nvPr/>
              </p14:nvContentPartPr>
              <p14:xfrm>
                <a:off x="10352770" y="2887289"/>
                <a:ext cx="117000" cy="287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606BB8E-26BB-C706-18FB-0AC73DAE12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43770" y="2878289"/>
                  <a:ext cx="134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819BF59-206B-2166-5C81-E4CCE32FB2BB}"/>
                    </a:ext>
                  </a:extLst>
                </p14:cNvPr>
                <p14:cNvContentPartPr/>
                <p14:nvPr/>
              </p14:nvContentPartPr>
              <p14:xfrm>
                <a:off x="10536730" y="2927249"/>
                <a:ext cx="189000" cy="190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819BF59-206B-2166-5C81-E4CCE32FB2B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27730" y="2918609"/>
                  <a:ext cx="206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688CC21-4E9C-9F12-61AA-9DCE8D82BB9A}"/>
                    </a:ext>
                  </a:extLst>
                </p14:cNvPr>
                <p14:cNvContentPartPr/>
                <p14:nvPr/>
              </p14:nvContentPartPr>
              <p14:xfrm>
                <a:off x="10771450" y="2975129"/>
                <a:ext cx="166320" cy="181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688CC21-4E9C-9F12-61AA-9DCE8D82BB9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62450" y="2966489"/>
                  <a:ext cx="183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FA357E7-97C9-5EA9-B97B-BCD3199F95B2}"/>
                    </a:ext>
                  </a:extLst>
                </p14:cNvPr>
                <p14:cNvContentPartPr/>
                <p14:nvPr/>
              </p14:nvContentPartPr>
              <p14:xfrm>
                <a:off x="11038570" y="3054689"/>
                <a:ext cx="121680" cy="39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FA357E7-97C9-5EA9-B97B-BCD3199F95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29570" y="3046049"/>
                  <a:ext cx="139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8ED51F6-4794-3DC9-84C6-1D666C2A8D15}"/>
                    </a:ext>
                  </a:extLst>
                </p14:cNvPr>
                <p14:cNvContentPartPr/>
                <p14:nvPr/>
              </p14:nvContentPartPr>
              <p14:xfrm>
                <a:off x="11278690" y="2921849"/>
                <a:ext cx="63000" cy="285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8ED51F6-4794-3DC9-84C6-1D666C2A8D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69690" y="2912849"/>
                  <a:ext cx="806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2CA598-4311-0DB8-B413-C5EBDCB24CE4}"/>
                    </a:ext>
                  </a:extLst>
                </p14:cNvPr>
                <p14:cNvContentPartPr/>
                <p14:nvPr/>
              </p14:nvContentPartPr>
              <p14:xfrm>
                <a:off x="11378050" y="2921849"/>
                <a:ext cx="183960" cy="286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2CA598-4311-0DB8-B413-C5EBDCB24CE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369410" y="2913209"/>
                  <a:ext cx="2016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EC75CA6-4EFF-57DC-85D0-A76AC76A3E27}"/>
                    </a:ext>
                  </a:extLst>
                </p14:cNvPr>
                <p14:cNvContentPartPr/>
                <p14:nvPr/>
              </p14:nvContentPartPr>
              <p14:xfrm>
                <a:off x="11492530" y="2985929"/>
                <a:ext cx="113760" cy="33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EC75CA6-4EFF-57DC-85D0-A76AC76A3E2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483530" y="2977289"/>
                  <a:ext cx="131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E038A58-EEAF-AA1B-FEC0-2A9FA2C0553B}"/>
                    </a:ext>
                  </a:extLst>
                </p14:cNvPr>
                <p14:cNvContentPartPr/>
                <p14:nvPr/>
              </p14:nvContentPartPr>
              <p14:xfrm>
                <a:off x="11625730" y="3005729"/>
                <a:ext cx="302040" cy="200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E038A58-EEAF-AA1B-FEC0-2A9FA2C0553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616730" y="2996729"/>
                  <a:ext cx="319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5E64AD8-33AD-6011-0AAC-37FC22FFD498}"/>
                    </a:ext>
                  </a:extLst>
                </p14:cNvPr>
                <p14:cNvContentPartPr/>
                <p14:nvPr/>
              </p14:nvContentPartPr>
              <p14:xfrm>
                <a:off x="11525650" y="3005729"/>
                <a:ext cx="155520" cy="15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5E64AD8-33AD-6011-0AAC-37FC22FFD49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17010" y="2996729"/>
                  <a:ext cx="173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F8F7372-A5C0-607B-FE97-DA729CC1C708}"/>
                    </a:ext>
                  </a:extLst>
                </p14:cNvPr>
                <p14:cNvContentPartPr/>
                <p14:nvPr/>
              </p14:nvContentPartPr>
              <p14:xfrm>
                <a:off x="11831650" y="3232889"/>
                <a:ext cx="90360" cy="49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F8F7372-A5C0-607B-FE97-DA729CC1C70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823010" y="3224249"/>
                  <a:ext cx="1080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CA0B50F-DFF1-D0FC-7D50-3B058A7F7D10}"/>
              </a:ext>
            </a:extLst>
          </p:cNvPr>
          <p:cNvGrpSpPr/>
          <p:nvPr/>
        </p:nvGrpSpPr>
        <p:grpSpPr>
          <a:xfrm>
            <a:off x="1623130" y="3419729"/>
            <a:ext cx="3726720" cy="399960"/>
            <a:chOff x="1623130" y="3419729"/>
            <a:chExt cx="372672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5AF852A-0513-0B31-25E6-A9C7649D6AED}"/>
                    </a:ext>
                  </a:extLst>
                </p14:cNvPr>
                <p14:cNvContentPartPr/>
                <p14:nvPr/>
              </p14:nvContentPartPr>
              <p14:xfrm>
                <a:off x="1623130" y="3478049"/>
                <a:ext cx="1924920" cy="320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5AF852A-0513-0B31-25E6-A9C7649D6AE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14490" y="3469049"/>
                  <a:ext cx="19425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3F6A382-1129-6022-4597-4774D3FB21CC}"/>
                    </a:ext>
                  </a:extLst>
                </p14:cNvPr>
                <p14:cNvContentPartPr/>
                <p14:nvPr/>
              </p14:nvContentPartPr>
              <p14:xfrm>
                <a:off x="3798970" y="3675689"/>
                <a:ext cx="833760" cy="144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3F6A382-1129-6022-4597-4774D3FB21C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89970" y="3667049"/>
                  <a:ext cx="851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80D0F0E-9F3F-1988-0B4E-56F7356B8B14}"/>
                    </a:ext>
                  </a:extLst>
                </p14:cNvPr>
                <p14:cNvContentPartPr/>
                <p14:nvPr/>
              </p14:nvContentPartPr>
              <p14:xfrm>
                <a:off x="4882930" y="3419729"/>
                <a:ext cx="466920" cy="374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80D0F0E-9F3F-1988-0B4E-56F7356B8B1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73930" y="3411089"/>
                  <a:ext cx="484560" cy="39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265257B-0056-5CFB-3517-FBAA9545BF10}"/>
                  </a:ext>
                </a:extLst>
              </p14:cNvPr>
              <p14:cNvContentPartPr/>
              <p14:nvPr/>
            </p14:nvContentPartPr>
            <p14:xfrm>
              <a:off x="5617690" y="3460409"/>
              <a:ext cx="1501560" cy="3103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265257B-0056-5CFB-3517-FBAA9545BF1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609050" y="3451409"/>
                <a:ext cx="1519200" cy="32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5844DA75-2328-09C6-4BC4-3E8C3F57A594}"/>
              </a:ext>
            </a:extLst>
          </p:cNvPr>
          <p:cNvGrpSpPr/>
          <p:nvPr/>
        </p:nvGrpSpPr>
        <p:grpSpPr>
          <a:xfrm>
            <a:off x="7328410" y="3386609"/>
            <a:ext cx="1508400" cy="567720"/>
            <a:chOff x="7328410" y="3386609"/>
            <a:chExt cx="150840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8114ADD-552E-8649-FF9D-1ADCDA8D40D2}"/>
                    </a:ext>
                  </a:extLst>
                </p14:cNvPr>
                <p14:cNvContentPartPr/>
                <p14:nvPr/>
              </p14:nvContentPartPr>
              <p14:xfrm>
                <a:off x="7332730" y="3386609"/>
                <a:ext cx="1504080" cy="567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8114ADD-552E-8649-FF9D-1ADCDA8D40D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24090" y="3377969"/>
                  <a:ext cx="15217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E4E0CC9-6145-0BE6-F79D-D17DB8ACE680}"/>
                    </a:ext>
                  </a:extLst>
                </p14:cNvPr>
                <p14:cNvContentPartPr/>
                <p14:nvPr/>
              </p14:nvContentPartPr>
              <p14:xfrm>
                <a:off x="8129770" y="3578129"/>
                <a:ext cx="335160" cy="68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E4E0CC9-6145-0BE6-F79D-D17DB8ACE68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21130" y="3569129"/>
                  <a:ext cx="352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1EC8BCD-80DA-6DC0-E7D4-9083193B868B}"/>
                    </a:ext>
                  </a:extLst>
                </p14:cNvPr>
                <p14:cNvContentPartPr/>
                <p14:nvPr/>
              </p14:nvContentPartPr>
              <p14:xfrm>
                <a:off x="7328410" y="3559409"/>
                <a:ext cx="268920" cy="95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1EC8BCD-80DA-6DC0-E7D4-9083193B868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19410" y="3550769"/>
                  <a:ext cx="2865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CD44AAB-4A88-855F-CF1D-CA198A422BC6}"/>
              </a:ext>
            </a:extLst>
          </p:cNvPr>
          <p:cNvGrpSpPr/>
          <p:nvPr/>
        </p:nvGrpSpPr>
        <p:grpSpPr>
          <a:xfrm>
            <a:off x="9118690" y="3458249"/>
            <a:ext cx="1034640" cy="299520"/>
            <a:chOff x="9118690" y="3458249"/>
            <a:chExt cx="103464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13336A0-796E-51B6-6FF0-5411A2F7336E}"/>
                    </a:ext>
                  </a:extLst>
                </p14:cNvPr>
                <p14:cNvContentPartPr/>
                <p14:nvPr/>
              </p14:nvContentPartPr>
              <p14:xfrm>
                <a:off x="9118690" y="3458249"/>
                <a:ext cx="1034640" cy="299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13336A0-796E-51B6-6FF0-5411A2F7336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09690" y="3449609"/>
                  <a:ext cx="10522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6BF56F5-ED1C-B569-0236-17A559D42D14}"/>
                    </a:ext>
                  </a:extLst>
                </p14:cNvPr>
                <p14:cNvContentPartPr/>
                <p14:nvPr/>
              </p14:nvContentPartPr>
              <p14:xfrm>
                <a:off x="9992410" y="3707729"/>
                <a:ext cx="11880" cy="23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6BF56F5-ED1C-B569-0236-17A559D42D1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983410" y="3699089"/>
                  <a:ext cx="29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946BE8A-4E58-5E2A-F7C0-EC1907F60314}"/>
                    </a:ext>
                  </a:extLst>
                </p14:cNvPr>
                <p14:cNvContentPartPr/>
                <p14:nvPr/>
              </p14:nvContentPartPr>
              <p14:xfrm>
                <a:off x="9414610" y="3458969"/>
                <a:ext cx="448920" cy="112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946BE8A-4E58-5E2A-F7C0-EC1907F6031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05610" y="3450329"/>
                  <a:ext cx="4665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B4010A5-D71A-E5F4-E11C-33C5BA571A37}"/>
              </a:ext>
            </a:extLst>
          </p:cNvPr>
          <p:cNvGrpSpPr/>
          <p:nvPr/>
        </p:nvGrpSpPr>
        <p:grpSpPr>
          <a:xfrm>
            <a:off x="10471930" y="3471209"/>
            <a:ext cx="1537560" cy="523080"/>
            <a:chOff x="10471930" y="3471209"/>
            <a:chExt cx="153756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AF15B2B-EC29-21C9-81A9-57866A3A2BA7}"/>
                    </a:ext>
                  </a:extLst>
                </p14:cNvPr>
                <p14:cNvContentPartPr/>
                <p14:nvPr/>
              </p14:nvContentPartPr>
              <p14:xfrm>
                <a:off x="10471930" y="3687209"/>
                <a:ext cx="122760" cy="57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AF15B2B-EC29-21C9-81A9-57866A3A2BA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463290" y="3678209"/>
                  <a:ext cx="140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7261BCD-0D43-1F4B-2307-E96B144EF5B6}"/>
                    </a:ext>
                  </a:extLst>
                </p14:cNvPr>
                <p14:cNvContentPartPr/>
                <p14:nvPr/>
              </p14:nvContentPartPr>
              <p14:xfrm>
                <a:off x="10782250" y="3471209"/>
                <a:ext cx="604800" cy="460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7261BCD-0D43-1F4B-2307-E96B144EF5B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773610" y="3462209"/>
                  <a:ext cx="6224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4296B9-64F5-D9F6-1336-80132442525F}"/>
                    </a:ext>
                  </a:extLst>
                </p14:cNvPr>
                <p14:cNvContentPartPr/>
                <p14:nvPr/>
              </p14:nvContentPartPr>
              <p14:xfrm>
                <a:off x="11594770" y="3695849"/>
                <a:ext cx="162360" cy="106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4296B9-64F5-D9F6-1336-80132442525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85770" y="3687209"/>
                  <a:ext cx="180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235105A-C1FF-935B-1764-68A584EF7C45}"/>
                    </a:ext>
                  </a:extLst>
                </p14:cNvPr>
                <p14:cNvContentPartPr/>
                <p14:nvPr/>
              </p14:nvContentPartPr>
              <p14:xfrm>
                <a:off x="11821210" y="3542849"/>
                <a:ext cx="188280" cy="301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235105A-C1FF-935B-1764-68A584EF7C4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812570" y="3534209"/>
                  <a:ext cx="2059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3224E6F-5922-9482-D4DC-977730B746C2}"/>
                    </a:ext>
                  </a:extLst>
                </p14:cNvPr>
                <p14:cNvContentPartPr/>
                <p14:nvPr/>
              </p14:nvContentPartPr>
              <p14:xfrm>
                <a:off x="11887810" y="3975209"/>
                <a:ext cx="10440" cy="19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3224E6F-5922-9482-D4DC-977730B746C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878810" y="3966209"/>
                  <a:ext cx="280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622CEEF-DFC0-755A-081C-2982742C54D3}"/>
              </a:ext>
            </a:extLst>
          </p:cNvPr>
          <p:cNvGrpSpPr/>
          <p:nvPr/>
        </p:nvGrpSpPr>
        <p:grpSpPr>
          <a:xfrm>
            <a:off x="1627450" y="4079609"/>
            <a:ext cx="1566000" cy="528120"/>
            <a:chOff x="1627450" y="4079609"/>
            <a:chExt cx="156600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CDE2A86-CC29-1522-A6F2-8386CF98B39B}"/>
                    </a:ext>
                  </a:extLst>
                </p14:cNvPr>
                <p14:cNvContentPartPr/>
                <p14:nvPr/>
              </p14:nvContentPartPr>
              <p14:xfrm>
                <a:off x="1627450" y="4159169"/>
                <a:ext cx="178920" cy="291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CDE2A86-CC29-1522-A6F2-8386CF98B39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18450" y="4150529"/>
                  <a:ext cx="196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7C7A6F0-6565-C66F-FC0E-5226492654EE}"/>
                    </a:ext>
                  </a:extLst>
                </p14:cNvPr>
                <p14:cNvContentPartPr/>
                <p14:nvPr/>
              </p14:nvContentPartPr>
              <p14:xfrm>
                <a:off x="1871890" y="4079609"/>
                <a:ext cx="763560" cy="363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7C7A6F0-6565-C66F-FC0E-5226492654E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63250" y="4070969"/>
                  <a:ext cx="7812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CB48E91-890E-654E-8E79-87EC6E2125A8}"/>
                    </a:ext>
                  </a:extLst>
                </p14:cNvPr>
                <p14:cNvContentPartPr/>
                <p14:nvPr/>
              </p14:nvContentPartPr>
              <p14:xfrm>
                <a:off x="2891050" y="4175369"/>
                <a:ext cx="302400" cy="432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CB48E91-890E-654E-8E79-87EC6E2125A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82410" y="4166729"/>
                  <a:ext cx="320040" cy="45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40C8BF0-5F9C-24E9-DD86-493B985F7BC0}"/>
              </a:ext>
            </a:extLst>
          </p:cNvPr>
          <p:cNvGrpSpPr/>
          <p:nvPr/>
        </p:nvGrpSpPr>
        <p:grpSpPr>
          <a:xfrm>
            <a:off x="3598090" y="4104089"/>
            <a:ext cx="3515400" cy="609840"/>
            <a:chOff x="3598090" y="4104089"/>
            <a:chExt cx="351540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3B6C32-8C40-C7A9-D61F-7B11D69B3442}"/>
                    </a:ext>
                  </a:extLst>
                </p14:cNvPr>
                <p14:cNvContentPartPr/>
                <p14:nvPr/>
              </p14:nvContentPartPr>
              <p14:xfrm>
                <a:off x="3598090" y="4259969"/>
                <a:ext cx="1553040" cy="453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3B6C32-8C40-C7A9-D61F-7B11D69B344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89450" y="4250969"/>
                  <a:ext cx="15706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5404482-CC73-D08B-62EC-C4EC8511FE73}"/>
                    </a:ext>
                  </a:extLst>
                </p14:cNvPr>
                <p14:cNvContentPartPr/>
                <p14:nvPr/>
              </p14:nvContentPartPr>
              <p14:xfrm>
                <a:off x="5032330" y="4382729"/>
                <a:ext cx="63360" cy="89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5404482-CC73-D08B-62EC-C4EC8511FE7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23330" y="4373729"/>
                  <a:ext cx="81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6377A2A-1300-DC3C-8520-8461BBE002D3}"/>
                    </a:ext>
                  </a:extLst>
                </p14:cNvPr>
                <p14:cNvContentPartPr/>
                <p14:nvPr/>
              </p14:nvContentPartPr>
              <p14:xfrm>
                <a:off x="5169130" y="4104089"/>
                <a:ext cx="219600" cy="345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6377A2A-1300-DC3C-8520-8461BBE002D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60490" y="4095449"/>
                  <a:ext cx="2372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E1ABD61-3058-D2B8-98FC-2CD57D823809}"/>
                    </a:ext>
                  </a:extLst>
                </p14:cNvPr>
                <p14:cNvContentPartPr/>
                <p14:nvPr/>
              </p14:nvContentPartPr>
              <p14:xfrm>
                <a:off x="5578450" y="4105169"/>
                <a:ext cx="1535040" cy="366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E1ABD61-3058-D2B8-98FC-2CD57D82380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69450" y="4096169"/>
                  <a:ext cx="155268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D12CDD2-53DA-7E50-8E01-B1F437C9279E}"/>
              </a:ext>
            </a:extLst>
          </p:cNvPr>
          <p:cNvGrpSpPr/>
          <p:nvPr/>
        </p:nvGrpSpPr>
        <p:grpSpPr>
          <a:xfrm>
            <a:off x="7425970" y="4056929"/>
            <a:ext cx="3487680" cy="497160"/>
            <a:chOff x="7425970" y="4056929"/>
            <a:chExt cx="348768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F1FC004-858D-4CB8-8E3B-4174C3B7CF46}"/>
                    </a:ext>
                  </a:extLst>
                </p14:cNvPr>
                <p14:cNvContentPartPr/>
                <p14:nvPr/>
              </p14:nvContentPartPr>
              <p14:xfrm>
                <a:off x="7425970" y="4295609"/>
                <a:ext cx="589320" cy="180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F1FC004-858D-4CB8-8E3B-4174C3B7CF4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16970" y="4286609"/>
                  <a:ext cx="606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5DD8C4C-5DE2-A893-32B5-37E2CE56E37C}"/>
                    </a:ext>
                  </a:extLst>
                </p14:cNvPr>
                <p14:cNvContentPartPr/>
                <p14:nvPr/>
              </p14:nvContentPartPr>
              <p14:xfrm>
                <a:off x="8314810" y="4056929"/>
                <a:ext cx="835200" cy="397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5DD8C4C-5DE2-A893-32B5-37E2CE56E37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305810" y="4048289"/>
                  <a:ext cx="85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0D25519-1C2C-375F-BF45-29AB802C32A2}"/>
                    </a:ext>
                  </a:extLst>
                </p14:cNvPr>
                <p14:cNvContentPartPr/>
                <p14:nvPr/>
              </p14:nvContentPartPr>
              <p14:xfrm>
                <a:off x="9274930" y="4075649"/>
                <a:ext cx="1638720" cy="478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0D25519-1C2C-375F-BF45-29AB802C32A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66290" y="4067009"/>
                  <a:ext cx="165636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C74777E-D0A8-3D7C-B95C-BE169D551EF7}"/>
                    </a:ext>
                  </a:extLst>
                </p14:cNvPr>
                <p14:cNvContentPartPr/>
                <p14:nvPr/>
              </p14:nvContentPartPr>
              <p14:xfrm>
                <a:off x="10177090" y="4251329"/>
                <a:ext cx="306000" cy="50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C74777E-D0A8-3D7C-B95C-BE169D551EF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68450" y="4242689"/>
                  <a:ext cx="323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8320225-5994-60DE-C6FE-153C5A4F1219}"/>
                    </a:ext>
                  </a:extLst>
                </p14:cNvPr>
                <p14:cNvContentPartPr/>
                <p14:nvPr/>
              </p14:nvContentPartPr>
              <p14:xfrm>
                <a:off x="10021570" y="4304609"/>
                <a:ext cx="61560" cy="122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8320225-5994-60DE-C6FE-153C5A4F121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12930" y="4295609"/>
                  <a:ext cx="79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5475DE3-024D-11A6-0AD6-6C45DF5CE9AB}"/>
                    </a:ext>
                  </a:extLst>
                </p14:cNvPr>
                <p14:cNvContentPartPr/>
                <p14:nvPr/>
              </p14:nvContentPartPr>
              <p14:xfrm>
                <a:off x="9848770" y="4320089"/>
                <a:ext cx="72720" cy="59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5475DE3-024D-11A6-0AD6-6C45DF5CE9A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39770" y="4311449"/>
                  <a:ext cx="90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E72DBA5-B500-6F5F-0F01-9EBA59DCF6A0}"/>
                    </a:ext>
                  </a:extLst>
                </p14:cNvPr>
                <p14:cNvContentPartPr/>
                <p14:nvPr/>
              </p14:nvContentPartPr>
              <p14:xfrm>
                <a:off x="9264490" y="4205249"/>
                <a:ext cx="189360" cy="19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E72DBA5-B500-6F5F-0F01-9EBA59DCF6A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55490" y="4196609"/>
                  <a:ext cx="2070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3C74179-117E-B866-0515-BA4258A0F096}"/>
              </a:ext>
            </a:extLst>
          </p:cNvPr>
          <p:cNvGrpSpPr/>
          <p:nvPr/>
        </p:nvGrpSpPr>
        <p:grpSpPr>
          <a:xfrm>
            <a:off x="6171730" y="4800329"/>
            <a:ext cx="2433960" cy="574200"/>
            <a:chOff x="6171730" y="4800329"/>
            <a:chExt cx="243396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38C564C-BD8A-68D7-130F-7448BDE1CC02}"/>
                    </a:ext>
                  </a:extLst>
                </p14:cNvPr>
                <p14:cNvContentPartPr/>
                <p14:nvPr/>
              </p14:nvContentPartPr>
              <p14:xfrm>
                <a:off x="6171730" y="4852529"/>
                <a:ext cx="370440" cy="522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38C564C-BD8A-68D7-130F-7448BDE1CC0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63090" y="4843529"/>
                  <a:ext cx="38808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2DCAC84-E0F0-F4F8-C18A-1F5F9FEB1A48}"/>
                    </a:ext>
                  </a:extLst>
                </p14:cNvPr>
                <p14:cNvContentPartPr/>
                <p14:nvPr/>
              </p14:nvContentPartPr>
              <p14:xfrm>
                <a:off x="6863290" y="4877729"/>
                <a:ext cx="226800" cy="340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2DCAC84-E0F0-F4F8-C18A-1F5F9FEB1A4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54650" y="4868729"/>
                  <a:ext cx="2444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A6D7026-D41E-5509-B6CC-814E2D6DD24A}"/>
                    </a:ext>
                  </a:extLst>
                </p14:cNvPr>
                <p14:cNvContentPartPr/>
                <p14:nvPr/>
              </p14:nvContentPartPr>
              <p14:xfrm>
                <a:off x="6933490" y="5091569"/>
                <a:ext cx="194760" cy="34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A6D7026-D41E-5509-B6CC-814E2D6DD24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24850" y="5082929"/>
                  <a:ext cx="212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7BF009F-F8EA-BAD9-6F01-925EA574E71E}"/>
                    </a:ext>
                  </a:extLst>
                </p14:cNvPr>
                <p14:cNvContentPartPr/>
                <p14:nvPr/>
              </p14:nvContentPartPr>
              <p14:xfrm>
                <a:off x="7387090" y="4800329"/>
                <a:ext cx="1117080" cy="391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7BF009F-F8EA-BAD9-6F01-925EA574E71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78090" y="4791689"/>
                  <a:ext cx="11347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16E7590-7B9D-1634-5B4C-D916A3B9C1AE}"/>
                    </a:ext>
                  </a:extLst>
                </p14:cNvPr>
                <p14:cNvContentPartPr/>
                <p14:nvPr/>
              </p14:nvContentPartPr>
              <p14:xfrm>
                <a:off x="8502010" y="5188049"/>
                <a:ext cx="103680" cy="181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16E7590-7B9D-1634-5B4C-D916A3B9C1A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93010" y="5179049"/>
                  <a:ext cx="12132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022E5F2-D636-7FA5-C957-E885DB35C166}"/>
              </a:ext>
            </a:extLst>
          </p:cNvPr>
          <p:cNvGrpSpPr/>
          <p:nvPr/>
        </p:nvGrpSpPr>
        <p:grpSpPr>
          <a:xfrm>
            <a:off x="9056410" y="4918769"/>
            <a:ext cx="1801080" cy="477360"/>
            <a:chOff x="9056410" y="4918769"/>
            <a:chExt cx="180108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9F96F12-5707-DDBC-18C7-9237D6F626D6}"/>
                    </a:ext>
                  </a:extLst>
                </p14:cNvPr>
                <p14:cNvContentPartPr/>
                <p14:nvPr/>
              </p14:nvContentPartPr>
              <p14:xfrm>
                <a:off x="9056410" y="4918769"/>
                <a:ext cx="195840" cy="317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9F96F12-5707-DDBC-18C7-9237D6F626D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47770" y="4909769"/>
                  <a:ext cx="2134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D1A2D2B-989E-CB91-CA17-4262E28B446C}"/>
                    </a:ext>
                  </a:extLst>
                </p14:cNvPr>
                <p14:cNvContentPartPr/>
                <p14:nvPr/>
              </p14:nvContentPartPr>
              <p14:xfrm>
                <a:off x="9322450" y="5202449"/>
                <a:ext cx="25920" cy="29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D1A2D2B-989E-CB91-CA17-4262E28B446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313450" y="5193449"/>
                  <a:ext cx="43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99D8E4F-C575-0F20-59F9-C770905BAFCA}"/>
                    </a:ext>
                  </a:extLst>
                </p14:cNvPr>
                <p14:cNvContentPartPr/>
                <p14:nvPr/>
              </p14:nvContentPartPr>
              <p14:xfrm>
                <a:off x="9473290" y="4960529"/>
                <a:ext cx="162000" cy="250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99D8E4F-C575-0F20-59F9-C770905BAFC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464290" y="4951529"/>
                  <a:ext cx="179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542713A-78AD-46EE-1522-EDD4E403561E}"/>
                    </a:ext>
                  </a:extLst>
                </p14:cNvPr>
                <p14:cNvContentPartPr/>
                <p14:nvPr/>
              </p14:nvContentPartPr>
              <p14:xfrm>
                <a:off x="9501010" y="5111369"/>
                <a:ext cx="206640" cy="53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542713A-78AD-46EE-1522-EDD4E403561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92370" y="5102729"/>
                  <a:ext cx="224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FAA20B3-4ED3-8AC5-2303-E7B014D7AC42}"/>
                    </a:ext>
                  </a:extLst>
                </p14:cNvPr>
                <p14:cNvContentPartPr/>
                <p14:nvPr/>
              </p14:nvContentPartPr>
              <p14:xfrm>
                <a:off x="9531250" y="4979249"/>
                <a:ext cx="283680" cy="244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FAA20B3-4ED3-8AC5-2303-E7B014D7AC4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22250" y="4970609"/>
                  <a:ext cx="3013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89329BA-560A-EA76-4596-9647D5DB30ED}"/>
                    </a:ext>
                  </a:extLst>
                </p14:cNvPr>
                <p14:cNvContentPartPr/>
                <p14:nvPr/>
              </p14:nvContentPartPr>
              <p14:xfrm>
                <a:off x="10042810" y="5006969"/>
                <a:ext cx="814680" cy="389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89329BA-560A-EA76-4596-9647D5DB30E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33810" y="4997969"/>
                  <a:ext cx="832320" cy="40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C94F0E2-F85D-510D-AB45-351AC7EE460E}"/>
              </a:ext>
            </a:extLst>
          </p:cNvPr>
          <p:cNvGrpSpPr/>
          <p:nvPr/>
        </p:nvGrpSpPr>
        <p:grpSpPr>
          <a:xfrm>
            <a:off x="1543210" y="4772609"/>
            <a:ext cx="4280760" cy="1087200"/>
            <a:chOff x="1543210" y="4772609"/>
            <a:chExt cx="4280760" cy="10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77B3767-F5D5-690E-A6E2-F5A2D9749A34}"/>
                    </a:ext>
                  </a:extLst>
                </p14:cNvPr>
                <p14:cNvContentPartPr/>
                <p14:nvPr/>
              </p14:nvContentPartPr>
              <p14:xfrm>
                <a:off x="1700890" y="4943249"/>
                <a:ext cx="92880" cy="250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77B3767-F5D5-690E-A6E2-F5A2D9749A3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92250" y="4934249"/>
                  <a:ext cx="1105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450389A-605E-EB2A-E1EB-B72B6FDBBD5D}"/>
                    </a:ext>
                  </a:extLst>
                </p14:cNvPr>
                <p14:cNvContentPartPr/>
                <p14:nvPr/>
              </p14:nvContentPartPr>
              <p14:xfrm>
                <a:off x="1654450" y="4937489"/>
                <a:ext cx="259560" cy="43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450389A-605E-EB2A-E1EB-B72B6FDBBD5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45810" y="4928849"/>
                  <a:ext cx="277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4917178-A603-81A4-FA81-20845216FCDA}"/>
                    </a:ext>
                  </a:extLst>
                </p14:cNvPr>
                <p14:cNvContentPartPr/>
                <p14:nvPr/>
              </p14:nvContentPartPr>
              <p14:xfrm>
                <a:off x="1581370" y="5171129"/>
                <a:ext cx="289800" cy="53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4917178-A603-81A4-FA81-20845216FCD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572370" y="5162129"/>
                  <a:ext cx="307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572FC75-9C4B-3471-9F27-D943813BB250}"/>
                    </a:ext>
                  </a:extLst>
                </p14:cNvPr>
                <p14:cNvContentPartPr/>
                <p14:nvPr/>
              </p14:nvContentPartPr>
              <p14:xfrm>
                <a:off x="1963330" y="5065289"/>
                <a:ext cx="434160" cy="183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572FC75-9C4B-3471-9F27-D943813BB25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54690" y="5056289"/>
                  <a:ext cx="451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5D5A6E5-4C4A-4574-AD98-52520775166C}"/>
                    </a:ext>
                  </a:extLst>
                </p14:cNvPr>
                <p14:cNvContentPartPr/>
                <p14:nvPr/>
              </p14:nvContentPartPr>
              <p14:xfrm>
                <a:off x="2631490" y="4772609"/>
                <a:ext cx="760680" cy="451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5D5A6E5-4C4A-4574-AD98-52520775166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22850" y="4763609"/>
                  <a:ext cx="7783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A6E47A5-91D7-B028-1E7F-7A7091A50B15}"/>
                    </a:ext>
                  </a:extLst>
                </p14:cNvPr>
                <p14:cNvContentPartPr/>
                <p14:nvPr/>
              </p14:nvContentPartPr>
              <p14:xfrm>
                <a:off x="3194890" y="4960889"/>
                <a:ext cx="41040" cy="4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A6E47A5-91D7-B028-1E7F-7A7091A50B1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86250" y="4951889"/>
                  <a:ext cx="58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EDEBF2E-253E-6E48-5AC5-05CD3DF66426}"/>
                    </a:ext>
                  </a:extLst>
                </p14:cNvPr>
                <p14:cNvContentPartPr/>
                <p14:nvPr/>
              </p14:nvContentPartPr>
              <p14:xfrm>
                <a:off x="2713930" y="4969169"/>
                <a:ext cx="461520" cy="63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EDEBF2E-253E-6E48-5AC5-05CD3DF6642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705290" y="4960169"/>
                  <a:ext cx="479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6C63888-87C4-5BB7-1AD4-20D6DB8D4415}"/>
                    </a:ext>
                  </a:extLst>
                </p14:cNvPr>
                <p14:cNvContentPartPr/>
                <p14:nvPr/>
              </p14:nvContentPartPr>
              <p14:xfrm>
                <a:off x="3564970" y="4846049"/>
                <a:ext cx="888480" cy="480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6C63888-87C4-5BB7-1AD4-20D6DB8D441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55970" y="4837409"/>
                  <a:ext cx="9061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DFC44BF-1F3F-C66A-640A-0FF5AFB7C3DD}"/>
                    </a:ext>
                  </a:extLst>
                </p14:cNvPr>
                <p14:cNvContentPartPr/>
                <p14:nvPr/>
              </p14:nvContentPartPr>
              <p14:xfrm>
                <a:off x="4162570" y="4927409"/>
                <a:ext cx="25920" cy="12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DFC44BF-1F3F-C66A-640A-0FF5AFB7C3D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53930" y="4918409"/>
                  <a:ext cx="43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02764D7-6A59-D0A9-85C4-D136C4D95D9A}"/>
                    </a:ext>
                  </a:extLst>
                </p14:cNvPr>
                <p14:cNvContentPartPr/>
                <p14:nvPr/>
              </p14:nvContentPartPr>
              <p14:xfrm>
                <a:off x="4629490" y="4957649"/>
                <a:ext cx="1194480" cy="430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02764D7-6A59-D0A9-85C4-D136C4D95D9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20850" y="4949009"/>
                  <a:ext cx="12121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6CB9AD7-304E-C1EC-138A-88708DBEB5F0}"/>
                    </a:ext>
                  </a:extLst>
                </p14:cNvPr>
                <p14:cNvContentPartPr/>
                <p14:nvPr/>
              </p14:nvContentPartPr>
              <p14:xfrm>
                <a:off x="1543210" y="5400089"/>
                <a:ext cx="1585800" cy="441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6CB9AD7-304E-C1EC-138A-88708DBEB5F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534570" y="5391089"/>
                  <a:ext cx="16034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CF6900D-0972-140C-49DF-886211B2DC71}"/>
                    </a:ext>
                  </a:extLst>
                </p14:cNvPr>
                <p14:cNvContentPartPr/>
                <p14:nvPr/>
              </p14:nvContentPartPr>
              <p14:xfrm>
                <a:off x="2332330" y="5567849"/>
                <a:ext cx="264240" cy="29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CF6900D-0972-140C-49DF-886211B2DC7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23690" y="5558849"/>
                  <a:ext cx="281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C1974A9-EF40-7D16-3146-95BECE39950F}"/>
                    </a:ext>
                  </a:extLst>
                </p14:cNvPr>
                <p14:cNvContentPartPr/>
                <p14:nvPr/>
              </p14:nvContentPartPr>
              <p14:xfrm>
                <a:off x="3389650" y="5632649"/>
                <a:ext cx="295920" cy="72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C1974A9-EF40-7D16-3146-95BECE39950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81010" y="5624009"/>
                  <a:ext cx="313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90479FC-EDF1-D739-D8CE-D8EF1E3365AF}"/>
                    </a:ext>
                  </a:extLst>
                </p14:cNvPr>
                <p14:cNvContentPartPr/>
                <p14:nvPr/>
              </p14:nvContentPartPr>
              <p14:xfrm>
                <a:off x="3923530" y="5429969"/>
                <a:ext cx="204480" cy="139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90479FC-EDF1-D739-D8CE-D8EF1E3365A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914530" y="5421329"/>
                  <a:ext cx="222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7D98579-ADD4-BEA6-22F9-DFCDB392286B}"/>
                    </a:ext>
                  </a:extLst>
                </p14:cNvPr>
                <p14:cNvContentPartPr/>
                <p14:nvPr/>
              </p14:nvContentPartPr>
              <p14:xfrm>
                <a:off x="3912730" y="5556689"/>
                <a:ext cx="187560" cy="198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7D98579-ADD4-BEA6-22F9-DFCDB392286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903730" y="5547689"/>
                  <a:ext cx="205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7B5731E-6685-BCF0-EB52-95D1B59E71ED}"/>
                    </a:ext>
                  </a:extLst>
                </p14:cNvPr>
                <p14:cNvContentPartPr/>
                <p14:nvPr/>
              </p14:nvContentPartPr>
              <p14:xfrm>
                <a:off x="4347970" y="5485769"/>
                <a:ext cx="313920" cy="356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7B5731E-6685-BCF0-EB52-95D1B59E71E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38970" y="5476769"/>
                  <a:ext cx="3315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89C197E-1222-864A-E7F6-DE5E311F46E2}"/>
                    </a:ext>
                  </a:extLst>
                </p14:cNvPr>
                <p14:cNvContentPartPr/>
                <p14:nvPr/>
              </p14:nvContentPartPr>
              <p14:xfrm>
                <a:off x="4771330" y="5648489"/>
                <a:ext cx="184680" cy="145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89C197E-1222-864A-E7F6-DE5E311F46E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62690" y="5639849"/>
                  <a:ext cx="202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D1DEC32-7183-7354-9770-0357E23DF98C}"/>
                    </a:ext>
                  </a:extLst>
                </p14:cNvPr>
                <p14:cNvContentPartPr/>
                <p14:nvPr/>
              </p14:nvContentPartPr>
              <p14:xfrm>
                <a:off x="5017210" y="5465609"/>
                <a:ext cx="282240" cy="336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D1DEC32-7183-7354-9770-0357E23DF98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08570" y="5456609"/>
                  <a:ext cx="2998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9CF2D1D-F7F5-B429-1C18-A1413F1575BC}"/>
                    </a:ext>
                  </a:extLst>
                </p14:cNvPr>
                <p14:cNvContentPartPr/>
                <p14:nvPr/>
              </p14:nvContentPartPr>
              <p14:xfrm>
                <a:off x="4611130" y="5517449"/>
                <a:ext cx="35640" cy="319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9CF2D1D-F7F5-B429-1C18-A1413F1575B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02490" y="5508809"/>
                  <a:ext cx="532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A834BFF-CAF7-2324-BB68-0BC421970BB8}"/>
                    </a:ext>
                  </a:extLst>
                </p14:cNvPr>
                <p14:cNvContentPartPr/>
                <p14:nvPr/>
              </p14:nvContentPartPr>
              <p14:xfrm>
                <a:off x="4490530" y="5552729"/>
                <a:ext cx="131760" cy="177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A834BFF-CAF7-2324-BB68-0BC421970BB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481890" y="5544089"/>
                  <a:ext cx="149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DFFC587-3E55-E824-6443-47220490E875}"/>
                    </a:ext>
                  </a:extLst>
                </p14:cNvPr>
                <p14:cNvContentPartPr/>
                <p14:nvPr/>
              </p14:nvContentPartPr>
              <p14:xfrm>
                <a:off x="5278210" y="5798249"/>
                <a:ext cx="52560" cy="61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DFFC587-3E55-E824-6443-47220490E87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69210" y="5789249"/>
                  <a:ext cx="7020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E5DFB13-8722-5ACC-B2EC-453CD9494074}"/>
              </a:ext>
            </a:extLst>
          </p:cNvPr>
          <p:cNvGrpSpPr/>
          <p:nvPr/>
        </p:nvGrpSpPr>
        <p:grpSpPr>
          <a:xfrm>
            <a:off x="6072010" y="5453729"/>
            <a:ext cx="4751280" cy="438120"/>
            <a:chOff x="6072010" y="5453729"/>
            <a:chExt cx="475128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B9FCDDF-691F-11BC-38C3-1BC33A0B5B43}"/>
                    </a:ext>
                  </a:extLst>
                </p14:cNvPr>
                <p14:cNvContentPartPr/>
                <p14:nvPr/>
              </p14:nvContentPartPr>
              <p14:xfrm>
                <a:off x="6072010" y="5578289"/>
                <a:ext cx="237600" cy="306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B9FCDDF-691F-11BC-38C3-1BC33A0B5B4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063370" y="5569289"/>
                  <a:ext cx="2552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DE19493-A26B-6391-AD50-D198EAF429AD}"/>
                    </a:ext>
                  </a:extLst>
                </p14:cNvPr>
                <p14:cNvContentPartPr/>
                <p14:nvPr/>
              </p14:nvContentPartPr>
              <p14:xfrm>
                <a:off x="6108370" y="5697089"/>
                <a:ext cx="183240" cy="45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DE19493-A26B-6391-AD50-D198EAF429A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099370" y="5688089"/>
                  <a:ext cx="200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145F63E-2E32-21AA-1961-64FE8DB39E0F}"/>
                    </a:ext>
                  </a:extLst>
                </p14:cNvPr>
                <p14:cNvContentPartPr/>
                <p14:nvPr/>
              </p14:nvContentPartPr>
              <p14:xfrm>
                <a:off x="6196570" y="5635529"/>
                <a:ext cx="145080" cy="234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145F63E-2E32-21AA-1961-64FE8DB39E0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187930" y="5626889"/>
                  <a:ext cx="1627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E5C9435-E692-37F7-54C1-78D1268B3CFF}"/>
                    </a:ext>
                  </a:extLst>
                </p14:cNvPr>
                <p14:cNvContentPartPr/>
                <p14:nvPr/>
              </p14:nvContentPartPr>
              <p14:xfrm>
                <a:off x="6611290" y="5514929"/>
                <a:ext cx="1500840" cy="343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E5C9435-E692-37F7-54C1-78D1268B3CF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02290" y="5506289"/>
                  <a:ext cx="15184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09B72F0-412D-D498-2FD8-05AEA2582EC9}"/>
                    </a:ext>
                  </a:extLst>
                </p14:cNvPr>
                <p14:cNvContentPartPr/>
                <p14:nvPr/>
              </p14:nvContentPartPr>
              <p14:xfrm>
                <a:off x="8302930" y="5453729"/>
                <a:ext cx="818640" cy="429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09B72F0-412D-D498-2FD8-05AEA2582EC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93930" y="5444729"/>
                  <a:ext cx="8362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1ED4A7C-F201-079B-296C-F8CCC5B38091}"/>
                    </a:ext>
                  </a:extLst>
                </p14:cNvPr>
                <p14:cNvContentPartPr/>
                <p14:nvPr/>
              </p14:nvContentPartPr>
              <p14:xfrm>
                <a:off x="8941930" y="5658209"/>
                <a:ext cx="285120" cy="13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1ED4A7C-F201-079B-296C-F8CCC5B3809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933290" y="5649209"/>
                  <a:ext cx="302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A3CB378-7E81-AD58-5F3E-0E9643129623}"/>
                    </a:ext>
                  </a:extLst>
                </p14:cNvPr>
                <p14:cNvContentPartPr/>
                <p14:nvPr/>
              </p14:nvContentPartPr>
              <p14:xfrm>
                <a:off x="8297890" y="5635529"/>
                <a:ext cx="379080" cy="32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A3CB378-7E81-AD58-5F3E-0E964312962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288890" y="5626529"/>
                  <a:ext cx="396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9106B6B-A9B2-53FA-4ACA-A6AD5581BC8C}"/>
                    </a:ext>
                  </a:extLst>
                </p14:cNvPr>
                <p14:cNvContentPartPr/>
                <p14:nvPr/>
              </p14:nvContentPartPr>
              <p14:xfrm>
                <a:off x="9358450" y="5543369"/>
                <a:ext cx="1464840" cy="348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9106B6B-A9B2-53FA-4ACA-A6AD5581BC8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349450" y="5534729"/>
                  <a:ext cx="1482480" cy="36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9B5D70DC-60B1-8417-98BC-5A7D6F5714E1}"/>
                  </a:ext>
                </a:extLst>
              </p14:cNvPr>
              <p14:cNvContentPartPr/>
              <p14:nvPr/>
            </p14:nvContentPartPr>
            <p14:xfrm>
              <a:off x="1605490" y="6176249"/>
              <a:ext cx="290160" cy="1454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9B5D70DC-60B1-8417-98BC-5A7D6F5714E1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596490" y="6167609"/>
                <a:ext cx="307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1CF028AA-DE5A-D271-A8EA-AD6E5FF811AA}"/>
                  </a:ext>
                </a:extLst>
              </p14:cNvPr>
              <p14:cNvContentPartPr/>
              <p14:nvPr/>
            </p14:nvContentPartPr>
            <p14:xfrm>
              <a:off x="2105530" y="6121529"/>
              <a:ext cx="1550880" cy="2779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1CF028AA-DE5A-D271-A8EA-AD6E5FF811A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096890" y="6112889"/>
                <a:ext cx="1568520" cy="29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7B8C8F3-0E62-6C32-FEC2-B8C5E3B78B98}"/>
              </a:ext>
            </a:extLst>
          </p:cNvPr>
          <p:cNvGrpSpPr/>
          <p:nvPr/>
        </p:nvGrpSpPr>
        <p:grpSpPr>
          <a:xfrm>
            <a:off x="3933610" y="6057089"/>
            <a:ext cx="5941440" cy="568440"/>
            <a:chOff x="3933610" y="6057089"/>
            <a:chExt cx="594144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EF99EE5-2D69-7379-8ED9-A300C1BB79B6}"/>
                    </a:ext>
                  </a:extLst>
                </p14:cNvPr>
                <p14:cNvContentPartPr/>
                <p14:nvPr/>
              </p14:nvContentPartPr>
              <p14:xfrm>
                <a:off x="3933610" y="6223769"/>
                <a:ext cx="449640" cy="156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EF99EE5-2D69-7379-8ED9-A300C1BB79B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24610" y="6214769"/>
                  <a:ext cx="467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F447A50-4010-02B0-4CE6-EEBE84F3C0C1}"/>
                    </a:ext>
                  </a:extLst>
                </p14:cNvPr>
                <p14:cNvContentPartPr/>
                <p14:nvPr/>
              </p14:nvContentPartPr>
              <p14:xfrm>
                <a:off x="4139890" y="6164729"/>
                <a:ext cx="15480" cy="27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F447A50-4010-02B0-4CE6-EEBE84F3C0C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31250" y="6155729"/>
                  <a:ext cx="33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D1EFEBD-EAC4-CD5E-6FF2-3A209F4C0AF9}"/>
                    </a:ext>
                  </a:extLst>
                </p14:cNvPr>
                <p14:cNvContentPartPr/>
                <p14:nvPr/>
              </p14:nvContentPartPr>
              <p14:xfrm>
                <a:off x="4602130" y="6228089"/>
                <a:ext cx="456120" cy="164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D1EFEBD-EAC4-CD5E-6FF2-3A209F4C0AF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93490" y="6219089"/>
                  <a:ext cx="473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9565C5A-5F27-6FB1-74C5-D0E43D8EC964}"/>
                    </a:ext>
                  </a:extLst>
                </p14:cNvPr>
                <p14:cNvContentPartPr/>
                <p14:nvPr/>
              </p14:nvContentPartPr>
              <p14:xfrm>
                <a:off x="4850890" y="6217289"/>
                <a:ext cx="268560" cy="204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9565C5A-5F27-6FB1-74C5-D0E43D8EC96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41890" y="6208649"/>
                  <a:ext cx="286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E95D693-EAA1-6D1D-9E18-6221B1AFA1BE}"/>
                    </a:ext>
                  </a:extLst>
                </p14:cNvPr>
                <p14:cNvContentPartPr/>
                <p14:nvPr/>
              </p14:nvContentPartPr>
              <p14:xfrm>
                <a:off x="5104690" y="6162929"/>
                <a:ext cx="944640" cy="327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E95D693-EAA1-6D1D-9E18-6221B1AFA1B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95690" y="6153929"/>
                  <a:ext cx="9622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FDF6F67-12D5-30DD-8B95-11C776EFC32D}"/>
                    </a:ext>
                  </a:extLst>
                </p14:cNvPr>
                <p14:cNvContentPartPr/>
                <p14:nvPr/>
              </p14:nvContentPartPr>
              <p14:xfrm>
                <a:off x="5451010" y="6304049"/>
                <a:ext cx="374040" cy="9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FDF6F67-12D5-30DD-8B95-11C776EFC32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442010" y="6295409"/>
                  <a:ext cx="391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FEC1EA6-187F-5BD2-207E-6B5DAE2F0D73}"/>
                    </a:ext>
                  </a:extLst>
                </p14:cNvPr>
                <p14:cNvContentPartPr/>
                <p14:nvPr/>
              </p14:nvContentPartPr>
              <p14:xfrm>
                <a:off x="5370370" y="6192089"/>
                <a:ext cx="37440" cy="17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FEC1EA6-187F-5BD2-207E-6B5DAE2F0D7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361370" y="6183449"/>
                  <a:ext cx="55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9AB3DAB-4A5D-3651-AD75-B78DF8C1ABC9}"/>
                    </a:ext>
                  </a:extLst>
                </p14:cNvPr>
                <p14:cNvContentPartPr/>
                <p14:nvPr/>
              </p14:nvContentPartPr>
              <p14:xfrm>
                <a:off x="6265690" y="6136649"/>
                <a:ext cx="420840" cy="466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9AB3DAB-4A5D-3651-AD75-B78DF8C1ABC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56690" y="6127649"/>
                  <a:ext cx="4384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B720526-7CE5-0A13-9C50-3E5B69E7F7AD}"/>
                    </a:ext>
                  </a:extLst>
                </p14:cNvPr>
                <p14:cNvContentPartPr/>
                <p14:nvPr/>
              </p14:nvContentPartPr>
              <p14:xfrm>
                <a:off x="7072810" y="6057089"/>
                <a:ext cx="793800" cy="354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B720526-7CE5-0A13-9C50-3E5B69E7F7A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063810" y="6048089"/>
                  <a:ext cx="8114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BEFBB71-A84F-9E1B-7BA0-A5F290439BF1}"/>
                    </a:ext>
                  </a:extLst>
                </p14:cNvPr>
                <p14:cNvContentPartPr/>
                <p14:nvPr/>
              </p14:nvContentPartPr>
              <p14:xfrm>
                <a:off x="7080730" y="6202529"/>
                <a:ext cx="744840" cy="36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BEFBB71-A84F-9E1B-7BA0-A5F290439BF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72090" y="6193529"/>
                  <a:ext cx="762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8D0C2A1-38AD-FC6A-E679-56424CE8C522}"/>
                    </a:ext>
                  </a:extLst>
                </p14:cNvPr>
                <p14:cNvContentPartPr/>
                <p14:nvPr/>
              </p14:nvContentPartPr>
              <p14:xfrm>
                <a:off x="8136970" y="6160769"/>
                <a:ext cx="1586880" cy="329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8D0C2A1-38AD-FC6A-E679-56424CE8C52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28330" y="6152129"/>
                  <a:ext cx="16045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C1ECC2A-2F86-4E34-C78A-C960299308B7}"/>
                    </a:ext>
                  </a:extLst>
                </p14:cNvPr>
                <p14:cNvContentPartPr/>
                <p14:nvPr/>
              </p14:nvContentPartPr>
              <p14:xfrm>
                <a:off x="9400930" y="6226649"/>
                <a:ext cx="474120" cy="398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C1ECC2A-2F86-4E34-C78A-C960299308B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391930" y="6217649"/>
                  <a:ext cx="491760" cy="41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1737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463CEC-E6A7-92CB-589D-0A1813DE93C0}"/>
                  </a:ext>
                </a:extLst>
              </p14:cNvPr>
              <p14:cNvContentPartPr/>
              <p14:nvPr/>
            </p14:nvContentPartPr>
            <p14:xfrm>
              <a:off x="1243330" y="1814129"/>
              <a:ext cx="1442520" cy="160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463CEC-E6A7-92CB-589D-0A1813DE93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4330" y="1805129"/>
                <a:ext cx="146016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EC451B2-CE26-AF0D-A20E-898B30E72ED7}"/>
              </a:ext>
            </a:extLst>
          </p:cNvPr>
          <p:cNvGrpSpPr/>
          <p:nvPr/>
        </p:nvGrpSpPr>
        <p:grpSpPr>
          <a:xfrm>
            <a:off x="1163770" y="2188529"/>
            <a:ext cx="1631160" cy="801000"/>
            <a:chOff x="1163770" y="2188529"/>
            <a:chExt cx="1631160" cy="80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578690A-7892-23EC-29B3-CF3821142642}"/>
                    </a:ext>
                  </a:extLst>
                </p14:cNvPr>
                <p14:cNvContentPartPr/>
                <p14:nvPr/>
              </p14:nvContentPartPr>
              <p14:xfrm>
                <a:off x="1163770" y="2298689"/>
                <a:ext cx="1431000" cy="311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578690A-7892-23EC-29B3-CF38211426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54770" y="2290049"/>
                  <a:ext cx="14486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55E754F-1C0B-CCD6-657B-61B451316BF9}"/>
                    </a:ext>
                  </a:extLst>
                </p14:cNvPr>
                <p14:cNvContentPartPr/>
                <p14:nvPr/>
              </p14:nvContentPartPr>
              <p14:xfrm>
                <a:off x="2656690" y="2188529"/>
                <a:ext cx="138240" cy="313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55E754F-1C0B-CCD6-657B-61B451316B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47690" y="2179529"/>
                  <a:ext cx="1558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ABC571-29EA-5AD0-8B8C-237CFA41611B}"/>
                    </a:ext>
                  </a:extLst>
                </p14:cNvPr>
                <p14:cNvContentPartPr/>
                <p14:nvPr/>
              </p14:nvContentPartPr>
              <p14:xfrm>
                <a:off x="1210570" y="2745449"/>
                <a:ext cx="172800" cy="244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ABC571-29EA-5AD0-8B8C-237CFA4161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1930" y="2736449"/>
                  <a:ext cx="190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64866A0-F719-32F3-6278-EA304CC23DDC}"/>
                    </a:ext>
                  </a:extLst>
                </p14:cNvPr>
                <p14:cNvContentPartPr/>
                <p14:nvPr/>
              </p14:nvContentPartPr>
              <p14:xfrm>
                <a:off x="1480210" y="2788649"/>
                <a:ext cx="141120" cy="154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64866A0-F719-32F3-6278-EA304CC23D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1570" y="2779649"/>
                  <a:ext cx="158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06DEABA-F716-1FBB-0B8E-383C33D1D698}"/>
                    </a:ext>
                  </a:extLst>
                </p14:cNvPr>
                <p14:cNvContentPartPr/>
                <p14:nvPr/>
              </p14:nvContentPartPr>
              <p14:xfrm>
                <a:off x="1711330" y="2772449"/>
                <a:ext cx="158400" cy="203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06DEABA-F716-1FBB-0B8E-383C33D1D69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2690" y="2763809"/>
                  <a:ext cx="176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4534BF2-335A-8BBA-0D41-059ED0AD4C30}"/>
                    </a:ext>
                  </a:extLst>
                </p14:cNvPr>
                <p14:cNvContentPartPr/>
                <p14:nvPr/>
              </p14:nvContentPartPr>
              <p14:xfrm>
                <a:off x="1928050" y="2592449"/>
                <a:ext cx="14760" cy="373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4534BF2-335A-8BBA-0D41-059ED0AD4C3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19410" y="2583809"/>
                  <a:ext cx="324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4A2AD9-2152-602B-60CF-157F81AF6C35}"/>
                    </a:ext>
                  </a:extLst>
                </p14:cNvPr>
                <p14:cNvContentPartPr/>
                <p14:nvPr/>
              </p14:nvContentPartPr>
              <p14:xfrm>
                <a:off x="1995730" y="2831489"/>
                <a:ext cx="138960" cy="154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4A2AD9-2152-602B-60CF-157F81AF6C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87090" y="2822849"/>
                  <a:ext cx="156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877B45D-EE89-0D17-9474-372FBA4AA03A}"/>
                    </a:ext>
                  </a:extLst>
                </p14:cNvPr>
                <p14:cNvContentPartPr/>
                <p14:nvPr/>
              </p14:nvContentPartPr>
              <p14:xfrm>
                <a:off x="2172850" y="2824289"/>
                <a:ext cx="118440" cy="151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877B45D-EE89-0D17-9474-372FBA4AA0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63850" y="2815649"/>
                  <a:ext cx="136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BD073F-73D5-A56F-9A9C-CA0B89F7D45D}"/>
                    </a:ext>
                  </a:extLst>
                </p14:cNvPr>
                <p14:cNvContentPartPr/>
                <p14:nvPr/>
              </p14:nvContentPartPr>
              <p14:xfrm>
                <a:off x="2325490" y="2809889"/>
                <a:ext cx="102960" cy="155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BD073F-73D5-A56F-9A9C-CA0B89F7D4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16490" y="2801249"/>
                  <a:ext cx="120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3193873-5A59-39E1-5C9D-80998E8F12D1}"/>
                    </a:ext>
                  </a:extLst>
                </p14:cNvPr>
                <p14:cNvContentPartPr/>
                <p14:nvPr/>
              </p14:nvContentPartPr>
              <p14:xfrm>
                <a:off x="2704570" y="2939129"/>
                <a:ext cx="32760" cy="16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3193873-5A59-39E1-5C9D-80998E8F12D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95570" y="2930489"/>
                  <a:ext cx="5040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48B4C95-7BD5-5C3A-8D52-B8E04D3E4C93}"/>
                  </a:ext>
                </a:extLst>
              </p14:cNvPr>
              <p14:cNvContentPartPr/>
              <p14:nvPr/>
            </p14:nvContentPartPr>
            <p14:xfrm>
              <a:off x="1283290" y="744209"/>
              <a:ext cx="1379160" cy="89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48B4C95-7BD5-5C3A-8D52-B8E04D3E4C9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4650" y="735569"/>
                <a:ext cx="139680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94EE0D11-A2CB-6FB1-3B11-5BF5B2FBC9E4}"/>
              </a:ext>
            </a:extLst>
          </p:cNvPr>
          <p:cNvGrpSpPr/>
          <p:nvPr/>
        </p:nvGrpSpPr>
        <p:grpSpPr>
          <a:xfrm>
            <a:off x="1682170" y="871289"/>
            <a:ext cx="1463040" cy="891720"/>
            <a:chOff x="1682170" y="871289"/>
            <a:chExt cx="1463040" cy="89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8A78DD-C0C9-2ADF-3226-6F9FDA1F2610}"/>
                    </a:ext>
                  </a:extLst>
                </p14:cNvPr>
                <p14:cNvContentPartPr/>
                <p14:nvPr/>
              </p14:nvContentPartPr>
              <p14:xfrm>
                <a:off x="1682170" y="871289"/>
                <a:ext cx="218160" cy="891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8A78DD-C0C9-2ADF-3226-6F9FDA1F26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73530" y="862649"/>
                  <a:ext cx="235800" cy="90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AC8A834-33AA-A795-98B2-1F1D7553D269}"/>
                    </a:ext>
                  </a:extLst>
                </p14:cNvPr>
                <p14:cNvContentPartPr/>
                <p14:nvPr/>
              </p14:nvContentPartPr>
              <p14:xfrm>
                <a:off x="2154850" y="1104209"/>
                <a:ext cx="226800" cy="185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AC8A834-33AA-A795-98B2-1F1D7553D26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46210" y="1095569"/>
                  <a:ext cx="244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E67F0B2-B26C-33B7-01B3-E5EF6343CF27}"/>
                    </a:ext>
                  </a:extLst>
                </p14:cNvPr>
                <p14:cNvContentPartPr/>
                <p14:nvPr/>
              </p14:nvContentPartPr>
              <p14:xfrm>
                <a:off x="2162050" y="1273409"/>
                <a:ext cx="172800" cy="171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E67F0B2-B26C-33B7-01B3-E5EF6343CF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53410" y="1264769"/>
                  <a:ext cx="190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3ABDFF-0F2D-4DE0-DBA5-0001A66D150F}"/>
                    </a:ext>
                  </a:extLst>
                </p14:cNvPr>
                <p14:cNvContentPartPr/>
                <p14:nvPr/>
              </p14:nvContentPartPr>
              <p14:xfrm>
                <a:off x="1852450" y="1243169"/>
                <a:ext cx="304920" cy="77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3ABDFF-0F2D-4DE0-DBA5-0001A66D15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43810" y="1234169"/>
                  <a:ext cx="322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CFF43C2-55E5-5DED-644E-2A5E15CA9FA6}"/>
                    </a:ext>
                  </a:extLst>
                </p14:cNvPr>
                <p14:cNvContentPartPr/>
                <p14:nvPr/>
              </p14:nvContentPartPr>
              <p14:xfrm>
                <a:off x="2422690" y="1122929"/>
                <a:ext cx="248040" cy="344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CFF43C2-55E5-5DED-644E-2A5E15CA9F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14050" y="1114289"/>
                  <a:ext cx="2656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48FCF8A-47A5-8543-1F53-C2F91B7F5523}"/>
                    </a:ext>
                  </a:extLst>
                </p14:cNvPr>
                <p14:cNvContentPartPr/>
                <p14:nvPr/>
              </p14:nvContentPartPr>
              <p14:xfrm>
                <a:off x="2699890" y="1294649"/>
                <a:ext cx="183240" cy="126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48FCF8A-47A5-8543-1F53-C2F91B7F55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90890" y="1286009"/>
                  <a:ext cx="200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920DACE-2F05-AA54-C9D1-A3906B4BFBFF}"/>
                    </a:ext>
                  </a:extLst>
                </p14:cNvPr>
                <p14:cNvContentPartPr/>
                <p14:nvPr/>
              </p14:nvContentPartPr>
              <p14:xfrm>
                <a:off x="2924530" y="1100249"/>
                <a:ext cx="220680" cy="261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920DACE-2F05-AA54-C9D1-A3906B4BFBF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15530" y="1091609"/>
                  <a:ext cx="23832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5626D3-14E9-5C8D-02A8-8449A024ED92}"/>
              </a:ext>
            </a:extLst>
          </p:cNvPr>
          <p:cNvGrpSpPr/>
          <p:nvPr/>
        </p:nvGrpSpPr>
        <p:grpSpPr>
          <a:xfrm>
            <a:off x="1281490" y="560609"/>
            <a:ext cx="1293840" cy="203760"/>
            <a:chOff x="1281490" y="560609"/>
            <a:chExt cx="129384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F6F433-1049-553F-3A5A-64B734DEA071}"/>
                    </a:ext>
                  </a:extLst>
                </p14:cNvPr>
                <p14:cNvContentPartPr/>
                <p14:nvPr/>
              </p14:nvContentPartPr>
              <p14:xfrm>
                <a:off x="1281490" y="619289"/>
                <a:ext cx="1293840" cy="145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F6F433-1049-553F-3A5A-64B734DEA07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72850" y="610289"/>
                  <a:ext cx="1311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16B36A2-A9E4-ABFC-6221-14A6E7B9049E}"/>
                    </a:ext>
                  </a:extLst>
                </p14:cNvPr>
                <p14:cNvContentPartPr/>
                <p14:nvPr/>
              </p14:nvContentPartPr>
              <p14:xfrm>
                <a:off x="1332610" y="560609"/>
                <a:ext cx="1236600" cy="34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16B36A2-A9E4-ABFC-6221-14A6E7B904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23610" y="551609"/>
                  <a:ext cx="125424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94F8F67-DCA8-6AA9-800F-E57666F5EF4E}"/>
                  </a:ext>
                </a:extLst>
              </p14:cNvPr>
              <p14:cNvContentPartPr/>
              <p14:nvPr/>
            </p14:nvContentPartPr>
            <p14:xfrm>
              <a:off x="2794210" y="483209"/>
              <a:ext cx="149400" cy="344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94F8F67-DCA8-6AA9-800F-E57666F5EF4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85210" y="474569"/>
                <a:ext cx="16704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F46D792-0BEB-3F86-D572-8A788D6F8FA9}"/>
                  </a:ext>
                </a:extLst>
              </p14:cNvPr>
              <p14:cNvContentPartPr/>
              <p14:nvPr/>
            </p14:nvContentPartPr>
            <p14:xfrm>
              <a:off x="3235570" y="383489"/>
              <a:ext cx="988560" cy="47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F46D792-0BEB-3F86-D572-8A788D6F8FA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26570" y="374489"/>
                <a:ext cx="1006200" cy="49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E0B65043-819E-F693-15FA-71B6F3F62B18}"/>
              </a:ext>
            </a:extLst>
          </p:cNvPr>
          <p:cNvGrpSpPr/>
          <p:nvPr/>
        </p:nvGrpSpPr>
        <p:grpSpPr>
          <a:xfrm>
            <a:off x="4430770" y="312929"/>
            <a:ext cx="5872680" cy="530640"/>
            <a:chOff x="4430770" y="312929"/>
            <a:chExt cx="587268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3C32E0D-06BC-11A9-B4B8-D289CE8B3256}"/>
                    </a:ext>
                  </a:extLst>
                </p14:cNvPr>
                <p14:cNvContentPartPr/>
                <p14:nvPr/>
              </p14:nvContentPartPr>
              <p14:xfrm>
                <a:off x="4430770" y="398969"/>
                <a:ext cx="1162800" cy="444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3C32E0D-06BC-11A9-B4B8-D289CE8B325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22130" y="390329"/>
                  <a:ext cx="11804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90873F9-D111-1131-F74D-92ECC803E499}"/>
                    </a:ext>
                  </a:extLst>
                </p14:cNvPr>
                <p14:cNvContentPartPr/>
                <p14:nvPr/>
              </p14:nvContentPartPr>
              <p14:xfrm>
                <a:off x="5661970" y="360449"/>
                <a:ext cx="993960" cy="403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90873F9-D111-1131-F74D-92ECC803E49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53330" y="351809"/>
                  <a:ext cx="10116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90919C3-9064-5561-5F44-77586B53D7FC}"/>
                    </a:ext>
                  </a:extLst>
                </p14:cNvPr>
                <p14:cNvContentPartPr/>
                <p14:nvPr/>
              </p14:nvContentPartPr>
              <p14:xfrm>
                <a:off x="6844570" y="312929"/>
                <a:ext cx="1107000" cy="353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90919C3-9064-5561-5F44-77586B53D7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35930" y="304289"/>
                  <a:ext cx="11246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A5CE9A0-EB99-FA9E-E50C-015261C12895}"/>
                    </a:ext>
                  </a:extLst>
                </p14:cNvPr>
                <p14:cNvContentPartPr/>
                <p14:nvPr/>
              </p14:nvContentPartPr>
              <p14:xfrm>
                <a:off x="7176490" y="517049"/>
                <a:ext cx="702360" cy="19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A5CE9A0-EB99-FA9E-E50C-015261C128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67490" y="508049"/>
                  <a:ext cx="720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46DA4C4-1EAF-A765-E001-6C92C35CC996}"/>
                    </a:ext>
                  </a:extLst>
                </p14:cNvPr>
                <p14:cNvContentPartPr/>
                <p14:nvPr/>
              </p14:nvContentPartPr>
              <p14:xfrm>
                <a:off x="7166770" y="366929"/>
                <a:ext cx="134280" cy="6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46DA4C4-1EAF-A765-E001-6C92C35CC99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58130" y="357929"/>
                  <a:ext cx="151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29BAA8C-78E5-9957-9DB3-43EAF999309E}"/>
                    </a:ext>
                  </a:extLst>
                </p14:cNvPr>
                <p14:cNvContentPartPr/>
                <p14:nvPr/>
              </p14:nvContentPartPr>
              <p14:xfrm>
                <a:off x="8261530" y="562769"/>
                <a:ext cx="222840" cy="85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29BAA8C-78E5-9957-9DB3-43EAF999309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52890" y="553769"/>
                  <a:ext cx="240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BF3CFD4-CF3C-C1C3-43E6-ADFDA5683E3E}"/>
                    </a:ext>
                  </a:extLst>
                </p14:cNvPr>
                <p14:cNvContentPartPr/>
                <p14:nvPr/>
              </p14:nvContentPartPr>
              <p14:xfrm>
                <a:off x="8655370" y="363329"/>
                <a:ext cx="868680" cy="462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BF3CFD4-CF3C-C1C3-43E6-ADFDA5683E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46370" y="354689"/>
                  <a:ext cx="8863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9D47765-F6F3-E1E8-A214-687F3F1C18A4}"/>
                    </a:ext>
                  </a:extLst>
                </p14:cNvPr>
                <p14:cNvContentPartPr/>
                <p14:nvPr/>
              </p14:nvContentPartPr>
              <p14:xfrm>
                <a:off x="9781810" y="554489"/>
                <a:ext cx="173880" cy="96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9D47765-F6F3-E1E8-A214-687F3F1C18A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72810" y="545489"/>
                  <a:ext cx="191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BBD3B1A-894B-E6D0-8F98-20C9FBDF626A}"/>
                    </a:ext>
                  </a:extLst>
                </p14:cNvPr>
                <p14:cNvContentPartPr/>
                <p14:nvPr/>
              </p14:nvContentPartPr>
              <p14:xfrm>
                <a:off x="10052530" y="377729"/>
                <a:ext cx="250920" cy="322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BBD3B1A-894B-E6D0-8F98-20C9FBDF626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43890" y="368729"/>
                  <a:ext cx="268560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65A4703-4E60-C84A-0B6C-0092ACAA9FE6}"/>
              </a:ext>
            </a:extLst>
          </p:cNvPr>
          <p:cNvGrpSpPr/>
          <p:nvPr/>
        </p:nvGrpSpPr>
        <p:grpSpPr>
          <a:xfrm>
            <a:off x="290770" y="863009"/>
            <a:ext cx="2404800" cy="727200"/>
            <a:chOff x="290770" y="863009"/>
            <a:chExt cx="2404800" cy="72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B7B6D24-E99B-7E76-2AEA-B099A2166473}"/>
                    </a:ext>
                  </a:extLst>
                </p14:cNvPr>
                <p14:cNvContentPartPr/>
                <p14:nvPr/>
              </p14:nvContentPartPr>
              <p14:xfrm>
                <a:off x="1185370" y="1503809"/>
                <a:ext cx="1510200" cy="86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B7B6D24-E99B-7E76-2AEA-B099A216647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76370" y="1495169"/>
                  <a:ext cx="1527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935B410-C947-FFEB-18BE-D53588365507}"/>
                    </a:ext>
                  </a:extLst>
                </p14:cNvPr>
                <p14:cNvContentPartPr/>
                <p14:nvPr/>
              </p14:nvContentPartPr>
              <p14:xfrm>
                <a:off x="1368610" y="863009"/>
                <a:ext cx="183600" cy="676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935B410-C947-FFEB-18BE-D5358836550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59970" y="854369"/>
                  <a:ext cx="20124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E56CDC4-E4E8-F20A-2337-F5E1C9593CEE}"/>
                    </a:ext>
                  </a:extLst>
                </p14:cNvPr>
                <p14:cNvContentPartPr/>
                <p14:nvPr/>
              </p14:nvContentPartPr>
              <p14:xfrm>
                <a:off x="494890" y="1112489"/>
                <a:ext cx="850320" cy="236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E56CDC4-E4E8-F20A-2337-F5E1C9593C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6250" y="1103849"/>
                  <a:ext cx="867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159DE82-B8A8-7D2B-5754-F59CAD8FF88D}"/>
                    </a:ext>
                  </a:extLst>
                </p14:cNvPr>
                <p14:cNvContentPartPr/>
                <p14:nvPr/>
              </p14:nvContentPartPr>
              <p14:xfrm>
                <a:off x="290770" y="952289"/>
                <a:ext cx="390600" cy="569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159DE82-B8A8-7D2B-5754-F59CAD8FF88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2130" y="943649"/>
                  <a:ext cx="408240" cy="58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EC1CCDF-C5F0-4007-92C3-11BCF5A32B9A}"/>
              </a:ext>
            </a:extLst>
          </p:cNvPr>
          <p:cNvGrpSpPr/>
          <p:nvPr/>
        </p:nvGrpSpPr>
        <p:grpSpPr>
          <a:xfrm>
            <a:off x="4088770" y="1195649"/>
            <a:ext cx="6955920" cy="1019160"/>
            <a:chOff x="4088770" y="1195649"/>
            <a:chExt cx="6955920" cy="10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1B4AB90-B7CD-BE38-7A2B-C97B20B3A1F9}"/>
                    </a:ext>
                  </a:extLst>
                </p14:cNvPr>
                <p14:cNvContentPartPr/>
                <p14:nvPr/>
              </p14:nvContentPartPr>
              <p14:xfrm>
                <a:off x="4134490" y="1350089"/>
                <a:ext cx="106920" cy="28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1B4AB90-B7CD-BE38-7A2B-C97B20B3A1F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25850" y="1341089"/>
                  <a:ext cx="1245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00FD8FB-E3B8-5236-0EF6-41A4B405CCBA}"/>
                    </a:ext>
                  </a:extLst>
                </p14:cNvPr>
                <p14:cNvContentPartPr/>
                <p14:nvPr/>
              </p14:nvContentPartPr>
              <p14:xfrm>
                <a:off x="4187050" y="1303289"/>
                <a:ext cx="232560" cy="68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00FD8FB-E3B8-5236-0EF6-41A4B405CCB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78050" y="1294289"/>
                  <a:ext cx="250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6B22E37-CED2-0EF2-E2C7-823DB29586A9}"/>
                    </a:ext>
                  </a:extLst>
                </p14:cNvPr>
                <p14:cNvContentPartPr/>
                <p14:nvPr/>
              </p14:nvContentPartPr>
              <p14:xfrm>
                <a:off x="4132330" y="1409489"/>
                <a:ext cx="255600" cy="84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6B22E37-CED2-0EF2-E2C7-823DB29586A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23690" y="1400849"/>
                  <a:ext cx="273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5253DF3-25D0-04DC-6910-E99D830AC6B1}"/>
                    </a:ext>
                  </a:extLst>
                </p14:cNvPr>
                <p14:cNvContentPartPr/>
                <p14:nvPr/>
              </p14:nvContentPartPr>
              <p14:xfrm>
                <a:off x="4320970" y="1460609"/>
                <a:ext cx="743040" cy="221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5253DF3-25D0-04DC-6910-E99D830AC6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12330" y="1451969"/>
                  <a:ext cx="760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C80B75B-5BEB-6022-1D5A-9DC35B6BCF85}"/>
                    </a:ext>
                  </a:extLst>
                </p14:cNvPr>
                <p14:cNvContentPartPr/>
                <p14:nvPr/>
              </p14:nvContentPartPr>
              <p14:xfrm>
                <a:off x="5536330" y="1195649"/>
                <a:ext cx="331200" cy="374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C80B75B-5BEB-6022-1D5A-9DC35B6BCF8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27690" y="1187009"/>
                  <a:ext cx="3488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F03D0CC-F8E8-56C5-4C3D-24E650092D93}"/>
                    </a:ext>
                  </a:extLst>
                </p14:cNvPr>
                <p14:cNvContentPartPr/>
                <p14:nvPr/>
              </p14:nvContentPartPr>
              <p14:xfrm>
                <a:off x="6174970" y="1406249"/>
                <a:ext cx="1351440" cy="206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F03D0CC-F8E8-56C5-4C3D-24E650092D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66330" y="1397609"/>
                  <a:ext cx="1369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372D379-FFCD-3D35-49A2-703E646C5651}"/>
                    </a:ext>
                  </a:extLst>
                </p14:cNvPr>
                <p14:cNvContentPartPr/>
                <p14:nvPr/>
              </p14:nvContentPartPr>
              <p14:xfrm>
                <a:off x="6638650" y="1309409"/>
                <a:ext cx="646200" cy="156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372D379-FFCD-3D35-49A2-703E646C565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30010" y="1300769"/>
                  <a:ext cx="663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09DECC4-CF0D-0883-0D91-092D67F1BC35}"/>
                    </a:ext>
                  </a:extLst>
                </p14:cNvPr>
                <p14:cNvContentPartPr/>
                <p14:nvPr/>
              </p14:nvContentPartPr>
              <p14:xfrm>
                <a:off x="7800010" y="1226969"/>
                <a:ext cx="1139400" cy="531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09DECC4-CF0D-0883-0D91-092D67F1BC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91370" y="1217969"/>
                  <a:ext cx="115704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B62DF94-DA6D-262D-0308-3A4E57610A7D}"/>
                    </a:ext>
                  </a:extLst>
                </p14:cNvPr>
                <p14:cNvContentPartPr/>
                <p14:nvPr/>
              </p14:nvContentPartPr>
              <p14:xfrm>
                <a:off x="8977930" y="1446209"/>
                <a:ext cx="635040" cy="122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B62DF94-DA6D-262D-0308-3A4E57610A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68930" y="1437209"/>
                  <a:ext cx="652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114425D-4C0E-5591-8C84-CF8B62FA4F95}"/>
                    </a:ext>
                  </a:extLst>
                </p14:cNvPr>
                <p14:cNvContentPartPr/>
                <p14:nvPr/>
              </p14:nvContentPartPr>
              <p14:xfrm>
                <a:off x="9565090" y="1598489"/>
                <a:ext cx="130680" cy="176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114425D-4C0E-5591-8C84-CF8B62FA4F9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56450" y="1589489"/>
                  <a:ext cx="148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721160B-4220-B721-B086-107CD16D8E48}"/>
                    </a:ext>
                  </a:extLst>
                </p14:cNvPr>
                <p14:cNvContentPartPr/>
                <p14:nvPr/>
              </p14:nvContentPartPr>
              <p14:xfrm>
                <a:off x="9927250" y="1394729"/>
                <a:ext cx="590040" cy="161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721160B-4220-B721-B086-107CD16D8E4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18250" y="1385729"/>
                  <a:ext cx="607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B33011B-B7F6-632B-98F4-40DAC50FA83F}"/>
                    </a:ext>
                  </a:extLst>
                </p14:cNvPr>
                <p14:cNvContentPartPr/>
                <p14:nvPr/>
              </p14:nvContentPartPr>
              <p14:xfrm>
                <a:off x="4088770" y="1994849"/>
                <a:ext cx="644400" cy="165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B33011B-B7F6-632B-98F4-40DAC50FA83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79770" y="1985849"/>
                  <a:ext cx="662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EE95D94-85AA-EAEE-A2A2-14EB28A08EB7}"/>
                    </a:ext>
                  </a:extLst>
                </p14:cNvPr>
                <p14:cNvContentPartPr/>
                <p14:nvPr/>
              </p14:nvContentPartPr>
              <p14:xfrm>
                <a:off x="4955290" y="1796129"/>
                <a:ext cx="807840" cy="404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EE95D94-85AA-EAEE-A2A2-14EB28A08EB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46290" y="1787489"/>
                  <a:ext cx="8254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39B9C09-1789-DF49-83D0-077CC3E2A790}"/>
                    </a:ext>
                  </a:extLst>
                </p14:cNvPr>
                <p14:cNvContentPartPr/>
                <p14:nvPr/>
              </p14:nvContentPartPr>
              <p14:xfrm>
                <a:off x="5091370" y="1956689"/>
                <a:ext cx="336960" cy="16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39B9C09-1789-DF49-83D0-077CC3E2A79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82730" y="1947689"/>
                  <a:ext cx="354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DE10C17-8EE9-D6B0-27F8-BB72F2DF101D}"/>
                    </a:ext>
                  </a:extLst>
                </p14:cNvPr>
                <p14:cNvContentPartPr/>
                <p14:nvPr/>
              </p14:nvContentPartPr>
              <p14:xfrm>
                <a:off x="6018730" y="1781729"/>
                <a:ext cx="797040" cy="341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DE10C17-8EE9-D6B0-27F8-BB72F2DF101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09730" y="1772729"/>
                  <a:ext cx="8146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2ACE688-4F0C-97FF-B181-9A9F4B5D70B2}"/>
                    </a:ext>
                  </a:extLst>
                </p14:cNvPr>
                <p14:cNvContentPartPr/>
                <p14:nvPr/>
              </p14:nvContentPartPr>
              <p14:xfrm>
                <a:off x="6131050" y="1876409"/>
                <a:ext cx="299520" cy="20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2ACE688-4F0C-97FF-B181-9A9F4B5D70B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22050" y="1867769"/>
                  <a:ext cx="317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EB2353E-7A72-F370-60BF-4F6D1FDCBB1C}"/>
                    </a:ext>
                  </a:extLst>
                </p14:cNvPr>
                <p14:cNvContentPartPr/>
                <p14:nvPr/>
              </p14:nvContentPartPr>
              <p14:xfrm>
                <a:off x="7075690" y="1746089"/>
                <a:ext cx="745200" cy="343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EB2353E-7A72-F370-60BF-4F6D1FDCBB1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66690" y="1737089"/>
                  <a:ext cx="7628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D645A86-8D90-1B0B-C556-DA278D3B0DC3}"/>
                    </a:ext>
                  </a:extLst>
                </p14:cNvPr>
                <p14:cNvContentPartPr/>
                <p14:nvPr/>
              </p14:nvContentPartPr>
              <p14:xfrm>
                <a:off x="7124290" y="1912409"/>
                <a:ext cx="544680" cy="51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D645A86-8D90-1B0B-C556-DA278D3B0DC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15650" y="1903409"/>
                  <a:ext cx="562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7BD0807-3A7D-89DA-71B9-6D0731652D84}"/>
                    </a:ext>
                  </a:extLst>
                </p14:cNvPr>
                <p14:cNvContentPartPr/>
                <p14:nvPr/>
              </p14:nvContentPartPr>
              <p14:xfrm>
                <a:off x="8098810" y="1813769"/>
                <a:ext cx="1274400" cy="401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7BD0807-3A7D-89DA-71B9-6D0731652D8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89810" y="1805129"/>
                  <a:ext cx="12920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C2021F1-E9B0-33C2-289A-86E521631F08}"/>
                    </a:ext>
                  </a:extLst>
                </p14:cNvPr>
                <p14:cNvContentPartPr/>
                <p14:nvPr/>
              </p14:nvContentPartPr>
              <p14:xfrm>
                <a:off x="9724570" y="1831049"/>
                <a:ext cx="1320120" cy="36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C2021F1-E9B0-33C2-289A-86E521631F0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15930" y="1822409"/>
                  <a:ext cx="1337760" cy="38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5F463FA-3898-C0CF-9218-54780DC31AFC}"/>
                  </a:ext>
                </a:extLst>
              </p14:cNvPr>
              <p14:cNvContentPartPr/>
              <p14:nvPr/>
            </p14:nvContentPartPr>
            <p14:xfrm>
              <a:off x="4082650" y="2344049"/>
              <a:ext cx="1059480" cy="441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5F463FA-3898-C0CF-9218-54780DC31AF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074010" y="2335409"/>
                <a:ext cx="107712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9EFDC15-DB53-0392-969B-F3B21072F18E}"/>
                  </a:ext>
                </a:extLst>
              </p14:cNvPr>
              <p14:cNvContentPartPr/>
              <p14:nvPr/>
            </p14:nvContentPartPr>
            <p14:xfrm>
              <a:off x="5575930" y="2801249"/>
              <a:ext cx="5040" cy="10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9EFDC15-DB53-0392-969B-F3B21072F18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567290" y="2792249"/>
                <a:ext cx="2268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AF3768A7-D1D5-2082-5FEF-AB5AD95F2F52}"/>
              </a:ext>
            </a:extLst>
          </p:cNvPr>
          <p:cNvGrpSpPr/>
          <p:nvPr/>
        </p:nvGrpSpPr>
        <p:grpSpPr>
          <a:xfrm>
            <a:off x="5627410" y="2319929"/>
            <a:ext cx="2714400" cy="676440"/>
            <a:chOff x="5627410" y="2319929"/>
            <a:chExt cx="2714400" cy="6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55C3A8-D89E-5E2B-6AEC-BBBAB01523ED}"/>
                    </a:ext>
                  </a:extLst>
                </p14:cNvPr>
                <p14:cNvContentPartPr/>
                <p14:nvPr/>
              </p14:nvContentPartPr>
              <p14:xfrm>
                <a:off x="5627410" y="2532329"/>
                <a:ext cx="291240" cy="211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55C3A8-D89E-5E2B-6AEC-BBBAB01523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618410" y="2523329"/>
                  <a:ext cx="308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6DA1ACA-223A-D1B2-5DD9-749D29C14D27}"/>
                    </a:ext>
                  </a:extLst>
                </p14:cNvPr>
                <p14:cNvContentPartPr/>
                <p14:nvPr/>
              </p14:nvContentPartPr>
              <p14:xfrm>
                <a:off x="6048610" y="2555729"/>
                <a:ext cx="146880" cy="164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6DA1ACA-223A-D1B2-5DD9-749D29C14D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39970" y="2547089"/>
                  <a:ext cx="164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6A5C7F-EAAF-F4D7-69DA-CF1DA694503F}"/>
                    </a:ext>
                  </a:extLst>
                </p14:cNvPr>
                <p14:cNvContentPartPr/>
                <p14:nvPr/>
              </p14:nvContentPartPr>
              <p14:xfrm>
                <a:off x="6327250" y="2581289"/>
                <a:ext cx="198720" cy="151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6A5C7F-EAAF-F4D7-69DA-CF1DA694503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18610" y="2572649"/>
                  <a:ext cx="216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08DC701-AC1E-1C80-48E2-A6823BD20103}"/>
                    </a:ext>
                  </a:extLst>
                </p14:cNvPr>
                <p14:cNvContentPartPr/>
                <p14:nvPr/>
              </p14:nvContentPartPr>
              <p14:xfrm>
                <a:off x="6516250" y="2377169"/>
                <a:ext cx="129240" cy="384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08DC701-AC1E-1C80-48E2-A6823BD2010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07610" y="2368529"/>
                  <a:ext cx="1468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03EDAAB-6AA8-3623-60BE-B9E9CF913778}"/>
                    </a:ext>
                  </a:extLst>
                </p14:cNvPr>
                <p14:cNvContentPartPr/>
                <p14:nvPr/>
              </p14:nvContentPartPr>
              <p14:xfrm>
                <a:off x="6867250" y="2319929"/>
                <a:ext cx="1474560" cy="676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03EDAAB-6AA8-3623-60BE-B9E9CF91377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58610" y="2310929"/>
                  <a:ext cx="1492200" cy="69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A9E1E50-FF10-E557-E601-70AEB3B0AA5A}"/>
                  </a:ext>
                </a:extLst>
              </p14:cNvPr>
              <p14:cNvContentPartPr/>
              <p14:nvPr/>
            </p14:nvContentPartPr>
            <p14:xfrm>
              <a:off x="9826090" y="2473289"/>
              <a:ext cx="48960" cy="320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A9E1E50-FF10-E557-E601-70AEB3B0AA5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817090" y="2464649"/>
                <a:ext cx="6660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DFAB7727-A8D9-90EB-1971-E351E994081B}"/>
              </a:ext>
            </a:extLst>
          </p:cNvPr>
          <p:cNvGrpSpPr/>
          <p:nvPr/>
        </p:nvGrpSpPr>
        <p:grpSpPr>
          <a:xfrm>
            <a:off x="8675170" y="2464289"/>
            <a:ext cx="1926360" cy="545760"/>
            <a:chOff x="8675170" y="2464289"/>
            <a:chExt cx="192636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82790DD-1FAE-7632-5F0B-2487DF917CBB}"/>
                    </a:ext>
                  </a:extLst>
                </p14:cNvPr>
                <p14:cNvContentPartPr/>
                <p14:nvPr/>
              </p14:nvContentPartPr>
              <p14:xfrm>
                <a:off x="8675170" y="2521889"/>
                <a:ext cx="1926360" cy="488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82790DD-1FAE-7632-5F0B-2487DF917CB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66530" y="2513249"/>
                  <a:ext cx="194400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3DCE2AD-D2ED-325E-7AF8-241F16DC8561}"/>
                    </a:ext>
                  </a:extLst>
                </p14:cNvPr>
                <p14:cNvContentPartPr/>
                <p14:nvPr/>
              </p14:nvContentPartPr>
              <p14:xfrm>
                <a:off x="10142890" y="2464289"/>
                <a:ext cx="53640" cy="26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3DCE2AD-D2ED-325E-7AF8-241F16DC856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34250" y="2455649"/>
                  <a:ext cx="712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8AECC12-D541-1CF5-C1A6-2B7001F80722}"/>
              </a:ext>
            </a:extLst>
          </p:cNvPr>
          <p:cNvGrpSpPr/>
          <p:nvPr/>
        </p:nvGrpSpPr>
        <p:grpSpPr>
          <a:xfrm>
            <a:off x="3992650" y="2989529"/>
            <a:ext cx="2580840" cy="403920"/>
            <a:chOff x="3992650" y="2989529"/>
            <a:chExt cx="258084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21014F6-DB4F-2D63-F394-599F57DC3705}"/>
                    </a:ext>
                  </a:extLst>
                </p14:cNvPr>
                <p14:cNvContentPartPr/>
                <p14:nvPr/>
              </p14:nvContentPartPr>
              <p14:xfrm>
                <a:off x="3992650" y="3232169"/>
                <a:ext cx="245160" cy="51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21014F6-DB4F-2D63-F394-599F57DC370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83650" y="3223169"/>
                  <a:ext cx="262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1556976-001D-6E57-CABC-D34444C44D2C}"/>
                    </a:ext>
                  </a:extLst>
                </p14:cNvPr>
                <p14:cNvContentPartPr/>
                <p14:nvPr/>
              </p14:nvContentPartPr>
              <p14:xfrm>
                <a:off x="4512850" y="3022289"/>
                <a:ext cx="283320" cy="325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1556976-001D-6E57-CABC-D34444C44D2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03850" y="3013649"/>
                  <a:ext cx="300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2150018-DE1F-F2B5-4066-FE4638FB9C15}"/>
                    </a:ext>
                  </a:extLst>
                </p14:cNvPr>
                <p14:cNvContentPartPr/>
                <p14:nvPr/>
              </p14:nvContentPartPr>
              <p14:xfrm>
                <a:off x="4824610" y="3274649"/>
                <a:ext cx="25920" cy="92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2150018-DE1F-F2B5-4066-FE4638FB9C1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15970" y="3266009"/>
                  <a:ext cx="43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17D47BC-CC33-94D2-7351-68F6CBF0E512}"/>
                    </a:ext>
                  </a:extLst>
                </p14:cNvPr>
                <p14:cNvContentPartPr/>
                <p14:nvPr/>
              </p14:nvContentPartPr>
              <p14:xfrm>
                <a:off x="5055010" y="3034529"/>
                <a:ext cx="71280" cy="334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17D47BC-CC33-94D2-7351-68F6CBF0E51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046370" y="3025889"/>
                  <a:ext cx="889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89EB93B-EF56-3792-F6CC-B24ED2CD06BE}"/>
                    </a:ext>
                  </a:extLst>
                </p14:cNvPr>
                <p14:cNvContentPartPr/>
                <p14:nvPr/>
              </p14:nvContentPartPr>
              <p14:xfrm>
                <a:off x="5449930" y="3015449"/>
                <a:ext cx="386640" cy="306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89EB93B-EF56-3792-F6CC-B24ED2CD06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40930" y="3006809"/>
                  <a:ext cx="404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68668FE-07D4-105C-DD80-2CF1B91DE274}"/>
                    </a:ext>
                  </a:extLst>
                </p14:cNvPr>
                <p14:cNvContentPartPr/>
                <p14:nvPr/>
              </p14:nvContentPartPr>
              <p14:xfrm>
                <a:off x="5885530" y="3228929"/>
                <a:ext cx="198720" cy="113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68668FE-07D4-105C-DD80-2CF1B91DE27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76530" y="3219929"/>
                  <a:ext cx="216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E5B8873-42F4-4E83-DB71-2AC530DEE3F1}"/>
                    </a:ext>
                  </a:extLst>
                </p14:cNvPr>
                <p14:cNvContentPartPr/>
                <p14:nvPr/>
              </p14:nvContentPartPr>
              <p14:xfrm>
                <a:off x="6176050" y="2989529"/>
                <a:ext cx="359640" cy="370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E5B8873-42F4-4E83-DB71-2AC530DEE3F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67050" y="2980529"/>
                  <a:ext cx="3772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3666270-268D-85FC-4937-25A35ACBAC99}"/>
                    </a:ext>
                  </a:extLst>
                </p14:cNvPr>
                <p14:cNvContentPartPr/>
                <p14:nvPr/>
              </p14:nvContentPartPr>
              <p14:xfrm>
                <a:off x="6523090" y="3347729"/>
                <a:ext cx="50400" cy="45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3666270-268D-85FC-4937-25A35ACBAC9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14090" y="3338729"/>
                  <a:ext cx="680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E405128-D1D1-5A01-16E6-FCC76542E3B5}"/>
              </a:ext>
            </a:extLst>
          </p:cNvPr>
          <p:cNvGrpSpPr/>
          <p:nvPr/>
        </p:nvGrpSpPr>
        <p:grpSpPr>
          <a:xfrm>
            <a:off x="993850" y="3869729"/>
            <a:ext cx="1348560" cy="375840"/>
            <a:chOff x="993850" y="3869729"/>
            <a:chExt cx="134856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AC0C1D4-A427-C849-1AE9-679C81AD59F7}"/>
                    </a:ext>
                  </a:extLst>
                </p14:cNvPr>
                <p14:cNvContentPartPr/>
                <p14:nvPr/>
              </p14:nvContentPartPr>
              <p14:xfrm>
                <a:off x="993850" y="3928769"/>
                <a:ext cx="215640" cy="316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AC0C1D4-A427-C849-1AE9-679C81AD59F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5210" y="3920129"/>
                  <a:ext cx="2332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397CFF5-DF4D-AF34-02DB-5C6076AFF13C}"/>
                    </a:ext>
                  </a:extLst>
                </p14:cNvPr>
                <p14:cNvContentPartPr/>
                <p14:nvPr/>
              </p14:nvContentPartPr>
              <p14:xfrm>
                <a:off x="1293370" y="4011569"/>
                <a:ext cx="92880" cy="156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397CFF5-DF4D-AF34-02DB-5C6076AFF13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84730" y="4002929"/>
                  <a:ext cx="110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07BB064-70E1-B0ED-F02F-EDA811E19135}"/>
                    </a:ext>
                  </a:extLst>
                </p14:cNvPr>
                <p14:cNvContentPartPr/>
                <p14:nvPr/>
              </p14:nvContentPartPr>
              <p14:xfrm>
                <a:off x="1448170" y="3869729"/>
                <a:ext cx="894240" cy="326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07BB064-70E1-B0ED-F02F-EDA811E1913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39170" y="3860729"/>
                  <a:ext cx="91188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D1E18E9-A6DB-E8BE-2471-EF00896673AA}"/>
              </a:ext>
            </a:extLst>
          </p:cNvPr>
          <p:cNvGrpSpPr/>
          <p:nvPr/>
        </p:nvGrpSpPr>
        <p:grpSpPr>
          <a:xfrm>
            <a:off x="2562010" y="3741929"/>
            <a:ext cx="7704720" cy="724320"/>
            <a:chOff x="2562010" y="3741929"/>
            <a:chExt cx="770472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58BFF2E-2525-AAEA-7E8E-88DFB51B3163}"/>
                    </a:ext>
                  </a:extLst>
                </p14:cNvPr>
                <p14:cNvContentPartPr/>
                <p14:nvPr/>
              </p14:nvContentPartPr>
              <p14:xfrm>
                <a:off x="2562010" y="4070249"/>
                <a:ext cx="1219320" cy="396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58BFF2E-2525-AAEA-7E8E-88DFB51B316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53370" y="4061609"/>
                  <a:ext cx="12369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2B4C16C-69F7-6017-6BBF-4C09F75E7352}"/>
                    </a:ext>
                  </a:extLst>
                </p14:cNvPr>
                <p14:cNvContentPartPr/>
                <p14:nvPr/>
              </p14:nvContentPartPr>
              <p14:xfrm>
                <a:off x="4106410" y="3772889"/>
                <a:ext cx="1074600" cy="459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2B4C16C-69F7-6017-6BBF-4C09F75E735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97770" y="3764249"/>
                  <a:ext cx="10922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E8AE721-C952-0E80-F31A-905ECF3BD387}"/>
                    </a:ext>
                  </a:extLst>
                </p14:cNvPr>
                <p14:cNvContentPartPr/>
                <p14:nvPr/>
              </p14:nvContentPartPr>
              <p14:xfrm>
                <a:off x="5485210" y="3935969"/>
                <a:ext cx="559080" cy="497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E8AE721-C952-0E80-F31A-905ECF3BD38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76570" y="3927329"/>
                  <a:ext cx="57672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8CEF58E-8C90-3ADC-E512-8055EED19C3B}"/>
                    </a:ext>
                  </a:extLst>
                </p14:cNvPr>
                <p14:cNvContentPartPr/>
                <p14:nvPr/>
              </p14:nvContentPartPr>
              <p14:xfrm>
                <a:off x="5832970" y="3976289"/>
                <a:ext cx="303120" cy="20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8CEF58E-8C90-3ADC-E512-8055EED19C3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24330" y="3967649"/>
                  <a:ext cx="320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5901A86-CA04-E732-976C-0380C8603259}"/>
                    </a:ext>
                  </a:extLst>
                </p14:cNvPr>
                <p14:cNvContentPartPr/>
                <p14:nvPr/>
              </p14:nvContentPartPr>
              <p14:xfrm>
                <a:off x="6410410" y="3795209"/>
                <a:ext cx="1135440" cy="390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5901A86-CA04-E732-976C-0380C860325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01410" y="3786209"/>
                  <a:ext cx="11530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A600725-52E4-220E-4715-F274F6289971}"/>
                    </a:ext>
                  </a:extLst>
                </p14:cNvPr>
                <p14:cNvContentPartPr/>
                <p14:nvPr/>
              </p14:nvContentPartPr>
              <p14:xfrm>
                <a:off x="7811530" y="3744449"/>
                <a:ext cx="538560" cy="397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A600725-52E4-220E-4715-F274F628997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02530" y="3735809"/>
                  <a:ext cx="5562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02951F2-11F3-7619-B6DD-885763A8CD63}"/>
                    </a:ext>
                  </a:extLst>
                </p14:cNvPr>
                <p14:cNvContentPartPr/>
                <p14:nvPr/>
              </p14:nvContentPartPr>
              <p14:xfrm>
                <a:off x="7831330" y="3878729"/>
                <a:ext cx="452520" cy="20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02951F2-11F3-7619-B6DD-885763A8CD6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22690" y="3870089"/>
                  <a:ext cx="470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14470FC-043E-C5DE-F837-2EB9B75E945F}"/>
                    </a:ext>
                  </a:extLst>
                </p14:cNvPr>
                <p14:cNvContentPartPr/>
                <p14:nvPr/>
              </p14:nvContentPartPr>
              <p14:xfrm>
                <a:off x="8134450" y="3999329"/>
                <a:ext cx="126000" cy="26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14470FC-043E-C5DE-F837-2EB9B75E945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25810" y="3990329"/>
                  <a:ext cx="143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F6AB60C-DF53-5543-FDB0-A359432FCD1D}"/>
                    </a:ext>
                  </a:extLst>
                </p14:cNvPr>
                <p14:cNvContentPartPr/>
                <p14:nvPr/>
              </p14:nvContentPartPr>
              <p14:xfrm>
                <a:off x="8358010" y="3741929"/>
                <a:ext cx="1182960" cy="537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F6AB60C-DF53-5543-FDB0-A359432FCD1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49010" y="3732929"/>
                  <a:ext cx="120060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F5AA7F5-F9A8-0BEC-06F8-13B91972A80A}"/>
                    </a:ext>
                  </a:extLst>
                </p14:cNvPr>
                <p14:cNvContentPartPr/>
                <p14:nvPr/>
              </p14:nvContentPartPr>
              <p14:xfrm>
                <a:off x="8808010" y="3945329"/>
                <a:ext cx="237960" cy="8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F5AA7F5-F9A8-0BEC-06F8-13B91972A80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99370" y="3936329"/>
                  <a:ext cx="255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A34F718-3EF0-AD35-7EA7-212D1FEB5E91}"/>
                    </a:ext>
                  </a:extLst>
                </p14:cNvPr>
                <p14:cNvContentPartPr/>
                <p14:nvPr/>
              </p14:nvContentPartPr>
              <p14:xfrm>
                <a:off x="9798370" y="3998609"/>
                <a:ext cx="468360" cy="163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A34F718-3EF0-AD35-7EA7-212D1FEB5E9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89370" y="3989969"/>
                  <a:ext cx="48600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71C7C3E-A483-6F4E-62FE-DFCBBD6E39B7}"/>
              </a:ext>
            </a:extLst>
          </p:cNvPr>
          <p:cNvGrpSpPr/>
          <p:nvPr/>
        </p:nvGrpSpPr>
        <p:grpSpPr>
          <a:xfrm>
            <a:off x="754450" y="4600889"/>
            <a:ext cx="2925360" cy="543600"/>
            <a:chOff x="754450" y="4600889"/>
            <a:chExt cx="292536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C10386F-540A-E2F9-EEC8-1C333E3AE1A3}"/>
                    </a:ext>
                  </a:extLst>
                </p14:cNvPr>
                <p14:cNvContentPartPr/>
                <p14:nvPr/>
              </p14:nvContentPartPr>
              <p14:xfrm>
                <a:off x="754450" y="4665689"/>
                <a:ext cx="1198080" cy="478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C10386F-540A-E2F9-EEC8-1C333E3AE1A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5450" y="4656689"/>
                  <a:ext cx="121572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D8F34C7-0F83-2C57-2EFF-086C2F4D5E6D}"/>
                    </a:ext>
                  </a:extLst>
                </p14:cNvPr>
                <p14:cNvContentPartPr/>
                <p14:nvPr/>
              </p14:nvContentPartPr>
              <p14:xfrm>
                <a:off x="2183290" y="4719329"/>
                <a:ext cx="1496520" cy="238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D8F34C7-0F83-2C57-2EFF-086C2F4D5E6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74650" y="4710689"/>
                  <a:ext cx="1514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A511A7F-2DE3-EB1D-DFAB-CBF838E21143}"/>
                    </a:ext>
                  </a:extLst>
                </p14:cNvPr>
                <p14:cNvContentPartPr/>
                <p14:nvPr/>
              </p14:nvContentPartPr>
              <p14:xfrm>
                <a:off x="2420890" y="4600889"/>
                <a:ext cx="44640" cy="46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A511A7F-2DE3-EB1D-DFAB-CBF838E2114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12250" y="4591889"/>
                  <a:ext cx="6228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0A6B1D4-D67E-F95B-D5B1-0B62B20734FA}"/>
              </a:ext>
            </a:extLst>
          </p:cNvPr>
          <p:cNvGrpSpPr/>
          <p:nvPr/>
        </p:nvGrpSpPr>
        <p:grpSpPr>
          <a:xfrm>
            <a:off x="3842170" y="4519529"/>
            <a:ext cx="1014840" cy="516240"/>
            <a:chOff x="3842170" y="4519529"/>
            <a:chExt cx="101484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DD44A58-E1B4-91D1-BC0D-1BC420E447AA}"/>
                    </a:ext>
                  </a:extLst>
                </p14:cNvPr>
                <p14:cNvContentPartPr/>
                <p14:nvPr/>
              </p14:nvContentPartPr>
              <p14:xfrm>
                <a:off x="3842170" y="4927049"/>
                <a:ext cx="59400" cy="108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DD44A58-E1B4-91D1-BC0D-1BC420E447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33170" y="4918409"/>
                  <a:ext cx="77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8F85F8B-F84E-F208-E879-F30905C59CA0}"/>
                    </a:ext>
                  </a:extLst>
                </p14:cNvPr>
                <p14:cNvContentPartPr/>
                <p14:nvPr/>
              </p14:nvContentPartPr>
              <p14:xfrm>
                <a:off x="4180930" y="4519529"/>
                <a:ext cx="676080" cy="372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8F85F8B-F84E-F208-E879-F30905C59CA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72290" y="4510529"/>
                  <a:ext cx="6937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C17DBAB-7D14-913B-AE0C-E2D4ABA1E222}"/>
                    </a:ext>
                  </a:extLst>
                </p14:cNvPr>
                <p14:cNvContentPartPr/>
                <p14:nvPr/>
              </p14:nvContentPartPr>
              <p14:xfrm>
                <a:off x="4528690" y="4648409"/>
                <a:ext cx="53640" cy="36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C17DBAB-7D14-913B-AE0C-E2D4ABA1E22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519690" y="4639769"/>
                  <a:ext cx="712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2358FBD-1D8F-244A-2A03-D24BF7300A55}"/>
              </a:ext>
            </a:extLst>
          </p:cNvPr>
          <p:cNvGrpSpPr/>
          <p:nvPr/>
        </p:nvGrpSpPr>
        <p:grpSpPr>
          <a:xfrm>
            <a:off x="5280370" y="4465169"/>
            <a:ext cx="4406760" cy="518400"/>
            <a:chOff x="5280370" y="4465169"/>
            <a:chExt cx="440676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B6D937B-DD8D-CA5D-EC1C-A342B87F584E}"/>
                    </a:ext>
                  </a:extLst>
                </p14:cNvPr>
                <p14:cNvContentPartPr/>
                <p14:nvPr/>
              </p14:nvContentPartPr>
              <p14:xfrm>
                <a:off x="5280370" y="4562729"/>
                <a:ext cx="1142280" cy="325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B6D937B-DD8D-CA5D-EC1C-A342B87F584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71730" y="4554089"/>
                  <a:ext cx="11599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873385B-CCA1-B763-632C-6C83C9BAB2FA}"/>
                    </a:ext>
                  </a:extLst>
                </p14:cNvPr>
                <p14:cNvContentPartPr/>
                <p14:nvPr/>
              </p14:nvContentPartPr>
              <p14:xfrm>
                <a:off x="6204130" y="4667129"/>
                <a:ext cx="40320" cy="7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873385B-CCA1-B763-632C-6C83C9BAB2F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95130" y="4658129"/>
                  <a:ext cx="57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97B1162-8C30-3AA4-3804-2513FF6B2C70}"/>
                    </a:ext>
                  </a:extLst>
                </p14:cNvPr>
                <p14:cNvContentPartPr/>
                <p14:nvPr/>
              </p14:nvContentPartPr>
              <p14:xfrm>
                <a:off x="5412130" y="4635449"/>
                <a:ext cx="502200" cy="50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97B1162-8C30-3AA4-3804-2513FF6B2C7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03130" y="4626449"/>
                  <a:ext cx="519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83F3844-AC69-14B9-8F4F-C5085DA202FC}"/>
                    </a:ext>
                  </a:extLst>
                </p14:cNvPr>
                <p14:cNvContentPartPr/>
                <p14:nvPr/>
              </p14:nvContentPartPr>
              <p14:xfrm>
                <a:off x="6537130" y="4465169"/>
                <a:ext cx="1174680" cy="448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83F3844-AC69-14B9-8F4F-C5085DA202F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28130" y="4456529"/>
                  <a:ext cx="119232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8439A8E-E8DD-059C-CFD5-5113BFD76464}"/>
                    </a:ext>
                  </a:extLst>
                </p14:cNvPr>
                <p14:cNvContentPartPr/>
                <p14:nvPr/>
              </p14:nvContentPartPr>
              <p14:xfrm>
                <a:off x="7680490" y="4876289"/>
                <a:ext cx="114120" cy="107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8439A8E-E8DD-059C-CFD5-5113BFD7646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671850" y="4867649"/>
                  <a:ext cx="131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46DEE86-4671-DCC8-74A2-89E0C24A9E1F}"/>
                    </a:ext>
                  </a:extLst>
                </p14:cNvPr>
                <p14:cNvContentPartPr/>
                <p14:nvPr/>
              </p14:nvContentPartPr>
              <p14:xfrm>
                <a:off x="8120410" y="4468409"/>
                <a:ext cx="672480" cy="373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46DEE86-4671-DCC8-74A2-89E0C24A9E1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11770" y="4459769"/>
                  <a:ext cx="6901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B8AC177-923D-22BC-AA6A-342177B5E012}"/>
                    </a:ext>
                  </a:extLst>
                </p14:cNvPr>
                <p14:cNvContentPartPr/>
                <p14:nvPr/>
              </p14:nvContentPartPr>
              <p14:xfrm>
                <a:off x="8554930" y="4605569"/>
                <a:ext cx="314280" cy="32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B8AC177-923D-22BC-AA6A-342177B5E01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46290" y="4596569"/>
                  <a:ext cx="331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539472D-971A-5F7B-FDD2-71B7DEA1FF08}"/>
                    </a:ext>
                  </a:extLst>
                </p14:cNvPr>
                <p14:cNvContentPartPr/>
                <p14:nvPr/>
              </p14:nvContentPartPr>
              <p14:xfrm>
                <a:off x="8858770" y="4508729"/>
                <a:ext cx="762480" cy="375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539472D-971A-5F7B-FDD2-71B7DEA1FF0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850130" y="4500089"/>
                  <a:ext cx="7801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58DB54A-86E6-A928-A411-9A42F2341770}"/>
                    </a:ext>
                  </a:extLst>
                </p14:cNvPr>
                <p14:cNvContentPartPr/>
                <p14:nvPr/>
              </p14:nvContentPartPr>
              <p14:xfrm>
                <a:off x="9338650" y="4591169"/>
                <a:ext cx="348480" cy="39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58DB54A-86E6-A928-A411-9A42F234177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29650" y="4582169"/>
                  <a:ext cx="3661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0D2D8F5-1E77-125E-CD82-81B3CB6EE131}"/>
              </a:ext>
            </a:extLst>
          </p:cNvPr>
          <p:cNvGrpSpPr/>
          <p:nvPr/>
        </p:nvGrpSpPr>
        <p:grpSpPr>
          <a:xfrm>
            <a:off x="870370" y="5211809"/>
            <a:ext cx="1231200" cy="444960"/>
            <a:chOff x="870370" y="5211809"/>
            <a:chExt cx="123120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3D78F57-E279-9AD9-315E-3F5C089D8016}"/>
                    </a:ext>
                  </a:extLst>
                </p14:cNvPr>
                <p14:cNvContentPartPr/>
                <p14:nvPr/>
              </p14:nvContentPartPr>
              <p14:xfrm>
                <a:off x="870370" y="5294249"/>
                <a:ext cx="575280" cy="219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3D78F57-E279-9AD9-315E-3F5C089D801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1730" y="5285609"/>
                  <a:ext cx="592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14859DD-D070-E50A-C6D1-724E70583DF2}"/>
                    </a:ext>
                  </a:extLst>
                </p14:cNvPr>
                <p14:cNvContentPartPr/>
                <p14:nvPr/>
              </p14:nvContentPartPr>
              <p14:xfrm>
                <a:off x="1207330" y="5321969"/>
                <a:ext cx="37440" cy="19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14859DD-D070-E50A-C6D1-724E70583DF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98690" y="5313329"/>
                  <a:ext cx="55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83E3629-4AD7-523D-E502-D43DF107C7F3}"/>
                    </a:ext>
                  </a:extLst>
                </p14:cNvPr>
                <p14:cNvContentPartPr/>
                <p14:nvPr/>
              </p14:nvContentPartPr>
              <p14:xfrm>
                <a:off x="1446730" y="5211809"/>
                <a:ext cx="654840" cy="444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83E3629-4AD7-523D-E502-D43DF107C7F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437730" y="5202809"/>
                  <a:ext cx="672480" cy="46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F53DFB3-6DBB-F917-FAE9-B2431E105733}"/>
              </a:ext>
            </a:extLst>
          </p:cNvPr>
          <p:cNvGrpSpPr/>
          <p:nvPr/>
        </p:nvGrpSpPr>
        <p:grpSpPr>
          <a:xfrm>
            <a:off x="2349970" y="5169329"/>
            <a:ext cx="1576800" cy="275760"/>
            <a:chOff x="2349970" y="5169329"/>
            <a:chExt cx="157680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BBB5438-0D5E-9221-E707-7A080087D4F5}"/>
                    </a:ext>
                  </a:extLst>
                </p14:cNvPr>
                <p14:cNvContentPartPr/>
                <p14:nvPr/>
              </p14:nvContentPartPr>
              <p14:xfrm>
                <a:off x="2349970" y="5169329"/>
                <a:ext cx="1576800" cy="275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BBB5438-0D5E-9221-E707-7A080087D4F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41330" y="5160329"/>
                  <a:ext cx="15944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1A274FB-D589-E528-2A92-B048CEDA07D4}"/>
                    </a:ext>
                  </a:extLst>
                </p14:cNvPr>
                <p14:cNvContentPartPr/>
                <p14:nvPr/>
              </p14:nvContentPartPr>
              <p14:xfrm>
                <a:off x="3566770" y="5210729"/>
                <a:ext cx="96120" cy="24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1A274FB-D589-E528-2A92-B048CEDA07D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58130" y="5202089"/>
                  <a:ext cx="1137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DB35ACA-09C1-1245-1C25-4CDC1DAB879B}"/>
              </a:ext>
            </a:extLst>
          </p:cNvPr>
          <p:cNvGrpSpPr/>
          <p:nvPr/>
        </p:nvGrpSpPr>
        <p:grpSpPr>
          <a:xfrm>
            <a:off x="4218010" y="5059529"/>
            <a:ext cx="2795760" cy="384840"/>
            <a:chOff x="4218010" y="5059529"/>
            <a:chExt cx="279576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DD43F0E-96EF-36C2-0536-6F65BF9BA25E}"/>
                    </a:ext>
                  </a:extLst>
                </p14:cNvPr>
                <p14:cNvContentPartPr/>
                <p14:nvPr/>
              </p14:nvContentPartPr>
              <p14:xfrm>
                <a:off x="4218010" y="5059529"/>
                <a:ext cx="2023920" cy="384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DD43F0E-96EF-36C2-0536-6F65BF9BA25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09010" y="5050529"/>
                  <a:ext cx="20415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C8182D1-7E62-3B6A-F4CD-700ADCA22BD4}"/>
                    </a:ext>
                  </a:extLst>
                </p14:cNvPr>
                <p14:cNvContentPartPr/>
                <p14:nvPr/>
              </p14:nvContentPartPr>
              <p14:xfrm>
                <a:off x="5638930" y="5222609"/>
                <a:ext cx="327600" cy="15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C8182D1-7E62-3B6A-F4CD-700ADCA22BD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29930" y="5213969"/>
                  <a:ext cx="345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27F9DC9-8F33-5FC3-8568-D9DD6BC9B955}"/>
                    </a:ext>
                  </a:extLst>
                </p14:cNvPr>
                <p14:cNvContentPartPr/>
                <p14:nvPr/>
              </p14:nvContentPartPr>
              <p14:xfrm>
                <a:off x="4840810" y="5149169"/>
                <a:ext cx="119880" cy="25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27F9DC9-8F33-5FC3-8568-D9DD6BC9B95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32170" y="5140169"/>
                  <a:ext cx="137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92B1D09-5A65-DD9F-C918-4798161D6097}"/>
                    </a:ext>
                  </a:extLst>
                </p14:cNvPr>
                <p14:cNvContentPartPr/>
                <p14:nvPr/>
              </p14:nvContentPartPr>
              <p14:xfrm>
                <a:off x="6567730" y="5284889"/>
                <a:ext cx="446040" cy="134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92B1D09-5A65-DD9F-C918-4798161D609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58730" y="5276249"/>
                  <a:ext cx="46368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F11364A-CF2C-7E65-63C4-6B2489A5374D}"/>
              </a:ext>
            </a:extLst>
          </p:cNvPr>
          <p:cNvGrpSpPr/>
          <p:nvPr/>
        </p:nvGrpSpPr>
        <p:grpSpPr>
          <a:xfrm>
            <a:off x="7248490" y="5044409"/>
            <a:ext cx="4047480" cy="554040"/>
            <a:chOff x="7248490" y="5044409"/>
            <a:chExt cx="404748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D562E87-85C7-4043-35EC-E815482293D8}"/>
                    </a:ext>
                  </a:extLst>
                </p14:cNvPr>
                <p14:cNvContentPartPr/>
                <p14:nvPr/>
              </p14:nvContentPartPr>
              <p14:xfrm>
                <a:off x="7248490" y="5049809"/>
                <a:ext cx="1541880" cy="511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D562E87-85C7-4043-35EC-E815482293D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39490" y="5041169"/>
                  <a:ext cx="15595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28DC650-AB81-2948-8E22-B74D3EB8CEE2}"/>
                    </a:ext>
                  </a:extLst>
                </p14:cNvPr>
                <p14:cNvContentPartPr/>
                <p14:nvPr/>
              </p14:nvContentPartPr>
              <p14:xfrm>
                <a:off x="8380330" y="5160689"/>
                <a:ext cx="290520" cy="39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28DC650-AB81-2948-8E22-B74D3EB8CEE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71690" y="5151689"/>
                  <a:ext cx="308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B7ADA97-52EC-7F8E-82A8-809D727B972A}"/>
                    </a:ext>
                  </a:extLst>
                </p14:cNvPr>
                <p14:cNvContentPartPr/>
                <p14:nvPr/>
              </p14:nvContentPartPr>
              <p14:xfrm>
                <a:off x="7344610" y="5125769"/>
                <a:ext cx="798120" cy="66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B7ADA97-52EC-7F8E-82A8-809D727B972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35610" y="5117129"/>
                  <a:ext cx="815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F758C00-FBFE-54AB-C7C7-9C2390B80C50}"/>
                    </a:ext>
                  </a:extLst>
                </p14:cNvPr>
                <p14:cNvContentPartPr/>
                <p14:nvPr/>
              </p14:nvContentPartPr>
              <p14:xfrm>
                <a:off x="9056050" y="5190209"/>
                <a:ext cx="1316880" cy="408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F758C00-FBFE-54AB-C7C7-9C2390B80C5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47410" y="5181569"/>
                  <a:ext cx="13345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A4ABE9B-58AD-CB7D-7370-EFAEC162829F}"/>
                    </a:ext>
                  </a:extLst>
                </p14:cNvPr>
                <p14:cNvContentPartPr/>
                <p14:nvPr/>
              </p14:nvContentPartPr>
              <p14:xfrm>
                <a:off x="10559770" y="5044409"/>
                <a:ext cx="721800" cy="310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A4ABE9B-58AD-CB7D-7370-EFAEC162829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50770" y="5035769"/>
                  <a:ext cx="7394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B20A205-51CF-7793-FF1E-23940CCAA8DE}"/>
                    </a:ext>
                  </a:extLst>
                </p14:cNvPr>
                <p14:cNvContentPartPr/>
                <p14:nvPr/>
              </p14:nvContentPartPr>
              <p14:xfrm>
                <a:off x="11290930" y="5391809"/>
                <a:ext cx="5040" cy="3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B20A205-51CF-7793-FF1E-23940CCAA8D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281930" y="5383169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46535F47-2AA0-A09C-6622-EBEE9EECDB86}"/>
                  </a:ext>
                </a:extLst>
              </p14:cNvPr>
              <p14:cNvContentPartPr/>
              <p14:nvPr/>
            </p14:nvContentPartPr>
            <p14:xfrm>
              <a:off x="1589650" y="6693929"/>
              <a:ext cx="973080" cy="280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46535F47-2AA0-A09C-6622-EBEE9EECDB8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580650" y="6685289"/>
                <a:ext cx="99072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7E15EDD-8086-D008-C711-9BC74ADD474E}"/>
              </a:ext>
            </a:extLst>
          </p:cNvPr>
          <p:cNvGrpSpPr/>
          <p:nvPr/>
        </p:nvGrpSpPr>
        <p:grpSpPr>
          <a:xfrm>
            <a:off x="1590730" y="5663969"/>
            <a:ext cx="1072800" cy="504000"/>
            <a:chOff x="1590730" y="5663969"/>
            <a:chExt cx="107280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200FF5C-7EDD-339F-9E47-72AEC393304B}"/>
                    </a:ext>
                  </a:extLst>
                </p14:cNvPr>
                <p14:cNvContentPartPr/>
                <p14:nvPr/>
              </p14:nvContentPartPr>
              <p14:xfrm>
                <a:off x="1844890" y="5828129"/>
                <a:ext cx="5040" cy="3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200FF5C-7EDD-339F-9E47-72AEC393304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36250" y="5819129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67A1AFF-3E51-7E40-9CD9-102C5C22CC04}"/>
                    </a:ext>
                  </a:extLst>
                </p14:cNvPr>
                <p14:cNvContentPartPr/>
                <p14:nvPr/>
              </p14:nvContentPartPr>
              <p14:xfrm>
                <a:off x="1590730" y="5879969"/>
                <a:ext cx="1048680" cy="36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67A1AFF-3E51-7E40-9CD9-102C5C22CC0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582090" y="5871329"/>
                  <a:ext cx="1066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40E4B6B-3534-4D9B-6FB5-F767D6CC7153}"/>
                    </a:ext>
                  </a:extLst>
                </p14:cNvPr>
                <p14:cNvContentPartPr/>
                <p14:nvPr/>
              </p14:nvContentPartPr>
              <p14:xfrm>
                <a:off x="1738330" y="5663969"/>
                <a:ext cx="142200" cy="194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40E4B6B-3534-4D9B-6FB5-F767D6CC715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29690" y="5655329"/>
                  <a:ext cx="159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DCA7A55-2BA0-D331-AD0A-A0C9B95D578F}"/>
                    </a:ext>
                  </a:extLst>
                </p14:cNvPr>
                <p14:cNvContentPartPr/>
                <p14:nvPr/>
              </p14:nvContentPartPr>
              <p14:xfrm>
                <a:off x="1952890" y="5671889"/>
                <a:ext cx="135360" cy="147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DCA7A55-2BA0-D331-AD0A-A0C9B95D578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943890" y="5662889"/>
                  <a:ext cx="153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0878A02-7DEF-6AB9-5036-A06FA5753EDE}"/>
                    </a:ext>
                  </a:extLst>
                </p14:cNvPr>
                <p14:cNvContentPartPr/>
                <p14:nvPr/>
              </p14:nvContentPartPr>
              <p14:xfrm>
                <a:off x="2147650" y="5676209"/>
                <a:ext cx="291600" cy="190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0878A02-7DEF-6AB9-5036-A06FA5753ED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38650" y="5667569"/>
                  <a:ext cx="309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BEB0FAF-EC9E-80F0-23EE-DC49088B45F7}"/>
                    </a:ext>
                  </a:extLst>
                </p14:cNvPr>
                <p14:cNvContentPartPr/>
                <p14:nvPr/>
              </p14:nvContentPartPr>
              <p14:xfrm>
                <a:off x="2528170" y="5672609"/>
                <a:ext cx="126720" cy="153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BEB0FAF-EC9E-80F0-23EE-DC49088B45F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519170" y="5663609"/>
                  <a:ext cx="144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00F812A-4837-CB3F-990C-FA9B2AB1D502}"/>
                    </a:ext>
                  </a:extLst>
                </p14:cNvPr>
                <p14:cNvContentPartPr/>
                <p14:nvPr/>
              </p14:nvContentPartPr>
              <p14:xfrm>
                <a:off x="1665610" y="6150329"/>
                <a:ext cx="838800" cy="17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00F812A-4837-CB3F-990C-FA9B2AB1D50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656610" y="6141689"/>
                  <a:ext cx="856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33BEB9C-A4EA-CC88-0F78-4734F574920D}"/>
                    </a:ext>
                  </a:extLst>
                </p14:cNvPr>
                <p14:cNvContentPartPr/>
                <p14:nvPr/>
              </p14:nvContentPartPr>
              <p14:xfrm>
                <a:off x="1676050" y="6065369"/>
                <a:ext cx="987480" cy="26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33BEB9C-A4EA-CC88-0F78-4734F574920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67410" y="6056369"/>
                  <a:ext cx="1005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A56DFBA-E3D9-C0D0-BCAE-58BEBD9D53DD}"/>
                    </a:ext>
                  </a:extLst>
                </p14:cNvPr>
                <p14:cNvContentPartPr/>
                <p14:nvPr/>
              </p14:nvContentPartPr>
              <p14:xfrm>
                <a:off x="1655530" y="5987609"/>
                <a:ext cx="851400" cy="11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A56DFBA-E3D9-C0D0-BCAE-58BEBD9D53D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46530" y="5978969"/>
                  <a:ext cx="869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8848A05-823E-CCC2-372E-48FE20F2044C}"/>
                    </a:ext>
                  </a:extLst>
                </p14:cNvPr>
                <p14:cNvContentPartPr/>
                <p14:nvPr/>
              </p14:nvContentPartPr>
              <p14:xfrm>
                <a:off x="1626730" y="5926049"/>
                <a:ext cx="801000" cy="24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8848A05-823E-CCC2-372E-48FE20F2044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617730" y="5917409"/>
                  <a:ext cx="818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1E76014-0604-A3B7-77A1-FCA9BFC76072}"/>
                    </a:ext>
                  </a:extLst>
                </p14:cNvPr>
                <p14:cNvContentPartPr/>
                <p14:nvPr/>
              </p14:nvContentPartPr>
              <p14:xfrm>
                <a:off x="1633210" y="5950529"/>
                <a:ext cx="895680" cy="11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1E76014-0604-A3B7-77A1-FCA9BFC7607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24570" y="5941889"/>
                  <a:ext cx="913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8DEFABF-0F25-BB88-CB32-D1AC7628E13F}"/>
                    </a:ext>
                  </a:extLst>
                </p14:cNvPr>
                <p14:cNvContentPartPr/>
                <p14:nvPr/>
              </p14:nvContentPartPr>
              <p14:xfrm>
                <a:off x="1638250" y="5924249"/>
                <a:ext cx="835200" cy="7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8DEFABF-0F25-BB88-CB32-D1AC7628E13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29250" y="5915609"/>
                  <a:ext cx="852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B5303A6-F7B3-086A-30B8-12103F3D7E4A}"/>
                    </a:ext>
                  </a:extLst>
                </p14:cNvPr>
                <p14:cNvContentPartPr/>
                <p14:nvPr/>
              </p14:nvContentPartPr>
              <p14:xfrm>
                <a:off x="1704490" y="6021089"/>
                <a:ext cx="524160" cy="64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B5303A6-F7B3-086A-30B8-12103F3D7E4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95490" y="6012449"/>
                  <a:ext cx="54180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61E84A5-1757-099E-E3F6-FE6A1AF56C8E}"/>
              </a:ext>
            </a:extLst>
          </p:cNvPr>
          <p:cNvGrpSpPr/>
          <p:nvPr/>
        </p:nvGrpSpPr>
        <p:grpSpPr>
          <a:xfrm>
            <a:off x="6810370" y="5617169"/>
            <a:ext cx="842040" cy="1091520"/>
            <a:chOff x="6810370" y="5617169"/>
            <a:chExt cx="842040" cy="10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12FFA12-02BD-6CFA-3D46-5F41889A0890}"/>
                    </a:ext>
                  </a:extLst>
                </p14:cNvPr>
                <p14:cNvContentPartPr/>
                <p14:nvPr/>
              </p14:nvContentPartPr>
              <p14:xfrm>
                <a:off x="6828370" y="5617169"/>
                <a:ext cx="824040" cy="1091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12FFA12-02BD-6CFA-3D46-5F41889A089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19370" y="5608169"/>
                  <a:ext cx="841680" cy="11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8F52CA3-5BCE-742B-378D-F608A26BE4D3}"/>
                    </a:ext>
                  </a:extLst>
                </p14:cNvPr>
                <p14:cNvContentPartPr/>
                <p14:nvPr/>
              </p14:nvContentPartPr>
              <p14:xfrm>
                <a:off x="6810370" y="5644889"/>
                <a:ext cx="146160" cy="218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8F52CA3-5BCE-742B-378D-F608A26BE4D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01730" y="5635889"/>
                  <a:ext cx="16380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CF3085B-83C0-97F5-E193-487A3D891AD3}"/>
                  </a:ext>
                </a:extLst>
              </p14:cNvPr>
              <p14:cNvContentPartPr/>
              <p14:nvPr/>
            </p14:nvContentPartPr>
            <p14:xfrm>
              <a:off x="6864370" y="6533009"/>
              <a:ext cx="783360" cy="5760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CF3085B-83C0-97F5-E193-487A3D891AD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855370" y="6524369"/>
                <a:ext cx="8010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D4BDCEA9-0C49-116E-134A-7ADF209500F8}"/>
                  </a:ext>
                </a:extLst>
              </p14:cNvPr>
              <p14:cNvContentPartPr/>
              <p14:nvPr/>
            </p14:nvContentPartPr>
            <p14:xfrm>
              <a:off x="6864370" y="6137369"/>
              <a:ext cx="874080" cy="770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D4BDCEA9-0C49-116E-134A-7ADF209500F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855370" y="6128369"/>
                <a:ext cx="89172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FAB7689-766B-5ECF-918A-96BC2CA742D9}"/>
              </a:ext>
            </a:extLst>
          </p:cNvPr>
          <p:cNvGrpSpPr/>
          <p:nvPr/>
        </p:nvGrpSpPr>
        <p:grpSpPr>
          <a:xfrm>
            <a:off x="292930" y="5877089"/>
            <a:ext cx="906480" cy="505080"/>
            <a:chOff x="292930" y="5877089"/>
            <a:chExt cx="90648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BCE07BB-D7A1-7E4C-5788-DD8F71E5285F}"/>
                    </a:ext>
                  </a:extLst>
                </p14:cNvPr>
                <p14:cNvContentPartPr/>
                <p14:nvPr/>
              </p14:nvContentPartPr>
              <p14:xfrm>
                <a:off x="292930" y="5966009"/>
                <a:ext cx="122040" cy="294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BCE07BB-D7A1-7E4C-5788-DD8F71E5285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83930" y="5957369"/>
                  <a:ext cx="139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532A86D-4275-AECE-A90F-AC95BE8FC810}"/>
                    </a:ext>
                  </a:extLst>
                </p14:cNvPr>
                <p14:cNvContentPartPr/>
                <p14:nvPr/>
              </p14:nvContentPartPr>
              <p14:xfrm>
                <a:off x="330010" y="6114329"/>
                <a:ext cx="127800" cy="34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532A86D-4275-AECE-A90F-AC95BE8FC81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1370" y="6105689"/>
                  <a:ext cx="145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68E376C-78D3-61E0-E147-D9D039D79CC5}"/>
                    </a:ext>
                  </a:extLst>
                </p14:cNvPr>
                <p14:cNvContentPartPr/>
                <p14:nvPr/>
              </p14:nvContentPartPr>
              <p14:xfrm>
                <a:off x="353410" y="5945489"/>
                <a:ext cx="146880" cy="35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68E376C-78D3-61E0-E147-D9D039D79CC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44410" y="5936489"/>
                  <a:ext cx="164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0287E52-34C7-05CA-27AF-189F71F24F13}"/>
                    </a:ext>
                  </a:extLst>
                </p14:cNvPr>
                <p14:cNvContentPartPr/>
                <p14:nvPr/>
              </p14:nvContentPartPr>
              <p14:xfrm>
                <a:off x="464650" y="6210089"/>
                <a:ext cx="119880" cy="105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0287E52-34C7-05CA-27AF-189F71F24F1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5650" y="6201449"/>
                  <a:ext cx="137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AF84151-E89E-03A1-6A5E-89D63FC0FFDA}"/>
                    </a:ext>
                  </a:extLst>
                </p14:cNvPr>
                <p14:cNvContentPartPr/>
                <p14:nvPr/>
              </p14:nvContentPartPr>
              <p14:xfrm>
                <a:off x="646090" y="6085889"/>
                <a:ext cx="195120" cy="51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AF84151-E89E-03A1-6A5E-89D63FC0FFD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37450" y="6076889"/>
                  <a:ext cx="212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9F8FE6D-9094-2C03-ABA8-EDD2C52B4B11}"/>
                    </a:ext>
                  </a:extLst>
                </p14:cNvPr>
                <p14:cNvContentPartPr/>
                <p14:nvPr/>
              </p14:nvContentPartPr>
              <p14:xfrm>
                <a:off x="1012930" y="5877089"/>
                <a:ext cx="13680" cy="167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9F8FE6D-9094-2C03-ABA8-EDD2C52B4B1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04290" y="5868089"/>
                  <a:ext cx="31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25A4F0B-B3FE-5A69-D2D6-B1127B9421A7}"/>
                    </a:ext>
                  </a:extLst>
                </p14:cNvPr>
                <p14:cNvContentPartPr/>
                <p14:nvPr/>
              </p14:nvContentPartPr>
              <p14:xfrm>
                <a:off x="921850" y="6079769"/>
                <a:ext cx="210600" cy="19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25A4F0B-B3FE-5A69-D2D6-B1127B9421A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12850" y="6070769"/>
                  <a:ext cx="228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2B63663-7ECE-F820-29AD-CEEF12148A7B}"/>
                    </a:ext>
                  </a:extLst>
                </p14:cNvPr>
                <p14:cNvContentPartPr/>
                <p14:nvPr/>
              </p14:nvContentPartPr>
              <p14:xfrm>
                <a:off x="877210" y="6217289"/>
                <a:ext cx="129960" cy="164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2B63663-7ECE-F820-29AD-CEEF12148A7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68210" y="6208289"/>
                  <a:ext cx="147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F466079-A133-6681-163C-68E96C5576F2}"/>
                    </a:ext>
                  </a:extLst>
                </p14:cNvPr>
                <p14:cNvContentPartPr/>
                <p14:nvPr/>
              </p14:nvContentPartPr>
              <p14:xfrm>
                <a:off x="1055050" y="6180929"/>
                <a:ext cx="144360" cy="76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F466079-A133-6681-163C-68E96C5576F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46050" y="6171929"/>
                  <a:ext cx="16200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E6CB7D1B-4569-3774-A3B0-EFA6F69F1ABB}"/>
              </a:ext>
            </a:extLst>
          </p:cNvPr>
          <p:cNvGrpSpPr/>
          <p:nvPr/>
        </p:nvGrpSpPr>
        <p:grpSpPr>
          <a:xfrm>
            <a:off x="3944050" y="5769449"/>
            <a:ext cx="2073600" cy="864000"/>
            <a:chOff x="3944050" y="5769449"/>
            <a:chExt cx="2073600" cy="86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E3317DD-DBC6-D72E-8953-4C87CC7355AB}"/>
                    </a:ext>
                  </a:extLst>
                </p14:cNvPr>
                <p14:cNvContentPartPr/>
                <p14:nvPr/>
              </p14:nvContentPartPr>
              <p14:xfrm>
                <a:off x="3944410" y="5769449"/>
                <a:ext cx="1224720" cy="864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E3317DD-DBC6-D72E-8953-4C87CC7355A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935410" y="5760449"/>
                  <a:ext cx="1242360" cy="88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D0DDA84-EE1C-8AE0-DB99-AF86A2577D4C}"/>
                    </a:ext>
                  </a:extLst>
                </p14:cNvPr>
                <p14:cNvContentPartPr/>
                <p14:nvPr/>
              </p14:nvContentPartPr>
              <p14:xfrm>
                <a:off x="4282450" y="6430769"/>
                <a:ext cx="524160" cy="50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D0DDA84-EE1C-8AE0-DB99-AF86A2577D4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273450" y="6422129"/>
                  <a:ext cx="541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3CE0400-6837-F72D-D1E6-45160CC21630}"/>
                    </a:ext>
                  </a:extLst>
                </p14:cNvPr>
                <p14:cNvContentPartPr/>
                <p14:nvPr/>
              </p14:nvContentPartPr>
              <p14:xfrm>
                <a:off x="4150330" y="6305849"/>
                <a:ext cx="761760" cy="59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3CE0400-6837-F72D-D1E6-45160CC2163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141330" y="6297209"/>
                  <a:ext cx="779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A101F36-A3C5-D422-D947-47AE7E0C6D36}"/>
                    </a:ext>
                  </a:extLst>
                </p14:cNvPr>
                <p14:cNvContentPartPr/>
                <p14:nvPr/>
              </p14:nvContentPartPr>
              <p14:xfrm>
                <a:off x="4107490" y="6174089"/>
                <a:ext cx="898200" cy="54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A101F36-A3C5-D422-D947-47AE7E0C6D3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098850" y="6165089"/>
                  <a:ext cx="915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017B1B1-4F94-21B6-4220-2DDF0A2CC30A}"/>
                    </a:ext>
                  </a:extLst>
                </p14:cNvPr>
                <p14:cNvContentPartPr/>
                <p14:nvPr/>
              </p14:nvContentPartPr>
              <p14:xfrm>
                <a:off x="4056370" y="6025409"/>
                <a:ext cx="1052280" cy="53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017B1B1-4F94-21B6-4220-2DDF0A2CC30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47370" y="6016409"/>
                  <a:ext cx="1069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B3ED85F-04EC-932E-C74D-1E86B8AEA1EB}"/>
                    </a:ext>
                  </a:extLst>
                </p14:cNvPr>
                <p14:cNvContentPartPr/>
                <p14:nvPr/>
              </p14:nvContentPartPr>
              <p14:xfrm>
                <a:off x="3944050" y="5887169"/>
                <a:ext cx="1246320" cy="11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B3ED85F-04EC-932E-C74D-1E86B8AEA1E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935050" y="5878529"/>
                  <a:ext cx="1263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7043722-4E09-663F-425A-9492B544A23E}"/>
                    </a:ext>
                  </a:extLst>
                </p14:cNvPr>
                <p14:cNvContentPartPr/>
                <p14:nvPr/>
              </p14:nvContentPartPr>
              <p14:xfrm>
                <a:off x="5230690" y="6001649"/>
                <a:ext cx="132840" cy="288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7043722-4E09-663F-425A-9492B544A23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22050" y="5992649"/>
                  <a:ext cx="1504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D1526A4-E0EC-FAA0-0F90-DD2FB062C96E}"/>
                    </a:ext>
                  </a:extLst>
                </p14:cNvPr>
                <p14:cNvContentPartPr/>
                <p14:nvPr/>
              </p14:nvContentPartPr>
              <p14:xfrm>
                <a:off x="5289370" y="6156449"/>
                <a:ext cx="70560" cy="21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D1526A4-E0EC-FAA0-0F90-DD2FB062C96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280730" y="6147449"/>
                  <a:ext cx="88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382CA37-3BD6-0A40-653D-4116FC02CECD}"/>
                    </a:ext>
                  </a:extLst>
                </p14:cNvPr>
                <p14:cNvContentPartPr/>
                <p14:nvPr/>
              </p14:nvContentPartPr>
              <p14:xfrm>
                <a:off x="5324650" y="6025409"/>
                <a:ext cx="70200" cy="43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382CA37-3BD6-0A40-653D-4116FC02CEC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316010" y="6016409"/>
                  <a:ext cx="87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CB44B8D-E9E4-53C6-55D8-80A1620CD8BF}"/>
                    </a:ext>
                  </a:extLst>
                </p14:cNvPr>
                <p14:cNvContentPartPr/>
                <p14:nvPr/>
              </p14:nvContentPartPr>
              <p14:xfrm>
                <a:off x="5402770" y="6229169"/>
                <a:ext cx="137880" cy="148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CB44B8D-E9E4-53C6-55D8-80A1620CD8B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393770" y="6220529"/>
                  <a:ext cx="155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F264374-0B3D-2D2A-A3EF-0A9D38330990}"/>
                    </a:ext>
                  </a:extLst>
                </p14:cNvPr>
                <p14:cNvContentPartPr/>
                <p14:nvPr/>
              </p14:nvContentPartPr>
              <p14:xfrm>
                <a:off x="5567650" y="6118649"/>
                <a:ext cx="223920" cy="39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F264374-0B3D-2D2A-A3EF-0A9D3833099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558650" y="6109649"/>
                  <a:ext cx="241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6CE052C-2CD1-8E9C-D0D2-FDF273B4B7A7}"/>
                    </a:ext>
                  </a:extLst>
                </p14:cNvPr>
                <p14:cNvContentPartPr/>
                <p14:nvPr/>
              </p14:nvContentPartPr>
              <p14:xfrm>
                <a:off x="5844490" y="6110369"/>
                <a:ext cx="173160" cy="110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6CE052C-2CD1-8E9C-D0D2-FDF273B4B7A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835850" y="6101369"/>
                  <a:ext cx="1908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746695D-2CCF-CEB1-79BE-9FD2416D6D4A}"/>
              </a:ext>
            </a:extLst>
          </p:cNvPr>
          <p:cNvGrpSpPr/>
          <p:nvPr/>
        </p:nvGrpSpPr>
        <p:grpSpPr>
          <a:xfrm>
            <a:off x="7951570" y="5873849"/>
            <a:ext cx="1088280" cy="442080"/>
            <a:chOff x="7951570" y="5873849"/>
            <a:chExt cx="108828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4D15042-D854-737B-8656-D79EE48DC031}"/>
                    </a:ext>
                  </a:extLst>
                </p14:cNvPr>
                <p14:cNvContentPartPr/>
                <p14:nvPr/>
              </p14:nvContentPartPr>
              <p14:xfrm>
                <a:off x="7951570" y="5939729"/>
                <a:ext cx="155520" cy="236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4D15042-D854-737B-8656-D79EE48DC03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942930" y="5931089"/>
                  <a:ext cx="1731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D2A5FDB-EFB0-E613-F255-8D3F7A320ADE}"/>
                    </a:ext>
                  </a:extLst>
                </p14:cNvPr>
                <p14:cNvContentPartPr/>
                <p14:nvPr/>
              </p14:nvContentPartPr>
              <p14:xfrm>
                <a:off x="8001970" y="6057089"/>
                <a:ext cx="95040" cy="43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D2A5FDB-EFB0-E613-F255-8D3F7A320AD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993330" y="6048089"/>
                  <a:ext cx="112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90B540A-4B5C-1ADC-0B23-774C461E1CB8}"/>
                    </a:ext>
                  </a:extLst>
                </p14:cNvPr>
                <p14:cNvContentPartPr/>
                <p14:nvPr/>
              </p14:nvContentPartPr>
              <p14:xfrm>
                <a:off x="7992250" y="5947649"/>
                <a:ext cx="170280" cy="24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90B540A-4B5C-1ADC-0B23-774C461E1CB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983610" y="5938649"/>
                  <a:ext cx="187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F444C3E-EFCA-6229-705D-4547CA08D282}"/>
                    </a:ext>
                  </a:extLst>
                </p14:cNvPr>
                <p14:cNvContentPartPr/>
                <p14:nvPr/>
              </p14:nvContentPartPr>
              <p14:xfrm>
                <a:off x="8136250" y="6194969"/>
                <a:ext cx="150840" cy="120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F444C3E-EFCA-6229-705D-4547CA08D28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27250" y="6186329"/>
                  <a:ext cx="168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D0792C1-C362-3275-D92D-3BADB85B3EAF}"/>
                    </a:ext>
                  </a:extLst>
                </p14:cNvPr>
                <p14:cNvContentPartPr/>
                <p14:nvPr/>
              </p14:nvContentPartPr>
              <p14:xfrm>
                <a:off x="8384290" y="6027569"/>
                <a:ext cx="249120" cy="79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D0792C1-C362-3275-D92D-3BADB85B3EA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75290" y="6018569"/>
                  <a:ext cx="266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5B198FA-2593-9EC2-EB19-D5D957C676FF}"/>
                    </a:ext>
                  </a:extLst>
                </p14:cNvPr>
                <p14:cNvContentPartPr/>
                <p14:nvPr/>
              </p14:nvContentPartPr>
              <p14:xfrm>
                <a:off x="8768050" y="6011369"/>
                <a:ext cx="121320" cy="162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5B198FA-2593-9EC2-EB19-D5D957C676F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759050" y="6002729"/>
                  <a:ext cx="138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520481E-41E7-49A1-6EAC-F4D762D80B8B}"/>
                    </a:ext>
                  </a:extLst>
                </p14:cNvPr>
                <p14:cNvContentPartPr/>
                <p14:nvPr/>
              </p14:nvContentPartPr>
              <p14:xfrm>
                <a:off x="8887570" y="5873849"/>
                <a:ext cx="152280" cy="84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520481E-41E7-49A1-6EAC-F4D762D80B8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878570" y="5865209"/>
                  <a:ext cx="169920" cy="10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9002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3BE30-D596-7D5F-1567-556A40117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01" y="78287"/>
            <a:ext cx="6507712" cy="677971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CA8EE6C-5403-88D9-27C2-77DAC5467BCC}"/>
              </a:ext>
            </a:extLst>
          </p:cNvPr>
          <p:cNvGrpSpPr/>
          <p:nvPr/>
        </p:nvGrpSpPr>
        <p:grpSpPr>
          <a:xfrm>
            <a:off x="6114850" y="4339169"/>
            <a:ext cx="1229760" cy="359280"/>
            <a:chOff x="6114850" y="4339169"/>
            <a:chExt cx="122976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E2621E-A237-9DEF-134A-10C3FBD8A927}"/>
                    </a:ext>
                  </a:extLst>
                </p14:cNvPr>
                <p14:cNvContentPartPr/>
                <p14:nvPr/>
              </p14:nvContentPartPr>
              <p14:xfrm>
                <a:off x="6114850" y="4470929"/>
                <a:ext cx="255600" cy="87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E2621E-A237-9DEF-134A-10C3FBD8A92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05850" y="4461929"/>
                  <a:ext cx="273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3842C35-40BF-27B0-DFF6-CB113BB51139}"/>
                    </a:ext>
                  </a:extLst>
                </p14:cNvPr>
                <p14:cNvContentPartPr/>
                <p14:nvPr/>
              </p14:nvContentPartPr>
              <p14:xfrm>
                <a:off x="6521650" y="4339169"/>
                <a:ext cx="162000" cy="334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3842C35-40BF-27B0-DFF6-CB113BB511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12650" y="4330169"/>
                  <a:ext cx="1796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3821F4-B4FF-5D99-C0AE-C2037E99DDB7}"/>
                    </a:ext>
                  </a:extLst>
                </p14:cNvPr>
                <p14:cNvContentPartPr/>
                <p14:nvPr/>
              </p14:nvContentPartPr>
              <p14:xfrm>
                <a:off x="6777250" y="4437089"/>
                <a:ext cx="138600" cy="235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3821F4-B4FF-5D99-C0AE-C2037E99DD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68610" y="4428089"/>
                  <a:ext cx="156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C8D7349-EE91-9945-4AD3-A3D6BB35A1C9}"/>
                    </a:ext>
                  </a:extLst>
                </p14:cNvPr>
                <p14:cNvContentPartPr/>
                <p14:nvPr/>
              </p14:nvContentPartPr>
              <p14:xfrm>
                <a:off x="6992890" y="4619969"/>
                <a:ext cx="112320" cy="66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C8D7349-EE91-9945-4AD3-A3D6BB35A1C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83890" y="4611329"/>
                  <a:ext cx="129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BF905A-37D1-BC75-E5EE-304D1C1AD7A8}"/>
                    </a:ext>
                  </a:extLst>
                </p14:cNvPr>
                <p14:cNvContentPartPr/>
                <p14:nvPr/>
              </p14:nvContentPartPr>
              <p14:xfrm>
                <a:off x="7127890" y="4401089"/>
                <a:ext cx="216720" cy="29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BF905A-37D1-BC75-E5EE-304D1C1AD7A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19250" y="4392089"/>
                  <a:ext cx="23436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31E248D-4968-0A0A-9572-126A3031A1FE}"/>
                  </a:ext>
                </a:extLst>
              </p14:cNvPr>
              <p14:cNvContentPartPr/>
              <p14:nvPr/>
            </p14:nvContentPartPr>
            <p14:xfrm>
              <a:off x="176650" y="203849"/>
              <a:ext cx="1199160" cy="520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31E248D-4968-0A0A-9572-126A3031A1F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7650" y="195209"/>
                <a:ext cx="1216800" cy="53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50C8E69-FE28-DBF2-0F45-1A75583FD54C}"/>
              </a:ext>
            </a:extLst>
          </p:cNvPr>
          <p:cNvGrpSpPr/>
          <p:nvPr/>
        </p:nvGrpSpPr>
        <p:grpSpPr>
          <a:xfrm>
            <a:off x="309490" y="135089"/>
            <a:ext cx="4152960" cy="1207080"/>
            <a:chOff x="309490" y="135089"/>
            <a:chExt cx="4152960" cy="12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CB48AEA-CB30-EF00-5B3F-F5401245B105}"/>
                    </a:ext>
                  </a:extLst>
                </p14:cNvPr>
                <p14:cNvContentPartPr/>
                <p14:nvPr/>
              </p14:nvContentPartPr>
              <p14:xfrm>
                <a:off x="1596130" y="135089"/>
                <a:ext cx="1249200" cy="384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CB48AEA-CB30-EF00-5B3F-F5401245B10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87130" y="126449"/>
                  <a:ext cx="12668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8D9A4D6-60F5-146C-E65B-F9C375CF0E9E}"/>
                    </a:ext>
                  </a:extLst>
                </p14:cNvPr>
                <p14:cNvContentPartPr/>
                <p14:nvPr/>
              </p14:nvContentPartPr>
              <p14:xfrm>
                <a:off x="2956930" y="347489"/>
                <a:ext cx="336960" cy="156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8D9A4D6-60F5-146C-E65B-F9C375CF0E9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47930" y="338489"/>
                  <a:ext cx="354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1500695-6180-8A3C-472C-379DB6EB800F}"/>
                    </a:ext>
                  </a:extLst>
                </p14:cNvPr>
                <p14:cNvContentPartPr/>
                <p14:nvPr/>
              </p14:nvContentPartPr>
              <p14:xfrm>
                <a:off x="3123610" y="214289"/>
                <a:ext cx="11880" cy="17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1500695-6180-8A3C-472C-379DB6EB800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14970" y="205649"/>
                  <a:ext cx="29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819CE28-A1D1-5778-DD8A-A872DA3210D8}"/>
                    </a:ext>
                  </a:extLst>
                </p14:cNvPr>
                <p14:cNvContentPartPr/>
                <p14:nvPr/>
              </p14:nvContentPartPr>
              <p14:xfrm>
                <a:off x="3560290" y="351809"/>
                <a:ext cx="183240" cy="110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819CE28-A1D1-5778-DD8A-A872DA3210D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51650" y="343169"/>
                  <a:ext cx="200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6B9C08B-1F68-BD2A-3B84-04D55388495E}"/>
                    </a:ext>
                  </a:extLst>
                </p14:cNvPr>
                <p14:cNvContentPartPr/>
                <p14:nvPr/>
              </p14:nvContentPartPr>
              <p14:xfrm>
                <a:off x="3055210" y="664649"/>
                <a:ext cx="1407240" cy="326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6B9C08B-1F68-BD2A-3B84-04D55388495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46570" y="656009"/>
                  <a:ext cx="14248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35D81BE-DFBF-ED10-8ACC-459468D0B84D}"/>
                    </a:ext>
                  </a:extLst>
                </p14:cNvPr>
                <p14:cNvContentPartPr/>
                <p14:nvPr/>
              </p14:nvContentPartPr>
              <p14:xfrm>
                <a:off x="4320970" y="751769"/>
                <a:ext cx="64800" cy="50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35D81BE-DFBF-ED10-8ACC-459468D0B84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12330" y="742769"/>
                  <a:ext cx="82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41B9A37-6A41-5F1A-6829-357DCA7AA175}"/>
                    </a:ext>
                  </a:extLst>
                </p14:cNvPr>
                <p14:cNvContentPartPr/>
                <p14:nvPr/>
              </p14:nvContentPartPr>
              <p14:xfrm>
                <a:off x="309490" y="622169"/>
                <a:ext cx="1403280" cy="358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41B9A37-6A41-5F1A-6829-357DCA7AA17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0490" y="613529"/>
                  <a:ext cx="14209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9EA4333-93AF-BDEA-C768-98CACBE1E0EE}"/>
                    </a:ext>
                  </a:extLst>
                </p14:cNvPr>
                <p14:cNvContentPartPr/>
                <p14:nvPr/>
              </p14:nvContentPartPr>
              <p14:xfrm>
                <a:off x="1457890" y="778409"/>
                <a:ext cx="36360" cy="2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9EA4333-93AF-BDEA-C768-98CACBE1E0E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49250" y="769409"/>
                  <a:ext cx="54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4B40C6E-8A45-E6B3-16E0-F0154532D6DB}"/>
                    </a:ext>
                  </a:extLst>
                </p14:cNvPr>
                <p14:cNvContentPartPr/>
                <p14:nvPr/>
              </p14:nvContentPartPr>
              <p14:xfrm>
                <a:off x="1165570" y="639089"/>
                <a:ext cx="347760" cy="115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4B40C6E-8A45-E6B3-16E0-F0154532D6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56930" y="630089"/>
                  <a:ext cx="365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F786BAC-B56C-F003-B46F-2727D1082046}"/>
                    </a:ext>
                  </a:extLst>
                </p14:cNvPr>
                <p14:cNvContentPartPr/>
                <p14:nvPr/>
              </p14:nvContentPartPr>
              <p14:xfrm>
                <a:off x="1990330" y="635489"/>
                <a:ext cx="298800" cy="447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F786BAC-B56C-F003-B46F-2727D108204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81330" y="626489"/>
                  <a:ext cx="3164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FC6FD51-F5B7-6ED8-4723-287AD5CFD5C6}"/>
                    </a:ext>
                  </a:extLst>
                </p14:cNvPr>
                <p14:cNvContentPartPr/>
                <p14:nvPr/>
              </p14:nvContentPartPr>
              <p14:xfrm>
                <a:off x="390490" y="1044089"/>
                <a:ext cx="1882440" cy="298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FC6FD51-F5B7-6ED8-4723-287AD5CFD5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1490" y="1035449"/>
                  <a:ext cx="19000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B08FE43-C338-E8A4-21CE-C2FA6D80AD30}"/>
                    </a:ext>
                  </a:extLst>
                </p14:cNvPr>
                <p14:cNvContentPartPr/>
                <p14:nvPr/>
              </p14:nvContentPartPr>
              <p14:xfrm>
                <a:off x="1649410" y="1121129"/>
                <a:ext cx="223560" cy="20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B08FE43-C338-E8A4-21CE-C2FA6D80AD3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40770" y="1112129"/>
                  <a:ext cx="241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5FEC706-6AB4-CBDF-AC89-5198CF961A8D}"/>
                    </a:ext>
                  </a:extLst>
                </p14:cNvPr>
                <p14:cNvContentPartPr/>
                <p14:nvPr/>
              </p14:nvContentPartPr>
              <p14:xfrm>
                <a:off x="1037770" y="1100609"/>
                <a:ext cx="69840" cy="43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5FEC706-6AB4-CBDF-AC89-5198CF961A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8770" y="1091969"/>
                  <a:ext cx="874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9C786E7-07BD-87D4-847C-DA68362DD8F8}"/>
              </a:ext>
            </a:extLst>
          </p:cNvPr>
          <p:cNvGrpSpPr/>
          <p:nvPr/>
        </p:nvGrpSpPr>
        <p:grpSpPr>
          <a:xfrm>
            <a:off x="2663170" y="1094129"/>
            <a:ext cx="2423880" cy="516600"/>
            <a:chOff x="2663170" y="1094129"/>
            <a:chExt cx="242388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F2BF29D-A547-E25F-4086-9ACB6BD0A86B}"/>
                    </a:ext>
                  </a:extLst>
                </p14:cNvPr>
                <p14:cNvContentPartPr/>
                <p14:nvPr/>
              </p14:nvContentPartPr>
              <p14:xfrm>
                <a:off x="2663170" y="1204649"/>
                <a:ext cx="203400" cy="251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F2BF29D-A547-E25F-4086-9ACB6BD0A86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54170" y="1196009"/>
                  <a:ext cx="221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24E020-E972-67BF-11D4-44FFDDF8FBD0}"/>
                    </a:ext>
                  </a:extLst>
                </p14:cNvPr>
                <p14:cNvContentPartPr/>
                <p14:nvPr/>
              </p14:nvContentPartPr>
              <p14:xfrm>
                <a:off x="2695930" y="1329209"/>
                <a:ext cx="146520" cy="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24E020-E972-67BF-11D4-44FFDDF8FBD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86930" y="1320209"/>
                  <a:ext cx="164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D96FB10-87DA-A0E4-F070-54913562103C}"/>
                    </a:ext>
                  </a:extLst>
                </p14:cNvPr>
                <p14:cNvContentPartPr/>
                <p14:nvPr/>
              </p14:nvContentPartPr>
              <p14:xfrm>
                <a:off x="2683690" y="1233449"/>
                <a:ext cx="191160" cy="1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D96FB10-87DA-A0E4-F070-54913562103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74690" y="1224449"/>
                  <a:ext cx="208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38A26CA-1E4A-9AC2-A798-11F466AE24B5}"/>
                    </a:ext>
                  </a:extLst>
                </p14:cNvPr>
                <p14:cNvContentPartPr/>
                <p14:nvPr/>
              </p14:nvContentPartPr>
              <p14:xfrm>
                <a:off x="2899690" y="1497689"/>
                <a:ext cx="62280" cy="67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38A26CA-1E4A-9AC2-A798-11F466AE24B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90690" y="1489049"/>
                  <a:ext cx="79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337E01B-294B-D5BD-E104-A4D9F32E5EAC}"/>
                    </a:ext>
                  </a:extLst>
                </p14:cNvPr>
                <p14:cNvContentPartPr/>
                <p14:nvPr/>
              </p14:nvContentPartPr>
              <p14:xfrm>
                <a:off x="2966290" y="1369889"/>
                <a:ext cx="21960" cy="50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337E01B-294B-D5BD-E104-A4D9F32E5EA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57650" y="1360889"/>
                  <a:ext cx="39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375F681-E7D6-803D-66B3-96DFA91624D9}"/>
                    </a:ext>
                  </a:extLst>
                </p14:cNvPr>
                <p14:cNvContentPartPr/>
                <p14:nvPr/>
              </p14:nvContentPartPr>
              <p14:xfrm>
                <a:off x="3188050" y="1309409"/>
                <a:ext cx="161640" cy="3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375F681-E7D6-803D-66B3-96DFA91624D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79410" y="1300769"/>
                  <a:ext cx="179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E1E36BA-9107-C5D5-8E4C-7DAAFA2EEBA4}"/>
                    </a:ext>
                  </a:extLst>
                </p14:cNvPr>
                <p14:cNvContentPartPr/>
                <p14:nvPr/>
              </p14:nvContentPartPr>
              <p14:xfrm>
                <a:off x="3211090" y="1358369"/>
                <a:ext cx="146160" cy="8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E1E36BA-9107-C5D5-8E4C-7DAAFA2EEBA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202090" y="1349369"/>
                  <a:ext cx="163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696E553-5C11-0292-07A0-C5EA78237D94}"/>
                    </a:ext>
                  </a:extLst>
                </p14:cNvPr>
                <p14:cNvContentPartPr/>
                <p14:nvPr/>
              </p14:nvContentPartPr>
              <p14:xfrm>
                <a:off x="3528250" y="1184129"/>
                <a:ext cx="121320" cy="276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696E553-5C11-0292-07A0-C5EA78237D9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19250" y="1175489"/>
                  <a:ext cx="1389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D0F2739-DA28-01DC-99B2-2B0BA6AF8841}"/>
                    </a:ext>
                  </a:extLst>
                </p14:cNvPr>
                <p14:cNvContentPartPr/>
                <p14:nvPr/>
              </p14:nvContentPartPr>
              <p14:xfrm>
                <a:off x="3484690" y="1259369"/>
                <a:ext cx="167040" cy="36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D0F2739-DA28-01DC-99B2-2B0BA6AF884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76050" y="1250369"/>
                  <a:ext cx="184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EE6B7CD-9C15-E630-1ADB-D4B5AA2CF452}"/>
                    </a:ext>
                  </a:extLst>
                </p14:cNvPr>
                <p14:cNvContentPartPr/>
                <p14:nvPr/>
              </p14:nvContentPartPr>
              <p14:xfrm>
                <a:off x="3743170" y="1302569"/>
                <a:ext cx="218520" cy="142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EE6B7CD-9C15-E630-1ADB-D4B5AA2CF45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34530" y="1293569"/>
                  <a:ext cx="236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198B0E-CBFE-EE01-A097-108EB1045CB6}"/>
                    </a:ext>
                  </a:extLst>
                </p14:cNvPr>
                <p14:cNvContentPartPr/>
                <p14:nvPr/>
              </p14:nvContentPartPr>
              <p14:xfrm>
                <a:off x="3939010" y="1504889"/>
                <a:ext cx="66240" cy="62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198B0E-CBFE-EE01-A097-108EB1045C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30370" y="1496249"/>
                  <a:ext cx="83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7060B0F-E29D-56E3-3DC4-1655ED0CB86A}"/>
                    </a:ext>
                  </a:extLst>
                </p14:cNvPr>
                <p14:cNvContentPartPr/>
                <p14:nvPr/>
              </p14:nvContentPartPr>
              <p14:xfrm>
                <a:off x="4019290" y="1400129"/>
                <a:ext cx="12600" cy="4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7060B0F-E29D-56E3-3DC4-1655ED0CB86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10290" y="1391129"/>
                  <a:ext cx="30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B3835E-F5FA-972B-D4CD-27E4488BE707}"/>
                    </a:ext>
                  </a:extLst>
                </p14:cNvPr>
                <p14:cNvContentPartPr/>
                <p14:nvPr/>
              </p14:nvContentPartPr>
              <p14:xfrm>
                <a:off x="4130530" y="1170089"/>
                <a:ext cx="86040" cy="387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B3835E-F5FA-972B-D4CD-27E4488BE70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21530" y="1161089"/>
                  <a:ext cx="1036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704E5FF-79BF-C422-CC4F-7744F27BD24B}"/>
                    </a:ext>
                  </a:extLst>
                </p14:cNvPr>
                <p14:cNvContentPartPr/>
                <p14:nvPr/>
              </p14:nvContentPartPr>
              <p14:xfrm>
                <a:off x="4381450" y="1503809"/>
                <a:ext cx="51840" cy="63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704E5FF-79BF-C422-CC4F-7744F27BD24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72810" y="1495169"/>
                  <a:ext cx="69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7E8103B-E8AE-2CE9-4109-90F7DFFCA8E3}"/>
                    </a:ext>
                  </a:extLst>
                </p14:cNvPr>
                <p14:cNvContentPartPr/>
                <p14:nvPr/>
              </p14:nvContentPartPr>
              <p14:xfrm>
                <a:off x="4453810" y="1385369"/>
                <a:ext cx="8640" cy="12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7E8103B-E8AE-2CE9-4109-90F7DFFCA8E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45170" y="1376729"/>
                  <a:ext cx="26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4E45DDF-6B52-35B8-2221-D5472C4A9099}"/>
                    </a:ext>
                  </a:extLst>
                </p14:cNvPr>
                <p14:cNvContentPartPr/>
                <p14:nvPr/>
              </p14:nvContentPartPr>
              <p14:xfrm>
                <a:off x="4623730" y="1259369"/>
                <a:ext cx="4320" cy="128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4E45DDF-6B52-35B8-2221-D5472C4A909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14730" y="1250369"/>
                  <a:ext cx="21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8F85286-FEA5-4A59-B517-3DFC91BC30C4}"/>
                    </a:ext>
                  </a:extLst>
                </p14:cNvPr>
                <p14:cNvContentPartPr/>
                <p14:nvPr/>
              </p14:nvContentPartPr>
              <p14:xfrm>
                <a:off x="4573690" y="1316609"/>
                <a:ext cx="108720" cy="1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8F85286-FEA5-4A59-B517-3DFC91BC30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64690" y="1307969"/>
                  <a:ext cx="126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36A9DB4-7859-C1CD-6C28-A945595539DF}"/>
                    </a:ext>
                  </a:extLst>
                </p14:cNvPr>
                <p14:cNvContentPartPr/>
                <p14:nvPr/>
              </p14:nvContentPartPr>
              <p14:xfrm>
                <a:off x="4845130" y="1143809"/>
                <a:ext cx="9000" cy="179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36A9DB4-7859-C1CD-6C28-A945595539D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36490" y="1134809"/>
                  <a:ext cx="26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B2F3959-CF73-9202-09E2-95857B344C4E}"/>
                    </a:ext>
                  </a:extLst>
                </p14:cNvPr>
                <p14:cNvContentPartPr/>
                <p14:nvPr/>
              </p14:nvContentPartPr>
              <p14:xfrm>
                <a:off x="4731730" y="1372409"/>
                <a:ext cx="169920" cy="15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B2F3959-CF73-9202-09E2-95857B344C4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723090" y="1363769"/>
                  <a:ext cx="187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A96C27-249A-B2A3-C6B4-BBB45BEEAECE}"/>
                    </a:ext>
                  </a:extLst>
                </p14:cNvPr>
                <p14:cNvContentPartPr/>
                <p14:nvPr/>
              </p14:nvContentPartPr>
              <p14:xfrm>
                <a:off x="4737850" y="1517129"/>
                <a:ext cx="169560" cy="75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A96C27-249A-B2A3-C6B4-BBB45BEEAEC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29210" y="1508489"/>
                  <a:ext cx="187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DD4F7A4-4D3F-E437-5A86-3E8615B45787}"/>
                    </a:ext>
                  </a:extLst>
                </p14:cNvPr>
                <p14:cNvContentPartPr/>
                <p14:nvPr/>
              </p14:nvContentPartPr>
              <p14:xfrm>
                <a:off x="4944850" y="1094129"/>
                <a:ext cx="142200" cy="516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DD4F7A4-4D3F-E437-5A86-3E8615B4578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36210" y="1085489"/>
                  <a:ext cx="159840" cy="53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12CCD75-89DB-F4F4-2F68-F2E8AD57ABC6}"/>
                  </a:ext>
                </a:extLst>
              </p14:cNvPr>
              <p14:cNvContentPartPr/>
              <p14:nvPr/>
            </p14:nvContentPartPr>
            <p14:xfrm>
              <a:off x="421090" y="2000249"/>
              <a:ext cx="660600" cy="1130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12CCD75-89DB-F4F4-2F68-F2E8AD57ABC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2090" y="1991249"/>
                <a:ext cx="678240" cy="11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232810C-29C5-4A6E-8F88-695E26434351}"/>
                  </a:ext>
                </a:extLst>
              </p14:cNvPr>
              <p14:cNvContentPartPr/>
              <p14:nvPr/>
            </p14:nvContentPartPr>
            <p14:xfrm>
              <a:off x="476170" y="2953529"/>
              <a:ext cx="303480" cy="10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232810C-29C5-4A6E-8F88-695E2643435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7170" y="2944529"/>
                <a:ext cx="32112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B71749DB-0CDD-EF37-FCB8-8AFFACA76C7B}"/>
              </a:ext>
            </a:extLst>
          </p:cNvPr>
          <p:cNvGrpSpPr/>
          <p:nvPr/>
        </p:nvGrpSpPr>
        <p:grpSpPr>
          <a:xfrm>
            <a:off x="401290" y="1725569"/>
            <a:ext cx="1447200" cy="806760"/>
            <a:chOff x="401290" y="1725569"/>
            <a:chExt cx="1447200" cy="80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52F76BF-A28E-B045-2ABB-1EFE678E2A6A}"/>
                    </a:ext>
                  </a:extLst>
                </p14:cNvPr>
                <p14:cNvContentPartPr/>
                <p14:nvPr/>
              </p14:nvContentPartPr>
              <p14:xfrm>
                <a:off x="476170" y="2511089"/>
                <a:ext cx="471600" cy="15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52F76BF-A28E-B045-2ABB-1EFE678E2A6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7530" y="2502449"/>
                  <a:ext cx="489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2ADB867-505A-9B25-7596-B63879DA23A5}"/>
                    </a:ext>
                  </a:extLst>
                </p14:cNvPr>
                <p14:cNvContentPartPr/>
                <p14:nvPr/>
              </p14:nvContentPartPr>
              <p14:xfrm>
                <a:off x="480850" y="2010329"/>
                <a:ext cx="563760" cy="1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2ADB867-505A-9B25-7596-B63879DA23A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1850" y="2001689"/>
                  <a:ext cx="581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0145862-322A-87F5-1AAB-C73E4F731A22}"/>
                    </a:ext>
                  </a:extLst>
                </p14:cNvPr>
                <p14:cNvContentPartPr/>
                <p14:nvPr/>
              </p14:nvContentPartPr>
              <p14:xfrm>
                <a:off x="401290" y="1770209"/>
                <a:ext cx="49320" cy="344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0145862-322A-87F5-1AAB-C73E4F731A2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2290" y="1761569"/>
                  <a:ext cx="669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7AB1B84-ED30-4495-C46F-754A0BBE18C8}"/>
                    </a:ext>
                  </a:extLst>
                </p14:cNvPr>
                <p14:cNvContentPartPr/>
                <p14:nvPr/>
              </p14:nvContentPartPr>
              <p14:xfrm>
                <a:off x="1012930" y="1725569"/>
                <a:ext cx="122040" cy="368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7AB1B84-ED30-4495-C46F-754A0BBE18C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04290" y="1716569"/>
                  <a:ext cx="1396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BDB1BA5-648C-F782-FF27-CF72D7971C17}"/>
                    </a:ext>
                  </a:extLst>
                </p14:cNvPr>
                <p14:cNvContentPartPr/>
                <p14:nvPr/>
              </p14:nvContentPartPr>
              <p14:xfrm>
                <a:off x="1035610" y="2038409"/>
                <a:ext cx="248040" cy="487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BDB1BA5-648C-F782-FF27-CF72D7971C1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6610" y="2029769"/>
                  <a:ext cx="2656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CC2A68-ED72-DCC2-82B2-7E74E63347A5}"/>
                    </a:ext>
                  </a:extLst>
                </p14:cNvPr>
                <p14:cNvContentPartPr/>
                <p14:nvPr/>
              </p14:nvContentPartPr>
              <p14:xfrm>
                <a:off x="1401730" y="2097449"/>
                <a:ext cx="91080" cy="360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CC2A68-ED72-DCC2-82B2-7E74E63347A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93090" y="2088809"/>
                  <a:ext cx="1087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595B045-AC21-AF6F-0351-6317B4248D93}"/>
                    </a:ext>
                  </a:extLst>
                </p14:cNvPr>
                <p14:cNvContentPartPr/>
                <p14:nvPr/>
              </p14:nvContentPartPr>
              <p14:xfrm>
                <a:off x="1402450" y="2204729"/>
                <a:ext cx="83520" cy="57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595B045-AC21-AF6F-0351-6317B4248D9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93450" y="2195729"/>
                  <a:ext cx="101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B10B6A6-E982-1EEA-93EB-2FDC8BBCF857}"/>
                    </a:ext>
                  </a:extLst>
                </p14:cNvPr>
                <p14:cNvContentPartPr/>
                <p14:nvPr/>
              </p14:nvContentPartPr>
              <p14:xfrm>
                <a:off x="1595410" y="2274209"/>
                <a:ext cx="170280" cy="145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B10B6A6-E982-1EEA-93EB-2FDC8BBCF85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86410" y="2265569"/>
                  <a:ext cx="187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C494B0F-6335-7A02-B0DE-6C2E6C037B2A}"/>
                    </a:ext>
                  </a:extLst>
                </p14:cNvPr>
                <p14:cNvContentPartPr/>
                <p14:nvPr/>
              </p14:nvContentPartPr>
              <p14:xfrm>
                <a:off x="1826890" y="2395529"/>
                <a:ext cx="21600" cy="136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C494B0F-6335-7A02-B0DE-6C2E6C037B2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18250" y="2386889"/>
                  <a:ext cx="3924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362B6B2-8BAE-0571-CCCD-64BE5C0F58CF}"/>
                  </a:ext>
                </a:extLst>
              </p14:cNvPr>
              <p14:cNvContentPartPr/>
              <p14:nvPr/>
            </p14:nvContentPartPr>
            <p14:xfrm>
              <a:off x="2358970" y="2079089"/>
              <a:ext cx="1845000" cy="1005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362B6B2-8BAE-0571-CCCD-64BE5C0F58C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49970" y="2070449"/>
                <a:ext cx="1862640" cy="10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2A05B45-7487-9CA5-D260-241917A77486}"/>
                  </a:ext>
                </a:extLst>
              </p14:cNvPr>
              <p14:cNvContentPartPr/>
              <p14:nvPr/>
            </p14:nvContentPartPr>
            <p14:xfrm>
              <a:off x="2793490" y="2995289"/>
              <a:ext cx="608760" cy="18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2A05B45-7487-9CA5-D260-241917A7748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784850" y="2986289"/>
                <a:ext cx="6264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4FA7F19B-FE97-60F1-C00B-01E18B3FB0AD}"/>
              </a:ext>
            </a:extLst>
          </p:cNvPr>
          <p:cNvGrpSpPr/>
          <p:nvPr/>
        </p:nvGrpSpPr>
        <p:grpSpPr>
          <a:xfrm>
            <a:off x="2537530" y="2510009"/>
            <a:ext cx="2258280" cy="372960"/>
            <a:chOff x="2537530" y="2510009"/>
            <a:chExt cx="225828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52052AA-DCB1-6292-F839-126E7EEC3251}"/>
                    </a:ext>
                  </a:extLst>
                </p14:cNvPr>
                <p14:cNvContentPartPr/>
                <p14:nvPr/>
              </p14:nvContentPartPr>
              <p14:xfrm>
                <a:off x="2689090" y="2840129"/>
                <a:ext cx="847440" cy="34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52052AA-DCB1-6292-F839-126E7EEC325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80450" y="2831129"/>
                  <a:ext cx="865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E48F9F-CA5C-BDEF-51E9-639CF6AA94B3}"/>
                    </a:ext>
                  </a:extLst>
                </p14:cNvPr>
                <p14:cNvContentPartPr/>
                <p14:nvPr/>
              </p14:nvContentPartPr>
              <p14:xfrm>
                <a:off x="2616010" y="2710889"/>
                <a:ext cx="1048680" cy="38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E48F9F-CA5C-BDEF-51E9-639CF6AA94B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07370" y="2701889"/>
                  <a:ext cx="1066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17073D7-2324-811A-AC36-B3A7575A7ADC}"/>
                    </a:ext>
                  </a:extLst>
                </p14:cNvPr>
                <p14:cNvContentPartPr/>
                <p14:nvPr/>
              </p14:nvContentPartPr>
              <p14:xfrm>
                <a:off x="2537530" y="2566529"/>
                <a:ext cx="1292400" cy="29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17073D7-2324-811A-AC36-B3A7575A7AD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28890" y="2557889"/>
                  <a:ext cx="1310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FCF9DCC-D93B-59F4-B138-0A3F95837C3E}"/>
                    </a:ext>
                  </a:extLst>
                </p14:cNvPr>
                <p14:cNvContentPartPr/>
                <p14:nvPr/>
              </p14:nvContentPartPr>
              <p14:xfrm>
                <a:off x="3909490" y="2632049"/>
                <a:ext cx="179640" cy="12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FCF9DCC-D93B-59F4-B138-0A3F95837C3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00490" y="2623409"/>
                  <a:ext cx="197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7DB6CED-883D-B9DE-9B48-0303DE297FDC}"/>
                    </a:ext>
                  </a:extLst>
                </p14:cNvPr>
                <p14:cNvContentPartPr/>
                <p14:nvPr/>
              </p14:nvContentPartPr>
              <p14:xfrm>
                <a:off x="3877090" y="2768129"/>
                <a:ext cx="176040" cy="4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7DB6CED-883D-B9DE-9B48-0303DE297FD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868090" y="2759129"/>
                  <a:ext cx="193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787DA36-101B-921B-6A49-8665189AF72B}"/>
                    </a:ext>
                  </a:extLst>
                </p14:cNvPr>
                <p14:cNvContentPartPr/>
                <p14:nvPr/>
              </p14:nvContentPartPr>
              <p14:xfrm>
                <a:off x="4205410" y="2510009"/>
                <a:ext cx="140400" cy="258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787DA36-101B-921B-6A49-8665189AF72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196770" y="2501369"/>
                  <a:ext cx="158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3B7507D-16A8-5BBC-4FB6-66062D85C98C}"/>
                    </a:ext>
                  </a:extLst>
                </p14:cNvPr>
                <p14:cNvContentPartPr/>
                <p14:nvPr/>
              </p14:nvContentPartPr>
              <p14:xfrm>
                <a:off x="4147810" y="2549249"/>
                <a:ext cx="196200" cy="78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3B7507D-16A8-5BBC-4FB6-66062D85C98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139170" y="2540609"/>
                  <a:ext cx="213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AF7A2D9-7CC4-FB95-88F1-513463660F9C}"/>
                    </a:ext>
                  </a:extLst>
                </p14:cNvPr>
                <p14:cNvContentPartPr/>
                <p14:nvPr/>
              </p14:nvContentPartPr>
              <p14:xfrm>
                <a:off x="4409530" y="2569769"/>
                <a:ext cx="253080" cy="187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AF7A2D9-7CC4-FB95-88F1-513463660F9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400890" y="2561129"/>
                  <a:ext cx="270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1BFC079-DD16-3025-9CD7-0F4C448CD0DB}"/>
                    </a:ext>
                  </a:extLst>
                </p14:cNvPr>
                <p14:cNvContentPartPr/>
                <p14:nvPr/>
              </p14:nvContentPartPr>
              <p14:xfrm>
                <a:off x="4646410" y="2763089"/>
                <a:ext cx="149400" cy="119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1BFC079-DD16-3025-9CD7-0F4C448CD0D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637770" y="2754089"/>
                  <a:ext cx="16704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3C8A62C-AA82-B8F3-45E4-47516AF0CEC2}"/>
                  </a:ext>
                </a:extLst>
              </p14:cNvPr>
              <p14:cNvContentPartPr/>
              <p14:nvPr/>
            </p14:nvContentPartPr>
            <p14:xfrm>
              <a:off x="773890" y="3676409"/>
              <a:ext cx="1168560" cy="3308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3C8A62C-AA82-B8F3-45E4-47516AF0CEC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64890" y="3667769"/>
                <a:ext cx="118620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0864A593-B1A4-A20E-7B70-5005975D9C4D}"/>
              </a:ext>
            </a:extLst>
          </p:cNvPr>
          <p:cNvGrpSpPr/>
          <p:nvPr/>
        </p:nvGrpSpPr>
        <p:grpSpPr>
          <a:xfrm>
            <a:off x="785050" y="2876489"/>
            <a:ext cx="1898640" cy="615960"/>
            <a:chOff x="785050" y="2876489"/>
            <a:chExt cx="189864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8C4EE67-FA9E-0CDD-8228-EBA64B33A553}"/>
                    </a:ext>
                  </a:extLst>
                </p14:cNvPr>
                <p14:cNvContentPartPr/>
                <p14:nvPr/>
              </p14:nvContentPartPr>
              <p14:xfrm>
                <a:off x="896650" y="3222449"/>
                <a:ext cx="168120" cy="156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8C4EE67-FA9E-0CDD-8228-EBA64B33A55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8010" y="3213809"/>
                  <a:ext cx="185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A3F964E-3B47-CB9B-8DB2-D387FDC3B869}"/>
                    </a:ext>
                  </a:extLst>
                </p14:cNvPr>
                <p14:cNvContentPartPr/>
                <p14:nvPr/>
              </p14:nvContentPartPr>
              <p14:xfrm>
                <a:off x="1120210" y="3255209"/>
                <a:ext cx="307440" cy="92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A3F964E-3B47-CB9B-8DB2-D387FDC3B86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11210" y="3246569"/>
                  <a:ext cx="325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B1AED7D-5005-56A5-4887-B637828DCD24}"/>
                    </a:ext>
                  </a:extLst>
                </p14:cNvPr>
                <p14:cNvContentPartPr/>
                <p14:nvPr/>
              </p14:nvContentPartPr>
              <p14:xfrm>
                <a:off x="1617010" y="3142169"/>
                <a:ext cx="691200" cy="350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B1AED7D-5005-56A5-4887-B637828DCD2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608370" y="3133169"/>
                  <a:ext cx="7088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879CE1D-FB6E-C919-9147-E09D93DEBA9D}"/>
                    </a:ext>
                  </a:extLst>
                </p14:cNvPr>
                <p14:cNvContentPartPr/>
                <p14:nvPr/>
              </p14:nvContentPartPr>
              <p14:xfrm>
                <a:off x="1914370" y="3178529"/>
                <a:ext cx="421560" cy="75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879CE1D-FB6E-C919-9147-E09D93DEBA9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05730" y="3169529"/>
                  <a:ext cx="439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9BF85AF-6DCF-2A75-4A1E-4562CF88E7EB}"/>
                    </a:ext>
                  </a:extLst>
                </p14:cNvPr>
                <p14:cNvContentPartPr/>
                <p14:nvPr/>
              </p14:nvContentPartPr>
              <p14:xfrm>
                <a:off x="785050" y="2889449"/>
                <a:ext cx="521280" cy="178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9BF85AF-6DCF-2A75-4A1E-4562CF88E7E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6050" y="2880809"/>
                  <a:ext cx="538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9134C69-CE2C-8C7E-D103-6E598C391B72}"/>
                    </a:ext>
                  </a:extLst>
                </p14:cNvPr>
                <p14:cNvContentPartPr/>
                <p14:nvPr/>
              </p14:nvContentPartPr>
              <p14:xfrm>
                <a:off x="2254930" y="2876489"/>
                <a:ext cx="428760" cy="33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9134C69-CE2C-8C7E-D103-6E598C391B7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245930" y="2867489"/>
                  <a:ext cx="44640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388436A-E1F6-9738-6550-2B045CF72A08}"/>
              </a:ext>
            </a:extLst>
          </p:cNvPr>
          <p:cNvGrpSpPr/>
          <p:nvPr/>
        </p:nvGrpSpPr>
        <p:grpSpPr>
          <a:xfrm>
            <a:off x="4137730" y="4143689"/>
            <a:ext cx="1211760" cy="491760"/>
            <a:chOff x="4137730" y="4143689"/>
            <a:chExt cx="121176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F4AFC8D-2188-D5E6-DB94-77CD2550F260}"/>
                    </a:ext>
                  </a:extLst>
                </p14:cNvPr>
                <p14:cNvContentPartPr/>
                <p14:nvPr/>
              </p14:nvContentPartPr>
              <p14:xfrm>
                <a:off x="4137730" y="4297769"/>
                <a:ext cx="486000" cy="295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F4AFC8D-2188-D5E6-DB94-77CD2550F26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28730" y="4288769"/>
                  <a:ext cx="5036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B038265-9CFF-1446-399F-E9529DAEB2D4}"/>
                    </a:ext>
                  </a:extLst>
                </p14:cNvPr>
                <p14:cNvContentPartPr/>
                <p14:nvPr/>
              </p14:nvContentPartPr>
              <p14:xfrm>
                <a:off x="4721290" y="4217489"/>
                <a:ext cx="371520" cy="417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B038265-9CFF-1446-399F-E9529DAEB2D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712650" y="4208489"/>
                  <a:ext cx="3891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8CE7E15-BA7B-6028-F9E4-41A9BE227F30}"/>
                    </a:ext>
                  </a:extLst>
                </p14:cNvPr>
                <p14:cNvContentPartPr/>
                <p14:nvPr/>
              </p14:nvContentPartPr>
              <p14:xfrm>
                <a:off x="4976530" y="4234049"/>
                <a:ext cx="238320" cy="230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8CE7E15-BA7B-6028-F9E4-41A9BE227F3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967890" y="4225409"/>
                  <a:ext cx="255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DC9E9A2-C07B-783D-6D0C-447A03FA0D2B}"/>
                    </a:ext>
                  </a:extLst>
                </p14:cNvPr>
                <p14:cNvContentPartPr/>
                <p14:nvPr/>
              </p14:nvContentPartPr>
              <p14:xfrm>
                <a:off x="5273170" y="4143689"/>
                <a:ext cx="76320" cy="380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DC9E9A2-C07B-783D-6D0C-447A03FA0D2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264530" y="4134689"/>
                  <a:ext cx="93960" cy="39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A9B05A6-8675-7DD3-2FEA-906AEA843000}"/>
                  </a:ext>
                </a:extLst>
              </p14:cNvPr>
              <p14:cNvContentPartPr/>
              <p14:nvPr/>
            </p14:nvContentPartPr>
            <p14:xfrm>
              <a:off x="2474890" y="799289"/>
              <a:ext cx="174960" cy="187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A9B05A6-8675-7DD3-2FEA-906AEA84300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465890" y="790289"/>
                <a:ext cx="192600" cy="2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EE8D096-2F5C-7B5A-92B3-71B7D98FB232}"/>
              </a:ext>
            </a:extLst>
          </p:cNvPr>
          <p:cNvGrpSpPr/>
          <p:nvPr/>
        </p:nvGrpSpPr>
        <p:grpSpPr>
          <a:xfrm>
            <a:off x="228130" y="5695649"/>
            <a:ext cx="2641680" cy="436320"/>
            <a:chOff x="228130" y="5695649"/>
            <a:chExt cx="264168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3FA6DC6-EEC4-1439-7373-B4BD290BBD81}"/>
                    </a:ext>
                  </a:extLst>
                </p14:cNvPr>
                <p14:cNvContentPartPr/>
                <p14:nvPr/>
              </p14:nvContentPartPr>
              <p14:xfrm>
                <a:off x="228130" y="5824889"/>
                <a:ext cx="58680" cy="183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3FA6DC6-EEC4-1439-7373-B4BD290BBD8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19130" y="5816249"/>
                  <a:ext cx="76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48CAD48-8495-E03D-92A3-0F64810DDB50}"/>
                    </a:ext>
                  </a:extLst>
                </p14:cNvPr>
                <p14:cNvContentPartPr/>
                <p14:nvPr/>
              </p14:nvContentPartPr>
              <p14:xfrm>
                <a:off x="233170" y="5785649"/>
                <a:ext cx="181800" cy="48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48CAD48-8495-E03D-92A3-0F64810DDB5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24170" y="5776649"/>
                  <a:ext cx="199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71E90FA-A784-A357-EBFA-3A9337F5ADBF}"/>
                    </a:ext>
                  </a:extLst>
                </p14:cNvPr>
                <p14:cNvContentPartPr/>
                <p14:nvPr/>
              </p14:nvContentPartPr>
              <p14:xfrm>
                <a:off x="245410" y="5909849"/>
                <a:ext cx="164880" cy="17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71E90FA-A784-A357-EBFA-3A9337F5ADB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36770" y="5901209"/>
                  <a:ext cx="182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84F5284-A30D-532F-C4CB-F478E0920915}"/>
                    </a:ext>
                  </a:extLst>
                </p14:cNvPr>
                <p14:cNvContentPartPr/>
                <p14:nvPr/>
              </p14:nvContentPartPr>
              <p14:xfrm>
                <a:off x="420730" y="5928209"/>
                <a:ext cx="217080" cy="82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84F5284-A30D-532F-C4CB-F478E092091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2090" y="5919569"/>
                  <a:ext cx="234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DF857AC-7427-3C33-BA3D-4C4D09596B01}"/>
                    </a:ext>
                  </a:extLst>
                </p14:cNvPr>
                <p14:cNvContentPartPr/>
                <p14:nvPr/>
              </p14:nvContentPartPr>
              <p14:xfrm>
                <a:off x="788290" y="5790689"/>
                <a:ext cx="570240" cy="275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DF857AC-7427-3C33-BA3D-4C4D09596B0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9290" y="5781689"/>
                  <a:ext cx="5878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60C89FE-3F10-8B04-64F4-7CB535E1A004}"/>
                    </a:ext>
                  </a:extLst>
                </p14:cNvPr>
                <p14:cNvContentPartPr/>
                <p14:nvPr/>
              </p14:nvContentPartPr>
              <p14:xfrm>
                <a:off x="1496410" y="5809769"/>
                <a:ext cx="137520" cy="226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60C89FE-3F10-8B04-64F4-7CB535E1A00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487410" y="5801129"/>
                  <a:ext cx="155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68C658C-B6D7-32DA-C8E4-04D60487BF18}"/>
                    </a:ext>
                  </a:extLst>
                </p14:cNvPr>
                <p14:cNvContentPartPr/>
                <p14:nvPr/>
              </p14:nvContentPartPr>
              <p14:xfrm>
                <a:off x="1540690" y="5930009"/>
                <a:ext cx="113040" cy="19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68C658C-B6D7-32DA-C8E4-04D60487BF1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532050" y="5921369"/>
                  <a:ext cx="130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E2DF986-C0AC-380B-9991-006DD7C2052F}"/>
                    </a:ext>
                  </a:extLst>
                </p14:cNvPr>
                <p14:cNvContentPartPr/>
                <p14:nvPr/>
              </p14:nvContentPartPr>
              <p14:xfrm>
                <a:off x="1529170" y="5838209"/>
                <a:ext cx="180720" cy="28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E2DF986-C0AC-380B-9991-006DD7C2052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520170" y="5829209"/>
                  <a:ext cx="198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60F44F2-1686-6B5B-16FF-E468BF1B07D7}"/>
                    </a:ext>
                  </a:extLst>
                </p14:cNvPr>
                <p14:cNvContentPartPr/>
                <p14:nvPr/>
              </p14:nvContentPartPr>
              <p14:xfrm>
                <a:off x="1700890" y="5993009"/>
                <a:ext cx="54360" cy="138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60F44F2-1686-6B5B-16FF-E468BF1B07D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92250" y="5984369"/>
                  <a:ext cx="72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1993585-3128-E236-4263-E0CEFC02E102}"/>
                    </a:ext>
                  </a:extLst>
                </p14:cNvPr>
                <p14:cNvContentPartPr/>
                <p14:nvPr/>
              </p14:nvContentPartPr>
              <p14:xfrm>
                <a:off x="1956850" y="5695649"/>
                <a:ext cx="757440" cy="331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1993585-3128-E236-4263-E0CEFC02E10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948210" y="5686649"/>
                  <a:ext cx="7750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C50375A-2B35-F74F-9E1C-CB4DE0BD69F6}"/>
                    </a:ext>
                  </a:extLst>
                </p14:cNvPr>
                <p14:cNvContentPartPr/>
                <p14:nvPr/>
              </p14:nvContentPartPr>
              <p14:xfrm>
                <a:off x="2651290" y="5731649"/>
                <a:ext cx="218520" cy="11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C50375A-2B35-F74F-9E1C-CB4DE0BD69F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642290" y="5723009"/>
                  <a:ext cx="236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593600A-A493-E3AF-0A8A-D1B33299C4D8}"/>
              </a:ext>
            </a:extLst>
          </p:cNvPr>
          <p:cNvGrpSpPr/>
          <p:nvPr/>
        </p:nvGrpSpPr>
        <p:grpSpPr>
          <a:xfrm>
            <a:off x="202210" y="4166369"/>
            <a:ext cx="3694320" cy="1302840"/>
            <a:chOff x="202210" y="4166369"/>
            <a:chExt cx="3694320" cy="13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CEA2309-77F1-50AA-86D6-798C8AD4CDDB}"/>
                    </a:ext>
                  </a:extLst>
                </p14:cNvPr>
                <p14:cNvContentPartPr/>
                <p14:nvPr/>
              </p14:nvContentPartPr>
              <p14:xfrm>
                <a:off x="377170" y="4235129"/>
                <a:ext cx="61920" cy="252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CEA2309-77F1-50AA-86D6-798C8AD4CDD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68530" y="4226489"/>
                  <a:ext cx="795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FEF302D-3557-F8C4-83EF-261171C1B66D}"/>
                    </a:ext>
                  </a:extLst>
                </p14:cNvPr>
                <p14:cNvContentPartPr/>
                <p14:nvPr/>
              </p14:nvContentPartPr>
              <p14:xfrm>
                <a:off x="318490" y="4208489"/>
                <a:ext cx="246240" cy="18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FEF302D-3557-F8C4-83EF-261171C1B66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9850" y="4199489"/>
                  <a:ext cx="263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7EAF961-AEAE-9EF8-A730-BE868B5462CE}"/>
                    </a:ext>
                  </a:extLst>
                </p14:cNvPr>
                <p14:cNvContentPartPr/>
                <p14:nvPr/>
              </p14:nvContentPartPr>
              <p14:xfrm>
                <a:off x="500290" y="4166369"/>
                <a:ext cx="295920" cy="322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7EAF961-AEAE-9EF8-A730-BE868B5462C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91650" y="4157369"/>
                  <a:ext cx="313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54EBF8F-60FE-C550-D402-DBDF32804566}"/>
                    </a:ext>
                  </a:extLst>
                </p14:cNvPr>
                <p14:cNvContentPartPr/>
                <p14:nvPr/>
              </p14:nvContentPartPr>
              <p14:xfrm>
                <a:off x="641410" y="4262489"/>
                <a:ext cx="202320" cy="31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54EBF8F-60FE-C550-D402-DBDF3280456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2410" y="4253489"/>
                  <a:ext cx="219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2913442-0641-7333-8CC5-6755E4CB891F}"/>
                    </a:ext>
                  </a:extLst>
                </p14:cNvPr>
                <p14:cNvContentPartPr/>
                <p14:nvPr/>
              </p14:nvContentPartPr>
              <p14:xfrm>
                <a:off x="807010" y="4200209"/>
                <a:ext cx="345600" cy="276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2913442-0641-7333-8CC5-6755E4CB891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98370" y="4191569"/>
                  <a:ext cx="3632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2CF21D5-3F94-A920-2338-2D517471184A}"/>
                    </a:ext>
                  </a:extLst>
                </p14:cNvPr>
                <p14:cNvContentPartPr/>
                <p14:nvPr/>
              </p14:nvContentPartPr>
              <p14:xfrm>
                <a:off x="1312810" y="4348529"/>
                <a:ext cx="1011600" cy="339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2CF21D5-3F94-A920-2338-2D517471184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303810" y="4339529"/>
                  <a:ext cx="10292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4DA0BFE-DBEF-4FC3-E010-8D732C0E7032}"/>
                    </a:ext>
                  </a:extLst>
                </p14:cNvPr>
                <p14:cNvContentPartPr/>
                <p14:nvPr/>
              </p14:nvContentPartPr>
              <p14:xfrm>
                <a:off x="2547250" y="4184009"/>
                <a:ext cx="118440" cy="371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4DA0BFE-DBEF-4FC3-E010-8D732C0E703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38610" y="4175009"/>
                  <a:ext cx="1360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071B663-EE14-E3D2-180C-48F2652FF5A7}"/>
                    </a:ext>
                  </a:extLst>
                </p14:cNvPr>
                <p14:cNvContentPartPr/>
                <p14:nvPr/>
              </p14:nvContentPartPr>
              <p14:xfrm>
                <a:off x="2655250" y="4294889"/>
                <a:ext cx="1241280" cy="333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071B663-EE14-E3D2-180C-48F2652FF5A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46250" y="4286249"/>
                  <a:ext cx="12589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2ED6B4C-39B9-6E54-32DD-EBAD481B3A3F}"/>
                    </a:ext>
                  </a:extLst>
                </p14:cNvPr>
                <p14:cNvContentPartPr/>
                <p14:nvPr/>
              </p14:nvContentPartPr>
              <p14:xfrm>
                <a:off x="2906530" y="4173569"/>
                <a:ext cx="759240" cy="45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2ED6B4C-39B9-6E54-32DD-EBAD481B3A3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97890" y="4164929"/>
                  <a:ext cx="776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209B167-04E1-FB02-F612-E5D2CAB3447E}"/>
                    </a:ext>
                  </a:extLst>
                </p14:cNvPr>
                <p14:cNvContentPartPr/>
                <p14:nvPr/>
              </p14:nvContentPartPr>
              <p14:xfrm>
                <a:off x="202210" y="4936049"/>
                <a:ext cx="207720" cy="288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209B167-04E1-FB02-F612-E5D2CAB3447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3210" y="4927049"/>
                  <a:ext cx="2253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EF43159-B1FC-2110-4167-1331A502696C}"/>
                    </a:ext>
                  </a:extLst>
                </p14:cNvPr>
                <p14:cNvContentPartPr/>
                <p14:nvPr/>
              </p14:nvContentPartPr>
              <p14:xfrm>
                <a:off x="254050" y="5009849"/>
                <a:ext cx="181080" cy="47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EF43159-B1FC-2110-4167-1331A502696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45050" y="5000849"/>
                  <a:ext cx="198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60661A1-07D1-CD63-9527-8ECB12445BFC}"/>
                    </a:ext>
                  </a:extLst>
                </p14:cNvPr>
                <p14:cNvContentPartPr/>
                <p14:nvPr/>
              </p14:nvContentPartPr>
              <p14:xfrm>
                <a:off x="224530" y="4920569"/>
                <a:ext cx="303120" cy="52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60661A1-07D1-CD63-9527-8ECB12445BF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15890" y="4911929"/>
                  <a:ext cx="320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51D879B-83FB-CA32-D7B2-DDE36B873D24}"/>
                    </a:ext>
                  </a:extLst>
                </p14:cNvPr>
                <p14:cNvContentPartPr/>
                <p14:nvPr/>
              </p14:nvContentPartPr>
              <p14:xfrm>
                <a:off x="700810" y="5018129"/>
                <a:ext cx="212040" cy="36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51D879B-83FB-CA32-D7B2-DDE36B873D2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2170" y="5009489"/>
                  <a:ext cx="229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3627676-C0DF-E999-5F49-34C82D833ACB}"/>
                    </a:ext>
                  </a:extLst>
                </p14:cNvPr>
                <p14:cNvContentPartPr/>
                <p14:nvPr/>
              </p14:nvContentPartPr>
              <p14:xfrm>
                <a:off x="694690" y="5094089"/>
                <a:ext cx="243000" cy="42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3627676-C0DF-E999-5F49-34C82D833AC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5690" y="5085449"/>
                  <a:ext cx="260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20F6A15-C71B-E78B-A2DB-60DEA7F9EA7F}"/>
                    </a:ext>
                  </a:extLst>
                </p14:cNvPr>
                <p14:cNvContentPartPr/>
                <p14:nvPr/>
              </p14:nvContentPartPr>
              <p14:xfrm>
                <a:off x="1124530" y="4878089"/>
                <a:ext cx="341280" cy="335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20F6A15-C71B-E78B-A2DB-60DEA7F9EA7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15890" y="4869089"/>
                  <a:ext cx="3589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B94F85A-8C4E-7BE5-ED61-1A0420BD9202}"/>
                    </a:ext>
                  </a:extLst>
                </p14:cNvPr>
                <p14:cNvContentPartPr/>
                <p14:nvPr/>
              </p14:nvContentPartPr>
              <p14:xfrm>
                <a:off x="1410370" y="4803569"/>
                <a:ext cx="27000" cy="109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B94F85A-8C4E-7BE5-ED61-1A0420BD920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401730" y="4794569"/>
                  <a:ext cx="44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EF4EF69-F4B7-3D95-1395-E280A9C28D35}"/>
                    </a:ext>
                  </a:extLst>
                </p14:cNvPr>
                <p14:cNvContentPartPr/>
                <p14:nvPr/>
              </p14:nvContentPartPr>
              <p14:xfrm>
                <a:off x="1189690" y="5354729"/>
                <a:ext cx="42480" cy="101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EF4EF69-F4B7-3D95-1395-E280A9C28D3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81050" y="5345729"/>
                  <a:ext cx="60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CD8EE77-7E90-098D-5207-121ADAF5EF4D}"/>
                    </a:ext>
                  </a:extLst>
                </p14:cNvPr>
                <p14:cNvContentPartPr/>
                <p14:nvPr/>
              </p14:nvContentPartPr>
              <p14:xfrm>
                <a:off x="1225330" y="5283089"/>
                <a:ext cx="24120" cy="25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CD8EE77-7E90-098D-5207-121ADAF5EF4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216690" y="5274449"/>
                  <a:ext cx="41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EDDDF92-A509-6C98-FD0A-600F2D939697}"/>
                    </a:ext>
                  </a:extLst>
                </p14:cNvPr>
                <p14:cNvContentPartPr/>
                <p14:nvPr/>
              </p14:nvContentPartPr>
              <p14:xfrm>
                <a:off x="1707010" y="4907609"/>
                <a:ext cx="159120" cy="286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EDDDF92-A509-6C98-FD0A-600F2D93969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698370" y="4898609"/>
                  <a:ext cx="1767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E2C4FD0-B5F7-E588-64FC-5200570A664E}"/>
                    </a:ext>
                  </a:extLst>
                </p14:cNvPr>
                <p14:cNvContentPartPr/>
                <p14:nvPr/>
              </p14:nvContentPartPr>
              <p14:xfrm>
                <a:off x="1632850" y="4946489"/>
                <a:ext cx="238320" cy="97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E2C4FD0-B5F7-E588-64FC-5200570A664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623850" y="4937489"/>
                  <a:ext cx="255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627B1F8-B9F3-1A62-5F37-CE9EBC704BF3}"/>
                    </a:ext>
                  </a:extLst>
                </p14:cNvPr>
                <p14:cNvContentPartPr/>
                <p14:nvPr/>
              </p14:nvContentPartPr>
              <p14:xfrm>
                <a:off x="1986010" y="4997249"/>
                <a:ext cx="270360" cy="172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627B1F8-B9F3-1A62-5F37-CE9EBC704BF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977010" y="4988609"/>
                  <a:ext cx="288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7B2C3FE-F43A-C392-8A7A-87FFAC6B1FCF}"/>
                    </a:ext>
                  </a:extLst>
                </p14:cNvPr>
                <p14:cNvContentPartPr/>
                <p14:nvPr/>
              </p14:nvContentPartPr>
              <p14:xfrm>
                <a:off x="2183650" y="5213609"/>
                <a:ext cx="145440" cy="123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7B2C3FE-F43A-C392-8A7A-87FFAC6B1FC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175010" y="5204609"/>
                  <a:ext cx="163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4272567-B1D7-B7AB-3652-C02E95DCC2B0}"/>
                    </a:ext>
                  </a:extLst>
                </p14:cNvPr>
                <p14:cNvContentPartPr/>
                <p14:nvPr/>
              </p14:nvContentPartPr>
              <p14:xfrm>
                <a:off x="2350330" y="5137649"/>
                <a:ext cx="27360" cy="50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4272567-B1D7-B7AB-3652-C02E95DCC2B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341690" y="5129009"/>
                  <a:ext cx="45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01DA45C-7F1E-5636-AA84-864FF1D41743}"/>
                    </a:ext>
                  </a:extLst>
                </p14:cNvPr>
                <p14:cNvContentPartPr/>
                <p14:nvPr/>
              </p14:nvContentPartPr>
              <p14:xfrm>
                <a:off x="1275730" y="5388929"/>
                <a:ext cx="147600" cy="18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01DA45C-7F1E-5636-AA84-864FF1D4174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266730" y="5379929"/>
                  <a:ext cx="165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5D3FFC2-0517-3F72-041D-EA0ACC6B4CD2}"/>
                    </a:ext>
                  </a:extLst>
                </p14:cNvPr>
                <p14:cNvContentPartPr/>
                <p14:nvPr/>
              </p14:nvContentPartPr>
              <p14:xfrm>
                <a:off x="1264210" y="5440049"/>
                <a:ext cx="180000" cy="14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5D3FFC2-0517-3F72-041D-EA0ACC6B4CD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255210" y="5431409"/>
                  <a:ext cx="197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9E87958-B7C6-B9A5-251A-C90CFA3B3044}"/>
                    </a:ext>
                  </a:extLst>
                </p14:cNvPr>
                <p14:cNvContentPartPr/>
                <p14:nvPr/>
              </p14:nvContentPartPr>
              <p14:xfrm>
                <a:off x="1587850" y="5327729"/>
                <a:ext cx="21240" cy="141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9E87958-B7C6-B9A5-251A-C90CFA3B304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579210" y="5318729"/>
                  <a:ext cx="38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339596E-3842-A042-BE56-9CE2598BB5B6}"/>
                    </a:ext>
                  </a:extLst>
                </p14:cNvPr>
                <p14:cNvContentPartPr/>
                <p14:nvPr/>
              </p14:nvContentPartPr>
              <p14:xfrm>
                <a:off x="1174210" y="4569569"/>
                <a:ext cx="184320" cy="183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339596E-3842-A042-BE56-9CE2598BB5B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65570" y="4560929"/>
                  <a:ext cx="201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319070C-BEF3-C856-0384-7F2899ECE7AB}"/>
                    </a:ext>
                  </a:extLst>
                </p14:cNvPr>
                <p14:cNvContentPartPr/>
                <p14:nvPr/>
              </p14:nvContentPartPr>
              <p14:xfrm>
                <a:off x="2587930" y="4971689"/>
                <a:ext cx="82800" cy="189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319070C-BEF3-C856-0384-7F2899ECE7A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578930" y="4963049"/>
                  <a:ext cx="100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F26C41A-4ACF-6203-215B-169BA98D16ED}"/>
                    </a:ext>
                  </a:extLst>
                </p14:cNvPr>
                <p14:cNvContentPartPr/>
                <p14:nvPr/>
              </p14:nvContentPartPr>
              <p14:xfrm>
                <a:off x="2800330" y="5189129"/>
                <a:ext cx="51120" cy="94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F26C41A-4ACF-6203-215B-169BA98D16E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791690" y="5180489"/>
                  <a:ext cx="68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BC294DA-BFFA-FB83-A705-00859379C372}"/>
                    </a:ext>
                  </a:extLst>
                </p14:cNvPr>
                <p14:cNvContentPartPr/>
                <p14:nvPr/>
              </p14:nvContentPartPr>
              <p14:xfrm>
                <a:off x="2857570" y="5116409"/>
                <a:ext cx="12960" cy="28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BC294DA-BFFA-FB83-A705-00859379C37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848570" y="5107409"/>
                  <a:ext cx="306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DC961DE-53A9-52E5-6A7E-D90384751324}"/>
              </a:ext>
            </a:extLst>
          </p:cNvPr>
          <p:cNvGrpSpPr/>
          <p:nvPr/>
        </p:nvGrpSpPr>
        <p:grpSpPr>
          <a:xfrm>
            <a:off x="3103810" y="5736689"/>
            <a:ext cx="1031400" cy="385200"/>
            <a:chOff x="3103810" y="5736689"/>
            <a:chExt cx="103140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EE8201B-11FD-DA1E-458A-376FD5DA4060}"/>
                    </a:ext>
                  </a:extLst>
                </p14:cNvPr>
                <p14:cNvContentPartPr/>
                <p14:nvPr/>
              </p14:nvContentPartPr>
              <p14:xfrm>
                <a:off x="3103810" y="5797529"/>
                <a:ext cx="105840" cy="160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EE8201B-11FD-DA1E-458A-376FD5DA406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094810" y="5788529"/>
                  <a:ext cx="123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A66A7BD-2D62-8ED8-359E-9CB66D118A26}"/>
                    </a:ext>
                  </a:extLst>
                </p14:cNvPr>
                <p14:cNvContentPartPr/>
                <p14:nvPr/>
              </p14:nvContentPartPr>
              <p14:xfrm>
                <a:off x="3317290" y="6012809"/>
                <a:ext cx="38520" cy="109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A66A7BD-2D62-8ED8-359E-9CB66D118A2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308290" y="6004169"/>
                  <a:ext cx="56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DE99362-513E-8C8D-1C22-7A50FAD5F058}"/>
                    </a:ext>
                  </a:extLst>
                </p14:cNvPr>
                <p14:cNvContentPartPr/>
                <p14:nvPr/>
              </p14:nvContentPartPr>
              <p14:xfrm>
                <a:off x="3350410" y="5923169"/>
                <a:ext cx="8280" cy="7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DE99362-513E-8C8D-1C22-7A50FAD5F05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341770" y="5914169"/>
                  <a:ext cx="2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940289C-C23D-3C61-FC84-19DFF48BB21E}"/>
                    </a:ext>
                  </a:extLst>
                </p14:cNvPr>
                <p14:cNvContentPartPr/>
                <p14:nvPr/>
              </p14:nvContentPartPr>
              <p14:xfrm>
                <a:off x="3527890" y="5846129"/>
                <a:ext cx="140040" cy="7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940289C-C23D-3C61-FC84-19DFF48BB21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518890" y="5837129"/>
                  <a:ext cx="157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57EEF52-6B89-29BE-B452-BD656272B665}"/>
                    </a:ext>
                  </a:extLst>
                </p14:cNvPr>
                <p14:cNvContentPartPr/>
                <p14:nvPr/>
              </p14:nvContentPartPr>
              <p14:xfrm>
                <a:off x="3534010" y="5915249"/>
                <a:ext cx="171000" cy="8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57EEF52-6B89-29BE-B452-BD656272B66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25010" y="5906609"/>
                  <a:ext cx="188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97A9E14-2653-216F-AC6A-F6A68BB0B973}"/>
                    </a:ext>
                  </a:extLst>
                </p14:cNvPr>
                <p14:cNvContentPartPr/>
                <p14:nvPr/>
              </p14:nvContentPartPr>
              <p14:xfrm>
                <a:off x="3811210" y="5736689"/>
                <a:ext cx="204480" cy="239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97A9E14-2653-216F-AC6A-F6A68BB0B97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02210" y="5728049"/>
                  <a:ext cx="222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A2A0369-4477-F4D1-5A8F-763A8129597C}"/>
                    </a:ext>
                  </a:extLst>
                </p14:cNvPr>
                <p14:cNvContentPartPr/>
                <p14:nvPr/>
              </p14:nvContentPartPr>
              <p14:xfrm>
                <a:off x="4128010" y="5968169"/>
                <a:ext cx="7200" cy="20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A2A0369-4477-F4D1-5A8F-763A8129597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119370" y="5959529"/>
                  <a:ext cx="248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FA575BD-9CF9-6BE3-C37A-663461262EBD}"/>
              </a:ext>
            </a:extLst>
          </p:cNvPr>
          <p:cNvGrpSpPr/>
          <p:nvPr/>
        </p:nvGrpSpPr>
        <p:grpSpPr>
          <a:xfrm>
            <a:off x="4627690" y="5671169"/>
            <a:ext cx="1742760" cy="456480"/>
            <a:chOff x="4627690" y="5671169"/>
            <a:chExt cx="174276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2B821CC-8EE6-0348-FB03-178742526ED0}"/>
                    </a:ext>
                  </a:extLst>
                </p14:cNvPr>
                <p14:cNvContentPartPr/>
                <p14:nvPr/>
              </p14:nvContentPartPr>
              <p14:xfrm>
                <a:off x="4627690" y="5671169"/>
                <a:ext cx="1182960" cy="456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2B821CC-8EE6-0348-FB03-178742526ED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18690" y="5662529"/>
                  <a:ext cx="12006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BAE450A-019F-9B9C-3DE5-D9588647FC19}"/>
                    </a:ext>
                  </a:extLst>
                </p14:cNvPr>
                <p14:cNvContentPartPr/>
                <p14:nvPr/>
              </p14:nvContentPartPr>
              <p14:xfrm>
                <a:off x="5971930" y="5898689"/>
                <a:ext cx="398520" cy="117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BAE450A-019F-9B9C-3DE5-D9588647FC1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963290" y="5889689"/>
                  <a:ext cx="416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B715D91-62D1-B0D1-9074-2A8604A69781}"/>
                    </a:ext>
                  </a:extLst>
                </p14:cNvPr>
                <p14:cNvContentPartPr/>
                <p14:nvPr/>
              </p14:nvContentPartPr>
              <p14:xfrm>
                <a:off x="6129250" y="5770529"/>
                <a:ext cx="52560" cy="8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B715D91-62D1-B0D1-9074-2A8604A6978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120250" y="5761889"/>
                  <a:ext cx="7020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55BA90AD-C478-3118-7EC5-13B2F2467B76}"/>
                  </a:ext>
                </a:extLst>
              </p14:cNvPr>
              <p14:cNvContentPartPr/>
              <p14:nvPr/>
            </p14:nvContentPartPr>
            <p14:xfrm>
              <a:off x="218050" y="6338249"/>
              <a:ext cx="153000" cy="2397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55BA90AD-C478-3118-7EC5-13B2F2467B76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09410" y="6329249"/>
                <a:ext cx="1706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22D7FBBA-877B-E363-AAF6-9A99FD098F7E}"/>
                  </a:ext>
                </a:extLst>
              </p14:cNvPr>
              <p14:cNvContentPartPr/>
              <p14:nvPr/>
            </p14:nvContentPartPr>
            <p14:xfrm>
              <a:off x="246490" y="6458849"/>
              <a:ext cx="156960" cy="266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22D7FBBA-877B-E363-AAF6-9A99FD098F7E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37490" y="6450209"/>
                <a:ext cx="174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0374E5B-4CA5-3EAA-C32E-32238D469AE7}"/>
                  </a:ext>
                </a:extLst>
              </p14:cNvPr>
              <p14:cNvContentPartPr/>
              <p14:nvPr/>
            </p14:nvContentPartPr>
            <p14:xfrm>
              <a:off x="228490" y="6353009"/>
              <a:ext cx="220320" cy="36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0374E5B-4CA5-3EAA-C32E-32238D469AE7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19490" y="6344369"/>
                <a:ext cx="237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37CF013-4C57-B286-3A24-8B1176DC39B2}"/>
                  </a:ext>
                </a:extLst>
              </p14:cNvPr>
              <p14:cNvContentPartPr/>
              <p14:nvPr/>
            </p14:nvContentPartPr>
            <p14:xfrm>
              <a:off x="674890" y="6427529"/>
              <a:ext cx="911520" cy="1418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37CF013-4C57-B286-3A24-8B1176DC39B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666250" y="6418529"/>
                <a:ext cx="9291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012E0D6-E475-21D9-6846-F28E399F51F6}"/>
                  </a:ext>
                </a:extLst>
              </p14:cNvPr>
              <p14:cNvContentPartPr/>
              <p14:nvPr/>
            </p14:nvContentPartPr>
            <p14:xfrm>
              <a:off x="1662010" y="6464609"/>
              <a:ext cx="500400" cy="1422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012E0D6-E475-21D9-6846-F28E399F51F6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653370" y="6455969"/>
                <a:ext cx="518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02489D7-C1E8-A6CD-25EC-BCD3C13F544A}"/>
                  </a:ext>
                </a:extLst>
              </p14:cNvPr>
              <p14:cNvContentPartPr/>
              <p14:nvPr/>
            </p14:nvContentPartPr>
            <p14:xfrm>
              <a:off x="1899970" y="6335729"/>
              <a:ext cx="23040" cy="147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02489D7-C1E8-A6CD-25EC-BCD3C13F544A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891330" y="6327089"/>
                <a:ext cx="4068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88F7633-F9E1-A23C-BA2A-BFC7ED5E2439}"/>
              </a:ext>
            </a:extLst>
          </p:cNvPr>
          <p:cNvGrpSpPr/>
          <p:nvPr/>
        </p:nvGrpSpPr>
        <p:grpSpPr>
          <a:xfrm>
            <a:off x="2367250" y="6285689"/>
            <a:ext cx="4069440" cy="424440"/>
            <a:chOff x="2367250" y="6285689"/>
            <a:chExt cx="406944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E7E42FF-A2E6-F994-2937-5518DE1663D9}"/>
                    </a:ext>
                  </a:extLst>
                </p14:cNvPr>
                <p14:cNvContentPartPr/>
                <p14:nvPr/>
              </p14:nvContentPartPr>
              <p14:xfrm>
                <a:off x="2367250" y="6415649"/>
                <a:ext cx="935280" cy="294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E7E42FF-A2E6-F994-2937-5518DE1663D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358250" y="6406649"/>
                  <a:ext cx="952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A5E723A-26C6-2AEE-C9B4-DA0C40447AB3}"/>
                    </a:ext>
                  </a:extLst>
                </p14:cNvPr>
                <p14:cNvContentPartPr/>
                <p14:nvPr/>
              </p14:nvContentPartPr>
              <p14:xfrm>
                <a:off x="3541210" y="6484049"/>
                <a:ext cx="181440" cy="75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A5E723A-26C6-2AEE-C9B4-DA0C40447AB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532570" y="6475409"/>
                  <a:ext cx="199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3845101-A91F-A821-A94D-68B6A51178A0}"/>
                    </a:ext>
                  </a:extLst>
                </p14:cNvPr>
                <p14:cNvContentPartPr/>
                <p14:nvPr/>
              </p14:nvContentPartPr>
              <p14:xfrm>
                <a:off x="3897250" y="6361289"/>
                <a:ext cx="165600" cy="265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3845101-A91F-A821-A94D-68B6A51178A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888250" y="6352649"/>
                  <a:ext cx="1832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6D2A2DA-5616-CF6E-B4F5-F45C52B9212C}"/>
                    </a:ext>
                  </a:extLst>
                </p14:cNvPr>
                <p14:cNvContentPartPr/>
                <p14:nvPr/>
              </p14:nvContentPartPr>
              <p14:xfrm>
                <a:off x="3836410" y="6391889"/>
                <a:ext cx="223200" cy="106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6D2A2DA-5616-CF6E-B4F5-F45C52B9212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827410" y="6383249"/>
                  <a:ext cx="240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9D8ADC4-9EFC-48F8-CB8D-F5B773435961}"/>
                    </a:ext>
                  </a:extLst>
                </p14:cNvPr>
                <p14:cNvContentPartPr/>
                <p14:nvPr/>
              </p14:nvContentPartPr>
              <p14:xfrm>
                <a:off x="4153210" y="6405929"/>
                <a:ext cx="230400" cy="197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9D8ADC4-9EFC-48F8-CB8D-F5B77343596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144210" y="6396929"/>
                  <a:ext cx="248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3158348-FA4D-6EB8-8568-157C4EC90FC8}"/>
                    </a:ext>
                  </a:extLst>
                </p14:cNvPr>
                <p14:cNvContentPartPr/>
                <p14:nvPr/>
              </p14:nvContentPartPr>
              <p14:xfrm>
                <a:off x="4606810" y="6435449"/>
                <a:ext cx="217080" cy="93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3158348-FA4D-6EB8-8568-157C4EC90FC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597810" y="6426809"/>
                  <a:ext cx="234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26DD827-79F6-1E08-56DF-C7D78ABC8F6A}"/>
                    </a:ext>
                  </a:extLst>
                </p14:cNvPr>
                <p14:cNvContentPartPr/>
                <p14:nvPr/>
              </p14:nvContentPartPr>
              <p14:xfrm>
                <a:off x="4591330" y="6612209"/>
                <a:ext cx="192960" cy="31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26DD827-79F6-1E08-56DF-C7D78ABC8F6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582690" y="6603209"/>
                  <a:ext cx="210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618BA90-DF22-27E5-B101-EB46872BD9BE}"/>
                    </a:ext>
                  </a:extLst>
                </p14:cNvPr>
                <p14:cNvContentPartPr/>
                <p14:nvPr/>
              </p14:nvContentPartPr>
              <p14:xfrm>
                <a:off x="4973650" y="6390809"/>
                <a:ext cx="211680" cy="246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618BA90-DF22-27E5-B101-EB46872BD9B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964650" y="6381809"/>
                  <a:ext cx="2293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16010A6-BAAF-3ECB-86C8-35D58FC0279D}"/>
                    </a:ext>
                  </a:extLst>
                </p14:cNvPr>
                <p14:cNvContentPartPr/>
                <p14:nvPr/>
              </p14:nvContentPartPr>
              <p14:xfrm>
                <a:off x="5310610" y="6557489"/>
                <a:ext cx="23040" cy="80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16010A6-BAAF-3ECB-86C8-35D58FC0279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301610" y="6548849"/>
                  <a:ext cx="40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D38649B-1479-85A8-71F5-32439678A286}"/>
                    </a:ext>
                  </a:extLst>
                </p14:cNvPr>
                <p14:cNvContentPartPr/>
                <p14:nvPr/>
              </p14:nvContentPartPr>
              <p14:xfrm>
                <a:off x="5402410" y="6304409"/>
                <a:ext cx="36360" cy="322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D38649B-1479-85A8-71F5-32439678A28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393410" y="6295769"/>
                  <a:ext cx="540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00EFAAE-7FE1-6B43-4667-E4C6FD03EDC9}"/>
                    </a:ext>
                  </a:extLst>
                </p14:cNvPr>
                <p14:cNvContentPartPr/>
                <p14:nvPr/>
              </p14:nvContentPartPr>
              <p14:xfrm>
                <a:off x="5588530" y="6358769"/>
                <a:ext cx="275400" cy="279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00EFAAE-7FE1-6B43-4667-E4C6FD03EDC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79530" y="6349769"/>
                  <a:ext cx="2930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C6F8855-FBF3-DA1C-BE38-53089CFF495C}"/>
                    </a:ext>
                  </a:extLst>
                </p14:cNvPr>
                <p14:cNvContentPartPr/>
                <p14:nvPr/>
              </p14:nvContentPartPr>
              <p14:xfrm>
                <a:off x="5891290" y="6535169"/>
                <a:ext cx="199440" cy="137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C6F8855-FBF3-DA1C-BE38-53089CFF495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882650" y="6526169"/>
                  <a:ext cx="217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A946909-5717-F50C-4917-7B4F8E213A13}"/>
                    </a:ext>
                  </a:extLst>
                </p14:cNvPr>
                <p14:cNvContentPartPr/>
                <p14:nvPr/>
              </p14:nvContentPartPr>
              <p14:xfrm>
                <a:off x="6113770" y="6285689"/>
                <a:ext cx="322920" cy="369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A946909-5717-F50C-4917-7B4F8E213A1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105130" y="6276689"/>
                  <a:ext cx="340560" cy="38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BF0E7D0-E931-E9F2-AFE8-281C32A1BD43}"/>
                  </a:ext>
                </a:extLst>
              </p14:cNvPr>
              <p14:cNvContentPartPr/>
              <p14:nvPr/>
            </p14:nvContentPartPr>
            <p14:xfrm>
              <a:off x="4204061" y="1310185"/>
              <a:ext cx="171000" cy="170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BF0E7D0-E931-E9F2-AFE8-281C32A1BD43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4195061" y="1301185"/>
                <a:ext cx="188640" cy="18828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142FBAE-69BF-9103-1E0B-B7C2B2354239}"/>
              </a:ext>
            </a:extLst>
          </p:cNvPr>
          <p:cNvSpPr txBox="1"/>
          <p:nvPr/>
        </p:nvSpPr>
        <p:spPr>
          <a:xfrm>
            <a:off x="4385657" y="1689223"/>
            <a:ext cx="84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B475C5B-0276-95F4-D7A9-F7BBD51E1503}"/>
                  </a:ext>
                </a:extLst>
              </p14:cNvPr>
              <p14:cNvContentPartPr/>
              <p14:nvPr/>
            </p14:nvContentPartPr>
            <p14:xfrm>
              <a:off x="4198301" y="1630585"/>
              <a:ext cx="204120" cy="298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B475C5B-0276-95F4-D7A9-F7BBD51E1503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4189661" y="1621585"/>
                <a:ext cx="22176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08BB5CF-A247-F337-65F4-9A8CDBF7EF4A}"/>
                  </a:ext>
                </a:extLst>
              </p14:cNvPr>
              <p14:cNvContentPartPr/>
              <p14:nvPr/>
            </p14:nvContentPartPr>
            <p14:xfrm>
              <a:off x="2676941" y="4756825"/>
              <a:ext cx="384120" cy="882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08BB5CF-A247-F337-65F4-9A8CDBF7EF4A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668301" y="4747825"/>
                <a:ext cx="4017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4FD1887-6088-ED2C-F287-072F442E6371}"/>
                  </a:ext>
                </a:extLst>
              </p14:cNvPr>
              <p14:cNvContentPartPr/>
              <p14:nvPr/>
            </p14:nvContentPartPr>
            <p14:xfrm>
              <a:off x="2657861" y="4789585"/>
              <a:ext cx="79920" cy="1220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4FD1887-6088-ED2C-F287-072F442E6371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2648861" y="4780585"/>
                <a:ext cx="97560" cy="139680"/>
              </a:xfrm>
              <a:prstGeom prst="rect">
                <a:avLst/>
              </a:prstGeom>
            </p:spPr>
          </p:pic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84C4268C-1A89-4067-ECB1-E2666C036645}"/>
              </a:ext>
            </a:extLst>
          </p:cNvPr>
          <p:cNvSpPr txBox="1"/>
          <p:nvPr/>
        </p:nvSpPr>
        <p:spPr>
          <a:xfrm>
            <a:off x="3040855" y="4563991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occupancy</a:t>
            </a:r>
          </a:p>
        </p:txBody>
      </p:sp>
    </p:spTree>
    <p:extLst>
      <p:ext uri="{BB962C8B-B14F-4D97-AF65-F5344CB8AC3E}">
        <p14:creationId xmlns:p14="http://schemas.microsoft.com/office/powerpoint/2010/main" val="262423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17F7E36-5554-CF95-6FA3-0BB47207AFFB}"/>
              </a:ext>
            </a:extLst>
          </p:cNvPr>
          <p:cNvGrpSpPr/>
          <p:nvPr/>
        </p:nvGrpSpPr>
        <p:grpSpPr>
          <a:xfrm>
            <a:off x="581650" y="278729"/>
            <a:ext cx="592200" cy="341640"/>
            <a:chOff x="581650" y="278729"/>
            <a:chExt cx="59220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93898BA-FC4A-A8CD-0AE4-A27707D4975C}"/>
                    </a:ext>
                  </a:extLst>
                </p14:cNvPr>
                <p14:cNvContentPartPr/>
                <p14:nvPr/>
              </p14:nvContentPartPr>
              <p14:xfrm>
                <a:off x="581650" y="302489"/>
                <a:ext cx="77760" cy="305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93898BA-FC4A-A8CD-0AE4-A27707D497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3010" y="293489"/>
                  <a:ext cx="954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D85737A-CAA2-B07C-930E-80ABC3209EAA}"/>
                    </a:ext>
                  </a:extLst>
                </p14:cNvPr>
                <p14:cNvContentPartPr/>
                <p14:nvPr/>
              </p14:nvContentPartPr>
              <p14:xfrm>
                <a:off x="602890" y="278729"/>
                <a:ext cx="273240" cy="50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D85737A-CAA2-B07C-930E-80ABC3209E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4250" y="270089"/>
                  <a:ext cx="290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07CE5E9-087D-CE05-C440-6A073689CC6F}"/>
                    </a:ext>
                  </a:extLst>
                </p14:cNvPr>
                <p14:cNvContentPartPr/>
                <p14:nvPr/>
              </p14:nvContentPartPr>
              <p14:xfrm>
                <a:off x="616930" y="397169"/>
                <a:ext cx="185040" cy="34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07CE5E9-087D-CE05-C440-6A073689CC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7930" y="388529"/>
                  <a:ext cx="202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DA286F3-A090-8ACB-C83D-A687DC7C25BC}"/>
                    </a:ext>
                  </a:extLst>
                </p14:cNvPr>
                <p14:cNvContentPartPr/>
                <p14:nvPr/>
              </p14:nvContentPartPr>
              <p14:xfrm>
                <a:off x="846970" y="503009"/>
                <a:ext cx="326880" cy="117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DA286F3-A090-8ACB-C83D-A687DC7C25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7970" y="494009"/>
                  <a:ext cx="34452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F03FA0-27B9-243F-CAB4-29E12C1349F9}"/>
              </a:ext>
            </a:extLst>
          </p:cNvPr>
          <p:cNvGrpSpPr/>
          <p:nvPr/>
        </p:nvGrpSpPr>
        <p:grpSpPr>
          <a:xfrm>
            <a:off x="1422610" y="226169"/>
            <a:ext cx="1516680" cy="552240"/>
            <a:chOff x="1422610" y="226169"/>
            <a:chExt cx="151668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102890-89EE-8A5D-A9B6-C73B4F2C3341}"/>
                    </a:ext>
                  </a:extLst>
                </p14:cNvPr>
                <p14:cNvContentPartPr/>
                <p14:nvPr/>
              </p14:nvContentPartPr>
              <p14:xfrm>
                <a:off x="1422610" y="226169"/>
                <a:ext cx="1005120" cy="552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102890-89EE-8A5D-A9B6-C73B4F2C33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3970" y="217169"/>
                  <a:ext cx="102276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F20910E-2C6F-0D9C-73C4-788114A4B696}"/>
                    </a:ext>
                  </a:extLst>
                </p14:cNvPr>
                <p14:cNvContentPartPr/>
                <p14:nvPr/>
              </p14:nvContentPartPr>
              <p14:xfrm>
                <a:off x="2695930" y="246329"/>
                <a:ext cx="186840" cy="325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F20910E-2C6F-0D9C-73C4-788114A4B69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86930" y="237329"/>
                  <a:ext cx="2044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5A90BAF-2620-D22F-86F9-2E82A1219D50}"/>
                    </a:ext>
                  </a:extLst>
                </p14:cNvPr>
                <p14:cNvContentPartPr/>
                <p14:nvPr/>
              </p14:nvContentPartPr>
              <p14:xfrm>
                <a:off x="2783410" y="377009"/>
                <a:ext cx="152640" cy="14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5A90BAF-2620-D22F-86F9-2E82A1219D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74770" y="368009"/>
                  <a:ext cx="170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8EC577E-4857-154C-984A-9FEBDA76C145}"/>
                    </a:ext>
                  </a:extLst>
                </p14:cNvPr>
                <p14:cNvContentPartPr/>
                <p14:nvPr/>
              </p14:nvContentPartPr>
              <p14:xfrm>
                <a:off x="2752810" y="249209"/>
                <a:ext cx="186480" cy="50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8EC577E-4857-154C-984A-9FEBDA76C14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44170" y="240209"/>
                  <a:ext cx="2041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26B5CC-B641-F401-C170-FA669EB34DD0}"/>
              </a:ext>
            </a:extLst>
          </p:cNvPr>
          <p:cNvGrpSpPr/>
          <p:nvPr/>
        </p:nvGrpSpPr>
        <p:grpSpPr>
          <a:xfrm>
            <a:off x="3374170" y="107729"/>
            <a:ext cx="2471760" cy="662040"/>
            <a:chOff x="3374170" y="107729"/>
            <a:chExt cx="2471760" cy="66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32CBF4-6167-9131-7F4B-CCB19FAE7B36}"/>
                    </a:ext>
                  </a:extLst>
                </p14:cNvPr>
                <p14:cNvContentPartPr/>
                <p14:nvPr/>
              </p14:nvContentPartPr>
              <p14:xfrm>
                <a:off x="3374170" y="151649"/>
                <a:ext cx="162000" cy="476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32CBF4-6167-9131-7F4B-CCB19FAE7B3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65530" y="143009"/>
                  <a:ext cx="1796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5226370-9B83-2327-2F19-E6F1B8D08B82}"/>
                    </a:ext>
                  </a:extLst>
                </p14:cNvPr>
                <p14:cNvContentPartPr/>
                <p14:nvPr/>
              </p14:nvContentPartPr>
              <p14:xfrm>
                <a:off x="3498370" y="274769"/>
                <a:ext cx="650160" cy="495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5226370-9B83-2327-2F19-E6F1B8D08B8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89730" y="265769"/>
                  <a:ext cx="6678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5C5935C-A98A-938A-CB0B-2CECF97CB83F}"/>
                    </a:ext>
                  </a:extLst>
                </p14:cNvPr>
                <p14:cNvContentPartPr/>
                <p14:nvPr/>
              </p14:nvContentPartPr>
              <p14:xfrm>
                <a:off x="4471810" y="212129"/>
                <a:ext cx="95400" cy="352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5C5935C-A98A-938A-CB0B-2CECF97CB8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62810" y="203129"/>
                  <a:ext cx="1130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C1946F7-ADA1-195B-2FF6-28BC6F331BFA}"/>
                    </a:ext>
                  </a:extLst>
                </p14:cNvPr>
                <p14:cNvContentPartPr/>
                <p14:nvPr/>
              </p14:nvContentPartPr>
              <p14:xfrm>
                <a:off x="4636690" y="309329"/>
                <a:ext cx="210240" cy="148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C1946F7-ADA1-195B-2FF6-28BC6F331B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27690" y="300689"/>
                  <a:ext cx="227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74FC981-864B-F2A1-2347-521B5BA9FA2A}"/>
                    </a:ext>
                  </a:extLst>
                </p14:cNvPr>
                <p14:cNvContentPartPr/>
                <p14:nvPr/>
              </p14:nvContentPartPr>
              <p14:xfrm>
                <a:off x="4967170" y="271889"/>
                <a:ext cx="225360" cy="293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74FC981-864B-F2A1-2347-521B5BA9FA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58170" y="262889"/>
                  <a:ext cx="243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0235425-7FBB-D35F-CCE8-725E43ECFBAB}"/>
                    </a:ext>
                  </a:extLst>
                </p14:cNvPr>
                <p14:cNvContentPartPr/>
                <p14:nvPr/>
              </p14:nvContentPartPr>
              <p14:xfrm>
                <a:off x="4251850" y="335609"/>
                <a:ext cx="152280" cy="5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0235425-7FBB-D35F-CCE8-725E43ECFB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42850" y="326969"/>
                  <a:ext cx="169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4FD8AA-5D37-9670-C5F1-D20F1DA85BA6}"/>
                    </a:ext>
                  </a:extLst>
                </p14:cNvPr>
                <p14:cNvContentPartPr/>
                <p14:nvPr/>
              </p14:nvContentPartPr>
              <p14:xfrm>
                <a:off x="5326450" y="379529"/>
                <a:ext cx="84600" cy="127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4FD8AA-5D37-9670-C5F1-D20F1DA85B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17810" y="370529"/>
                  <a:ext cx="102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6C94198-8470-C16B-0A58-359DB1B214E2}"/>
                    </a:ext>
                  </a:extLst>
                </p14:cNvPr>
                <p14:cNvContentPartPr/>
                <p14:nvPr/>
              </p14:nvContentPartPr>
              <p14:xfrm>
                <a:off x="5572690" y="217529"/>
                <a:ext cx="186120" cy="238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6C94198-8470-C16B-0A58-359DB1B214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64050" y="208529"/>
                  <a:ext cx="2037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C3C63F-A028-77A1-00F1-8891234B838A}"/>
                    </a:ext>
                  </a:extLst>
                </p14:cNvPr>
                <p14:cNvContentPartPr/>
                <p14:nvPr/>
              </p14:nvContentPartPr>
              <p14:xfrm>
                <a:off x="5739370" y="107729"/>
                <a:ext cx="106560" cy="608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C3C63F-A028-77A1-00F1-8891234B83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30370" y="98729"/>
                  <a:ext cx="124200" cy="62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C5A627-FD5A-1FD3-760E-4DE1CAB0EF6A}"/>
                  </a:ext>
                </a:extLst>
              </p14:cNvPr>
              <p14:cNvContentPartPr/>
              <p14:nvPr/>
            </p14:nvContentPartPr>
            <p14:xfrm>
              <a:off x="6101530" y="508049"/>
              <a:ext cx="99720" cy="102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C5A627-FD5A-1FD3-760E-4DE1CAB0EF6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92890" y="499049"/>
                <a:ext cx="117360" cy="12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BE5E17C-318D-42BC-E313-F3A0CA73ECE4}"/>
              </a:ext>
            </a:extLst>
          </p:cNvPr>
          <p:cNvGrpSpPr/>
          <p:nvPr/>
        </p:nvGrpSpPr>
        <p:grpSpPr>
          <a:xfrm>
            <a:off x="6550090" y="335609"/>
            <a:ext cx="836640" cy="344160"/>
            <a:chOff x="6550090" y="335609"/>
            <a:chExt cx="83664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1B51B3-19E9-8892-6C81-8A7449ED2387}"/>
                    </a:ext>
                  </a:extLst>
                </p14:cNvPr>
                <p14:cNvContentPartPr/>
                <p14:nvPr/>
              </p14:nvContentPartPr>
              <p14:xfrm>
                <a:off x="6550090" y="335609"/>
                <a:ext cx="205920" cy="171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D1B51B3-19E9-8892-6C81-8A7449ED238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41090" y="326969"/>
                  <a:ext cx="223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6BA6047-42EA-7148-6114-5B97AEFDD18F}"/>
                    </a:ext>
                  </a:extLst>
                </p14:cNvPr>
                <p14:cNvContentPartPr/>
                <p14:nvPr/>
              </p14:nvContentPartPr>
              <p14:xfrm>
                <a:off x="6868690" y="351089"/>
                <a:ext cx="319680" cy="198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6BA6047-42EA-7148-6114-5B97AEFDD18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59690" y="342449"/>
                  <a:ext cx="337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90E44F9-6C02-CF36-2248-E601DF6A2B02}"/>
                    </a:ext>
                  </a:extLst>
                </p14:cNvPr>
                <p14:cNvContentPartPr/>
                <p14:nvPr/>
              </p14:nvContentPartPr>
              <p14:xfrm>
                <a:off x="7283050" y="348929"/>
                <a:ext cx="103680" cy="330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90E44F9-6C02-CF36-2248-E601DF6A2B0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74410" y="340289"/>
                  <a:ext cx="1213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2A1FDC2-FD4E-B831-16F5-B6DAF316D798}"/>
                    </a:ext>
                  </a:extLst>
                </p14:cNvPr>
                <p14:cNvContentPartPr/>
                <p14:nvPr/>
              </p14:nvContentPartPr>
              <p14:xfrm>
                <a:off x="7314010" y="352529"/>
                <a:ext cx="24840" cy="150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2A1FDC2-FD4E-B831-16F5-B6DAF316D7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05370" y="343529"/>
                  <a:ext cx="424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B4FA45C-4AD9-582D-7C9E-CDC002E6C7C9}"/>
              </a:ext>
            </a:extLst>
          </p:cNvPr>
          <p:cNvGrpSpPr/>
          <p:nvPr/>
        </p:nvGrpSpPr>
        <p:grpSpPr>
          <a:xfrm>
            <a:off x="7739890" y="333449"/>
            <a:ext cx="363960" cy="367200"/>
            <a:chOff x="7739890" y="333449"/>
            <a:chExt cx="36396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6E5C8AE-4B81-8CAB-5D7C-DEB082A7A654}"/>
                    </a:ext>
                  </a:extLst>
                </p14:cNvPr>
                <p14:cNvContentPartPr/>
                <p14:nvPr/>
              </p14:nvContentPartPr>
              <p14:xfrm>
                <a:off x="7739890" y="333449"/>
                <a:ext cx="116280" cy="209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E5C8AE-4B81-8CAB-5D7C-DEB082A7A6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30890" y="324449"/>
                  <a:ext cx="133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CEA4D96-046C-97D5-EE60-BE6BEE02FDEE}"/>
                    </a:ext>
                  </a:extLst>
                </p14:cNvPr>
                <p14:cNvContentPartPr/>
                <p14:nvPr/>
              </p14:nvContentPartPr>
              <p14:xfrm>
                <a:off x="7978210" y="561329"/>
                <a:ext cx="61560" cy="139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CEA4D96-046C-97D5-EE60-BE6BEE02FDE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69570" y="552329"/>
                  <a:ext cx="79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89ED18-C246-9F5E-6162-0B4423F388C9}"/>
                    </a:ext>
                  </a:extLst>
                </p14:cNvPr>
                <p14:cNvContentPartPr/>
                <p14:nvPr/>
              </p14:nvContentPartPr>
              <p14:xfrm>
                <a:off x="8074690" y="472049"/>
                <a:ext cx="29160" cy="36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389ED18-C246-9F5E-6162-0B4423F388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66050" y="463409"/>
                  <a:ext cx="468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67F6A9-0FD4-A8A1-FD73-B36F852FFA01}"/>
              </a:ext>
            </a:extLst>
          </p:cNvPr>
          <p:cNvGrpSpPr/>
          <p:nvPr/>
        </p:nvGrpSpPr>
        <p:grpSpPr>
          <a:xfrm>
            <a:off x="8489410" y="162809"/>
            <a:ext cx="2011680" cy="609480"/>
            <a:chOff x="8489410" y="162809"/>
            <a:chExt cx="201168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FCF1580-73D8-FFCA-0501-3433AC8F89DE}"/>
                    </a:ext>
                  </a:extLst>
                </p14:cNvPr>
                <p14:cNvContentPartPr/>
                <p14:nvPr/>
              </p14:nvContentPartPr>
              <p14:xfrm>
                <a:off x="8489410" y="322289"/>
                <a:ext cx="587520" cy="191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FCF1580-73D8-FFCA-0501-3433AC8F89D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480770" y="313289"/>
                  <a:ext cx="605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D2CDEDC-CA23-0209-9135-A1795FE23014}"/>
                    </a:ext>
                  </a:extLst>
                </p14:cNvPr>
                <p14:cNvContentPartPr/>
                <p14:nvPr/>
              </p14:nvContentPartPr>
              <p14:xfrm>
                <a:off x="9265930" y="162809"/>
                <a:ext cx="1235160" cy="609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D2CDEDC-CA23-0209-9135-A1795FE2301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57290" y="153809"/>
                  <a:ext cx="1252800" cy="62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1F3FB94-CFD4-A212-3B72-A455A3A418FA}"/>
              </a:ext>
            </a:extLst>
          </p:cNvPr>
          <p:cNvGrpSpPr/>
          <p:nvPr/>
        </p:nvGrpSpPr>
        <p:grpSpPr>
          <a:xfrm>
            <a:off x="625210" y="1053809"/>
            <a:ext cx="896760" cy="522720"/>
            <a:chOff x="625210" y="1053809"/>
            <a:chExt cx="89676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D1393F0-758D-C13E-DC90-F7ECBD01DD5E}"/>
                    </a:ext>
                  </a:extLst>
                </p14:cNvPr>
                <p14:cNvContentPartPr/>
                <p14:nvPr/>
              </p14:nvContentPartPr>
              <p14:xfrm>
                <a:off x="625210" y="1053809"/>
                <a:ext cx="245880" cy="300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D1393F0-758D-C13E-DC90-F7ECBD01DD5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6570" y="1045169"/>
                  <a:ext cx="2635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BEF4FC9-5975-0A0F-211B-A0565BDADFDF}"/>
                    </a:ext>
                  </a:extLst>
                </p14:cNvPr>
                <p14:cNvContentPartPr/>
                <p14:nvPr/>
              </p14:nvContentPartPr>
              <p14:xfrm>
                <a:off x="928330" y="1253609"/>
                <a:ext cx="593640" cy="322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BEF4FC9-5975-0A0F-211B-A0565BDADFD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9330" y="1244969"/>
                  <a:ext cx="61128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ACF12AB-87DA-4885-C51C-B5727A4D5172}"/>
              </a:ext>
            </a:extLst>
          </p:cNvPr>
          <p:cNvGrpSpPr/>
          <p:nvPr/>
        </p:nvGrpSpPr>
        <p:grpSpPr>
          <a:xfrm>
            <a:off x="1813210" y="860129"/>
            <a:ext cx="8997120" cy="660960"/>
            <a:chOff x="1813210" y="860129"/>
            <a:chExt cx="8997120" cy="66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1E78BD2-5658-B516-948D-8FC4C2805ADA}"/>
                    </a:ext>
                  </a:extLst>
                </p14:cNvPr>
                <p14:cNvContentPartPr/>
                <p14:nvPr/>
              </p14:nvContentPartPr>
              <p14:xfrm>
                <a:off x="1813210" y="894329"/>
                <a:ext cx="1303920" cy="618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1E78BD2-5658-B516-948D-8FC4C2805AD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04570" y="885689"/>
                  <a:ext cx="132156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122279-0550-C6A6-1D54-E81ECF0B078C}"/>
                    </a:ext>
                  </a:extLst>
                </p14:cNvPr>
                <p14:cNvContentPartPr/>
                <p14:nvPr/>
              </p14:nvContentPartPr>
              <p14:xfrm>
                <a:off x="2977810" y="1076129"/>
                <a:ext cx="125280" cy="1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122279-0550-C6A6-1D54-E81ECF0B078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69170" y="1067489"/>
                  <a:ext cx="142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9707810-5D36-0A5C-8780-D2D511FC1306}"/>
                    </a:ext>
                  </a:extLst>
                </p14:cNvPr>
                <p14:cNvContentPartPr/>
                <p14:nvPr/>
              </p14:nvContentPartPr>
              <p14:xfrm>
                <a:off x="2124970" y="1003409"/>
                <a:ext cx="15480" cy="12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9707810-5D36-0A5C-8780-D2D511FC130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15970" y="994409"/>
                  <a:ext cx="33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C231372-EDAC-EAC8-4C25-44221EC71A98}"/>
                    </a:ext>
                  </a:extLst>
                </p14:cNvPr>
                <p14:cNvContentPartPr/>
                <p14:nvPr/>
              </p14:nvContentPartPr>
              <p14:xfrm>
                <a:off x="3422770" y="1006289"/>
                <a:ext cx="1335960" cy="291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C231372-EDAC-EAC8-4C25-44221EC71A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13770" y="997649"/>
                  <a:ext cx="13536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691C2F-1AC0-2690-D072-8861C21F7D0F}"/>
                    </a:ext>
                  </a:extLst>
                </p14:cNvPr>
                <p14:cNvContentPartPr/>
                <p14:nvPr/>
              </p14:nvContentPartPr>
              <p14:xfrm>
                <a:off x="5055730" y="958409"/>
                <a:ext cx="292320" cy="494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691C2F-1AC0-2690-D072-8861C21F7D0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46730" y="949409"/>
                  <a:ext cx="3099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0E8F549-2AF2-D35E-A3E3-232C074E01BA}"/>
                    </a:ext>
                  </a:extLst>
                </p14:cNvPr>
                <p14:cNvContentPartPr/>
                <p14:nvPr/>
              </p14:nvContentPartPr>
              <p14:xfrm>
                <a:off x="5641450" y="1077209"/>
                <a:ext cx="165600" cy="189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0E8F549-2AF2-D35E-A3E3-232C074E01B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32810" y="1068569"/>
                  <a:ext cx="183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E5E6820-0CB5-43D8-7AA0-84467ED1B844}"/>
                    </a:ext>
                  </a:extLst>
                </p14:cNvPr>
                <p14:cNvContentPartPr/>
                <p14:nvPr/>
              </p14:nvContentPartPr>
              <p14:xfrm>
                <a:off x="5900650" y="1284929"/>
                <a:ext cx="47880" cy="71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E5E6820-0CB5-43D8-7AA0-84467ED1B84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91650" y="1276289"/>
                  <a:ext cx="65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9297D35-10B9-8825-7D2B-FA62D3D29B3B}"/>
                    </a:ext>
                  </a:extLst>
                </p14:cNvPr>
                <p14:cNvContentPartPr/>
                <p14:nvPr/>
              </p14:nvContentPartPr>
              <p14:xfrm>
                <a:off x="5962210" y="1122209"/>
                <a:ext cx="31320" cy="6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9297D35-10B9-8825-7D2B-FA62D3D29B3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53570" y="1113569"/>
                  <a:ext cx="48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E2D84A7-E5A4-D0C2-56EF-F58081D694FE}"/>
                    </a:ext>
                  </a:extLst>
                </p14:cNvPr>
                <p14:cNvContentPartPr/>
                <p14:nvPr/>
              </p14:nvContentPartPr>
              <p14:xfrm>
                <a:off x="6352810" y="1041929"/>
                <a:ext cx="773640" cy="416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E2D84A7-E5A4-D0C2-56EF-F58081D694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44170" y="1033289"/>
                  <a:ext cx="7912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296A0E8-4D02-366F-97B3-933B29474776}"/>
                    </a:ext>
                  </a:extLst>
                </p14:cNvPr>
                <p14:cNvContentPartPr/>
                <p14:nvPr/>
              </p14:nvContentPartPr>
              <p14:xfrm>
                <a:off x="6920530" y="872369"/>
                <a:ext cx="36360" cy="19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296A0E8-4D02-366F-97B3-933B2947477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11530" y="863369"/>
                  <a:ext cx="54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2BD9EFF-B6DF-433E-F0FE-0B9624FA9E0E}"/>
                    </a:ext>
                  </a:extLst>
                </p14:cNvPr>
                <p14:cNvContentPartPr/>
                <p14:nvPr/>
              </p14:nvContentPartPr>
              <p14:xfrm>
                <a:off x="7360810" y="888209"/>
                <a:ext cx="1240200" cy="632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2BD9EFF-B6DF-433E-F0FE-0B9624FA9E0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51810" y="879569"/>
                  <a:ext cx="1257840" cy="65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B30D6D3-EA8A-5416-477A-18442ACDD96B}"/>
                    </a:ext>
                  </a:extLst>
                </p14:cNvPr>
                <p14:cNvContentPartPr/>
                <p14:nvPr/>
              </p14:nvContentPartPr>
              <p14:xfrm>
                <a:off x="8872090" y="860129"/>
                <a:ext cx="615960" cy="38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B30D6D3-EA8A-5416-477A-18442ACDD96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63090" y="851129"/>
                  <a:ext cx="6336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0FDC9F5-DA1C-0BAA-699B-C6E60C3F9155}"/>
                    </a:ext>
                  </a:extLst>
                </p14:cNvPr>
                <p14:cNvContentPartPr/>
                <p14:nvPr/>
              </p14:nvContentPartPr>
              <p14:xfrm>
                <a:off x="8886850" y="1021769"/>
                <a:ext cx="379080" cy="11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0FDC9F5-DA1C-0BAA-699B-C6E60C3F915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78210" y="1013129"/>
                  <a:ext cx="396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DA64CA0-21FE-55E6-DB54-DB4592722442}"/>
                    </a:ext>
                  </a:extLst>
                </p14:cNvPr>
                <p14:cNvContentPartPr/>
                <p14:nvPr/>
              </p14:nvContentPartPr>
              <p14:xfrm>
                <a:off x="9679570" y="997649"/>
                <a:ext cx="1130760" cy="264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DA64CA0-21FE-55E6-DB54-DB459272244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70570" y="988649"/>
                  <a:ext cx="114840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9F118C1-26AA-8840-348D-9EFBC6E3CE8D}"/>
              </a:ext>
            </a:extLst>
          </p:cNvPr>
          <p:cNvGrpSpPr/>
          <p:nvPr/>
        </p:nvGrpSpPr>
        <p:grpSpPr>
          <a:xfrm>
            <a:off x="262330" y="1805849"/>
            <a:ext cx="1901520" cy="537120"/>
            <a:chOff x="262330" y="1805849"/>
            <a:chExt cx="190152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49280F4-C416-8B01-F747-C40706BDE658}"/>
                    </a:ext>
                  </a:extLst>
                </p14:cNvPr>
                <p14:cNvContentPartPr/>
                <p14:nvPr/>
              </p14:nvContentPartPr>
              <p14:xfrm>
                <a:off x="262330" y="1814489"/>
                <a:ext cx="1193040" cy="528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49280F4-C416-8B01-F747-C40706BDE65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3690" y="1805489"/>
                  <a:ext cx="121068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BFE3505-DBB0-90C9-6A57-EF50C1AF7BAB}"/>
                    </a:ext>
                  </a:extLst>
                </p14:cNvPr>
                <p14:cNvContentPartPr/>
                <p14:nvPr/>
              </p14:nvContentPartPr>
              <p14:xfrm>
                <a:off x="1771090" y="1855889"/>
                <a:ext cx="198720" cy="355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BFE3505-DBB0-90C9-6A57-EF50C1AF7B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62090" y="1846889"/>
                  <a:ext cx="216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32916A4-E920-0E31-CBB3-9B1829275518}"/>
                    </a:ext>
                  </a:extLst>
                </p14:cNvPr>
                <p14:cNvContentPartPr/>
                <p14:nvPr/>
              </p14:nvContentPartPr>
              <p14:xfrm>
                <a:off x="1821850" y="2003849"/>
                <a:ext cx="214920" cy="19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32916A4-E920-0E31-CBB3-9B182927551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13210" y="1995209"/>
                  <a:ext cx="232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6F8763C-C658-5CD5-C5B6-A508FA7498CC}"/>
                    </a:ext>
                  </a:extLst>
                </p14:cNvPr>
                <p14:cNvContentPartPr/>
                <p14:nvPr/>
              </p14:nvContentPartPr>
              <p14:xfrm>
                <a:off x="1842010" y="1805849"/>
                <a:ext cx="246240" cy="69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6F8763C-C658-5CD5-C5B6-A508FA7498C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33370" y="1797209"/>
                  <a:ext cx="263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073B50F-38A4-0BF1-BFC4-3CC51DEAB84F}"/>
                    </a:ext>
                  </a:extLst>
                </p14:cNvPr>
                <p14:cNvContentPartPr/>
                <p14:nvPr/>
              </p14:nvContentPartPr>
              <p14:xfrm>
                <a:off x="2139730" y="2140649"/>
                <a:ext cx="24120" cy="88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073B50F-38A4-0BF1-BFC4-3CC51DEAB84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31090" y="2132009"/>
                  <a:ext cx="4176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46E7F09-7B51-7931-D68F-947C2EBD8F9F}"/>
              </a:ext>
            </a:extLst>
          </p:cNvPr>
          <p:cNvGrpSpPr/>
          <p:nvPr/>
        </p:nvGrpSpPr>
        <p:grpSpPr>
          <a:xfrm>
            <a:off x="638170" y="2546369"/>
            <a:ext cx="1225440" cy="526320"/>
            <a:chOff x="638170" y="2546369"/>
            <a:chExt cx="122544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1E094C1-01E0-2265-4209-0A1DA4557E9E}"/>
                    </a:ext>
                  </a:extLst>
                </p14:cNvPr>
                <p14:cNvContentPartPr/>
                <p14:nvPr/>
              </p14:nvContentPartPr>
              <p14:xfrm>
                <a:off x="638170" y="2546369"/>
                <a:ext cx="208080" cy="435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1E094C1-01E0-2265-4209-0A1DA4557E9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9170" y="2537729"/>
                  <a:ext cx="2257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A9BCB0A-65F2-20F2-159C-991DE41C7C62}"/>
                    </a:ext>
                  </a:extLst>
                </p14:cNvPr>
                <p14:cNvContentPartPr/>
                <p14:nvPr/>
              </p14:nvContentPartPr>
              <p14:xfrm>
                <a:off x="890530" y="2562929"/>
                <a:ext cx="973080" cy="509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A9BCB0A-65F2-20F2-159C-991DE41C7C6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1530" y="2554289"/>
                  <a:ext cx="99072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C181975-AC60-9A9E-47D5-2E50CC21D3B0}"/>
                    </a:ext>
                  </a:extLst>
                </p14:cNvPr>
                <p14:cNvContentPartPr/>
                <p14:nvPr/>
              </p14:nvContentPartPr>
              <p14:xfrm>
                <a:off x="1539250" y="2723489"/>
                <a:ext cx="209160" cy="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C181975-AC60-9A9E-47D5-2E50CC21D3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30610" y="2714489"/>
                  <a:ext cx="226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9583E57-4A18-6E78-ECB6-56DBA7840494}"/>
                    </a:ext>
                  </a:extLst>
                </p14:cNvPr>
                <p14:cNvContentPartPr/>
                <p14:nvPr/>
              </p14:nvContentPartPr>
              <p14:xfrm>
                <a:off x="1430530" y="2592809"/>
                <a:ext cx="16560" cy="7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9583E57-4A18-6E78-ECB6-56DBA784049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21890" y="2584169"/>
                  <a:ext cx="342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7B4BCC3-C9CF-411D-F819-FADFC263AB03}"/>
              </a:ext>
            </a:extLst>
          </p:cNvPr>
          <p:cNvGrpSpPr/>
          <p:nvPr/>
        </p:nvGrpSpPr>
        <p:grpSpPr>
          <a:xfrm>
            <a:off x="2267890" y="2506769"/>
            <a:ext cx="1552320" cy="614160"/>
            <a:chOff x="2267890" y="2506769"/>
            <a:chExt cx="155232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B06C587-9198-C619-1A38-C3CC859F167B}"/>
                    </a:ext>
                  </a:extLst>
                </p14:cNvPr>
                <p14:cNvContentPartPr/>
                <p14:nvPr/>
              </p14:nvContentPartPr>
              <p14:xfrm>
                <a:off x="2267890" y="2601089"/>
                <a:ext cx="344880" cy="519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B06C587-9198-C619-1A38-C3CC859F167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59250" y="2592089"/>
                  <a:ext cx="36252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02FCDAE-0E79-E2D6-739A-F0E6DF64A113}"/>
                    </a:ext>
                  </a:extLst>
                </p14:cNvPr>
                <p14:cNvContentPartPr/>
                <p14:nvPr/>
              </p14:nvContentPartPr>
              <p14:xfrm>
                <a:off x="2809690" y="2506769"/>
                <a:ext cx="1010520" cy="439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02FCDAE-0E79-E2D6-739A-F0E6DF64A11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01050" y="2498129"/>
                  <a:ext cx="1028160" cy="45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9F39255-2A80-E0FF-4910-931BFA1F62B1}"/>
              </a:ext>
            </a:extLst>
          </p:cNvPr>
          <p:cNvGrpSpPr/>
          <p:nvPr/>
        </p:nvGrpSpPr>
        <p:grpSpPr>
          <a:xfrm>
            <a:off x="3971770" y="2238929"/>
            <a:ext cx="7863840" cy="805320"/>
            <a:chOff x="3971770" y="2238929"/>
            <a:chExt cx="7863840" cy="80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E40FF98-FBC1-53AF-AD39-5825B380B17C}"/>
                    </a:ext>
                  </a:extLst>
                </p14:cNvPr>
                <p14:cNvContentPartPr/>
                <p14:nvPr/>
              </p14:nvContentPartPr>
              <p14:xfrm>
                <a:off x="3971770" y="2699729"/>
                <a:ext cx="438840" cy="152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E40FF98-FBC1-53AF-AD39-5825B380B17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63130" y="2691089"/>
                  <a:ext cx="456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A6ADAB5-3308-8FF6-73D5-C0CAD3A84DA3}"/>
                    </a:ext>
                  </a:extLst>
                </p14:cNvPr>
                <p14:cNvContentPartPr/>
                <p14:nvPr/>
              </p14:nvContentPartPr>
              <p14:xfrm>
                <a:off x="4153210" y="2575529"/>
                <a:ext cx="47160" cy="3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A6ADAB5-3308-8FF6-73D5-C0CAD3A84DA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44210" y="2566889"/>
                  <a:ext cx="64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9AE315-7DE4-119B-8DA9-CFB28AF616CF}"/>
                    </a:ext>
                  </a:extLst>
                </p14:cNvPr>
                <p14:cNvContentPartPr/>
                <p14:nvPr/>
              </p14:nvContentPartPr>
              <p14:xfrm>
                <a:off x="4618330" y="2351969"/>
                <a:ext cx="1080720" cy="692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9AE315-7DE4-119B-8DA9-CFB28AF616C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09330" y="2342969"/>
                  <a:ext cx="109836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ADEE21F-78AC-F153-A2D5-754D160BF5EE}"/>
                    </a:ext>
                  </a:extLst>
                </p14:cNvPr>
                <p14:cNvContentPartPr/>
                <p14:nvPr/>
              </p14:nvContentPartPr>
              <p14:xfrm>
                <a:off x="5873650" y="2807009"/>
                <a:ext cx="19440" cy="72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ADEE21F-78AC-F153-A2D5-754D160BF5E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65010" y="2798369"/>
                  <a:ext cx="37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81E7E8C-836F-09BB-A561-DE518A49ADF2}"/>
                    </a:ext>
                  </a:extLst>
                </p14:cNvPr>
                <p14:cNvContentPartPr/>
                <p14:nvPr/>
              </p14:nvContentPartPr>
              <p14:xfrm>
                <a:off x="5812090" y="2805209"/>
                <a:ext cx="62640" cy="166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81E7E8C-836F-09BB-A561-DE518A49ADF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03450" y="2796209"/>
                  <a:ext cx="80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DC12371-3A51-6D78-4881-B03817540B53}"/>
                    </a:ext>
                  </a:extLst>
                </p14:cNvPr>
                <p14:cNvContentPartPr/>
                <p14:nvPr/>
              </p14:nvContentPartPr>
              <p14:xfrm>
                <a:off x="6146890" y="2551409"/>
                <a:ext cx="557280" cy="212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DC12371-3A51-6D78-4881-B03817540B5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38250" y="2542409"/>
                  <a:ext cx="574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D102DBD-040B-88B7-7091-5770F9FF37B3}"/>
                    </a:ext>
                  </a:extLst>
                </p14:cNvPr>
                <p14:cNvContentPartPr/>
                <p14:nvPr/>
              </p14:nvContentPartPr>
              <p14:xfrm>
                <a:off x="6959050" y="2238929"/>
                <a:ext cx="1030680" cy="484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D102DBD-040B-88B7-7091-5770F9FF37B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50410" y="2230289"/>
                  <a:ext cx="104832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5A923AC-4BCA-E748-1751-F8D80ED610C0}"/>
                    </a:ext>
                  </a:extLst>
                </p14:cNvPr>
                <p14:cNvContentPartPr/>
                <p14:nvPr/>
              </p14:nvContentPartPr>
              <p14:xfrm>
                <a:off x="7765450" y="2382569"/>
                <a:ext cx="37440" cy="21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5A923AC-4BCA-E748-1751-F8D80ED610C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56810" y="2373569"/>
                  <a:ext cx="55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BA26389-AFFD-0D1D-A527-5A6B1C77D4B6}"/>
                    </a:ext>
                  </a:extLst>
                </p14:cNvPr>
                <p14:cNvContentPartPr/>
                <p14:nvPr/>
              </p14:nvContentPartPr>
              <p14:xfrm>
                <a:off x="7095850" y="2359529"/>
                <a:ext cx="388440" cy="51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BA26389-AFFD-0D1D-A527-5A6B1C77D4B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86850" y="2350889"/>
                  <a:ext cx="406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1217A04-60D2-0689-A427-39B1C647B327}"/>
                    </a:ext>
                  </a:extLst>
                </p14:cNvPr>
                <p14:cNvContentPartPr/>
                <p14:nvPr/>
              </p14:nvContentPartPr>
              <p14:xfrm>
                <a:off x="8186650" y="2297969"/>
                <a:ext cx="1973880" cy="702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1217A04-60D2-0689-A427-39B1C647B32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77650" y="2289329"/>
                  <a:ext cx="199152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8116681-6543-20AC-997C-0D12B4A87CA2}"/>
                    </a:ext>
                  </a:extLst>
                </p14:cNvPr>
                <p14:cNvContentPartPr/>
                <p14:nvPr/>
              </p14:nvContentPartPr>
              <p14:xfrm>
                <a:off x="9563290" y="2423249"/>
                <a:ext cx="446040" cy="37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8116681-6543-20AC-997C-0D12B4A87CA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54650" y="2414249"/>
                  <a:ext cx="463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1C4D2E6-CF8D-8594-020D-2DFFD9155F86}"/>
                    </a:ext>
                  </a:extLst>
                </p14:cNvPr>
                <p14:cNvContentPartPr/>
                <p14:nvPr/>
              </p14:nvContentPartPr>
              <p14:xfrm>
                <a:off x="10312090" y="2533049"/>
                <a:ext cx="397800" cy="192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1C4D2E6-CF8D-8594-020D-2DFFD9155F8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303090" y="2524409"/>
                  <a:ext cx="415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071E2CA-2A78-6952-FF73-2A83DB02521E}"/>
                    </a:ext>
                  </a:extLst>
                </p14:cNvPr>
                <p14:cNvContentPartPr/>
                <p14:nvPr/>
              </p14:nvContentPartPr>
              <p14:xfrm>
                <a:off x="10518730" y="2345489"/>
                <a:ext cx="14760" cy="82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071E2CA-2A78-6952-FF73-2A83DB02521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509730" y="2336489"/>
                  <a:ext cx="32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F120982-7DCB-5F64-01AE-48FC4771D2E7}"/>
                    </a:ext>
                  </a:extLst>
                </p14:cNvPr>
                <p14:cNvContentPartPr/>
                <p14:nvPr/>
              </p14:nvContentPartPr>
              <p14:xfrm>
                <a:off x="10870810" y="2304809"/>
                <a:ext cx="964800" cy="410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F120982-7DCB-5F64-01AE-48FC4771D2E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861810" y="2296169"/>
                  <a:ext cx="9824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5F3075D-AFEF-57B7-00C8-7C481484258C}"/>
                    </a:ext>
                  </a:extLst>
                </p14:cNvPr>
                <p14:cNvContentPartPr/>
                <p14:nvPr/>
              </p14:nvContentPartPr>
              <p14:xfrm>
                <a:off x="11806810" y="2725289"/>
                <a:ext cx="27720" cy="50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5F3075D-AFEF-57B7-00C8-7C481484258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798170" y="2716289"/>
                  <a:ext cx="4536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44A8DD9-EEFD-1764-76CC-BD3D580D4B00}"/>
                  </a:ext>
                </a:extLst>
              </p14:cNvPr>
              <p14:cNvContentPartPr/>
              <p14:nvPr/>
            </p14:nvContentPartPr>
            <p14:xfrm>
              <a:off x="660850" y="3573809"/>
              <a:ext cx="70560" cy="294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44A8DD9-EEFD-1764-76CC-BD3D580D4B0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51850" y="3564809"/>
                <a:ext cx="882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921A621-FD0D-36B7-F9F2-52C846960DD9}"/>
                  </a:ext>
                </a:extLst>
              </p14:cNvPr>
              <p14:cNvContentPartPr/>
              <p14:nvPr/>
            </p14:nvContentPartPr>
            <p14:xfrm>
              <a:off x="624130" y="3563729"/>
              <a:ext cx="242280" cy="82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921A621-FD0D-36B7-F9F2-52C846960DD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15130" y="3554729"/>
                <a:ext cx="2599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E78908B-139E-2365-D43A-2F97975B222A}"/>
                  </a:ext>
                </a:extLst>
              </p14:cNvPr>
              <p14:cNvContentPartPr/>
              <p14:nvPr/>
            </p14:nvContentPartPr>
            <p14:xfrm>
              <a:off x="822130" y="3480569"/>
              <a:ext cx="353160" cy="4377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E78908B-139E-2365-D43A-2F97975B222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13490" y="3471929"/>
                <a:ext cx="3708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9C64568-3667-65FA-7AA8-209E5C8BBDD5}"/>
                  </a:ext>
                </a:extLst>
              </p14:cNvPr>
              <p14:cNvContentPartPr/>
              <p14:nvPr/>
            </p14:nvContentPartPr>
            <p14:xfrm>
              <a:off x="1058650" y="3645449"/>
              <a:ext cx="19440" cy="10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9C64568-3667-65FA-7AA8-209E5C8BBDD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49650" y="3636809"/>
                <a:ext cx="370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8655396-5D28-DAC9-6CA6-C9127B02604A}"/>
                  </a:ext>
                </a:extLst>
              </p14:cNvPr>
              <p14:cNvContentPartPr/>
              <p14:nvPr/>
            </p14:nvContentPartPr>
            <p14:xfrm>
              <a:off x="1415050" y="3533489"/>
              <a:ext cx="1367280" cy="4816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8655396-5D28-DAC9-6CA6-C9127B02604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406410" y="3524849"/>
                <a:ext cx="138492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7A2006F-D134-B1B7-7B2A-9EEC09AD5DFE}"/>
                  </a:ext>
                </a:extLst>
              </p14:cNvPr>
              <p14:cNvContentPartPr/>
              <p14:nvPr/>
            </p14:nvContentPartPr>
            <p14:xfrm>
              <a:off x="2620330" y="3644369"/>
              <a:ext cx="249840" cy="34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7A2006F-D134-B1B7-7B2A-9EEC09AD5DF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611330" y="3635729"/>
                <a:ext cx="2674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B881BF4-B5B8-0209-0C4F-5A443542DF60}"/>
                  </a:ext>
                </a:extLst>
              </p14:cNvPr>
              <p14:cNvContentPartPr/>
              <p14:nvPr/>
            </p14:nvContentPartPr>
            <p14:xfrm>
              <a:off x="3038290" y="3608729"/>
              <a:ext cx="1320840" cy="396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B881BF4-B5B8-0209-0C4F-5A443542DF6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029290" y="3599729"/>
                <a:ext cx="13384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509BBAD-ACCA-A475-6230-9157F8C12154}"/>
                  </a:ext>
                </a:extLst>
              </p14:cNvPr>
              <p14:cNvContentPartPr/>
              <p14:nvPr/>
            </p14:nvContentPartPr>
            <p14:xfrm>
              <a:off x="3937930" y="3489929"/>
              <a:ext cx="39240" cy="82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509BBAD-ACCA-A475-6230-9157F8C1215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28930" y="3481289"/>
                <a:ext cx="56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B65CF84-0A6D-30B4-BD57-BB0D4C93F29C}"/>
                  </a:ext>
                </a:extLst>
              </p14:cNvPr>
              <p14:cNvContentPartPr/>
              <p14:nvPr/>
            </p14:nvContentPartPr>
            <p14:xfrm>
              <a:off x="4613650" y="3687209"/>
              <a:ext cx="240840" cy="97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B65CF84-0A6D-30B4-BD57-BB0D4C93F29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605010" y="3678209"/>
                <a:ext cx="2584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162C30D-9898-1A8C-493B-4765CF023E0A}"/>
                  </a:ext>
                </a:extLst>
              </p14:cNvPr>
              <p14:cNvContentPartPr/>
              <p14:nvPr/>
            </p14:nvContentPartPr>
            <p14:xfrm>
              <a:off x="5063650" y="3421889"/>
              <a:ext cx="561600" cy="3711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162C30D-9898-1A8C-493B-4765CF023E0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055010" y="3413249"/>
                <a:ext cx="57924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34F9FC0-EDB1-68C1-72AB-6C51002BA799}"/>
                  </a:ext>
                </a:extLst>
              </p14:cNvPr>
              <p14:cNvContentPartPr/>
              <p14:nvPr/>
            </p14:nvContentPartPr>
            <p14:xfrm>
              <a:off x="5389450" y="3537809"/>
              <a:ext cx="322560" cy="208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34F9FC0-EDB1-68C1-72AB-6C51002BA79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380810" y="3529169"/>
                <a:ext cx="340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B2E5FE7-2ED8-9B5C-D4D7-59ACBF61A4B0}"/>
                  </a:ext>
                </a:extLst>
              </p14:cNvPr>
              <p14:cNvContentPartPr/>
              <p14:nvPr/>
            </p14:nvContentPartPr>
            <p14:xfrm>
              <a:off x="5901370" y="3438089"/>
              <a:ext cx="301320" cy="348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B2E5FE7-2ED8-9B5C-D4D7-59ACBF61A4B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892370" y="3429449"/>
                <a:ext cx="318960" cy="36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833973F-F855-B9C2-D977-8DDDCB8EDF5B}"/>
              </a:ext>
            </a:extLst>
          </p:cNvPr>
          <p:cNvGrpSpPr/>
          <p:nvPr/>
        </p:nvGrpSpPr>
        <p:grpSpPr>
          <a:xfrm>
            <a:off x="6435610" y="3219209"/>
            <a:ext cx="4805280" cy="524160"/>
            <a:chOff x="6435610" y="3219209"/>
            <a:chExt cx="480528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9462A40-0C85-88E7-1355-248AA6EF8107}"/>
                    </a:ext>
                  </a:extLst>
                </p14:cNvPr>
                <p14:cNvContentPartPr/>
                <p14:nvPr/>
              </p14:nvContentPartPr>
              <p14:xfrm>
                <a:off x="6435610" y="3236489"/>
                <a:ext cx="1655640" cy="477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9462A40-0C85-88E7-1355-248AA6EF810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26970" y="3227849"/>
                  <a:ext cx="16732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70A2A5E-2B65-809B-DD2D-1864F33F5F7D}"/>
                    </a:ext>
                  </a:extLst>
                </p14:cNvPr>
                <p14:cNvContentPartPr/>
                <p14:nvPr/>
              </p14:nvContentPartPr>
              <p14:xfrm>
                <a:off x="8259370" y="3479129"/>
                <a:ext cx="642960" cy="248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70A2A5E-2B65-809B-DD2D-1864F33F5F7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50370" y="3470489"/>
                  <a:ext cx="6606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E0948C4-AEE2-7E1B-BF7D-94E763D60C15}"/>
                    </a:ext>
                  </a:extLst>
                </p14:cNvPr>
                <p14:cNvContentPartPr/>
                <p14:nvPr/>
              </p14:nvContentPartPr>
              <p14:xfrm>
                <a:off x="8936890" y="3234329"/>
                <a:ext cx="1019520" cy="509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E0948C4-AEE2-7E1B-BF7D-94E763D60C1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27890" y="3225329"/>
                  <a:ext cx="103716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640FCB3-BEA8-03F2-40F1-EC285E363D18}"/>
                    </a:ext>
                  </a:extLst>
                </p14:cNvPr>
                <p14:cNvContentPartPr/>
                <p14:nvPr/>
              </p14:nvContentPartPr>
              <p14:xfrm>
                <a:off x="9764890" y="3494969"/>
                <a:ext cx="266400" cy="61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640FCB3-BEA8-03F2-40F1-EC285E363D1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56250" y="3485969"/>
                  <a:ext cx="284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37948E3-1497-2F4A-C560-D8EA9C405C71}"/>
                    </a:ext>
                  </a:extLst>
                </p14:cNvPr>
                <p14:cNvContentPartPr/>
                <p14:nvPr/>
              </p14:nvContentPartPr>
              <p14:xfrm>
                <a:off x="9072970" y="3480569"/>
                <a:ext cx="230760" cy="17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37948E3-1497-2F4A-C560-D8EA9C405C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64330" y="3471569"/>
                  <a:ext cx="248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95D1775-43F5-45BE-A61B-6F2A48BC647A}"/>
                    </a:ext>
                  </a:extLst>
                </p14:cNvPr>
                <p14:cNvContentPartPr/>
                <p14:nvPr/>
              </p14:nvContentPartPr>
              <p14:xfrm>
                <a:off x="10120210" y="3219209"/>
                <a:ext cx="1120680" cy="497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95D1775-43F5-45BE-A61B-6F2A48BC647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11210" y="3210569"/>
                  <a:ext cx="113832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2D513AC-C78C-A31C-C211-6EC31D47FA63}"/>
                    </a:ext>
                  </a:extLst>
                </p14:cNvPr>
                <p14:cNvContentPartPr/>
                <p14:nvPr/>
              </p14:nvContentPartPr>
              <p14:xfrm>
                <a:off x="10305250" y="3442769"/>
                <a:ext cx="401760" cy="34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2D513AC-C78C-A31C-C211-6EC31D47FA6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96250" y="3434129"/>
                  <a:ext cx="4194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2F6D7CF-E64E-A47A-B521-8E601BA7F37B}"/>
                  </a:ext>
                </a:extLst>
              </p14:cNvPr>
              <p14:cNvContentPartPr/>
              <p14:nvPr/>
            </p14:nvContentPartPr>
            <p14:xfrm>
              <a:off x="637090" y="4310729"/>
              <a:ext cx="575640" cy="1573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2F6D7CF-E64E-A47A-B521-8E601BA7F37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28090" y="4301729"/>
                <a:ext cx="59328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EFA01F8-30A5-1ACD-E2EF-DC9AC45C9394}"/>
              </a:ext>
            </a:extLst>
          </p:cNvPr>
          <p:cNvGrpSpPr/>
          <p:nvPr/>
        </p:nvGrpSpPr>
        <p:grpSpPr>
          <a:xfrm>
            <a:off x="1560850" y="4148369"/>
            <a:ext cx="1780560" cy="500400"/>
            <a:chOff x="1560850" y="4148369"/>
            <a:chExt cx="178056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DCD7C03-0B37-60F1-0C62-9D8A46F4A363}"/>
                    </a:ext>
                  </a:extLst>
                </p14:cNvPr>
                <p14:cNvContentPartPr/>
                <p14:nvPr/>
              </p14:nvContentPartPr>
              <p14:xfrm>
                <a:off x="1560850" y="4322609"/>
                <a:ext cx="261720" cy="128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DCD7C03-0B37-60F1-0C62-9D8A46F4A36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552210" y="4313969"/>
                  <a:ext cx="279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23A0575-98DB-9236-AAD8-0E35933DFF92}"/>
                    </a:ext>
                  </a:extLst>
                </p14:cNvPr>
                <p14:cNvContentPartPr/>
                <p14:nvPr/>
              </p14:nvContentPartPr>
              <p14:xfrm>
                <a:off x="1989610" y="4148369"/>
                <a:ext cx="635400" cy="364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23A0575-98DB-9236-AAD8-0E35933DFF9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80970" y="4139369"/>
                  <a:ext cx="6530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EA2E48A-4068-7D1F-BD82-C76BD27DCDD7}"/>
                    </a:ext>
                  </a:extLst>
                </p14:cNvPr>
                <p14:cNvContentPartPr/>
                <p14:nvPr/>
              </p14:nvContentPartPr>
              <p14:xfrm>
                <a:off x="2450410" y="4245569"/>
                <a:ext cx="218520" cy="39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EA2E48A-4068-7D1F-BD82-C76BD27DCDD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41770" y="4236569"/>
                  <a:ext cx="236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C959225-AC5B-23CB-E0C3-8A3DD299032A}"/>
                    </a:ext>
                  </a:extLst>
                </p14:cNvPr>
                <p14:cNvContentPartPr/>
                <p14:nvPr/>
              </p14:nvContentPartPr>
              <p14:xfrm>
                <a:off x="2957290" y="4197329"/>
                <a:ext cx="384120" cy="451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C959225-AC5B-23CB-E0C3-8A3DD299032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48290" y="4188329"/>
                  <a:ext cx="401760" cy="46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BA29F95-BAFA-D462-658F-6696761823DF}"/>
              </a:ext>
            </a:extLst>
          </p:cNvPr>
          <p:cNvGrpSpPr/>
          <p:nvPr/>
        </p:nvGrpSpPr>
        <p:grpSpPr>
          <a:xfrm>
            <a:off x="3624370" y="4063409"/>
            <a:ext cx="3037680" cy="598680"/>
            <a:chOff x="3624370" y="4063409"/>
            <a:chExt cx="3037680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733C578-ECFA-1AA8-F5CB-CCE0B3D0C522}"/>
                    </a:ext>
                  </a:extLst>
                </p14:cNvPr>
                <p14:cNvContentPartPr/>
                <p14:nvPr/>
              </p14:nvContentPartPr>
              <p14:xfrm>
                <a:off x="3624370" y="4082129"/>
                <a:ext cx="1324800" cy="579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733C578-ECFA-1AA8-F5CB-CCE0B3D0C52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15370" y="4073489"/>
                  <a:ext cx="134244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DFF7A0E-B94F-24D4-48DF-DB366A852F1B}"/>
                    </a:ext>
                  </a:extLst>
                </p14:cNvPr>
                <p14:cNvContentPartPr/>
                <p14:nvPr/>
              </p14:nvContentPartPr>
              <p14:xfrm>
                <a:off x="3930010" y="4075649"/>
                <a:ext cx="982440" cy="165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DFF7A0E-B94F-24D4-48DF-DB366A852F1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21010" y="4066649"/>
                  <a:ext cx="1000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37C2938-C15A-0561-EBAA-6B170297E302}"/>
                    </a:ext>
                  </a:extLst>
                </p14:cNvPr>
                <p14:cNvContentPartPr/>
                <p14:nvPr/>
              </p14:nvContentPartPr>
              <p14:xfrm>
                <a:off x="5157970" y="4063409"/>
                <a:ext cx="1504080" cy="381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37C2938-C15A-0561-EBAA-6B170297E30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48970" y="4054409"/>
                  <a:ext cx="1521720" cy="39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49878C5-661E-34B5-C216-7A7B4270BFEF}"/>
                  </a:ext>
                </a:extLst>
              </p14:cNvPr>
              <p14:cNvContentPartPr/>
              <p14:nvPr/>
            </p14:nvContentPartPr>
            <p14:xfrm>
              <a:off x="6761770" y="4049369"/>
              <a:ext cx="1287000" cy="4042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49878C5-661E-34B5-C216-7A7B4270BFE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752770" y="4040729"/>
                <a:ext cx="1304640" cy="42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EABF333-F850-08DE-5E05-B32CBB7542F9}"/>
              </a:ext>
            </a:extLst>
          </p:cNvPr>
          <p:cNvGrpSpPr/>
          <p:nvPr/>
        </p:nvGrpSpPr>
        <p:grpSpPr>
          <a:xfrm>
            <a:off x="8600650" y="3981689"/>
            <a:ext cx="2289240" cy="528480"/>
            <a:chOff x="8600650" y="3981689"/>
            <a:chExt cx="228924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767A736-241D-0034-51E7-927D46F49D58}"/>
                    </a:ext>
                  </a:extLst>
                </p14:cNvPr>
                <p14:cNvContentPartPr/>
                <p14:nvPr/>
              </p14:nvContentPartPr>
              <p14:xfrm>
                <a:off x="8600650" y="4037129"/>
                <a:ext cx="219240" cy="386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767A736-241D-0034-51E7-927D46F49D5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92010" y="4028129"/>
                  <a:ext cx="2368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35771F8-1236-2A61-94C6-5AAEF043074D}"/>
                    </a:ext>
                  </a:extLst>
                </p14:cNvPr>
                <p14:cNvContentPartPr/>
                <p14:nvPr/>
              </p14:nvContentPartPr>
              <p14:xfrm>
                <a:off x="8640250" y="4219649"/>
                <a:ext cx="214560" cy="34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35771F8-1236-2A61-94C6-5AAEF04307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31250" y="4211009"/>
                  <a:ext cx="232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604E16A-455A-A971-EEDB-517EACB05832}"/>
                    </a:ext>
                  </a:extLst>
                </p14:cNvPr>
                <p14:cNvContentPartPr/>
                <p14:nvPr/>
              </p14:nvContentPartPr>
              <p14:xfrm>
                <a:off x="8656810" y="4056209"/>
                <a:ext cx="258120" cy="58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604E16A-455A-A971-EEDB-517EACB0583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48170" y="4047569"/>
                  <a:ext cx="275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2AB6E6A-85CC-5551-87EC-09308624516C}"/>
                    </a:ext>
                  </a:extLst>
                </p14:cNvPr>
                <p14:cNvContentPartPr/>
                <p14:nvPr/>
              </p14:nvContentPartPr>
              <p14:xfrm>
                <a:off x="8878210" y="4238369"/>
                <a:ext cx="155160" cy="237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2AB6E6A-85CC-5551-87EC-09308624516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69210" y="4229369"/>
                  <a:ext cx="172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ED0739F-EED1-6A76-94AC-4858CFAB406B}"/>
                    </a:ext>
                  </a:extLst>
                </p14:cNvPr>
                <p14:cNvContentPartPr/>
                <p14:nvPr/>
              </p14:nvContentPartPr>
              <p14:xfrm>
                <a:off x="9283570" y="4169609"/>
                <a:ext cx="181440" cy="23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ED0739F-EED1-6A76-94AC-4858CFAB406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74570" y="4160609"/>
                  <a:ext cx="199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70C5294-6AF7-8CAB-95AD-FDCEA59A4CBF}"/>
                    </a:ext>
                  </a:extLst>
                </p14:cNvPr>
                <p14:cNvContentPartPr/>
                <p14:nvPr/>
              </p14:nvContentPartPr>
              <p14:xfrm>
                <a:off x="9260890" y="4245569"/>
                <a:ext cx="159480" cy="13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70C5294-6AF7-8CAB-95AD-FDCEA59A4CB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51890" y="4236569"/>
                  <a:ext cx="177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0EE17EC-1C58-45D9-B6F3-2E76D8EBC98C}"/>
                    </a:ext>
                  </a:extLst>
                </p14:cNvPr>
                <p14:cNvContentPartPr/>
                <p14:nvPr/>
              </p14:nvContentPartPr>
              <p14:xfrm>
                <a:off x="9734290" y="3981689"/>
                <a:ext cx="199800" cy="449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0EE17EC-1C58-45D9-B6F3-2E76D8EBC98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25290" y="3973049"/>
                  <a:ext cx="2174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7FDA093-0E4A-E997-3438-34C9B79AC2A0}"/>
                    </a:ext>
                  </a:extLst>
                </p14:cNvPr>
                <p14:cNvContentPartPr/>
                <p14:nvPr/>
              </p14:nvContentPartPr>
              <p14:xfrm>
                <a:off x="9681370" y="4071329"/>
                <a:ext cx="316080" cy="69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7FDA093-0E4A-E997-3438-34C9B79AC2A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672730" y="4062689"/>
                  <a:ext cx="333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5C98F32-9553-61EB-F1B9-48265252BE5A}"/>
                    </a:ext>
                  </a:extLst>
                </p14:cNvPr>
                <p14:cNvContentPartPr/>
                <p14:nvPr/>
              </p14:nvContentPartPr>
              <p14:xfrm>
                <a:off x="10081690" y="4162409"/>
                <a:ext cx="353520" cy="200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5C98F32-9553-61EB-F1B9-48265252BE5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73050" y="4153769"/>
                  <a:ext cx="371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916DE81-FD9C-5DE7-4EBF-770A3C6922C7}"/>
                    </a:ext>
                  </a:extLst>
                </p14:cNvPr>
                <p14:cNvContentPartPr/>
                <p14:nvPr/>
              </p14:nvContentPartPr>
              <p14:xfrm>
                <a:off x="10396690" y="4403969"/>
                <a:ext cx="90000" cy="10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916DE81-FD9C-5DE7-4EBF-770A3C6922C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388050" y="4394969"/>
                  <a:ext cx="107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4595816-B321-DF10-65F0-846F88F64994}"/>
                    </a:ext>
                  </a:extLst>
                </p14:cNvPr>
                <p14:cNvContentPartPr/>
                <p14:nvPr/>
              </p14:nvContentPartPr>
              <p14:xfrm>
                <a:off x="10504330" y="4320089"/>
                <a:ext cx="5040" cy="5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4595816-B321-DF10-65F0-846F88F6499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495330" y="4311449"/>
                  <a:ext cx="22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D9CB55F-267D-3BA6-6574-08646D1FC881}"/>
                    </a:ext>
                  </a:extLst>
                </p14:cNvPr>
                <p14:cNvContentPartPr/>
                <p14:nvPr/>
              </p14:nvContentPartPr>
              <p14:xfrm>
                <a:off x="10821130" y="4366169"/>
                <a:ext cx="68760" cy="49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D9CB55F-267D-3BA6-6574-08646D1FC88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812130" y="4357529"/>
                  <a:ext cx="8640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A419398-75FC-F1C9-EA07-4EEA0E471704}"/>
                  </a:ext>
                </a:extLst>
              </p14:cNvPr>
              <p14:cNvContentPartPr/>
              <p14:nvPr/>
            </p14:nvContentPartPr>
            <p14:xfrm>
              <a:off x="677050" y="4913369"/>
              <a:ext cx="92880" cy="2574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A419398-75FC-F1C9-EA07-4EEA0E47170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68050" y="4904369"/>
                <a:ext cx="1105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8F4CF36-989A-C7CA-ABFF-B0333747BDC5}"/>
                  </a:ext>
                </a:extLst>
              </p14:cNvPr>
              <p14:cNvContentPartPr/>
              <p14:nvPr/>
            </p14:nvContentPartPr>
            <p14:xfrm>
              <a:off x="680650" y="4881329"/>
              <a:ext cx="238320" cy="756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8F4CF36-989A-C7CA-ABFF-B0333747BDC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72010" y="4872329"/>
                <a:ext cx="2559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23E95B9-8EC1-B5EB-1CA4-8401493B89C6}"/>
                  </a:ext>
                </a:extLst>
              </p14:cNvPr>
              <p14:cNvContentPartPr/>
              <p14:nvPr/>
            </p14:nvContentPartPr>
            <p14:xfrm>
              <a:off x="673450" y="4983569"/>
              <a:ext cx="215640" cy="486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23E95B9-8EC1-B5EB-1CA4-8401493B89C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64450" y="4974569"/>
                <a:ext cx="2332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AB6E152-3404-7F49-4A68-B7DBE9C60100}"/>
                  </a:ext>
                </a:extLst>
              </p14:cNvPr>
              <p14:cNvContentPartPr/>
              <p14:nvPr/>
            </p14:nvContentPartPr>
            <p14:xfrm>
              <a:off x="913570" y="5063489"/>
              <a:ext cx="259920" cy="130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AB6E152-3404-7F49-4A68-B7DBE9C6010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04930" y="5054849"/>
                <a:ext cx="2775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42C9114-DE75-EF32-6F80-312790A81C84}"/>
                  </a:ext>
                </a:extLst>
              </p14:cNvPr>
              <p14:cNvContentPartPr/>
              <p14:nvPr/>
            </p14:nvContentPartPr>
            <p14:xfrm>
              <a:off x="1345210" y="4753529"/>
              <a:ext cx="1022760" cy="5958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42C9114-DE75-EF32-6F80-312790A81C8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336570" y="4744529"/>
                <a:ext cx="104040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ADA88CB-D143-9797-A7F8-BABA5B55FD34}"/>
                  </a:ext>
                </a:extLst>
              </p14:cNvPr>
              <p14:cNvContentPartPr/>
              <p14:nvPr/>
            </p14:nvContentPartPr>
            <p14:xfrm>
              <a:off x="1814650" y="4922009"/>
              <a:ext cx="51840" cy="147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ADA88CB-D143-9797-A7F8-BABA5B55FD3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805650" y="4913009"/>
                <a:ext cx="6948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E719132-ECEF-C6C7-C63B-341CDC5D6B68}"/>
              </a:ext>
            </a:extLst>
          </p:cNvPr>
          <p:cNvGrpSpPr/>
          <p:nvPr/>
        </p:nvGrpSpPr>
        <p:grpSpPr>
          <a:xfrm>
            <a:off x="2622490" y="4678289"/>
            <a:ext cx="7584480" cy="709920"/>
            <a:chOff x="2622490" y="4678289"/>
            <a:chExt cx="758448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F6043A8-EC6E-B6CC-B97E-5469E65FDF0A}"/>
                    </a:ext>
                  </a:extLst>
                </p14:cNvPr>
                <p14:cNvContentPartPr/>
                <p14:nvPr/>
              </p14:nvContentPartPr>
              <p14:xfrm>
                <a:off x="2622490" y="4749209"/>
                <a:ext cx="1348200" cy="441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F6043A8-EC6E-B6CC-B97E-5469E65FDF0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13490" y="4740209"/>
                  <a:ext cx="13658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DEE0870-82E8-C192-6C71-3B24CF991A4F}"/>
                    </a:ext>
                  </a:extLst>
                </p14:cNvPr>
                <p14:cNvContentPartPr/>
                <p14:nvPr/>
              </p14:nvContentPartPr>
              <p14:xfrm>
                <a:off x="3607450" y="4918769"/>
                <a:ext cx="320760" cy="23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DEE0870-82E8-C192-6C71-3B24CF991A4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98810" y="4910129"/>
                  <a:ext cx="338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BC82DBF-C213-7F49-CC1F-44941B1F18FC}"/>
                    </a:ext>
                  </a:extLst>
                </p14:cNvPr>
                <p14:cNvContentPartPr/>
                <p14:nvPr/>
              </p14:nvContentPartPr>
              <p14:xfrm>
                <a:off x="4246450" y="4739489"/>
                <a:ext cx="160920" cy="510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BC82DBF-C213-7F49-CC1F-44941B1F18F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237810" y="4730849"/>
                  <a:ext cx="17856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2D146D5-E5FF-E6B3-20A5-C96E3B401F18}"/>
                    </a:ext>
                  </a:extLst>
                </p14:cNvPr>
                <p14:cNvContentPartPr/>
                <p14:nvPr/>
              </p14:nvContentPartPr>
              <p14:xfrm>
                <a:off x="4387570" y="4788089"/>
                <a:ext cx="762840" cy="411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2D146D5-E5FF-E6B3-20A5-C96E3B401F1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378570" y="4779449"/>
                  <a:ext cx="7804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206D712-292C-8B16-F481-BC2FEE051AD7}"/>
                    </a:ext>
                  </a:extLst>
                </p14:cNvPr>
                <p14:cNvContentPartPr/>
                <p14:nvPr/>
              </p14:nvContentPartPr>
              <p14:xfrm>
                <a:off x="5384050" y="4982489"/>
                <a:ext cx="653400" cy="187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206D712-292C-8B16-F481-BC2FEE051AD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375410" y="4973489"/>
                  <a:ext cx="671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9D2AA0C-98E1-1829-F91D-3001FE7196F1}"/>
                    </a:ext>
                  </a:extLst>
                </p14:cNvPr>
                <p14:cNvContentPartPr/>
                <p14:nvPr/>
              </p14:nvContentPartPr>
              <p14:xfrm>
                <a:off x="6408970" y="4762889"/>
                <a:ext cx="199800" cy="376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9D2AA0C-98E1-1829-F91D-3001FE7196F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99970" y="4754249"/>
                  <a:ext cx="2174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DC4F413-DEBE-FE81-BA19-E4DC6A617F6B}"/>
                    </a:ext>
                  </a:extLst>
                </p14:cNvPr>
                <p14:cNvContentPartPr/>
                <p14:nvPr/>
              </p14:nvContentPartPr>
              <p14:xfrm>
                <a:off x="6606250" y="4978889"/>
                <a:ext cx="203400" cy="150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DC4F413-DEBE-FE81-BA19-E4DC6A617F6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97250" y="4970249"/>
                  <a:ext cx="221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CC1D93A-BE11-5610-B474-D362C8B9BDDC}"/>
                    </a:ext>
                  </a:extLst>
                </p14:cNvPr>
                <p14:cNvContentPartPr/>
                <p14:nvPr/>
              </p14:nvContentPartPr>
              <p14:xfrm>
                <a:off x="6871210" y="4720409"/>
                <a:ext cx="167400" cy="202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CC1D93A-BE11-5610-B474-D362C8B9BDD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62570" y="4711409"/>
                  <a:ext cx="185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E88B975-711A-02AA-54E7-87FC491ECEF7}"/>
                    </a:ext>
                  </a:extLst>
                </p14:cNvPr>
                <p14:cNvContentPartPr/>
                <p14:nvPr/>
              </p14:nvContentPartPr>
              <p14:xfrm>
                <a:off x="7134010" y="4997969"/>
                <a:ext cx="471600" cy="195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E88B975-711A-02AA-54E7-87FC491ECEF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125370" y="4989329"/>
                  <a:ext cx="489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3F4D163-E2CF-467B-2C1B-B140E4440F38}"/>
                    </a:ext>
                  </a:extLst>
                </p14:cNvPr>
                <p14:cNvContentPartPr/>
                <p14:nvPr/>
              </p14:nvContentPartPr>
              <p14:xfrm>
                <a:off x="7394650" y="5014169"/>
                <a:ext cx="254520" cy="195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3F4D163-E2CF-467B-2C1B-B140E4440F3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86010" y="5005529"/>
                  <a:ext cx="272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9413410-37CE-B27C-B8A4-D1CE3BA90282}"/>
                    </a:ext>
                  </a:extLst>
                </p14:cNvPr>
                <p14:cNvContentPartPr/>
                <p14:nvPr/>
              </p14:nvContentPartPr>
              <p14:xfrm>
                <a:off x="7602370" y="4763969"/>
                <a:ext cx="1201320" cy="624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9413410-37CE-B27C-B8A4-D1CE3BA9028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93370" y="4754969"/>
                  <a:ext cx="121896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BDBD11B-47F9-AC44-2692-0E123258545F}"/>
                    </a:ext>
                  </a:extLst>
                </p14:cNvPr>
                <p14:cNvContentPartPr/>
                <p14:nvPr/>
              </p14:nvContentPartPr>
              <p14:xfrm>
                <a:off x="8790010" y="4691969"/>
                <a:ext cx="197640" cy="640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BDBD11B-47F9-AC44-2692-0E123258545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781370" y="4682969"/>
                  <a:ext cx="21528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1A3BD4F-33AD-19F6-EACB-60C5A8EE10DB}"/>
                    </a:ext>
                  </a:extLst>
                </p14:cNvPr>
                <p14:cNvContentPartPr/>
                <p14:nvPr/>
              </p14:nvContentPartPr>
              <p14:xfrm>
                <a:off x="9055690" y="5130449"/>
                <a:ext cx="95400" cy="127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1A3BD4F-33AD-19F6-EACB-60C5A8EE10D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46690" y="5121809"/>
                  <a:ext cx="113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EE1F73D-A889-ED0B-E2F7-50F772558347}"/>
                    </a:ext>
                  </a:extLst>
                </p14:cNvPr>
                <p14:cNvContentPartPr/>
                <p14:nvPr/>
              </p14:nvContentPartPr>
              <p14:xfrm>
                <a:off x="9356650" y="4678289"/>
                <a:ext cx="850320" cy="533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EE1F73D-A889-ED0B-E2F7-50F77255834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47650" y="4669649"/>
                  <a:ext cx="867960" cy="55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B90B51F-80BF-4D0E-19D3-9492AC554269}"/>
                  </a:ext>
                </a:extLst>
              </p14:cNvPr>
              <p14:cNvContentPartPr/>
              <p14:nvPr/>
            </p14:nvContentPartPr>
            <p14:xfrm>
              <a:off x="10272850" y="4753169"/>
              <a:ext cx="1074600" cy="4629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B90B51F-80BF-4D0E-19D3-9492AC554269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263850" y="4744169"/>
                <a:ext cx="1092240" cy="48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0E0D8EB-3F6E-A4E7-AA52-5A2C59E30766}"/>
              </a:ext>
            </a:extLst>
          </p:cNvPr>
          <p:cNvGrpSpPr/>
          <p:nvPr/>
        </p:nvGrpSpPr>
        <p:grpSpPr>
          <a:xfrm>
            <a:off x="641410" y="5403689"/>
            <a:ext cx="1857600" cy="402480"/>
            <a:chOff x="641410" y="5403689"/>
            <a:chExt cx="185760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F59F5B0-050F-0D4E-27D4-909D5EBCBE4D}"/>
                    </a:ext>
                  </a:extLst>
                </p14:cNvPr>
                <p14:cNvContentPartPr/>
                <p14:nvPr/>
              </p14:nvContentPartPr>
              <p14:xfrm>
                <a:off x="641410" y="5511689"/>
                <a:ext cx="823680" cy="259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F59F5B0-050F-0D4E-27D4-909D5EBCBE4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32770" y="5503049"/>
                  <a:ext cx="8413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D40E6AA-B707-4B37-AEF6-1E56198B918A}"/>
                    </a:ext>
                  </a:extLst>
                </p14:cNvPr>
                <p14:cNvContentPartPr/>
                <p14:nvPr/>
              </p14:nvContentPartPr>
              <p14:xfrm>
                <a:off x="1189690" y="5626529"/>
                <a:ext cx="43920" cy="32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D40E6AA-B707-4B37-AEF6-1E56198B918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80690" y="5617529"/>
                  <a:ext cx="61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3F8C4D1-6950-9C9B-2245-6F6D3C318E5A}"/>
                    </a:ext>
                  </a:extLst>
                </p14:cNvPr>
                <p14:cNvContentPartPr/>
                <p14:nvPr/>
              </p14:nvContentPartPr>
              <p14:xfrm>
                <a:off x="1650490" y="5403689"/>
                <a:ext cx="848520" cy="402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3F8C4D1-6950-9C9B-2245-6F6D3C318E5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641850" y="5394689"/>
                  <a:ext cx="866160" cy="42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BE37051-95CC-B5F7-FD46-6626029F81DF}"/>
              </a:ext>
            </a:extLst>
          </p:cNvPr>
          <p:cNvGrpSpPr/>
          <p:nvPr/>
        </p:nvGrpSpPr>
        <p:grpSpPr>
          <a:xfrm>
            <a:off x="2601250" y="5531849"/>
            <a:ext cx="2112120" cy="384480"/>
            <a:chOff x="2601250" y="5531849"/>
            <a:chExt cx="211212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5697301-374F-4DC6-41CA-4979AF82DD51}"/>
                    </a:ext>
                  </a:extLst>
                </p14:cNvPr>
                <p14:cNvContentPartPr/>
                <p14:nvPr/>
              </p14:nvContentPartPr>
              <p14:xfrm>
                <a:off x="2601250" y="5531849"/>
                <a:ext cx="1999080" cy="245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5697301-374F-4DC6-41CA-4979AF82DD5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92250" y="5522849"/>
                  <a:ext cx="20167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57CC0CA-B6BA-CF40-7239-F3C29FC35CC5}"/>
                    </a:ext>
                  </a:extLst>
                </p14:cNvPr>
                <p14:cNvContentPartPr/>
                <p14:nvPr/>
              </p14:nvContentPartPr>
              <p14:xfrm>
                <a:off x="4696810" y="5898689"/>
                <a:ext cx="16560" cy="17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57CC0CA-B6BA-CF40-7239-F3C29FC35CC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87810" y="5889689"/>
                  <a:ext cx="342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5C6E144-CD96-9730-C1E8-4A1DB50B799E}"/>
              </a:ext>
            </a:extLst>
          </p:cNvPr>
          <p:cNvGrpSpPr/>
          <p:nvPr/>
        </p:nvGrpSpPr>
        <p:grpSpPr>
          <a:xfrm>
            <a:off x="681010" y="6074009"/>
            <a:ext cx="2907720" cy="562320"/>
            <a:chOff x="681010" y="6074009"/>
            <a:chExt cx="290772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8190CAC-E48A-5E38-4336-4877B7CA5376}"/>
                    </a:ext>
                  </a:extLst>
                </p14:cNvPr>
                <p14:cNvContentPartPr/>
                <p14:nvPr/>
              </p14:nvContentPartPr>
              <p14:xfrm>
                <a:off x="724930" y="6120449"/>
                <a:ext cx="117360" cy="294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8190CAC-E48A-5E38-4336-4877B7CA537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5930" y="6111809"/>
                  <a:ext cx="1350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F78532A-BBDB-FC74-1DAC-CF192A75E1BC}"/>
                    </a:ext>
                  </a:extLst>
                </p14:cNvPr>
                <p14:cNvContentPartPr/>
                <p14:nvPr/>
              </p14:nvContentPartPr>
              <p14:xfrm>
                <a:off x="681010" y="6105329"/>
                <a:ext cx="283680" cy="43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F78532A-BBDB-FC74-1DAC-CF192A75E1B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72370" y="6096689"/>
                  <a:ext cx="301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FAB5093-2A3F-5BDF-B0A0-85C8D7F17DF0}"/>
                    </a:ext>
                  </a:extLst>
                </p14:cNvPr>
                <p14:cNvContentPartPr/>
                <p14:nvPr/>
              </p14:nvContentPartPr>
              <p14:xfrm>
                <a:off x="945610" y="6074009"/>
                <a:ext cx="440640" cy="366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FAB5093-2A3F-5BDF-B0A0-85C8D7F17DF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36610" y="6065009"/>
                  <a:ext cx="4582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AFAD016-5ABB-0EA7-313B-8EEAA2DC8332}"/>
                    </a:ext>
                  </a:extLst>
                </p14:cNvPr>
                <p14:cNvContentPartPr/>
                <p14:nvPr/>
              </p14:nvContentPartPr>
              <p14:xfrm>
                <a:off x="1554370" y="6116489"/>
                <a:ext cx="1339920" cy="318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AFAD016-5ABB-0EA7-313B-8EEAA2DC833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45730" y="6107489"/>
                  <a:ext cx="13575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7E0BDB2-1153-5485-D88F-D7F054B7C1CC}"/>
                    </a:ext>
                  </a:extLst>
                </p14:cNvPr>
                <p14:cNvContentPartPr/>
                <p14:nvPr/>
              </p14:nvContentPartPr>
              <p14:xfrm>
                <a:off x="3166090" y="6124049"/>
                <a:ext cx="422640" cy="512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7E0BDB2-1153-5485-D88F-D7F054B7C1C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57450" y="6115409"/>
                  <a:ext cx="440280" cy="52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103F14E-A0CB-BE94-F851-2461AE428665}"/>
                  </a:ext>
                </a:extLst>
              </p14:cNvPr>
              <p14:cNvContentPartPr/>
              <p14:nvPr/>
            </p14:nvContentPartPr>
            <p14:xfrm>
              <a:off x="3733450" y="6208289"/>
              <a:ext cx="2103120" cy="2361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103F14E-A0CB-BE94-F851-2461AE428665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724810" y="6199289"/>
                <a:ext cx="21207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55B8F23-F1C8-125A-0610-93134336612B}"/>
                  </a:ext>
                </a:extLst>
              </p14:cNvPr>
              <p14:cNvContentPartPr/>
              <p14:nvPr/>
            </p14:nvContentPartPr>
            <p14:xfrm>
              <a:off x="6035290" y="5885729"/>
              <a:ext cx="1573200" cy="5986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55B8F23-F1C8-125A-0610-93134336612B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026290" y="5877089"/>
                <a:ext cx="1590840" cy="61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DB59576-9262-922B-38E3-A175BB7AC6D4}"/>
              </a:ext>
            </a:extLst>
          </p:cNvPr>
          <p:cNvGrpSpPr/>
          <p:nvPr/>
        </p:nvGrpSpPr>
        <p:grpSpPr>
          <a:xfrm>
            <a:off x="7702090" y="6100289"/>
            <a:ext cx="1819800" cy="338760"/>
            <a:chOff x="7702090" y="6100289"/>
            <a:chExt cx="181980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A1B31AB-8D16-A184-891F-3F95EC5373B4}"/>
                    </a:ext>
                  </a:extLst>
                </p14:cNvPr>
                <p14:cNvContentPartPr/>
                <p14:nvPr/>
              </p14:nvContentPartPr>
              <p14:xfrm>
                <a:off x="7702090" y="6203969"/>
                <a:ext cx="1819800" cy="235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A1B31AB-8D16-A184-891F-3F95EC5373B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93450" y="6195329"/>
                  <a:ext cx="18374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42708E7-EC5E-4182-E14B-05435344C9F8}"/>
                    </a:ext>
                  </a:extLst>
                </p14:cNvPr>
                <p14:cNvContentPartPr/>
                <p14:nvPr/>
              </p14:nvContentPartPr>
              <p14:xfrm>
                <a:off x="8000170" y="6100289"/>
                <a:ext cx="75240" cy="61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42708E7-EC5E-4182-E14B-05435344C9F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91170" y="6091289"/>
                  <a:ext cx="9288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E7F832F-74D8-6A42-A267-81CE2B02D8F2}"/>
              </a:ext>
            </a:extLst>
          </p:cNvPr>
          <p:cNvGrpSpPr/>
          <p:nvPr/>
        </p:nvGrpSpPr>
        <p:grpSpPr>
          <a:xfrm>
            <a:off x="9612610" y="5950529"/>
            <a:ext cx="1599120" cy="470880"/>
            <a:chOff x="9612610" y="5950529"/>
            <a:chExt cx="159912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BD69BEE-ECD8-EA90-B47C-44AE4E93A1E5}"/>
                    </a:ext>
                  </a:extLst>
                </p14:cNvPr>
                <p14:cNvContentPartPr/>
                <p14:nvPr/>
              </p14:nvContentPartPr>
              <p14:xfrm>
                <a:off x="9612610" y="5967449"/>
                <a:ext cx="1006920" cy="411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BD69BEE-ECD8-EA90-B47C-44AE4E93A1E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03610" y="5958449"/>
                  <a:ext cx="10245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7B45813-483E-2376-9029-8C181E0DB204}"/>
                    </a:ext>
                  </a:extLst>
                </p14:cNvPr>
                <p14:cNvContentPartPr/>
                <p14:nvPr/>
              </p14:nvContentPartPr>
              <p14:xfrm>
                <a:off x="10119130" y="6128729"/>
                <a:ext cx="255600" cy="4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7B45813-483E-2376-9029-8C181E0DB20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110130" y="6120089"/>
                  <a:ext cx="273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3347EA9-A044-CF70-71D5-E18A278245B4}"/>
                    </a:ext>
                  </a:extLst>
                </p14:cNvPr>
                <p14:cNvContentPartPr/>
                <p14:nvPr/>
              </p14:nvContentPartPr>
              <p14:xfrm>
                <a:off x="10031290" y="6000929"/>
                <a:ext cx="45720" cy="29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3347EA9-A044-CF70-71D5-E18A278245B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022290" y="5991929"/>
                  <a:ext cx="63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99D49F2-0B12-7E92-D673-CBFE35093B2E}"/>
                    </a:ext>
                  </a:extLst>
                </p14:cNvPr>
                <p14:cNvContentPartPr/>
                <p14:nvPr/>
              </p14:nvContentPartPr>
              <p14:xfrm>
                <a:off x="10799170" y="5950529"/>
                <a:ext cx="412560" cy="470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99D49F2-0B12-7E92-D673-CBFE35093B2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790170" y="5941889"/>
                  <a:ext cx="4302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2D12840-D996-DCBF-9FAD-2E7E98279AB5}"/>
                    </a:ext>
                  </a:extLst>
                </p14:cNvPr>
                <p14:cNvContentPartPr/>
                <p14:nvPr/>
              </p14:nvContentPartPr>
              <p14:xfrm>
                <a:off x="10869730" y="6287489"/>
                <a:ext cx="249840" cy="29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2D12840-D996-DCBF-9FAD-2E7E98279AB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60730" y="6278489"/>
                  <a:ext cx="267480" cy="4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3172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utron Cross Section - an overview | ScienceDirect Topics">
            <a:extLst>
              <a:ext uri="{FF2B5EF4-FFF2-40B4-BE49-F238E27FC236}">
                <a16:creationId xmlns:a16="http://schemas.microsoft.com/office/drawing/2014/main" id="{11559378-738C-D462-006C-262E80482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" y="83465"/>
            <a:ext cx="10001169" cy="66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FD6EA30-CF32-2468-761A-44AB0A4A8235}"/>
              </a:ext>
            </a:extLst>
          </p:cNvPr>
          <p:cNvGrpSpPr/>
          <p:nvPr/>
        </p:nvGrpSpPr>
        <p:grpSpPr>
          <a:xfrm>
            <a:off x="1241127" y="473342"/>
            <a:ext cx="3476520" cy="732960"/>
            <a:chOff x="2382730" y="473342"/>
            <a:chExt cx="3476520" cy="73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9DC7AC8-AAFC-CF6E-91E0-4933D7C470CE}"/>
                    </a:ext>
                  </a:extLst>
                </p14:cNvPr>
                <p14:cNvContentPartPr/>
                <p14:nvPr/>
              </p14:nvContentPartPr>
              <p14:xfrm>
                <a:off x="4729210" y="1173902"/>
                <a:ext cx="6840" cy="1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9DC7AC8-AAFC-CF6E-91E0-4933D7C470C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20210" y="1165262"/>
                  <a:ext cx="24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0D43E35-F332-7ACE-FC82-46613A075739}"/>
                    </a:ext>
                  </a:extLst>
                </p14:cNvPr>
                <p14:cNvContentPartPr/>
                <p14:nvPr/>
              </p14:nvContentPartPr>
              <p14:xfrm>
                <a:off x="4648210" y="1097582"/>
                <a:ext cx="39240" cy="108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0D43E35-F332-7ACE-FC82-46613A0757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39570" y="1088582"/>
                  <a:ext cx="56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0555E15-6C2A-9390-F123-3441127E39A7}"/>
                    </a:ext>
                  </a:extLst>
                </p14:cNvPr>
                <p14:cNvContentPartPr/>
                <p14:nvPr/>
              </p14:nvContentPartPr>
              <p14:xfrm>
                <a:off x="4627330" y="523742"/>
                <a:ext cx="14760" cy="64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0555E15-6C2A-9390-F123-3441127E39A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18690" y="515102"/>
                  <a:ext cx="3240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E24E12-18A1-DE05-6C34-086707C63814}"/>
                    </a:ext>
                  </a:extLst>
                </p14:cNvPr>
                <p14:cNvContentPartPr/>
                <p14:nvPr/>
              </p14:nvContentPartPr>
              <p14:xfrm>
                <a:off x="2382730" y="1011182"/>
                <a:ext cx="2175120" cy="145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E24E12-18A1-DE05-6C34-086707C638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73730" y="1002542"/>
                  <a:ext cx="2192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1CCFF1A-4121-7498-BDD9-8785976B0F8F}"/>
                    </a:ext>
                  </a:extLst>
                </p14:cNvPr>
                <p14:cNvContentPartPr/>
                <p14:nvPr/>
              </p14:nvContentPartPr>
              <p14:xfrm>
                <a:off x="4929730" y="473342"/>
                <a:ext cx="929520" cy="401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1CCFF1A-4121-7498-BDD9-8785976B0F8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21090" y="464702"/>
                  <a:ext cx="947160" cy="41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5CFD4E-70A7-0E68-A8AA-C17963CFB1D1}"/>
              </a:ext>
            </a:extLst>
          </p:cNvPr>
          <p:cNvGrpSpPr/>
          <p:nvPr/>
        </p:nvGrpSpPr>
        <p:grpSpPr>
          <a:xfrm>
            <a:off x="4917447" y="501422"/>
            <a:ext cx="532800" cy="582120"/>
            <a:chOff x="6059050" y="501422"/>
            <a:chExt cx="53280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27B150-0B14-9266-6D77-F6A39319B16E}"/>
                    </a:ext>
                  </a:extLst>
                </p14:cNvPr>
                <p14:cNvContentPartPr/>
                <p14:nvPr/>
              </p14:nvContentPartPr>
              <p14:xfrm>
                <a:off x="6059050" y="684662"/>
                <a:ext cx="182160" cy="33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627B150-0B14-9266-6D77-F6A39319B1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50410" y="676022"/>
                  <a:ext cx="199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65484D2-C497-325D-BC4D-51B2BB85E5E0}"/>
                    </a:ext>
                  </a:extLst>
                </p14:cNvPr>
                <p14:cNvContentPartPr/>
                <p14:nvPr/>
              </p14:nvContentPartPr>
              <p14:xfrm>
                <a:off x="6399610" y="501422"/>
                <a:ext cx="8280" cy="220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65484D2-C497-325D-BC4D-51B2BB85E5E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90610" y="492782"/>
                  <a:ext cx="25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13F2C25-BF19-42E4-4666-14F6811BD5A2}"/>
                    </a:ext>
                  </a:extLst>
                </p14:cNvPr>
                <p14:cNvContentPartPr/>
                <p14:nvPr/>
              </p14:nvContentPartPr>
              <p14:xfrm>
                <a:off x="6323650" y="766742"/>
                <a:ext cx="268200" cy="38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13F2C25-BF19-42E4-4666-14F6811BD5A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14650" y="757742"/>
                  <a:ext cx="285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FAF4A5F-0C39-8164-0681-4752CA577790}"/>
                    </a:ext>
                  </a:extLst>
                </p14:cNvPr>
                <p14:cNvContentPartPr/>
                <p14:nvPr/>
              </p14:nvContentPartPr>
              <p14:xfrm>
                <a:off x="6367210" y="875462"/>
                <a:ext cx="160560" cy="208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FAF4A5F-0C39-8164-0681-4752CA5777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58570" y="866462"/>
                  <a:ext cx="17820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1933C7-58D8-FB01-3607-AA45AA90810D}"/>
                  </a:ext>
                </a:extLst>
              </p14:cNvPr>
              <p14:cNvContentPartPr/>
              <p14:nvPr/>
            </p14:nvContentPartPr>
            <p14:xfrm>
              <a:off x="5853807" y="628142"/>
              <a:ext cx="335160" cy="189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1933C7-58D8-FB01-3607-AA45AA9081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44807" y="619142"/>
                <a:ext cx="35280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028818BB-8C27-CC6D-B523-D9B14661CEAD}"/>
              </a:ext>
            </a:extLst>
          </p:cNvPr>
          <p:cNvGrpSpPr/>
          <p:nvPr/>
        </p:nvGrpSpPr>
        <p:grpSpPr>
          <a:xfrm>
            <a:off x="6445287" y="473342"/>
            <a:ext cx="2219400" cy="601560"/>
            <a:chOff x="7586890" y="473342"/>
            <a:chExt cx="221940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477AE0-948C-14AA-475B-AFDE90F478F0}"/>
                    </a:ext>
                  </a:extLst>
                </p14:cNvPr>
                <p14:cNvContentPartPr/>
                <p14:nvPr/>
              </p14:nvContentPartPr>
              <p14:xfrm>
                <a:off x="7586890" y="640742"/>
                <a:ext cx="253080" cy="202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477AE0-948C-14AA-475B-AFDE90F478F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78250" y="631742"/>
                  <a:ext cx="270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D8DE7CC-0548-4691-C05A-D07F97CDDFF4}"/>
                    </a:ext>
                  </a:extLst>
                </p14:cNvPr>
                <p14:cNvContentPartPr/>
                <p14:nvPr/>
              </p14:nvContentPartPr>
              <p14:xfrm>
                <a:off x="7939330" y="700502"/>
                <a:ext cx="184320" cy="92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D8DE7CC-0548-4691-C05A-D07F97CDDFF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30330" y="691862"/>
                  <a:ext cx="201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77D650A-E8EE-FA06-681C-4D83FAD8CB13}"/>
                    </a:ext>
                  </a:extLst>
                </p14:cNvPr>
                <p14:cNvContentPartPr/>
                <p14:nvPr/>
              </p14:nvContentPartPr>
              <p14:xfrm>
                <a:off x="8435410" y="488462"/>
                <a:ext cx="39240" cy="174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77D650A-E8EE-FA06-681C-4D83FAD8CB1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26770" y="479822"/>
                  <a:ext cx="56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5B6CD88-F022-A519-298A-958026E08EF8}"/>
                    </a:ext>
                  </a:extLst>
                </p14:cNvPr>
                <p14:cNvContentPartPr/>
                <p14:nvPr/>
              </p14:nvContentPartPr>
              <p14:xfrm>
                <a:off x="8255770" y="650102"/>
                <a:ext cx="420840" cy="69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5B6CD88-F022-A519-298A-958026E08EF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47130" y="641102"/>
                  <a:ext cx="438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B866FA8-E34F-1D91-5648-8CD9E3CAC0F9}"/>
                    </a:ext>
                  </a:extLst>
                </p14:cNvPr>
                <p14:cNvContentPartPr/>
                <p14:nvPr/>
              </p14:nvContentPartPr>
              <p14:xfrm>
                <a:off x="8220130" y="806702"/>
                <a:ext cx="430920" cy="257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B866FA8-E34F-1D91-5648-8CD9E3CAC0F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11490" y="798062"/>
                  <a:ext cx="448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9E1FEA-07C0-3400-2A80-6D773552679B}"/>
                    </a:ext>
                  </a:extLst>
                </p14:cNvPr>
                <p14:cNvContentPartPr/>
                <p14:nvPr/>
              </p14:nvContentPartPr>
              <p14:xfrm>
                <a:off x="8526490" y="883382"/>
                <a:ext cx="69840" cy="191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9E1FEA-07C0-3400-2A80-6D77355267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17490" y="874382"/>
                  <a:ext cx="87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7EC3958-D7F6-3256-9E01-180B61ED706B}"/>
                    </a:ext>
                  </a:extLst>
                </p14:cNvPr>
                <p14:cNvContentPartPr/>
                <p14:nvPr/>
              </p14:nvContentPartPr>
              <p14:xfrm>
                <a:off x="8547370" y="958262"/>
                <a:ext cx="63000" cy="67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7EC3958-D7F6-3256-9E01-180B61ED706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538370" y="949622"/>
                  <a:ext cx="80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732AE0-1485-8200-6F32-14C546AF8884}"/>
                    </a:ext>
                  </a:extLst>
                </p14:cNvPr>
                <p14:cNvContentPartPr/>
                <p14:nvPr/>
              </p14:nvContentPartPr>
              <p14:xfrm>
                <a:off x="8571850" y="879062"/>
                <a:ext cx="53280" cy="30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732AE0-1485-8200-6F32-14C546AF88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63210" y="870422"/>
                  <a:ext cx="70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12E85A9-0182-51E0-8D96-549663E0B107}"/>
                    </a:ext>
                  </a:extLst>
                </p14:cNvPr>
                <p14:cNvContentPartPr/>
                <p14:nvPr/>
              </p14:nvContentPartPr>
              <p14:xfrm>
                <a:off x="8903770" y="669542"/>
                <a:ext cx="204120" cy="65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12E85A9-0182-51E0-8D96-549663E0B10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95130" y="660902"/>
                  <a:ext cx="221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5FDE7B-F931-3BBA-470F-7D693D122A79}"/>
                    </a:ext>
                  </a:extLst>
                </p14:cNvPr>
                <p14:cNvContentPartPr/>
                <p14:nvPr/>
              </p14:nvContentPartPr>
              <p14:xfrm>
                <a:off x="9535930" y="473342"/>
                <a:ext cx="8640" cy="227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5FDE7B-F931-3BBA-470F-7D693D122A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27290" y="464342"/>
                  <a:ext cx="26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9605120-BAFA-6DCC-BE14-7304807C67D2}"/>
                    </a:ext>
                  </a:extLst>
                </p14:cNvPr>
                <p14:cNvContentPartPr/>
                <p14:nvPr/>
              </p14:nvContentPartPr>
              <p14:xfrm>
                <a:off x="9302650" y="759542"/>
                <a:ext cx="503640" cy="57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9605120-BAFA-6DCC-BE14-7304807C67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94010" y="750542"/>
                  <a:ext cx="521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1A8DDB5-490F-4D93-D8D7-13BE7B6D7D20}"/>
                    </a:ext>
                  </a:extLst>
                </p14:cNvPr>
                <p14:cNvContentPartPr/>
                <p14:nvPr/>
              </p14:nvContentPartPr>
              <p14:xfrm>
                <a:off x="9436210" y="886262"/>
                <a:ext cx="166680" cy="182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1A8DDB5-490F-4D93-D8D7-13BE7B6D7D2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27210" y="877622"/>
                  <a:ext cx="18432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9EBB993E-FC70-8F53-59E3-2970B7A64AA1}"/>
              </a:ext>
            </a:extLst>
          </p:cNvPr>
          <p:cNvGrpSpPr/>
          <p:nvPr/>
        </p:nvGrpSpPr>
        <p:grpSpPr>
          <a:xfrm>
            <a:off x="4361247" y="4962182"/>
            <a:ext cx="1186560" cy="583920"/>
            <a:chOff x="5502850" y="4962182"/>
            <a:chExt cx="118656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FC7BCB8E-4686-FD0F-BA0D-8FEA6DC40CC9}"/>
                    </a:ext>
                  </a:extLst>
                </p14:cNvPr>
                <p14:cNvContentPartPr/>
                <p14:nvPr/>
              </p14:nvContentPartPr>
              <p14:xfrm>
                <a:off x="5502850" y="5166662"/>
                <a:ext cx="278280" cy="65160"/>
              </p14:xfrm>
            </p:contentPart>
          </mc:Choice>
          <mc:Fallback xmlns=""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FC7BCB8E-4686-FD0F-BA0D-8FEA6DC40CC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94210" y="5158022"/>
                  <a:ext cx="295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AC44D727-8A47-003E-8CF8-8F203D2633AF}"/>
                    </a:ext>
                  </a:extLst>
                </p14:cNvPr>
                <p14:cNvContentPartPr/>
                <p14:nvPr/>
              </p14:nvContentPartPr>
              <p14:xfrm>
                <a:off x="5773570" y="4962182"/>
                <a:ext cx="452880" cy="49824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AC44D727-8A47-003E-8CF8-8F203D2633A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64930" y="4953182"/>
                  <a:ext cx="47052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6CAB52AE-F3BE-5642-F238-19F817B2AFAE}"/>
                    </a:ext>
                  </a:extLst>
                </p14:cNvPr>
                <p14:cNvContentPartPr/>
                <p14:nvPr/>
              </p14:nvContentPartPr>
              <p14:xfrm>
                <a:off x="6095050" y="5114102"/>
                <a:ext cx="207720" cy="2808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6CAB52AE-F3BE-5642-F238-19F817B2AF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86410" y="5105102"/>
                  <a:ext cx="225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4E9F50C8-20AE-4CEB-E0E3-3C05FAF2FB64}"/>
                    </a:ext>
                  </a:extLst>
                </p14:cNvPr>
                <p14:cNvContentPartPr/>
                <p14:nvPr/>
              </p14:nvContentPartPr>
              <p14:xfrm>
                <a:off x="6352450" y="5039222"/>
                <a:ext cx="336960" cy="50688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4E9F50C8-20AE-4CEB-E0E3-3C05FAF2FB6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43810" y="5030582"/>
                  <a:ext cx="354600" cy="52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6C714693-A0AA-4463-7A90-FA6BAF71E388}"/>
                  </a:ext>
                </a:extLst>
              </p14:cNvPr>
              <p14:cNvContentPartPr/>
              <p14:nvPr/>
            </p14:nvContentPartPr>
            <p14:xfrm>
              <a:off x="5673447" y="5222102"/>
              <a:ext cx="1459440" cy="218160"/>
            </p14:xfrm>
          </p:contentPart>
        </mc:Choice>
        <mc:Fallback xmlns=""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6C714693-A0AA-4463-7A90-FA6BAF71E38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664807" y="5213462"/>
                <a:ext cx="147708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FD1D314C-B32A-DB1D-EAA0-9F69241FA36D}"/>
              </a:ext>
            </a:extLst>
          </p:cNvPr>
          <p:cNvGrpSpPr/>
          <p:nvPr/>
        </p:nvGrpSpPr>
        <p:grpSpPr>
          <a:xfrm>
            <a:off x="7187967" y="5022302"/>
            <a:ext cx="1590480" cy="561600"/>
            <a:chOff x="8329570" y="5022302"/>
            <a:chExt cx="159048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EBFF0341-FA96-2992-2107-06B9AD53ECA4}"/>
                    </a:ext>
                  </a:extLst>
                </p14:cNvPr>
                <p14:cNvContentPartPr/>
                <p14:nvPr/>
              </p14:nvContentPartPr>
              <p14:xfrm>
                <a:off x="8329570" y="5420462"/>
                <a:ext cx="57960" cy="8280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EBFF0341-FA96-2992-2107-06B9AD53ECA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20570" y="5411462"/>
                  <a:ext cx="75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1B9D4BE6-45D9-0D13-BA93-15FF911FD7E5}"/>
                    </a:ext>
                  </a:extLst>
                </p14:cNvPr>
                <p14:cNvContentPartPr/>
                <p14:nvPr/>
              </p14:nvContentPartPr>
              <p14:xfrm>
                <a:off x="8575810" y="5022302"/>
                <a:ext cx="179640" cy="40284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1B9D4BE6-45D9-0D13-BA93-15FF911FD7E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67170" y="5013662"/>
                  <a:ext cx="1972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36AFFC6F-50B4-1200-70B8-4D37449410E1}"/>
                    </a:ext>
                  </a:extLst>
                </p14:cNvPr>
                <p14:cNvContentPartPr/>
                <p14:nvPr/>
              </p14:nvContentPartPr>
              <p14:xfrm>
                <a:off x="8759770" y="5121302"/>
                <a:ext cx="727560" cy="31788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36AFFC6F-50B4-1200-70B8-4D37449410E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50770" y="5112662"/>
                  <a:ext cx="7452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6DC95D8F-A506-1B9B-D214-BA3186EE771E}"/>
                    </a:ext>
                  </a:extLst>
                </p14:cNvPr>
                <p14:cNvContentPartPr/>
                <p14:nvPr/>
              </p14:nvContentPartPr>
              <p14:xfrm>
                <a:off x="9260170" y="5204822"/>
                <a:ext cx="155880" cy="1224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6DC95D8F-A506-1B9B-D214-BA3186EE771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51530" y="5195822"/>
                  <a:ext cx="173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E53692C6-7BF4-21BC-162F-B8030AE905AD}"/>
                    </a:ext>
                  </a:extLst>
                </p14:cNvPr>
                <p14:cNvContentPartPr/>
                <p14:nvPr/>
              </p14:nvContentPartPr>
              <p14:xfrm>
                <a:off x="9146050" y="5089622"/>
                <a:ext cx="52560" cy="5940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E53692C6-7BF4-21BC-162F-B8030AE905A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37050" y="5080982"/>
                  <a:ext cx="70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C7213EDE-50E5-6315-0464-A89374A2B29C}"/>
                    </a:ext>
                  </a:extLst>
                </p14:cNvPr>
                <p14:cNvContentPartPr/>
                <p14:nvPr/>
              </p14:nvContentPartPr>
              <p14:xfrm>
                <a:off x="9472930" y="5275742"/>
                <a:ext cx="124920" cy="30816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C7213EDE-50E5-6315-0464-A89374A2B29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64290" y="5266742"/>
                  <a:ext cx="1425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D1A91419-002D-386A-2E1F-42BFC655D17D}"/>
                    </a:ext>
                  </a:extLst>
                </p14:cNvPr>
                <p14:cNvContentPartPr/>
                <p14:nvPr/>
              </p14:nvContentPartPr>
              <p14:xfrm>
                <a:off x="9764170" y="5052902"/>
                <a:ext cx="155880" cy="39816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D1A91419-002D-386A-2E1F-42BFC655D17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55170" y="5043902"/>
                  <a:ext cx="173520" cy="41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B585E610-78E5-9EF4-344A-3D32AF9DDEBD}"/>
              </a:ext>
            </a:extLst>
          </p:cNvPr>
          <p:cNvGrpSpPr/>
          <p:nvPr/>
        </p:nvGrpSpPr>
        <p:grpSpPr>
          <a:xfrm>
            <a:off x="8945847" y="5052182"/>
            <a:ext cx="1229400" cy="622800"/>
            <a:chOff x="10087450" y="5052182"/>
            <a:chExt cx="122940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107E7B6A-0744-EB08-E765-33B031D6072C}"/>
                    </a:ext>
                  </a:extLst>
                </p14:cNvPr>
                <p14:cNvContentPartPr/>
                <p14:nvPr/>
              </p14:nvContentPartPr>
              <p14:xfrm>
                <a:off x="10087450" y="5052182"/>
                <a:ext cx="670680" cy="40572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107E7B6A-0744-EB08-E765-33B031D6072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78810" y="5043542"/>
                  <a:ext cx="6883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6D647668-6206-9F4F-9096-174073A546E6}"/>
                    </a:ext>
                  </a:extLst>
                </p14:cNvPr>
                <p14:cNvContentPartPr/>
                <p14:nvPr/>
              </p14:nvContentPartPr>
              <p14:xfrm>
                <a:off x="10302730" y="5164862"/>
                <a:ext cx="380160" cy="2988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6D647668-6206-9F4F-9096-174073A546E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94090" y="5156222"/>
                  <a:ext cx="397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C4FE175C-BAA3-8F0A-B7FB-471DE761851F}"/>
                    </a:ext>
                  </a:extLst>
                </p14:cNvPr>
                <p14:cNvContentPartPr/>
                <p14:nvPr/>
              </p14:nvContentPartPr>
              <p14:xfrm>
                <a:off x="10227490" y="5134622"/>
                <a:ext cx="156960" cy="6624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C4FE175C-BAA3-8F0A-B7FB-471DE761851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18490" y="5125622"/>
                  <a:ext cx="174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F8C3D6A8-E6DF-8C71-5BEF-4E2C0F7FC720}"/>
                    </a:ext>
                  </a:extLst>
                </p14:cNvPr>
                <p14:cNvContentPartPr/>
                <p14:nvPr/>
              </p14:nvContentPartPr>
              <p14:xfrm>
                <a:off x="10803130" y="5308502"/>
                <a:ext cx="259200" cy="23292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F8C3D6A8-E6DF-8C71-5BEF-4E2C0F7FC72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94490" y="5299862"/>
                  <a:ext cx="276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4C8C5547-D5A8-4B42-F245-EF36703D754D}"/>
                    </a:ext>
                  </a:extLst>
                </p14:cNvPr>
                <p14:cNvContentPartPr/>
                <p14:nvPr/>
              </p14:nvContentPartPr>
              <p14:xfrm>
                <a:off x="10793770" y="5400662"/>
                <a:ext cx="205920" cy="4752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4C8C5547-D5A8-4B42-F245-EF36703D754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84770" y="5391662"/>
                  <a:ext cx="223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05AC6FF4-AF48-8C8E-C28B-0FC2927878BD}"/>
                    </a:ext>
                  </a:extLst>
                </p14:cNvPr>
                <p14:cNvContentPartPr/>
                <p14:nvPr/>
              </p14:nvContentPartPr>
              <p14:xfrm>
                <a:off x="10790890" y="5313902"/>
                <a:ext cx="225360" cy="2772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05AC6FF4-AF48-8C8E-C28B-0FC2927878B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81890" y="5305262"/>
                  <a:ext cx="243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B8D787B7-E499-D30A-A1B2-FF442731C6C0}"/>
                    </a:ext>
                  </a:extLst>
                </p14:cNvPr>
                <p14:cNvContentPartPr/>
                <p14:nvPr/>
              </p14:nvContentPartPr>
              <p14:xfrm>
                <a:off x="11206330" y="5503262"/>
                <a:ext cx="110520" cy="17172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B8D787B7-E499-D30A-A1B2-FF442731C6C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97690" y="5494262"/>
                  <a:ext cx="12816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3490FA2D-98FB-0457-0960-C28D61E5F771}"/>
                  </a:ext>
                </a:extLst>
              </p14:cNvPr>
              <p14:cNvContentPartPr/>
              <p14:nvPr/>
            </p14:nvContentPartPr>
            <p14:xfrm>
              <a:off x="3689847" y="3599222"/>
              <a:ext cx="631440" cy="38808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3490FA2D-98FB-0457-0960-C28D61E5F77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80847" y="3590582"/>
                <a:ext cx="64908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FD4FECBF-F954-4BEB-8522-DBB1E7216ED2}"/>
                  </a:ext>
                </a:extLst>
              </p14:cNvPr>
              <p14:cNvContentPartPr/>
              <p14:nvPr/>
            </p14:nvContentPartPr>
            <p14:xfrm>
              <a:off x="3671487" y="4001702"/>
              <a:ext cx="1472040" cy="17748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FD4FECBF-F954-4BEB-8522-DBB1E7216ED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662487" y="3992702"/>
                <a:ext cx="14896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70C389CC-B9EA-75CA-FC3F-A951BCC7BD7A}"/>
                  </a:ext>
                </a:extLst>
              </p14:cNvPr>
              <p14:cNvContentPartPr/>
              <p14:nvPr/>
            </p14:nvContentPartPr>
            <p14:xfrm>
              <a:off x="3566770" y="2083622"/>
              <a:ext cx="524880" cy="16344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70C389CC-B9EA-75CA-FC3F-A951BCC7BD7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558130" y="2074982"/>
                <a:ext cx="54252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38F106F5-FB59-F999-9C97-E2B342A8446A}"/>
              </a:ext>
            </a:extLst>
          </p:cNvPr>
          <p:cNvGrpSpPr/>
          <p:nvPr/>
        </p:nvGrpSpPr>
        <p:grpSpPr>
          <a:xfrm>
            <a:off x="4792570" y="2117822"/>
            <a:ext cx="547560" cy="127800"/>
            <a:chOff x="4792570" y="2117822"/>
            <a:chExt cx="547560" cy="1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685E16AF-C91E-7E3B-9A9B-3F10D60A8557}"/>
                    </a:ext>
                  </a:extLst>
                </p14:cNvPr>
                <p14:cNvContentPartPr/>
                <p14:nvPr/>
              </p14:nvContentPartPr>
              <p14:xfrm>
                <a:off x="4792570" y="2150582"/>
                <a:ext cx="547560" cy="33480"/>
              </p14:xfrm>
            </p:contentPart>
          </mc:Choice>
          <mc:Fallback xmlns=""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685E16AF-C91E-7E3B-9A9B-3F10D60A855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83570" y="2141582"/>
                  <a:ext cx="565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A077EC00-5458-85B4-D47C-84333A72A344}"/>
                    </a:ext>
                  </a:extLst>
                </p14:cNvPr>
                <p14:cNvContentPartPr/>
                <p14:nvPr/>
              </p14:nvContentPartPr>
              <p14:xfrm>
                <a:off x="4854130" y="2117822"/>
                <a:ext cx="163800" cy="12780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A077EC00-5458-85B4-D47C-84333A72A3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845130" y="2108822"/>
                  <a:ext cx="181440" cy="145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75" name="Picture 1074">
            <a:extLst>
              <a:ext uri="{FF2B5EF4-FFF2-40B4-BE49-F238E27FC236}">
                <a16:creationId xmlns:a16="http://schemas.microsoft.com/office/drawing/2014/main" id="{91B75241-BF67-C868-CC82-6F011E8BF686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9986606" y="197522"/>
            <a:ext cx="2131622" cy="46739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80" name="Ink 1079">
                <a:extLst>
                  <a:ext uri="{FF2B5EF4-FFF2-40B4-BE49-F238E27FC236}">
                    <a16:creationId xmlns:a16="http://schemas.microsoft.com/office/drawing/2014/main" id="{F2D8A02F-B153-4F55-4195-A4FA0D73415C}"/>
                  </a:ext>
                </a:extLst>
              </p14:cNvPr>
              <p14:cNvContentPartPr/>
              <p14:nvPr/>
            </p14:nvContentPartPr>
            <p14:xfrm>
              <a:off x="1790170" y="1384649"/>
              <a:ext cx="1380600" cy="187560"/>
            </p14:xfrm>
          </p:contentPart>
        </mc:Choice>
        <mc:Fallback xmlns="">
          <p:pic>
            <p:nvPicPr>
              <p:cNvPr id="1080" name="Ink 1079">
                <a:extLst>
                  <a:ext uri="{FF2B5EF4-FFF2-40B4-BE49-F238E27FC236}">
                    <a16:creationId xmlns:a16="http://schemas.microsoft.com/office/drawing/2014/main" id="{F2D8A02F-B153-4F55-4195-A4FA0D73415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81170" y="1375649"/>
                <a:ext cx="13982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85" name="Ink 1084">
                <a:extLst>
                  <a:ext uri="{FF2B5EF4-FFF2-40B4-BE49-F238E27FC236}">
                    <a16:creationId xmlns:a16="http://schemas.microsoft.com/office/drawing/2014/main" id="{E50A75E5-0B08-E5ED-8582-BD63E80D3C23}"/>
                  </a:ext>
                </a:extLst>
              </p14:cNvPr>
              <p14:cNvContentPartPr/>
              <p14:nvPr/>
            </p14:nvContentPartPr>
            <p14:xfrm>
              <a:off x="1440610" y="1594169"/>
              <a:ext cx="55440" cy="21960"/>
            </p14:xfrm>
          </p:contentPart>
        </mc:Choice>
        <mc:Fallback xmlns="">
          <p:pic>
            <p:nvPicPr>
              <p:cNvPr id="1085" name="Ink 1084">
                <a:extLst>
                  <a:ext uri="{FF2B5EF4-FFF2-40B4-BE49-F238E27FC236}">
                    <a16:creationId xmlns:a16="http://schemas.microsoft.com/office/drawing/2014/main" id="{E50A75E5-0B08-E5ED-8582-BD63E80D3C2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431970" y="1585169"/>
                <a:ext cx="7308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03036CCC-FEF4-511D-B1CB-DE4AAA0952AF}"/>
              </a:ext>
            </a:extLst>
          </p:cNvPr>
          <p:cNvGrpSpPr/>
          <p:nvPr/>
        </p:nvGrpSpPr>
        <p:grpSpPr>
          <a:xfrm>
            <a:off x="5389450" y="2072609"/>
            <a:ext cx="719280" cy="304200"/>
            <a:chOff x="5389450" y="2072609"/>
            <a:chExt cx="71928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99" name="Ink 1098">
                  <a:extLst>
                    <a:ext uri="{FF2B5EF4-FFF2-40B4-BE49-F238E27FC236}">
                      <a16:creationId xmlns:a16="http://schemas.microsoft.com/office/drawing/2014/main" id="{FBEB37BE-4570-A1D4-5C75-0289F36857F7}"/>
                    </a:ext>
                  </a:extLst>
                </p14:cNvPr>
                <p14:cNvContentPartPr/>
                <p14:nvPr/>
              </p14:nvContentPartPr>
              <p14:xfrm>
                <a:off x="5389450" y="2072609"/>
                <a:ext cx="132120" cy="186480"/>
              </p14:xfrm>
            </p:contentPart>
          </mc:Choice>
          <mc:Fallback xmlns="">
            <p:pic>
              <p:nvPicPr>
                <p:cNvPr id="1099" name="Ink 1098">
                  <a:extLst>
                    <a:ext uri="{FF2B5EF4-FFF2-40B4-BE49-F238E27FC236}">
                      <a16:creationId xmlns:a16="http://schemas.microsoft.com/office/drawing/2014/main" id="{FBEB37BE-4570-A1D4-5C75-0289F36857F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80450" y="2063969"/>
                  <a:ext cx="149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00" name="Ink 1099">
                  <a:extLst>
                    <a:ext uri="{FF2B5EF4-FFF2-40B4-BE49-F238E27FC236}">
                      <a16:creationId xmlns:a16="http://schemas.microsoft.com/office/drawing/2014/main" id="{0A1D9B78-8750-3420-A383-FFDB93206964}"/>
                    </a:ext>
                  </a:extLst>
                </p14:cNvPr>
                <p14:cNvContentPartPr/>
                <p14:nvPr/>
              </p14:nvContentPartPr>
              <p14:xfrm>
                <a:off x="5563330" y="2106449"/>
                <a:ext cx="57600" cy="171720"/>
              </p14:xfrm>
            </p:contentPart>
          </mc:Choice>
          <mc:Fallback xmlns="">
            <p:pic>
              <p:nvPicPr>
                <p:cNvPr id="1100" name="Ink 1099">
                  <a:extLst>
                    <a:ext uri="{FF2B5EF4-FFF2-40B4-BE49-F238E27FC236}">
                      <a16:creationId xmlns:a16="http://schemas.microsoft.com/office/drawing/2014/main" id="{0A1D9B78-8750-3420-A383-FFDB932069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54330" y="2097809"/>
                  <a:ext cx="75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01" name="Ink 1100">
                  <a:extLst>
                    <a:ext uri="{FF2B5EF4-FFF2-40B4-BE49-F238E27FC236}">
                      <a16:creationId xmlns:a16="http://schemas.microsoft.com/office/drawing/2014/main" id="{CA1A9DB4-DD26-94EF-0DC1-CEBBAFD7F0C1}"/>
                    </a:ext>
                  </a:extLst>
                </p14:cNvPr>
                <p14:cNvContentPartPr/>
                <p14:nvPr/>
              </p14:nvContentPartPr>
              <p14:xfrm>
                <a:off x="5647210" y="2109689"/>
                <a:ext cx="96840" cy="163440"/>
              </p14:xfrm>
            </p:contentPart>
          </mc:Choice>
          <mc:Fallback xmlns="">
            <p:pic>
              <p:nvPicPr>
                <p:cNvPr id="1101" name="Ink 1100">
                  <a:extLst>
                    <a:ext uri="{FF2B5EF4-FFF2-40B4-BE49-F238E27FC236}">
                      <a16:creationId xmlns:a16="http://schemas.microsoft.com/office/drawing/2014/main" id="{CA1A9DB4-DD26-94EF-0DC1-CEBBAFD7F0C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38210" y="2101049"/>
                  <a:ext cx="114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02" name="Ink 1101">
                  <a:extLst>
                    <a:ext uri="{FF2B5EF4-FFF2-40B4-BE49-F238E27FC236}">
                      <a16:creationId xmlns:a16="http://schemas.microsoft.com/office/drawing/2014/main" id="{1DE2EE69-DBE4-FF5F-8CAE-53CBE2BFD7B9}"/>
                    </a:ext>
                  </a:extLst>
                </p14:cNvPr>
                <p14:cNvContentPartPr/>
                <p14:nvPr/>
              </p14:nvContentPartPr>
              <p14:xfrm>
                <a:off x="5808490" y="2245409"/>
                <a:ext cx="82800" cy="87480"/>
              </p14:xfrm>
            </p:contentPart>
          </mc:Choice>
          <mc:Fallback xmlns="">
            <p:pic>
              <p:nvPicPr>
                <p:cNvPr id="1102" name="Ink 1101">
                  <a:extLst>
                    <a:ext uri="{FF2B5EF4-FFF2-40B4-BE49-F238E27FC236}">
                      <a16:creationId xmlns:a16="http://schemas.microsoft.com/office/drawing/2014/main" id="{1DE2EE69-DBE4-FF5F-8CAE-53CBE2BFD7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99850" y="2236409"/>
                  <a:ext cx="100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03" name="Ink 1102">
                  <a:extLst>
                    <a:ext uri="{FF2B5EF4-FFF2-40B4-BE49-F238E27FC236}">
                      <a16:creationId xmlns:a16="http://schemas.microsoft.com/office/drawing/2014/main" id="{807F3997-D537-6AF6-A788-485EC60A9F2D}"/>
                    </a:ext>
                  </a:extLst>
                </p14:cNvPr>
                <p14:cNvContentPartPr/>
                <p14:nvPr/>
              </p14:nvContentPartPr>
              <p14:xfrm>
                <a:off x="5922610" y="2132369"/>
                <a:ext cx="186120" cy="244440"/>
              </p14:xfrm>
            </p:contentPart>
          </mc:Choice>
          <mc:Fallback xmlns="">
            <p:pic>
              <p:nvPicPr>
                <p:cNvPr id="1103" name="Ink 1102">
                  <a:extLst>
                    <a:ext uri="{FF2B5EF4-FFF2-40B4-BE49-F238E27FC236}">
                      <a16:creationId xmlns:a16="http://schemas.microsoft.com/office/drawing/2014/main" id="{807F3997-D537-6AF6-A788-485EC60A9F2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13970" y="2123729"/>
                  <a:ext cx="20376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3E372F59-C89E-EBC5-EB43-95A274264767}"/>
              </a:ext>
            </a:extLst>
          </p:cNvPr>
          <p:cNvGrpSpPr/>
          <p:nvPr/>
        </p:nvGrpSpPr>
        <p:grpSpPr>
          <a:xfrm>
            <a:off x="1305970" y="1305449"/>
            <a:ext cx="2005920" cy="926640"/>
            <a:chOff x="1305970" y="1305449"/>
            <a:chExt cx="2005920" cy="92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77" name="Ink 1076">
                  <a:extLst>
                    <a:ext uri="{FF2B5EF4-FFF2-40B4-BE49-F238E27FC236}">
                      <a16:creationId xmlns:a16="http://schemas.microsoft.com/office/drawing/2014/main" id="{A51AB128-D106-06BD-7A37-63297CC0D5E1}"/>
                    </a:ext>
                  </a:extLst>
                </p14:cNvPr>
                <p14:cNvContentPartPr/>
                <p14:nvPr/>
              </p14:nvContentPartPr>
              <p14:xfrm>
                <a:off x="1354570" y="1305449"/>
                <a:ext cx="44280" cy="250200"/>
              </p14:xfrm>
            </p:contentPart>
          </mc:Choice>
          <mc:Fallback xmlns="">
            <p:pic>
              <p:nvPicPr>
                <p:cNvPr id="1077" name="Ink 1076">
                  <a:extLst>
                    <a:ext uri="{FF2B5EF4-FFF2-40B4-BE49-F238E27FC236}">
                      <a16:creationId xmlns:a16="http://schemas.microsoft.com/office/drawing/2014/main" id="{A51AB128-D106-06BD-7A37-63297CC0D5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45930" y="1296809"/>
                  <a:ext cx="619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78" name="Ink 1077">
                  <a:extLst>
                    <a:ext uri="{FF2B5EF4-FFF2-40B4-BE49-F238E27FC236}">
                      <a16:creationId xmlns:a16="http://schemas.microsoft.com/office/drawing/2014/main" id="{5F652902-095D-768A-4035-18EE70990924}"/>
                    </a:ext>
                  </a:extLst>
                </p14:cNvPr>
                <p14:cNvContentPartPr/>
                <p14:nvPr/>
              </p14:nvContentPartPr>
              <p14:xfrm>
                <a:off x="1437010" y="1313009"/>
                <a:ext cx="235440" cy="252720"/>
              </p14:xfrm>
            </p:contentPart>
          </mc:Choice>
          <mc:Fallback xmlns="">
            <p:pic>
              <p:nvPicPr>
                <p:cNvPr id="1078" name="Ink 1077">
                  <a:extLst>
                    <a:ext uri="{FF2B5EF4-FFF2-40B4-BE49-F238E27FC236}">
                      <a16:creationId xmlns:a16="http://schemas.microsoft.com/office/drawing/2014/main" id="{5F652902-095D-768A-4035-18EE709909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28370" y="1304369"/>
                  <a:ext cx="253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79" name="Ink 1078">
                  <a:extLst>
                    <a:ext uri="{FF2B5EF4-FFF2-40B4-BE49-F238E27FC236}">
                      <a16:creationId xmlns:a16="http://schemas.microsoft.com/office/drawing/2014/main" id="{2FA31578-9482-995C-DFFC-C2F51242ECE6}"/>
                    </a:ext>
                  </a:extLst>
                </p14:cNvPr>
                <p14:cNvContentPartPr/>
                <p14:nvPr/>
              </p14:nvContentPartPr>
              <p14:xfrm>
                <a:off x="1611610" y="1361609"/>
                <a:ext cx="107280" cy="23040"/>
              </p14:xfrm>
            </p:contentPart>
          </mc:Choice>
          <mc:Fallback xmlns="">
            <p:pic>
              <p:nvPicPr>
                <p:cNvPr id="1079" name="Ink 1078">
                  <a:extLst>
                    <a:ext uri="{FF2B5EF4-FFF2-40B4-BE49-F238E27FC236}">
                      <a16:creationId xmlns:a16="http://schemas.microsoft.com/office/drawing/2014/main" id="{2FA31578-9482-995C-DFFC-C2F51242ECE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02970" y="1352609"/>
                  <a:ext cx="124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05" name="Ink 1104">
                  <a:extLst>
                    <a:ext uri="{FF2B5EF4-FFF2-40B4-BE49-F238E27FC236}">
                      <a16:creationId xmlns:a16="http://schemas.microsoft.com/office/drawing/2014/main" id="{D4D6BF59-542E-C7F9-BA3A-FB730AADC8F7}"/>
                    </a:ext>
                  </a:extLst>
                </p14:cNvPr>
                <p14:cNvContentPartPr/>
                <p14:nvPr/>
              </p14:nvContentPartPr>
              <p14:xfrm>
                <a:off x="1305970" y="1586249"/>
                <a:ext cx="939240" cy="274680"/>
              </p14:xfrm>
            </p:contentPart>
          </mc:Choice>
          <mc:Fallback xmlns="">
            <p:pic>
              <p:nvPicPr>
                <p:cNvPr id="1105" name="Ink 1104">
                  <a:extLst>
                    <a:ext uri="{FF2B5EF4-FFF2-40B4-BE49-F238E27FC236}">
                      <a16:creationId xmlns:a16="http://schemas.microsoft.com/office/drawing/2014/main" id="{D4D6BF59-542E-C7F9-BA3A-FB730AADC8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97330" y="1577249"/>
                  <a:ext cx="956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06" name="Ink 1105">
                  <a:extLst>
                    <a:ext uri="{FF2B5EF4-FFF2-40B4-BE49-F238E27FC236}">
                      <a16:creationId xmlns:a16="http://schemas.microsoft.com/office/drawing/2014/main" id="{4C66905F-275A-1DDC-D3BD-66952D374E36}"/>
                    </a:ext>
                  </a:extLst>
                </p14:cNvPr>
                <p14:cNvContentPartPr/>
                <p14:nvPr/>
              </p14:nvContentPartPr>
              <p14:xfrm>
                <a:off x="1390570" y="1671929"/>
                <a:ext cx="58320" cy="36360"/>
              </p14:xfrm>
            </p:contentPart>
          </mc:Choice>
          <mc:Fallback xmlns="">
            <p:pic>
              <p:nvPicPr>
                <p:cNvPr id="1106" name="Ink 1105">
                  <a:extLst>
                    <a:ext uri="{FF2B5EF4-FFF2-40B4-BE49-F238E27FC236}">
                      <a16:creationId xmlns:a16="http://schemas.microsoft.com/office/drawing/2014/main" id="{4C66905F-275A-1DDC-D3BD-66952D374E3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81570" y="1662929"/>
                  <a:ext cx="75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93" name="Ink 1092">
                  <a:extLst>
                    <a:ext uri="{FF2B5EF4-FFF2-40B4-BE49-F238E27FC236}">
                      <a16:creationId xmlns:a16="http://schemas.microsoft.com/office/drawing/2014/main" id="{BC9CC8DB-C934-9089-C9EB-F28A034CE3CB}"/>
                    </a:ext>
                  </a:extLst>
                </p14:cNvPr>
                <p14:cNvContentPartPr/>
                <p14:nvPr/>
              </p14:nvContentPartPr>
              <p14:xfrm>
                <a:off x="2382730" y="2228849"/>
                <a:ext cx="5040" cy="3240"/>
              </p14:xfrm>
            </p:contentPart>
          </mc:Choice>
          <mc:Fallback xmlns="">
            <p:pic>
              <p:nvPicPr>
                <p:cNvPr id="1093" name="Ink 1092">
                  <a:extLst>
                    <a:ext uri="{FF2B5EF4-FFF2-40B4-BE49-F238E27FC236}">
                      <a16:creationId xmlns:a16="http://schemas.microsoft.com/office/drawing/2014/main" id="{BC9CC8DB-C934-9089-C9EB-F28A034CE3C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73730" y="2219849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07" name="Ink 1106">
                  <a:extLst>
                    <a:ext uri="{FF2B5EF4-FFF2-40B4-BE49-F238E27FC236}">
                      <a16:creationId xmlns:a16="http://schemas.microsoft.com/office/drawing/2014/main" id="{C2797486-A7E4-7F77-1FE6-B9D77FFC84B0}"/>
                    </a:ext>
                  </a:extLst>
                </p14:cNvPr>
                <p14:cNvContentPartPr/>
                <p14:nvPr/>
              </p14:nvContentPartPr>
              <p14:xfrm>
                <a:off x="2414410" y="1634129"/>
                <a:ext cx="897480" cy="427320"/>
              </p14:xfrm>
            </p:contentPart>
          </mc:Choice>
          <mc:Fallback xmlns="">
            <p:pic>
              <p:nvPicPr>
                <p:cNvPr id="1107" name="Ink 1106">
                  <a:extLst>
                    <a:ext uri="{FF2B5EF4-FFF2-40B4-BE49-F238E27FC236}">
                      <a16:creationId xmlns:a16="http://schemas.microsoft.com/office/drawing/2014/main" id="{C2797486-A7E4-7F77-1FE6-B9D77FFC84B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05410" y="1625489"/>
                  <a:ext cx="9151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08" name="Ink 1107">
                  <a:extLst>
                    <a:ext uri="{FF2B5EF4-FFF2-40B4-BE49-F238E27FC236}">
                      <a16:creationId xmlns:a16="http://schemas.microsoft.com/office/drawing/2014/main" id="{26A7FBF3-719E-954E-7F4E-632FA214C907}"/>
                    </a:ext>
                  </a:extLst>
                </p14:cNvPr>
                <p14:cNvContentPartPr/>
                <p14:nvPr/>
              </p14:nvContentPartPr>
              <p14:xfrm>
                <a:off x="2644810" y="1657529"/>
                <a:ext cx="66600" cy="43560"/>
              </p14:xfrm>
            </p:contentPart>
          </mc:Choice>
          <mc:Fallback xmlns="">
            <p:pic>
              <p:nvPicPr>
                <p:cNvPr id="1108" name="Ink 1107">
                  <a:extLst>
                    <a:ext uri="{FF2B5EF4-FFF2-40B4-BE49-F238E27FC236}">
                      <a16:creationId xmlns:a16="http://schemas.microsoft.com/office/drawing/2014/main" id="{26A7FBF3-719E-954E-7F4E-632FA214C90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35810" y="1648889"/>
                  <a:ext cx="842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682AF784-5019-B9F1-6E95-1CC4C3DD7B4C}"/>
              </a:ext>
            </a:extLst>
          </p:cNvPr>
          <p:cNvGrpSpPr/>
          <p:nvPr/>
        </p:nvGrpSpPr>
        <p:grpSpPr>
          <a:xfrm>
            <a:off x="1344850" y="1974689"/>
            <a:ext cx="2021400" cy="375480"/>
            <a:chOff x="1344850" y="1974689"/>
            <a:chExt cx="202140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11" name="Ink 1110">
                  <a:extLst>
                    <a:ext uri="{FF2B5EF4-FFF2-40B4-BE49-F238E27FC236}">
                      <a16:creationId xmlns:a16="http://schemas.microsoft.com/office/drawing/2014/main" id="{100EE9E2-F5DE-3803-3D23-3C51939DABD8}"/>
                    </a:ext>
                  </a:extLst>
                </p14:cNvPr>
                <p14:cNvContentPartPr/>
                <p14:nvPr/>
              </p14:nvContentPartPr>
              <p14:xfrm>
                <a:off x="1344850" y="2138849"/>
                <a:ext cx="275760" cy="137160"/>
              </p14:xfrm>
            </p:contentPart>
          </mc:Choice>
          <mc:Fallback xmlns="">
            <p:pic>
              <p:nvPicPr>
                <p:cNvPr id="1111" name="Ink 1110">
                  <a:extLst>
                    <a:ext uri="{FF2B5EF4-FFF2-40B4-BE49-F238E27FC236}">
                      <a16:creationId xmlns:a16="http://schemas.microsoft.com/office/drawing/2014/main" id="{100EE9E2-F5DE-3803-3D23-3C51939DABD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335850" y="2129849"/>
                  <a:ext cx="293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12" name="Ink 1111">
                  <a:extLst>
                    <a:ext uri="{FF2B5EF4-FFF2-40B4-BE49-F238E27FC236}">
                      <a16:creationId xmlns:a16="http://schemas.microsoft.com/office/drawing/2014/main" id="{4ECED5CE-1CA6-8224-79A1-C7A6286DB24F}"/>
                    </a:ext>
                  </a:extLst>
                </p14:cNvPr>
                <p14:cNvContentPartPr/>
                <p14:nvPr/>
              </p14:nvContentPartPr>
              <p14:xfrm>
                <a:off x="1486690" y="2091689"/>
                <a:ext cx="169200" cy="212760"/>
              </p14:xfrm>
            </p:contentPart>
          </mc:Choice>
          <mc:Fallback xmlns="">
            <p:pic>
              <p:nvPicPr>
                <p:cNvPr id="1112" name="Ink 1111">
                  <a:extLst>
                    <a:ext uri="{FF2B5EF4-FFF2-40B4-BE49-F238E27FC236}">
                      <a16:creationId xmlns:a16="http://schemas.microsoft.com/office/drawing/2014/main" id="{4ECED5CE-1CA6-8224-79A1-C7A6286DB24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78050" y="2083049"/>
                  <a:ext cx="186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13" name="Ink 1112">
                  <a:extLst>
                    <a:ext uri="{FF2B5EF4-FFF2-40B4-BE49-F238E27FC236}">
                      <a16:creationId xmlns:a16="http://schemas.microsoft.com/office/drawing/2014/main" id="{FE3D321E-CEF5-05B6-466F-527C650D642F}"/>
                    </a:ext>
                  </a:extLst>
                </p14:cNvPr>
                <p14:cNvContentPartPr/>
                <p14:nvPr/>
              </p14:nvContentPartPr>
              <p14:xfrm>
                <a:off x="1660210" y="1995209"/>
                <a:ext cx="662760" cy="304560"/>
              </p14:xfrm>
            </p:contentPart>
          </mc:Choice>
          <mc:Fallback xmlns="">
            <p:pic>
              <p:nvPicPr>
                <p:cNvPr id="1113" name="Ink 1112">
                  <a:extLst>
                    <a:ext uri="{FF2B5EF4-FFF2-40B4-BE49-F238E27FC236}">
                      <a16:creationId xmlns:a16="http://schemas.microsoft.com/office/drawing/2014/main" id="{FE3D321E-CEF5-05B6-466F-527C650D642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51210" y="1986209"/>
                  <a:ext cx="6804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14" name="Ink 1113">
                  <a:extLst>
                    <a:ext uri="{FF2B5EF4-FFF2-40B4-BE49-F238E27FC236}">
                      <a16:creationId xmlns:a16="http://schemas.microsoft.com/office/drawing/2014/main" id="{ECAD5A53-D25F-AE31-1FA3-8DAC32D38D74}"/>
                    </a:ext>
                  </a:extLst>
                </p14:cNvPr>
                <p14:cNvContentPartPr/>
                <p14:nvPr/>
              </p14:nvContentPartPr>
              <p14:xfrm>
                <a:off x="1901410" y="2086649"/>
                <a:ext cx="240120" cy="10440"/>
              </p14:xfrm>
            </p:contentPart>
          </mc:Choice>
          <mc:Fallback xmlns="">
            <p:pic>
              <p:nvPicPr>
                <p:cNvPr id="1114" name="Ink 1113">
                  <a:extLst>
                    <a:ext uri="{FF2B5EF4-FFF2-40B4-BE49-F238E27FC236}">
                      <a16:creationId xmlns:a16="http://schemas.microsoft.com/office/drawing/2014/main" id="{ECAD5A53-D25F-AE31-1FA3-8DAC32D38D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92410" y="2078009"/>
                  <a:ext cx="257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15" name="Ink 1114">
                  <a:extLst>
                    <a:ext uri="{FF2B5EF4-FFF2-40B4-BE49-F238E27FC236}">
                      <a16:creationId xmlns:a16="http://schemas.microsoft.com/office/drawing/2014/main" id="{3C95F280-861F-712F-C86D-E17751E94237}"/>
                    </a:ext>
                  </a:extLst>
                </p14:cNvPr>
                <p14:cNvContentPartPr/>
                <p14:nvPr/>
              </p14:nvContentPartPr>
              <p14:xfrm>
                <a:off x="1793770" y="2033009"/>
                <a:ext cx="37440" cy="3240"/>
              </p14:xfrm>
            </p:contentPart>
          </mc:Choice>
          <mc:Fallback xmlns="">
            <p:pic>
              <p:nvPicPr>
                <p:cNvPr id="1115" name="Ink 1114">
                  <a:extLst>
                    <a:ext uri="{FF2B5EF4-FFF2-40B4-BE49-F238E27FC236}">
                      <a16:creationId xmlns:a16="http://schemas.microsoft.com/office/drawing/2014/main" id="{3C95F280-861F-712F-C86D-E17751E942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84770" y="2024369"/>
                  <a:ext cx="55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16" name="Ink 1115">
                  <a:extLst>
                    <a:ext uri="{FF2B5EF4-FFF2-40B4-BE49-F238E27FC236}">
                      <a16:creationId xmlns:a16="http://schemas.microsoft.com/office/drawing/2014/main" id="{BB817704-84A3-CCC1-71B8-D9AE6F04BD4B}"/>
                    </a:ext>
                  </a:extLst>
                </p14:cNvPr>
                <p14:cNvContentPartPr/>
                <p14:nvPr/>
              </p14:nvContentPartPr>
              <p14:xfrm>
                <a:off x="2409370" y="1974689"/>
                <a:ext cx="956880" cy="375480"/>
              </p14:xfrm>
            </p:contentPart>
          </mc:Choice>
          <mc:Fallback xmlns="">
            <p:pic>
              <p:nvPicPr>
                <p:cNvPr id="1116" name="Ink 1115">
                  <a:extLst>
                    <a:ext uri="{FF2B5EF4-FFF2-40B4-BE49-F238E27FC236}">
                      <a16:creationId xmlns:a16="http://schemas.microsoft.com/office/drawing/2014/main" id="{BB817704-84A3-CCC1-71B8-D9AE6F04BD4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00370" y="1966049"/>
                  <a:ext cx="9745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17" name="Ink 1116">
                  <a:extLst>
                    <a:ext uri="{FF2B5EF4-FFF2-40B4-BE49-F238E27FC236}">
                      <a16:creationId xmlns:a16="http://schemas.microsoft.com/office/drawing/2014/main" id="{3E5356E1-72CC-9F6D-D057-3C200E2BE762}"/>
                    </a:ext>
                  </a:extLst>
                </p14:cNvPr>
                <p14:cNvContentPartPr/>
                <p14:nvPr/>
              </p14:nvContentPartPr>
              <p14:xfrm>
                <a:off x="2907250" y="2098169"/>
                <a:ext cx="233280" cy="45720"/>
              </p14:xfrm>
            </p:contentPart>
          </mc:Choice>
          <mc:Fallback xmlns="">
            <p:pic>
              <p:nvPicPr>
                <p:cNvPr id="1117" name="Ink 1116">
                  <a:extLst>
                    <a:ext uri="{FF2B5EF4-FFF2-40B4-BE49-F238E27FC236}">
                      <a16:creationId xmlns:a16="http://schemas.microsoft.com/office/drawing/2014/main" id="{3E5356E1-72CC-9F6D-D057-3C200E2BE76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98250" y="2089529"/>
                  <a:ext cx="250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18" name="Ink 1117">
                  <a:extLst>
                    <a:ext uri="{FF2B5EF4-FFF2-40B4-BE49-F238E27FC236}">
                      <a16:creationId xmlns:a16="http://schemas.microsoft.com/office/drawing/2014/main" id="{252FA69B-38D0-3AE9-F6B3-DEF341C341B9}"/>
                    </a:ext>
                  </a:extLst>
                </p14:cNvPr>
                <p14:cNvContentPartPr/>
                <p14:nvPr/>
              </p14:nvContentPartPr>
              <p14:xfrm>
                <a:off x="2560210" y="2083409"/>
                <a:ext cx="348480" cy="54720"/>
              </p14:xfrm>
            </p:contentPart>
          </mc:Choice>
          <mc:Fallback xmlns="">
            <p:pic>
              <p:nvPicPr>
                <p:cNvPr id="1118" name="Ink 1117">
                  <a:extLst>
                    <a:ext uri="{FF2B5EF4-FFF2-40B4-BE49-F238E27FC236}">
                      <a16:creationId xmlns:a16="http://schemas.microsoft.com/office/drawing/2014/main" id="{252FA69B-38D0-3AE9-F6B3-DEF341C341B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51570" y="2074409"/>
                  <a:ext cx="36612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20" name="Ink 1119">
                <a:extLst>
                  <a:ext uri="{FF2B5EF4-FFF2-40B4-BE49-F238E27FC236}">
                    <a16:creationId xmlns:a16="http://schemas.microsoft.com/office/drawing/2014/main" id="{A50945D9-706B-04A1-4703-1050B798BF33}"/>
                  </a:ext>
                </a:extLst>
              </p14:cNvPr>
              <p14:cNvContentPartPr/>
              <p14:nvPr/>
            </p14:nvContentPartPr>
            <p14:xfrm>
              <a:off x="7259290" y="1572062"/>
              <a:ext cx="856080" cy="421200"/>
            </p14:xfrm>
          </p:contentPart>
        </mc:Choice>
        <mc:Fallback xmlns="">
          <p:pic>
            <p:nvPicPr>
              <p:cNvPr id="1120" name="Ink 1119">
                <a:extLst>
                  <a:ext uri="{FF2B5EF4-FFF2-40B4-BE49-F238E27FC236}">
                    <a16:creationId xmlns:a16="http://schemas.microsoft.com/office/drawing/2014/main" id="{A50945D9-706B-04A1-4703-1050B798BF3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250290" y="1563422"/>
                <a:ext cx="873720" cy="43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6" name="Group 1125">
            <a:extLst>
              <a:ext uri="{FF2B5EF4-FFF2-40B4-BE49-F238E27FC236}">
                <a16:creationId xmlns:a16="http://schemas.microsoft.com/office/drawing/2014/main" id="{BDA04A63-9E21-6903-A39C-30FE11CA0C04}"/>
              </a:ext>
            </a:extLst>
          </p:cNvPr>
          <p:cNvGrpSpPr/>
          <p:nvPr/>
        </p:nvGrpSpPr>
        <p:grpSpPr>
          <a:xfrm>
            <a:off x="8201050" y="1568462"/>
            <a:ext cx="1165320" cy="323640"/>
            <a:chOff x="8201050" y="1568462"/>
            <a:chExt cx="116532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21" name="Ink 1120">
                  <a:extLst>
                    <a:ext uri="{FF2B5EF4-FFF2-40B4-BE49-F238E27FC236}">
                      <a16:creationId xmlns:a16="http://schemas.microsoft.com/office/drawing/2014/main" id="{B6A9171A-0845-56A6-B198-D23C0DCA3E71}"/>
                    </a:ext>
                  </a:extLst>
                </p14:cNvPr>
                <p14:cNvContentPartPr/>
                <p14:nvPr/>
              </p14:nvContentPartPr>
              <p14:xfrm>
                <a:off x="8201050" y="1568462"/>
                <a:ext cx="631440" cy="296280"/>
              </p14:xfrm>
            </p:contentPart>
          </mc:Choice>
          <mc:Fallback xmlns="">
            <p:pic>
              <p:nvPicPr>
                <p:cNvPr id="1121" name="Ink 1120">
                  <a:extLst>
                    <a:ext uri="{FF2B5EF4-FFF2-40B4-BE49-F238E27FC236}">
                      <a16:creationId xmlns:a16="http://schemas.microsoft.com/office/drawing/2014/main" id="{B6A9171A-0845-56A6-B198-D23C0DCA3E7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92050" y="1559462"/>
                  <a:ext cx="6490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2" name="Ink 1121">
                  <a:extLst>
                    <a:ext uri="{FF2B5EF4-FFF2-40B4-BE49-F238E27FC236}">
                      <a16:creationId xmlns:a16="http://schemas.microsoft.com/office/drawing/2014/main" id="{58465164-D5FC-1DC4-EC6B-8DC5EDCFEA96}"/>
                    </a:ext>
                  </a:extLst>
                </p14:cNvPr>
                <p14:cNvContentPartPr/>
                <p14:nvPr/>
              </p14:nvContentPartPr>
              <p14:xfrm>
                <a:off x="9043090" y="1599062"/>
                <a:ext cx="171360" cy="256320"/>
              </p14:xfrm>
            </p:contentPart>
          </mc:Choice>
          <mc:Fallback xmlns="">
            <p:pic>
              <p:nvPicPr>
                <p:cNvPr id="1122" name="Ink 1121">
                  <a:extLst>
                    <a:ext uri="{FF2B5EF4-FFF2-40B4-BE49-F238E27FC236}">
                      <a16:creationId xmlns:a16="http://schemas.microsoft.com/office/drawing/2014/main" id="{58465164-D5FC-1DC4-EC6B-8DC5EDCFEA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034450" y="1590062"/>
                  <a:ext cx="189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23" name="Ink 1122">
                  <a:extLst>
                    <a:ext uri="{FF2B5EF4-FFF2-40B4-BE49-F238E27FC236}">
                      <a16:creationId xmlns:a16="http://schemas.microsoft.com/office/drawing/2014/main" id="{AD8C6EA3-81D7-7875-A706-85DCD70DA789}"/>
                    </a:ext>
                  </a:extLst>
                </p14:cNvPr>
                <p14:cNvContentPartPr/>
                <p14:nvPr/>
              </p14:nvContentPartPr>
              <p14:xfrm>
                <a:off x="9095650" y="1721102"/>
                <a:ext cx="86400" cy="17280"/>
              </p14:xfrm>
            </p:contentPart>
          </mc:Choice>
          <mc:Fallback xmlns="">
            <p:pic>
              <p:nvPicPr>
                <p:cNvPr id="1123" name="Ink 1122">
                  <a:extLst>
                    <a:ext uri="{FF2B5EF4-FFF2-40B4-BE49-F238E27FC236}">
                      <a16:creationId xmlns:a16="http://schemas.microsoft.com/office/drawing/2014/main" id="{AD8C6EA3-81D7-7875-A706-85DCD70DA78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87010" y="1712102"/>
                  <a:ext cx="104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24" name="Ink 1123">
                  <a:extLst>
                    <a:ext uri="{FF2B5EF4-FFF2-40B4-BE49-F238E27FC236}">
                      <a16:creationId xmlns:a16="http://schemas.microsoft.com/office/drawing/2014/main" id="{5D1319B5-BBA8-89CC-AA17-72D08CAFFBC6}"/>
                    </a:ext>
                  </a:extLst>
                </p14:cNvPr>
                <p14:cNvContentPartPr/>
                <p14:nvPr/>
              </p14:nvContentPartPr>
              <p14:xfrm>
                <a:off x="9067210" y="1590062"/>
                <a:ext cx="101880" cy="8280"/>
              </p14:xfrm>
            </p:contentPart>
          </mc:Choice>
          <mc:Fallback xmlns="">
            <p:pic>
              <p:nvPicPr>
                <p:cNvPr id="1124" name="Ink 1123">
                  <a:extLst>
                    <a:ext uri="{FF2B5EF4-FFF2-40B4-BE49-F238E27FC236}">
                      <a16:creationId xmlns:a16="http://schemas.microsoft.com/office/drawing/2014/main" id="{5D1319B5-BBA8-89CC-AA17-72D08CAFFB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58210" y="1581062"/>
                  <a:ext cx="119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25" name="Ink 1124">
                  <a:extLst>
                    <a:ext uri="{FF2B5EF4-FFF2-40B4-BE49-F238E27FC236}">
                      <a16:creationId xmlns:a16="http://schemas.microsoft.com/office/drawing/2014/main" id="{B171CCC4-A38E-50DB-8979-71206B18E4D9}"/>
                    </a:ext>
                  </a:extLst>
                </p14:cNvPr>
                <p14:cNvContentPartPr/>
                <p14:nvPr/>
              </p14:nvContentPartPr>
              <p14:xfrm>
                <a:off x="9287170" y="1802462"/>
                <a:ext cx="79200" cy="89640"/>
              </p14:xfrm>
            </p:contentPart>
          </mc:Choice>
          <mc:Fallback xmlns="">
            <p:pic>
              <p:nvPicPr>
                <p:cNvPr id="1125" name="Ink 1124">
                  <a:extLst>
                    <a:ext uri="{FF2B5EF4-FFF2-40B4-BE49-F238E27FC236}">
                      <a16:creationId xmlns:a16="http://schemas.microsoft.com/office/drawing/2014/main" id="{B171CCC4-A38E-50DB-8979-71206B18E4D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278170" y="1793822"/>
                  <a:ext cx="9684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6" name="Group 1135">
            <a:extLst>
              <a:ext uri="{FF2B5EF4-FFF2-40B4-BE49-F238E27FC236}">
                <a16:creationId xmlns:a16="http://schemas.microsoft.com/office/drawing/2014/main" id="{180ABD11-DE9D-4A18-3F26-475A5E451E39}"/>
              </a:ext>
            </a:extLst>
          </p:cNvPr>
          <p:cNvGrpSpPr/>
          <p:nvPr/>
        </p:nvGrpSpPr>
        <p:grpSpPr>
          <a:xfrm>
            <a:off x="7283050" y="1998302"/>
            <a:ext cx="2546280" cy="604440"/>
            <a:chOff x="7283050" y="1998302"/>
            <a:chExt cx="2546280" cy="60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7" name="Ink 1126">
                  <a:extLst>
                    <a:ext uri="{FF2B5EF4-FFF2-40B4-BE49-F238E27FC236}">
                      <a16:creationId xmlns:a16="http://schemas.microsoft.com/office/drawing/2014/main" id="{4381FF30-05D5-D214-0B8E-F62C261533A0}"/>
                    </a:ext>
                  </a:extLst>
                </p14:cNvPr>
                <p14:cNvContentPartPr/>
                <p14:nvPr/>
              </p14:nvContentPartPr>
              <p14:xfrm>
                <a:off x="7283050" y="2081102"/>
                <a:ext cx="1432800" cy="165240"/>
              </p14:xfrm>
            </p:contentPart>
          </mc:Choice>
          <mc:Fallback xmlns="">
            <p:pic>
              <p:nvPicPr>
                <p:cNvPr id="1127" name="Ink 1126">
                  <a:extLst>
                    <a:ext uri="{FF2B5EF4-FFF2-40B4-BE49-F238E27FC236}">
                      <a16:creationId xmlns:a16="http://schemas.microsoft.com/office/drawing/2014/main" id="{4381FF30-05D5-D214-0B8E-F62C261533A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74050" y="2072462"/>
                  <a:ext cx="1450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8" name="Ink 1127">
                  <a:extLst>
                    <a:ext uri="{FF2B5EF4-FFF2-40B4-BE49-F238E27FC236}">
                      <a16:creationId xmlns:a16="http://schemas.microsoft.com/office/drawing/2014/main" id="{BC1EE218-F822-AD1F-3520-F969F7C66F2B}"/>
                    </a:ext>
                  </a:extLst>
                </p14:cNvPr>
                <p14:cNvContentPartPr/>
                <p14:nvPr/>
              </p14:nvContentPartPr>
              <p14:xfrm>
                <a:off x="8843290" y="2097302"/>
                <a:ext cx="369360" cy="135000"/>
              </p14:xfrm>
            </p:contentPart>
          </mc:Choice>
          <mc:Fallback xmlns="">
            <p:pic>
              <p:nvPicPr>
                <p:cNvPr id="1128" name="Ink 1127">
                  <a:extLst>
                    <a:ext uri="{FF2B5EF4-FFF2-40B4-BE49-F238E27FC236}">
                      <a16:creationId xmlns:a16="http://schemas.microsoft.com/office/drawing/2014/main" id="{BC1EE218-F822-AD1F-3520-F969F7C66F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834650" y="2088302"/>
                  <a:ext cx="387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9" name="Ink 1128">
                  <a:extLst>
                    <a:ext uri="{FF2B5EF4-FFF2-40B4-BE49-F238E27FC236}">
                      <a16:creationId xmlns:a16="http://schemas.microsoft.com/office/drawing/2014/main" id="{4D26790C-47AA-E02B-253D-493A867B2D33}"/>
                    </a:ext>
                  </a:extLst>
                </p14:cNvPr>
                <p14:cNvContentPartPr/>
                <p14:nvPr/>
              </p14:nvContentPartPr>
              <p14:xfrm>
                <a:off x="8872810" y="1998302"/>
                <a:ext cx="13680" cy="53640"/>
              </p14:xfrm>
            </p:contentPart>
          </mc:Choice>
          <mc:Fallback xmlns="">
            <p:pic>
              <p:nvPicPr>
                <p:cNvPr id="1129" name="Ink 1128">
                  <a:extLst>
                    <a:ext uri="{FF2B5EF4-FFF2-40B4-BE49-F238E27FC236}">
                      <a16:creationId xmlns:a16="http://schemas.microsoft.com/office/drawing/2014/main" id="{4D26790C-47AA-E02B-253D-493A867B2D3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63810" y="1989302"/>
                  <a:ext cx="31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1" name="Ink 1130">
                  <a:extLst>
                    <a:ext uri="{FF2B5EF4-FFF2-40B4-BE49-F238E27FC236}">
                      <a16:creationId xmlns:a16="http://schemas.microsoft.com/office/drawing/2014/main" id="{BC64075D-A8CB-BE26-2A5E-BF5D976538A8}"/>
                    </a:ext>
                  </a:extLst>
                </p14:cNvPr>
                <p14:cNvContentPartPr/>
                <p14:nvPr/>
              </p14:nvContentPartPr>
              <p14:xfrm>
                <a:off x="7850050" y="2270102"/>
                <a:ext cx="718200" cy="332640"/>
              </p14:xfrm>
            </p:contentPart>
          </mc:Choice>
          <mc:Fallback xmlns="">
            <p:pic>
              <p:nvPicPr>
                <p:cNvPr id="1131" name="Ink 1130">
                  <a:extLst>
                    <a:ext uri="{FF2B5EF4-FFF2-40B4-BE49-F238E27FC236}">
                      <a16:creationId xmlns:a16="http://schemas.microsoft.com/office/drawing/2014/main" id="{BC64075D-A8CB-BE26-2A5E-BF5D976538A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41050" y="2261462"/>
                  <a:ext cx="7358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2" name="Ink 1131">
                  <a:extLst>
                    <a:ext uri="{FF2B5EF4-FFF2-40B4-BE49-F238E27FC236}">
                      <a16:creationId xmlns:a16="http://schemas.microsoft.com/office/drawing/2014/main" id="{982BB7B4-74B4-3CF7-5D87-626892CC5876}"/>
                    </a:ext>
                  </a:extLst>
                </p14:cNvPr>
                <p14:cNvContentPartPr/>
                <p14:nvPr/>
              </p14:nvContentPartPr>
              <p14:xfrm>
                <a:off x="8180170" y="2327702"/>
                <a:ext cx="398160" cy="97920"/>
              </p14:xfrm>
            </p:contentPart>
          </mc:Choice>
          <mc:Fallback xmlns="">
            <p:pic>
              <p:nvPicPr>
                <p:cNvPr id="1132" name="Ink 1131">
                  <a:extLst>
                    <a:ext uri="{FF2B5EF4-FFF2-40B4-BE49-F238E27FC236}">
                      <a16:creationId xmlns:a16="http://schemas.microsoft.com/office/drawing/2014/main" id="{982BB7B4-74B4-3CF7-5D87-626892CC587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71170" y="2318702"/>
                  <a:ext cx="415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4" name="Ink 1133">
                  <a:extLst>
                    <a:ext uri="{FF2B5EF4-FFF2-40B4-BE49-F238E27FC236}">
                      <a16:creationId xmlns:a16="http://schemas.microsoft.com/office/drawing/2014/main" id="{0F463739-0CA2-DCE7-9FFD-5555AC8735E5}"/>
                    </a:ext>
                  </a:extLst>
                </p14:cNvPr>
                <p14:cNvContentPartPr/>
                <p14:nvPr/>
              </p14:nvContentPartPr>
              <p14:xfrm>
                <a:off x="8702890" y="2254262"/>
                <a:ext cx="1126440" cy="316440"/>
              </p14:xfrm>
            </p:contentPart>
          </mc:Choice>
          <mc:Fallback xmlns="">
            <p:pic>
              <p:nvPicPr>
                <p:cNvPr id="1134" name="Ink 1133">
                  <a:extLst>
                    <a:ext uri="{FF2B5EF4-FFF2-40B4-BE49-F238E27FC236}">
                      <a16:creationId xmlns:a16="http://schemas.microsoft.com/office/drawing/2014/main" id="{0F463739-0CA2-DCE7-9FFD-5555AC8735E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93890" y="2245622"/>
                  <a:ext cx="11440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5" name="Ink 1134">
                  <a:extLst>
                    <a:ext uri="{FF2B5EF4-FFF2-40B4-BE49-F238E27FC236}">
                      <a16:creationId xmlns:a16="http://schemas.microsoft.com/office/drawing/2014/main" id="{F44597B6-3757-9664-6B2B-F0E3C5E6B90A}"/>
                    </a:ext>
                  </a:extLst>
                </p14:cNvPr>
                <p14:cNvContentPartPr/>
                <p14:nvPr/>
              </p14:nvContentPartPr>
              <p14:xfrm>
                <a:off x="9544210" y="2350382"/>
                <a:ext cx="131400" cy="33840"/>
              </p14:xfrm>
            </p:contentPart>
          </mc:Choice>
          <mc:Fallback xmlns="">
            <p:pic>
              <p:nvPicPr>
                <p:cNvPr id="1135" name="Ink 1134">
                  <a:extLst>
                    <a:ext uri="{FF2B5EF4-FFF2-40B4-BE49-F238E27FC236}">
                      <a16:creationId xmlns:a16="http://schemas.microsoft.com/office/drawing/2014/main" id="{F44597B6-3757-9664-6B2B-F0E3C5E6B90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35570" y="2341742"/>
                  <a:ext cx="149040" cy="5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3356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B779F42-BD22-6ED8-163E-ED670A1B26FE}"/>
              </a:ext>
            </a:extLst>
          </p:cNvPr>
          <p:cNvGrpSpPr/>
          <p:nvPr/>
        </p:nvGrpSpPr>
        <p:grpSpPr>
          <a:xfrm>
            <a:off x="907450" y="173609"/>
            <a:ext cx="5861520" cy="520560"/>
            <a:chOff x="907450" y="173609"/>
            <a:chExt cx="586152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577CD16-8D36-2E18-7863-F9B2A536F848}"/>
                    </a:ext>
                  </a:extLst>
                </p14:cNvPr>
                <p14:cNvContentPartPr/>
                <p14:nvPr/>
              </p14:nvContentPartPr>
              <p14:xfrm>
                <a:off x="907450" y="261449"/>
                <a:ext cx="293760" cy="36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577CD16-8D36-2E18-7863-F9B2A536F84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8450" y="252449"/>
                  <a:ext cx="3114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AA90086-1F18-8303-8BBB-09738EAE00D2}"/>
                    </a:ext>
                  </a:extLst>
                </p14:cNvPr>
                <p14:cNvContentPartPr/>
                <p14:nvPr/>
              </p14:nvContentPartPr>
              <p14:xfrm>
                <a:off x="1309210" y="420569"/>
                <a:ext cx="613800" cy="171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AA90086-1F18-8303-8BBB-09738EAE00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0210" y="411929"/>
                  <a:ext cx="631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74A9D8E-7D31-8D00-0B7B-51F58187B909}"/>
                    </a:ext>
                  </a:extLst>
                </p14:cNvPr>
                <p14:cNvContentPartPr/>
                <p14:nvPr/>
              </p14:nvContentPartPr>
              <p14:xfrm>
                <a:off x="2245210" y="221849"/>
                <a:ext cx="270000" cy="37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74A9D8E-7D31-8D00-0B7B-51F58187B9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36570" y="213209"/>
                  <a:ext cx="2876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46B6CA9-3F95-2742-BBB5-2670660DE922}"/>
                    </a:ext>
                  </a:extLst>
                </p14:cNvPr>
                <p14:cNvContentPartPr/>
                <p14:nvPr/>
              </p14:nvContentPartPr>
              <p14:xfrm>
                <a:off x="2365450" y="440369"/>
                <a:ext cx="132480" cy="14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46B6CA9-3F95-2742-BBB5-2670660DE92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56810" y="431729"/>
                  <a:ext cx="150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D8AF8A4-06A4-D622-E1A8-224BACD2E047}"/>
                    </a:ext>
                  </a:extLst>
                </p14:cNvPr>
                <p14:cNvContentPartPr/>
                <p14:nvPr/>
              </p14:nvContentPartPr>
              <p14:xfrm>
                <a:off x="2994010" y="351449"/>
                <a:ext cx="483480" cy="178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D8AF8A4-06A4-D622-E1A8-224BACD2E0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85010" y="342809"/>
                  <a:ext cx="501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BA19DE-94E1-5F54-D076-10F28BB162D8}"/>
                    </a:ext>
                  </a:extLst>
                </p14:cNvPr>
                <p14:cNvContentPartPr/>
                <p14:nvPr/>
              </p14:nvContentPartPr>
              <p14:xfrm>
                <a:off x="3728410" y="199889"/>
                <a:ext cx="836640" cy="433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BA19DE-94E1-5F54-D076-10F28BB162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19410" y="191249"/>
                  <a:ext cx="8542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394C053-37DC-B2E5-2703-A2A9900D7467}"/>
                    </a:ext>
                  </a:extLst>
                </p14:cNvPr>
                <p14:cNvContentPartPr/>
                <p14:nvPr/>
              </p14:nvContentPartPr>
              <p14:xfrm>
                <a:off x="4792570" y="173609"/>
                <a:ext cx="1301760" cy="520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394C053-37DC-B2E5-2703-A2A9900D74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83930" y="164969"/>
                  <a:ext cx="13194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CFFEE16-1946-B05B-5451-519B1E04950D}"/>
                    </a:ext>
                  </a:extLst>
                </p14:cNvPr>
                <p14:cNvContentPartPr/>
                <p14:nvPr/>
              </p14:nvContentPartPr>
              <p14:xfrm>
                <a:off x="5750890" y="339929"/>
                <a:ext cx="255960" cy="8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CFFEE16-1946-B05B-5451-519B1E04950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41890" y="331289"/>
                  <a:ext cx="273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E7CFFF-8310-D116-EF2C-123B61295A84}"/>
                    </a:ext>
                  </a:extLst>
                </p14:cNvPr>
                <p14:cNvContentPartPr/>
                <p14:nvPr/>
              </p14:nvContentPartPr>
              <p14:xfrm>
                <a:off x="5659810" y="260369"/>
                <a:ext cx="54360" cy="3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E7CFFF-8310-D116-EF2C-123B61295A8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50810" y="251729"/>
                  <a:ext cx="72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D30F90A-47F7-FE0F-EB25-7875B433BBAA}"/>
                    </a:ext>
                  </a:extLst>
                </p14:cNvPr>
                <p14:cNvContentPartPr/>
                <p14:nvPr/>
              </p14:nvContentPartPr>
              <p14:xfrm>
                <a:off x="6461170" y="217889"/>
                <a:ext cx="307800" cy="439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D30F90A-47F7-FE0F-EB25-7875B433BB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52530" y="209249"/>
                  <a:ext cx="325440" cy="45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F2A05FC-6E8B-029D-4E18-9F3979350CD6}"/>
                  </a:ext>
                </a:extLst>
              </p14:cNvPr>
              <p14:cNvContentPartPr/>
              <p14:nvPr/>
            </p14:nvContentPartPr>
            <p14:xfrm>
              <a:off x="7044010" y="127169"/>
              <a:ext cx="1058400" cy="411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F2A05FC-6E8B-029D-4E18-9F3979350CD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35010" y="118529"/>
                <a:ext cx="1076040" cy="42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64226DD-5BAF-6653-0B93-48081495F2F3}"/>
              </a:ext>
            </a:extLst>
          </p:cNvPr>
          <p:cNvGrpSpPr/>
          <p:nvPr/>
        </p:nvGrpSpPr>
        <p:grpSpPr>
          <a:xfrm>
            <a:off x="5109370" y="874529"/>
            <a:ext cx="5354640" cy="779040"/>
            <a:chOff x="5109370" y="874529"/>
            <a:chExt cx="5354640" cy="77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6589C3E-1862-519A-CA76-274A4831C7A7}"/>
                    </a:ext>
                  </a:extLst>
                </p14:cNvPr>
                <p14:cNvContentPartPr/>
                <p14:nvPr/>
              </p14:nvContentPartPr>
              <p14:xfrm>
                <a:off x="5121250" y="972449"/>
                <a:ext cx="226440" cy="380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6589C3E-1862-519A-CA76-274A4831C7A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12610" y="963449"/>
                  <a:ext cx="2440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A1F880E-81B0-ABB2-809B-8BADED48E96B}"/>
                    </a:ext>
                  </a:extLst>
                </p14:cNvPr>
                <p14:cNvContentPartPr/>
                <p14:nvPr/>
              </p14:nvContentPartPr>
              <p14:xfrm>
                <a:off x="5109370" y="874529"/>
                <a:ext cx="112680" cy="184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A1F880E-81B0-ABB2-809B-8BADED48E9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00370" y="865529"/>
                  <a:ext cx="130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678507A-9150-11B5-FB34-105D565B4193}"/>
                    </a:ext>
                  </a:extLst>
                </p14:cNvPr>
                <p14:cNvContentPartPr/>
                <p14:nvPr/>
              </p14:nvContentPartPr>
              <p14:xfrm>
                <a:off x="5413930" y="1258289"/>
                <a:ext cx="401760" cy="165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678507A-9150-11B5-FB34-105D565B419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04930" y="1249649"/>
                  <a:ext cx="419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70C8CB-682A-6399-430E-6223E267D4E4}"/>
                    </a:ext>
                  </a:extLst>
                </p14:cNvPr>
                <p14:cNvContentPartPr/>
                <p14:nvPr/>
              </p14:nvContentPartPr>
              <p14:xfrm>
                <a:off x="5702290" y="1155689"/>
                <a:ext cx="21240" cy="5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70C8CB-682A-6399-430E-6223E267D4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93290" y="1147049"/>
                  <a:ext cx="38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9A14AF6-A542-318E-75F4-A13534CE2582}"/>
                    </a:ext>
                  </a:extLst>
                </p14:cNvPr>
                <p14:cNvContentPartPr/>
                <p14:nvPr/>
              </p14:nvContentPartPr>
              <p14:xfrm>
                <a:off x="5925850" y="1186649"/>
                <a:ext cx="1060200" cy="236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9A14AF6-A542-318E-75F4-A13534CE25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16850" y="1178009"/>
                  <a:ext cx="1077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1180CA-F4B7-7598-36D9-F26DC4790025}"/>
                    </a:ext>
                  </a:extLst>
                </p14:cNvPr>
                <p14:cNvContentPartPr/>
                <p14:nvPr/>
              </p14:nvContentPartPr>
              <p14:xfrm>
                <a:off x="7284850" y="880649"/>
                <a:ext cx="800640" cy="443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1180CA-F4B7-7598-36D9-F26DC47900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75850" y="871649"/>
                  <a:ext cx="8182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F3A8EC1-3037-0CE7-90BC-8F0967D5A906}"/>
                    </a:ext>
                  </a:extLst>
                </p14:cNvPr>
                <p14:cNvContentPartPr/>
                <p14:nvPr/>
              </p14:nvContentPartPr>
              <p14:xfrm>
                <a:off x="7791370" y="1099889"/>
                <a:ext cx="160560" cy="8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F3A8EC1-3037-0CE7-90BC-8F0967D5A9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82730" y="1091249"/>
                  <a:ext cx="178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F3E061F-5835-D3E7-E827-E3686763B82D}"/>
                    </a:ext>
                  </a:extLst>
                </p14:cNvPr>
                <p14:cNvContentPartPr/>
                <p14:nvPr/>
              </p14:nvContentPartPr>
              <p14:xfrm>
                <a:off x="7614970" y="1040489"/>
                <a:ext cx="39240" cy="6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F3E061F-5835-D3E7-E827-E3686763B8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05970" y="1031489"/>
                  <a:ext cx="56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99F6E02-BAB2-76AE-A568-65E0D59E07A3}"/>
                    </a:ext>
                  </a:extLst>
                </p14:cNvPr>
                <p14:cNvContentPartPr/>
                <p14:nvPr/>
              </p14:nvContentPartPr>
              <p14:xfrm>
                <a:off x="8249290" y="1166489"/>
                <a:ext cx="385560" cy="155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99F6E02-BAB2-76AE-A568-65E0D59E07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40290" y="1157849"/>
                  <a:ext cx="403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AD38E3F-F415-06C9-49D6-91E4F636219F}"/>
                    </a:ext>
                  </a:extLst>
                </p14:cNvPr>
                <p14:cNvContentPartPr/>
                <p14:nvPr/>
              </p14:nvContentPartPr>
              <p14:xfrm>
                <a:off x="8514970" y="1056329"/>
                <a:ext cx="37440" cy="19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AD38E3F-F415-06C9-49D6-91E4F636219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06330" y="1047689"/>
                  <a:ext cx="55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39581B8-C832-B50F-CC1E-A34585C9F000}"/>
                    </a:ext>
                  </a:extLst>
                </p14:cNvPr>
                <p14:cNvContentPartPr/>
                <p14:nvPr/>
              </p14:nvContentPartPr>
              <p14:xfrm>
                <a:off x="8779570" y="1134089"/>
                <a:ext cx="1294200" cy="519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39581B8-C832-B50F-CC1E-A34585C9F0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70930" y="1125449"/>
                  <a:ext cx="131184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35FE09-593C-A248-8216-9C6CEF6CEC44}"/>
                    </a:ext>
                  </a:extLst>
                </p14:cNvPr>
                <p14:cNvContentPartPr/>
                <p14:nvPr/>
              </p14:nvContentPartPr>
              <p14:xfrm>
                <a:off x="9679930" y="1060649"/>
                <a:ext cx="92520" cy="86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35FE09-593C-A248-8216-9C6CEF6CEC4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71290" y="1052009"/>
                  <a:ext cx="110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4A0A331-9EDD-AC1E-5A90-E85262A6C651}"/>
                    </a:ext>
                  </a:extLst>
                </p14:cNvPr>
                <p14:cNvContentPartPr/>
                <p14:nvPr/>
              </p14:nvContentPartPr>
              <p14:xfrm>
                <a:off x="10200490" y="976049"/>
                <a:ext cx="263520" cy="420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4A0A331-9EDD-AC1E-5A90-E85262A6C6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91490" y="967409"/>
                  <a:ext cx="2811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573C01-BFC7-9212-2B1A-E7AFAAA78275}"/>
                    </a:ext>
                  </a:extLst>
                </p14:cNvPr>
                <p14:cNvContentPartPr/>
                <p14:nvPr/>
              </p14:nvContentPartPr>
              <p14:xfrm>
                <a:off x="10277530" y="1273409"/>
                <a:ext cx="92520" cy="5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573C01-BFC7-9212-2B1A-E7AFAAA7827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68890" y="1264769"/>
                  <a:ext cx="11016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F3CBEE-3B7F-9C96-1023-F00A198AA3A6}"/>
                  </a:ext>
                </a:extLst>
              </p14:cNvPr>
              <p14:cNvContentPartPr/>
              <p14:nvPr/>
            </p14:nvContentPartPr>
            <p14:xfrm>
              <a:off x="915010" y="2461409"/>
              <a:ext cx="916200" cy="212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F3CBEE-3B7F-9C96-1023-F00A198AA3A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06010" y="2452769"/>
                <a:ext cx="9338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EEE7910-1E67-1D14-1E2D-BC13289C9287}"/>
                  </a:ext>
                </a:extLst>
              </p14:cNvPr>
              <p14:cNvContentPartPr/>
              <p14:nvPr/>
            </p14:nvContentPartPr>
            <p14:xfrm>
              <a:off x="4752250" y="2165129"/>
              <a:ext cx="1767240" cy="401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EEE7910-1E67-1D14-1E2D-BC13289C928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43250" y="2156129"/>
                <a:ext cx="1784880" cy="41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2551FDE7-AAB7-3780-25E3-5AEFE0C926F2}"/>
              </a:ext>
            </a:extLst>
          </p:cNvPr>
          <p:cNvGrpSpPr/>
          <p:nvPr/>
        </p:nvGrpSpPr>
        <p:grpSpPr>
          <a:xfrm>
            <a:off x="931570" y="1514609"/>
            <a:ext cx="10034280" cy="1868040"/>
            <a:chOff x="931570" y="1514609"/>
            <a:chExt cx="10034280" cy="18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62C6953-9F57-2BF2-2F94-72DD51BBD35F}"/>
                    </a:ext>
                  </a:extLst>
                </p14:cNvPr>
                <p14:cNvContentPartPr/>
                <p14:nvPr/>
              </p14:nvContentPartPr>
              <p14:xfrm>
                <a:off x="7723330" y="1514609"/>
                <a:ext cx="1109520" cy="548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62C6953-9F57-2BF2-2F94-72DD51BBD35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14330" y="1505969"/>
                  <a:ext cx="112716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89B95B-F56D-0ED0-BFE4-0902EFF75C7E}"/>
                    </a:ext>
                  </a:extLst>
                </p14:cNvPr>
                <p14:cNvContentPartPr/>
                <p14:nvPr/>
              </p14:nvContentPartPr>
              <p14:xfrm>
                <a:off x="8093770" y="1611449"/>
                <a:ext cx="483120" cy="23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89B95B-F56D-0ED0-BFE4-0902EFF75C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85130" y="1602809"/>
                  <a:ext cx="500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4441C53-55FA-A078-A04B-AB3E98E0C4A6}"/>
                    </a:ext>
                  </a:extLst>
                </p14:cNvPr>
                <p14:cNvContentPartPr/>
                <p14:nvPr/>
              </p14:nvContentPartPr>
              <p14:xfrm>
                <a:off x="9061810" y="1756529"/>
                <a:ext cx="476640" cy="171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4441C53-55FA-A078-A04B-AB3E98E0C4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52810" y="1747529"/>
                  <a:ext cx="494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77761A-A86A-07E4-4095-FEC18056A053}"/>
                    </a:ext>
                  </a:extLst>
                </p14:cNvPr>
                <p14:cNvContentPartPr/>
                <p14:nvPr/>
              </p14:nvContentPartPr>
              <p14:xfrm>
                <a:off x="9400210" y="1624769"/>
                <a:ext cx="14760" cy="15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C77761A-A86A-07E4-4095-FEC18056A05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91210" y="1615769"/>
                  <a:ext cx="32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5E5230D-55BD-15D1-CCDE-6A242385E05E}"/>
                    </a:ext>
                  </a:extLst>
                </p14:cNvPr>
                <p14:cNvContentPartPr/>
                <p14:nvPr/>
              </p14:nvContentPartPr>
              <p14:xfrm>
                <a:off x="9610450" y="1819889"/>
                <a:ext cx="1355400" cy="299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5E5230D-55BD-15D1-CCDE-6A242385E05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01810" y="1810889"/>
                  <a:ext cx="13730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8FD8BB1-7521-732D-B8AA-B3C3A1C698A5}"/>
                    </a:ext>
                  </a:extLst>
                </p14:cNvPr>
                <p14:cNvContentPartPr/>
                <p14:nvPr/>
              </p14:nvContentPartPr>
              <p14:xfrm>
                <a:off x="10516930" y="1728089"/>
                <a:ext cx="68400" cy="52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8FD8BB1-7521-732D-B8AA-B3C3A1C698A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507930" y="1719449"/>
                  <a:ext cx="86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B230DEE-BE69-C584-CFFB-CBFD2DBD796E}"/>
                    </a:ext>
                  </a:extLst>
                </p14:cNvPr>
                <p14:cNvContentPartPr/>
                <p14:nvPr/>
              </p14:nvContentPartPr>
              <p14:xfrm>
                <a:off x="931570" y="1752929"/>
                <a:ext cx="672480" cy="392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B230DEE-BE69-C584-CFFB-CBFD2DBD79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2930" y="1744289"/>
                  <a:ext cx="6901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09C120E-E09C-E9BA-4F4E-D8EABB8E661B}"/>
                    </a:ext>
                  </a:extLst>
                </p14:cNvPr>
                <p14:cNvContentPartPr/>
                <p14:nvPr/>
              </p14:nvContentPartPr>
              <p14:xfrm>
                <a:off x="1400290" y="1842209"/>
                <a:ext cx="268560" cy="3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09C120E-E09C-E9BA-4F4E-D8EABB8E661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91290" y="1833569"/>
                  <a:ext cx="286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7C06E0A-0977-E4CF-1C05-1461670B855C}"/>
                    </a:ext>
                  </a:extLst>
                </p14:cNvPr>
                <p14:cNvContentPartPr/>
                <p14:nvPr/>
              </p14:nvContentPartPr>
              <p14:xfrm>
                <a:off x="1830490" y="1743569"/>
                <a:ext cx="324720" cy="360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7C06E0A-0977-E4CF-1C05-1461670B85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21490" y="1734929"/>
                  <a:ext cx="3423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27C65CD-DFFC-100B-11B3-3A0727466351}"/>
                    </a:ext>
                  </a:extLst>
                </p14:cNvPr>
                <p14:cNvContentPartPr/>
                <p14:nvPr/>
              </p14:nvContentPartPr>
              <p14:xfrm>
                <a:off x="1971250" y="1814129"/>
                <a:ext cx="316080" cy="19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27C65CD-DFFC-100B-11B3-3A072746635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62250" y="1805489"/>
                  <a:ext cx="333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9C7058B-2F7D-57D8-BA54-93F1206120D3}"/>
                    </a:ext>
                  </a:extLst>
                </p14:cNvPr>
                <p14:cNvContentPartPr/>
                <p14:nvPr/>
              </p14:nvContentPartPr>
              <p14:xfrm>
                <a:off x="2434570" y="1852289"/>
                <a:ext cx="961560" cy="237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9C7058B-2F7D-57D8-BA54-93F1206120D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25930" y="1843649"/>
                  <a:ext cx="9792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91DF847-9A4D-8115-778A-A0363ED909D6}"/>
                    </a:ext>
                  </a:extLst>
                </p14:cNvPr>
                <p14:cNvContentPartPr/>
                <p14:nvPr/>
              </p14:nvContentPartPr>
              <p14:xfrm>
                <a:off x="3399730" y="1643129"/>
                <a:ext cx="991800" cy="609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91DF847-9A4D-8115-778A-A0363ED909D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91090" y="1634129"/>
                  <a:ext cx="100944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1E62D7A-7D1E-2584-8E4D-DBAAB5DD1C60}"/>
                    </a:ext>
                  </a:extLst>
                </p14:cNvPr>
                <p14:cNvContentPartPr/>
                <p14:nvPr/>
              </p14:nvContentPartPr>
              <p14:xfrm>
                <a:off x="4202170" y="1814129"/>
                <a:ext cx="190800" cy="13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1E62D7A-7D1E-2584-8E4D-DBAAB5DD1C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93530" y="1805129"/>
                  <a:ext cx="208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918621C-2B83-5BF3-2BDD-2347091067A3}"/>
                    </a:ext>
                  </a:extLst>
                </p14:cNvPr>
                <p14:cNvContentPartPr/>
                <p14:nvPr/>
              </p14:nvContentPartPr>
              <p14:xfrm>
                <a:off x="3951970" y="1720889"/>
                <a:ext cx="57240" cy="25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918621C-2B83-5BF3-2BDD-2347091067A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43330" y="1712249"/>
                  <a:ext cx="74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E50D94E-BF23-60AC-DEEC-AB3F75255A85}"/>
                    </a:ext>
                  </a:extLst>
                </p14:cNvPr>
                <p14:cNvContentPartPr/>
                <p14:nvPr/>
              </p14:nvContentPartPr>
              <p14:xfrm>
                <a:off x="4638850" y="1662569"/>
                <a:ext cx="1091160" cy="457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E50D94E-BF23-60AC-DEEC-AB3F75255A8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30210" y="1653569"/>
                  <a:ext cx="11088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2283E92-DF86-2C1F-9423-103B0A995F3B}"/>
                    </a:ext>
                  </a:extLst>
                </p14:cNvPr>
                <p14:cNvContentPartPr/>
                <p14:nvPr/>
              </p14:nvContentPartPr>
              <p14:xfrm>
                <a:off x="5458210" y="1788929"/>
                <a:ext cx="227520" cy="24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2283E92-DF86-2C1F-9423-103B0A995F3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49570" y="1779929"/>
                  <a:ext cx="245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7C8DD04-9577-B530-B16A-D9A5AB904D88}"/>
                    </a:ext>
                  </a:extLst>
                </p14:cNvPr>
                <p14:cNvContentPartPr/>
                <p14:nvPr/>
              </p14:nvContentPartPr>
              <p14:xfrm>
                <a:off x="5345530" y="1686329"/>
                <a:ext cx="24840" cy="20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7C8DD04-9577-B530-B16A-D9A5AB904D8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36890" y="1677329"/>
                  <a:ext cx="42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DBCD326-1A1F-10B8-9068-C378C36F3D7A}"/>
                    </a:ext>
                  </a:extLst>
                </p14:cNvPr>
                <p14:cNvContentPartPr/>
                <p14:nvPr/>
              </p14:nvContentPartPr>
              <p14:xfrm>
                <a:off x="5965810" y="1701089"/>
                <a:ext cx="282240" cy="539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DBCD326-1A1F-10B8-9068-C378C36F3D7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57170" y="1692089"/>
                  <a:ext cx="29988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DBDE0D-6914-3B2D-5E0E-7315B7059553}"/>
                    </a:ext>
                  </a:extLst>
                </p14:cNvPr>
                <p14:cNvContentPartPr/>
                <p14:nvPr/>
              </p14:nvContentPartPr>
              <p14:xfrm>
                <a:off x="6399250" y="1565009"/>
                <a:ext cx="1110600" cy="405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DBDE0D-6914-3B2D-5E0E-7315B70595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90610" y="1556009"/>
                  <a:ext cx="11282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DA52D15-342D-CD78-5695-F866DFB384C2}"/>
                    </a:ext>
                  </a:extLst>
                </p14:cNvPr>
                <p14:cNvContentPartPr/>
                <p14:nvPr/>
              </p14:nvContentPartPr>
              <p14:xfrm>
                <a:off x="6825130" y="2300129"/>
                <a:ext cx="612360" cy="418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DA52D15-342D-CD78-5695-F866DFB384C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16490" y="2291489"/>
                  <a:ext cx="6300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8C8C9FF-F9B7-2E2A-CDC9-C3FCCCD892BD}"/>
                    </a:ext>
                  </a:extLst>
                </p14:cNvPr>
                <p14:cNvContentPartPr/>
                <p14:nvPr/>
              </p14:nvContentPartPr>
              <p14:xfrm>
                <a:off x="7117810" y="2214449"/>
                <a:ext cx="52560" cy="36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8C8C9FF-F9B7-2E2A-CDC9-C3FCCCD892B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09170" y="2205449"/>
                  <a:ext cx="70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BB59515-C8AA-9726-F77E-87B06A315761}"/>
                    </a:ext>
                  </a:extLst>
                </p14:cNvPr>
                <p14:cNvContentPartPr/>
                <p14:nvPr/>
              </p14:nvContentPartPr>
              <p14:xfrm>
                <a:off x="7600570" y="2277809"/>
                <a:ext cx="895320" cy="207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BB59515-C8AA-9726-F77E-87B06A31576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91570" y="2269169"/>
                  <a:ext cx="912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71283AD-3DA8-5E33-AD0C-72B1BDA22FBB}"/>
                    </a:ext>
                  </a:extLst>
                </p14:cNvPr>
                <p14:cNvContentPartPr/>
                <p14:nvPr/>
              </p14:nvContentPartPr>
              <p14:xfrm>
                <a:off x="8661490" y="2297609"/>
                <a:ext cx="1020960" cy="412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71283AD-3DA8-5E33-AD0C-72B1BDA22FB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52490" y="2288969"/>
                  <a:ext cx="10386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2592F25-42EF-FE00-C039-993905104827}"/>
                    </a:ext>
                  </a:extLst>
                </p14:cNvPr>
                <p14:cNvContentPartPr/>
                <p14:nvPr/>
              </p14:nvContentPartPr>
              <p14:xfrm>
                <a:off x="9989170" y="2143169"/>
                <a:ext cx="393480" cy="338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2592F25-42EF-FE00-C039-9939051048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80530" y="2134169"/>
                  <a:ext cx="4111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5EA5C3E-26E5-7101-BAE9-1A22CCBAD591}"/>
                    </a:ext>
                  </a:extLst>
                </p14:cNvPr>
                <p14:cNvContentPartPr/>
                <p14:nvPr/>
              </p14:nvContentPartPr>
              <p14:xfrm>
                <a:off x="9924010" y="2250089"/>
                <a:ext cx="372960" cy="23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5EA5C3E-26E5-7101-BAE9-1A22CCBAD59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15370" y="2241449"/>
                  <a:ext cx="390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AD08D15-8E48-6C85-FD77-F31AFD1CE9A0}"/>
                    </a:ext>
                  </a:extLst>
                </p14:cNvPr>
                <p14:cNvContentPartPr/>
                <p14:nvPr/>
              </p14:nvContentPartPr>
              <p14:xfrm>
                <a:off x="2007970" y="2251169"/>
                <a:ext cx="1346400" cy="563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AD08D15-8E48-6C85-FD77-F31AFD1CE9A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98970" y="2242169"/>
                  <a:ext cx="136404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101D68D-0FBD-017D-1495-7DF41A0B506E}"/>
                    </a:ext>
                  </a:extLst>
                </p14:cNvPr>
                <p14:cNvContentPartPr/>
                <p14:nvPr/>
              </p14:nvContentPartPr>
              <p14:xfrm>
                <a:off x="2154130" y="2381129"/>
                <a:ext cx="252720" cy="52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101D68D-0FBD-017D-1495-7DF41A0B506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45490" y="2372489"/>
                  <a:ext cx="270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D5D988A-8BE6-7C68-A581-89B4A5FDA103}"/>
                    </a:ext>
                  </a:extLst>
                </p14:cNvPr>
                <p14:cNvContentPartPr/>
                <p14:nvPr/>
              </p14:nvContentPartPr>
              <p14:xfrm>
                <a:off x="3590890" y="2365289"/>
                <a:ext cx="984960" cy="236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D5D988A-8BE6-7C68-A581-89B4A5FDA10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81890" y="2356649"/>
                  <a:ext cx="1002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CD2759B-D391-70E5-4239-0496DD027D45}"/>
                    </a:ext>
                  </a:extLst>
                </p14:cNvPr>
                <p14:cNvContentPartPr/>
                <p14:nvPr/>
              </p14:nvContentPartPr>
              <p14:xfrm>
                <a:off x="979450" y="2835449"/>
                <a:ext cx="1220760" cy="372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CD2759B-D391-70E5-4239-0496DD027D4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0450" y="2826809"/>
                  <a:ext cx="12384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0E8A9D2-004E-5568-5907-45EE1E16F0C3}"/>
                    </a:ext>
                  </a:extLst>
                </p14:cNvPr>
                <p14:cNvContentPartPr/>
                <p14:nvPr/>
              </p14:nvContentPartPr>
              <p14:xfrm>
                <a:off x="1866130" y="2808089"/>
                <a:ext cx="31320" cy="12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0E8A9D2-004E-5568-5907-45EE1E16F0C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57130" y="2799449"/>
                  <a:ext cx="48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5E54B80-A098-E9BA-0D08-2903373E8732}"/>
                    </a:ext>
                  </a:extLst>
                </p14:cNvPr>
                <p14:cNvContentPartPr/>
                <p14:nvPr/>
              </p14:nvContentPartPr>
              <p14:xfrm>
                <a:off x="2542570" y="2778569"/>
                <a:ext cx="1460520" cy="552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5E54B80-A098-E9BA-0D08-2903373E873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33930" y="2769929"/>
                  <a:ext cx="147816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D7E3F53-E9FB-25C3-DFE9-22FE01C597CD}"/>
                    </a:ext>
                  </a:extLst>
                </p14:cNvPr>
                <p14:cNvContentPartPr/>
                <p14:nvPr/>
              </p14:nvContentPartPr>
              <p14:xfrm>
                <a:off x="3881050" y="2965409"/>
                <a:ext cx="29520" cy="30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D7E3F53-E9FB-25C3-DFE9-22FE01C597C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72050" y="2956769"/>
                  <a:ext cx="47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0BADC7D-92ED-A08B-C863-614FC9557E9C}"/>
                    </a:ext>
                  </a:extLst>
                </p14:cNvPr>
                <p14:cNvContentPartPr/>
                <p14:nvPr/>
              </p14:nvContentPartPr>
              <p14:xfrm>
                <a:off x="2883850" y="2936249"/>
                <a:ext cx="41040" cy="29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0BADC7D-92ED-A08B-C863-614FC9557E9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75210" y="2927249"/>
                  <a:ext cx="58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D823753-42EF-7F31-47C1-C7ABC5A24818}"/>
                    </a:ext>
                  </a:extLst>
                </p14:cNvPr>
                <p14:cNvContentPartPr/>
                <p14:nvPr/>
              </p14:nvContentPartPr>
              <p14:xfrm>
                <a:off x="4252570" y="2726009"/>
                <a:ext cx="1047240" cy="408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D823753-42EF-7F31-47C1-C7ABC5A2481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43570" y="2717369"/>
                  <a:ext cx="10648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902DA8A-AF84-A12E-BDFF-D5FDD338765C}"/>
                    </a:ext>
                  </a:extLst>
                </p14:cNvPr>
                <p14:cNvContentPartPr/>
                <p14:nvPr/>
              </p14:nvContentPartPr>
              <p14:xfrm>
                <a:off x="4690690" y="2873609"/>
                <a:ext cx="399960" cy="46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902DA8A-AF84-A12E-BDFF-D5FDD338765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81690" y="2864609"/>
                  <a:ext cx="417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2CF977F-6645-D33B-F08A-6EDD9B3C300C}"/>
                    </a:ext>
                  </a:extLst>
                </p14:cNvPr>
                <p14:cNvContentPartPr/>
                <p14:nvPr/>
              </p14:nvContentPartPr>
              <p14:xfrm>
                <a:off x="4344010" y="2807009"/>
                <a:ext cx="371160" cy="88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2CF977F-6645-D33B-F08A-6EDD9B3C30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35010" y="2798369"/>
                  <a:ext cx="388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5E1C3E2-92AB-E4D9-26E7-DF6B338CC5DA}"/>
                    </a:ext>
                  </a:extLst>
                </p14:cNvPr>
                <p14:cNvContentPartPr/>
                <p14:nvPr/>
              </p14:nvContentPartPr>
              <p14:xfrm>
                <a:off x="5544970" y="2980169"/>
                <a:ext cx="1413360" cy="402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5E1C3E2-92AB-E4D9-26E7-DF6B338CC5D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36330" y="2971169"/>
                  <a:ext cx="14310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AEA3F61-F55A-1C18-0EE6-CF8589E3CC43}"/>
                    </a:ext>
                  </a:extLst>
                </p14:cNvPr>
                <p14:cNvContentPartPr/>
                <p14:nvPr/>
              </p14:nvContentPartPr>
              <p14:xfrm>
                <a:off x="6649090" y="2966849"/>
                <a:ext cx="103680" cy="57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AEA3F61-F55A-1C18-0EE6-CF8589E3CC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40090" y="2957849"/>
                  <a:ext cx="121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C4B07FD-A3E0-1572-51AC-74AA81B7E860}"/>
                    </a:ext>
                  </a:extLst>
                </p14:cNvPr>
                <p14:cNvContentPartPr/>
                <p14:nvPr/>
              </p14:nvContentPartPr>
              <p14:xfrm>
                <a:off x="7069570" y="3248369"/>
                <a:ext cx="45720" cy="42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C4B07FD-A3E0-1572-51AC-74AA81B7E86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60570" y="3239729"/>
                  <a:ext cx="633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6248289-BF1C-F928-3CAE-E682FB7215E2}"/>
              </a:ext>
            </a:extLst>
          </p:cNvPr>
          <p:cNvGrpSpPr/>
          <p:nvPr/>
        </p:nvGrpSpPr>
        <p:grpSpPr>
          <a:xfrm>
            <a:off x="463951" y="4172823"/>
            <a:ext cx="5073480" cy="1323720"/>
            <a:chOff x="463951" y="4172823"/>
            <a:chExt cx="5073480" cy="13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BFD2321-C8F8-9147-C9E1-4E0ED8CB5803}"/>
                    </a:ext>
                  </a:extLst>
                </p14:cNvPr>
                <p14:cNvContentPartPr/>
                <p14:nvPr/>
              </p14:nvContentPartPr>
              <p14:xfrm>
                <a:off x="553231" y="4346703"/>
                <a:ext cx="36360" cy="267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BFD2321-C8F8-9147-C9E1-4E0ED8CB580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4591" y="4337703"/>
                  <a:ext cx="540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A69460E-0A37-BC04-7414-0ABB2CA65E60}"/>
                    </a:ext>
                  </a:extLst>
                </p14:cNvPr>
                <p14:cNvContentPartPr/>
                <p14:nvPr/>
              </p14:nvContentPartPr>
              <p14:xfrm>
                <a:off x="463951" y="4353543"/>
                <a:ext cx="176040" cy="40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A69460E-0A37-BC04-7414-0ABB2CA65E6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4951" y="4344903"/>
                  <a:ext cx="193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82652C9-64BA-67DE-3ABE-4B9661463553}"/>
                    </a:ext>
                  </a:extLst>
                </p14:cNvPr>
                <p14:cNvContentPartPr/>
                <p14:nvPr/>
              </p14:nvContentPartPr>
              <p14:xfrm>
                <a:off x="659431" y="4277943"/>
                <a:ext cx="359280" cy="330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82652C9-64BA-67DE-3ABE-4B96614635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0431" y="4268943"/>
                  <a:ext cx="3769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6AD2E22-B579-6854-C3C5-B21337859D97}"/>
                    </a:ext>
                  </a:extLst>
                </p14:cNvPr>
                <p14:cNvContentPartPr/>
                <p14:nvPr/>
              </p14:nvContentPartPr>
              <p14:xfrm>
                <a:off x="853111" y="4388463"/>
                <a:ext cx="13680" cy="11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6AD2E22-B579-6854-C3C5-B21337859D9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4471" y="4379463"/>
                  <a:ext cx="31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616C283-D023-5FB2-D422-0C4C244A7718}"/>
                    </a:ext>
                  </a:extLst>
                </p14:cNvPr>
                <p14:cNvContentPartPr/>
                <p14:nvPr/>
              </p14:nvContentPartPr>
              <p14:xfrm>
                <a:off x="1222471" y="4529583"/>
                <a:ext cx="260640" cy="114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616C283-D023-5FB2-D422-0C4C244A771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13831" y="4520583"/>
                  <a:ext cx="278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4DB2547-153C-10FD-BA64-2F6E08E5B472}"/>
                    </a:ext>
                  </a:extLst>
                </p14:cNvPr>
                <p14:cNvContentPartPr/>
                <p14:nvPr/>
              </p14:nvContentPartPr>
              <p14:xfrm>
                <a:off x="1369351" y="4405743"/>
                <a:ext cx="23040" cy="7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4DB2547-153C-10FD-BA64-2F6E08E5B47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360351" y="4397103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2F06E45-E5E1-DED7-7FA8-01682BE879F0}"/>
                    </a:ext>
                  </a:extLst>
                </p14:cNvPr>
                <p14:cNvContentPartPr/>
                <p14:nvPr/>
              </p14:nvContentPartPr>
              <p14:xfrm>
                <a:off x="1646191" y="4239063"/>
                <a:ext cx="1445400" cy="434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2F06E45-E5E1-DED7-7FA8-01682BE879F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37551" y="4230423"/>
                  <a:ext cx="14630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497EA83-A9F3-AFE3-B09B-9552ACF9CBCD}"/>
                    </a:ext>
                  </a:extLst>
                </p14:cNvPr>
                <p14:cNvContentPartPr/>
                <p14:nvPr/>
              </p14:nvContentPartPr>
              <p14:xfrm>
                <a:off x="3240631" y="4189383"/>
                <a:ext cx="292320" cy="417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497EA83-A9F3-AFE3-B09B-9552ACF9CB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31991" y="4180743"/>
                  <a:ext cx="3099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5443B10-BB48-5701-85A7-3D5609D38408}"/>
                    </a:ext>
                  </a:extLst>
                </p14:cNvPr>
                <p14:cNvContentPartPr/>
                <p14:nvPr/>
              </p14:nvContentPartPr>
              <p14:xfrm>
                <a:off x="3568231" y="4283343"/>
                <a:ext cx="215640" cy="348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5443B10-BB48-5701-85A7-3D5609D384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59591" y="4274343"/>
                  <a:ext cx="2332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B1160C1-FB53-3217-C3C4-4134B3AACABA}"/>
                    </a:ext>
                  </a:extLst>
                </p14:cNvPr>
                <p14:cNvContentPartPr/>
                <p14:nvPr/>
              </p14:nvContentPartPr>
              <p14:xfrm>
                <a:off x="3581191" y="4431663"/>
                <a:ext cx="238320" cy="99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B1160C1-FB53-3217-C3C4-4134B3AACAB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72191" y="4422663"/>
                  <a:ext cx="255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114A6DC-3E16-F769-44FB-E20880D219F8}"/>
                    </a:ext>
                  </a:extLst>
                </p14:cNvPr>
                <p14:cNvContentPartPr/>
                <p14:nvPr/>
              </p14:nvContentPartPr>
              <p14:xfrm>
                <a:off x="3603151" y="4258503"/>
                <a:ext cx="230040" cy="78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114A6DC-3E16-F769-44FB-E20880D219F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94511" y="4249863"/>
                  <a:ext cx="247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72EEB7A-D1ED-42D1-D6D9-9415723F8053}"/>
                    </a:ext>
                  </a:extLst>
                </p14:cNvPr>
                <p14:cNvContentPartPr/>
                <p14:nvPr/>
              </p14:nvContentPartPr>
              <p14:xfrm>
                <a:off x="4049911" y="4172823"/>
                <a:ext cx="1487520" cy="428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72EEB7A-D1ED-42D1-D6D9-9415723F805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40911" y="4164183"/>
                  <a:ext cx="1505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912B4BF-0960-FE30-9CB0-3FD3359B271E}"/>
                    </a:ext>
                  </a:extLst>
                </p14:cNvPr>
                <p14:cNvContentPartPr/>
                <p14:nvPr/>
              </p14:nvContentPartPr>
              <p14:xfrm>
                <a:off x="5317111" y="4430223"/>
                <a:ext cx="147600" cy="16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912B4BF-0960-FE30-9CB0-3FD3359B271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08471" y="4421223"/>
                  <a:ext cx="165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9D525A3-FA5F-809F-891B-74385855F3B1}"/>
                    </a:ext>
                  </a:extLst>
                </p14:cNvPr>
                <p14:cNvContentPartPr/>
                <p14:nvPr/>
              </p14:nvContentPartPr>
              <p14:xfrm>
                <a:off x="583396" y="4854663"/>
                <a:ext cx="445320" cy="641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9D525A3-FA5F-809F-891B-74385855F3B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4396" y="4846023"/>
                  <a:ext cx="462960" cy="65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B401CED-0F7F-BD52-7316-DD88B6C8C24C}"/>
              </a:ext>
            </a:extLst>
          </p:cNvPr>
          <p:cNvGrpSpPr/>
          <p:nvPr/>
        </p:nvGrpSpPr>
        <p:grpSpPr>
          <a:xfrm>
            <a:off x="1336516" y="4826943"/>
            <a:ext cx="3495240" cy="719640"/>
            <a:chOff x="1336516" y="4826943"/>
            <a:chExt cx="3495240" cy="71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ACBDA97-4C84-4088-02F8-1F3DB3CD7D0B}"/>
                    </a:ext>
                  </a:extLst>
                </p14:cNvPr>
                <p14:cNvContentPartPr/>
                <p14:nvPr/>
              </p14:nvContentPartPr>
              <p14:xfrm>
                <a:off x="1336516" y="4826943"/>
                <a:ext cx="1700640" cy="719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ACBDA97-4C84-4088-02F8-1F3DB3CD7D0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27876" y="4817943"/>
                  <a:ext cx="171828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A0B9ACD-AFF8-F7E3-9E3F-1358ACE942BD}"/>
                    </a:ext>
                  </a:extLst>
                </p14:cNvPr>
                <p14:cNvContentPartPr/>
                <p14:nvPr/>
              </p14:nvContentPartPr>
              <p14:xfrm>
                <a:off x="2074516" y="4985703"/>
                <a:ext cx="455400" cy="21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A0B9ACD-AFF8-F7E3-9E3F-1358ACE942B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065876" y="4976703"/>
                  <a:ext cx="473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CC55EA5-C4DF-EEB6-685A-B75E265F6D7C}"/>
                    </a:ext>
                  </a:extLst>
                </p14:cNvPr>
                <p14:cNvContentPartPr/>
                <p14:nvPr/>
              </p14:nvContentPartPr>
              <p14:xfrm>
                <a:off x="3282316" y="5042943"/>
                <a:ext cx="154800" cy="156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CC55EA5-C4DF-EEB6-685A-B75E265F6D7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73316" y="5033943"/>
                  <a:ext cx="172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C00FB5E-6FD8-F44B-DFA9-74B3735558A8}"/>
                    </a:ext>
                  </a:extLst>
                </p14:cNvPr>
                <p14:cNvContentPartPr/>
                <p14:nvPr/>
              </p14:nvContentPartPr>
              <p14:xfrm>
                <a:off x="3495076" y="4861863"/>
                <a:ext cx="546480" cy="335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C00FB5E-6FD8-F44B-DFA9-74B3735558A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86076" y="4853223"/>
                  <a:ext cx="5641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03A2A8C-4BEF-71CC-7DCE-2B82D1384D7F}"/>
                    </a:ext>
                  </a:extLst>
                </p14:cNvPr>
                <p14:cNvContentPartPr/>
                <p14:nvPr/>
              </p14:nvContentPartPr>
              <p14:xfrm>
                <a:off x="3816196" y="4959783"/>
                <a:ext cx="207360" cy="64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03A2A8C-4BEF-71CC-7DCE-2B82D1384D7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07556" y="4951143"/>
                  <a:ext cx="225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39A05B4-E5CD-C793-CCC0-E3B128A05D51}"/>
                    </a:ext>
                  </a:extLst>
                </p14:cNvPr>
                <p14:cNvContentPartPr/>
                <p14:nvPr/>
              </p14:nvContentPartPr>
              <p14:xfrm>
                <a:off x="3999436" y="5091903"/>
                <a:ext cx="832320" cy="212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39A05B4-E5CD-C793-CCC0-E3B128A05D5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90436" y="5082903"/>
                  <a:ext cx="84996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B62DFA7-2EE1-D135-E820-5BDBFA03F6D9}"/>
              </a:ext>
            </a:extLst>
          </p:cNvPr>
          <p:cNvGrpSpPr/>
          <p:nvPr/>
        </p:nvGrpSpPr>
        <p:grpSpPr>
          <a:xfrm>
            <a:off x="489314" y="5695872"/>
            <a:ext cx="4282217" cy="991219"/>
            <a:chOff x="489314" y="5695872"/>
            <a:chExt cx="4282217" cy="99121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F5AFB8C-1D44-73AC-E0F1-D6211CB1C28F}"/>
                    </a:ext>
                  </a:extLst>
                </p14:cNvPr>
                <p14:cNvContentPartPr/>
                <p14:nvPr/>
              </p14:nvContentPartPr>
              <p14:xfrm>
                <a:off x="571411" y="5704872"/>
                <a:ext cx="1489680" cy="344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F5AFB8C-1D44-73AC-E0F1-D6211CB1C28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2771" y="5695872"/>
                  <a:ext cx="15073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FFA8E64-3A04-06CE-0B4A-3FEB75A66093}"/>
                    </a:ext>
                  </a:extLst>
                </p14:cNvPr>
                <p14:cNvContentPartPr/>
                <p14:nvPr/>
              </p14:nvContentPartPr>
              <p14:xfrm>
                <a:off x="2184931" y="5695872"/>
                <a:ext cx="903600" cy="47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FFA8E64-3A04-06CE-0B4A-3FEB75A6609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76291" y="5686872"/>
                  <a:ext cx="92124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7990574-1738-FA02-3198-843F177752C7}"/>
                    </a:ext>
                  </a:extLst>
                </p14:cNvPr>
                <p14:cNvContentPartPr/>
                <p14:nvPr/>
              </p14:nvContentPartPr>
              <p14:xfrm>
                <a:off x="3588571" y="5719992"/>
                <a:ext cx="245880" cy="332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7990574-1738-FA02-3198-843F177752C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79571" y="5710992"/>
                  <a:ext cx="263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5E9F19E-7237-446C-2145-7661956AEB49}"/>
                    </a:ext>
                  </a:extLst>
                </p14:cNvPr>
                <p14:cNvContentPartPr/>
                <p14:nvPr/>
              </p14:nvContentPartPr>
              <p14:xfrm>
                <a:off x="3991411" y="5744112"/>
                <a:ext cx="280080" cy="336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5E9F19E-7237-446C-2145-7661956AEB4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82771" y="5735112"/>
                  <a:ext cx="2977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1872779-ECB5-3CBD-FF89-168267EC0A38}"/>
                    </a:ext>
                  </a:extLst>
                </p14:cNvPr>
                <p14:cNvContentPartPr/>
                <p14:nvPr/>
              </p14:nvContentPartPr>
              <p14:xfrm>
                <a:off x="4321531" y="5914032"/>
                <a:ext cx="133200" cy="102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1872779-ECB5-3CBD-FF89-168267EC0A3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12531" y="5905032"/>
                  <a:ext cx="150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BFDC4A3-4C9D-C6F8-449E-4270694A8267}"/>
                    </a:ext>
                  </a:extLst>
                </p14:cNvPr>
                <p14:cNvContentPartPr/>
                <p14:nvPr/>
              </p14:nvContentPartPr>
              <p14:xfrm>
                <a:off x="4556611" y="5730432"/>
                <a:ext cx="214920" cy="296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BFDC4A3-4C9D-C6F8-449E-4270694A826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47611" y="5721792"/>
                  <a:ext cx="2325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3E54566-61E8-A44D-CB3F-42A47F1976D7}"/>
                    </a:ext>
                  </a:extLst>
                </p14:cNvPr>
                <p14:cNvContentPartPr/>
                <p14:nvPr/>
              </p14:nvContentPartPr>
              <p14:xfrm>
                <a:off x="544034" y="6257251"/>
                <a:ext cx="160560" cy="320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3E54566-61E8-A44D-CB3F-42A47F1976D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5034" y="6248251"/>
                  <a:ext cx="1782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B9A87FC-517B-B468-4A9B-F71B10A196E6}"/>
                    </a:ext>
                  </a:extLst>
                </p14:cNvPr>
                <p14:cNvContentPartPr/>
                <p14:nvPr/>
              </p14:nvContentPartPr>
              <p14:xfrm>
                <a:off x="489314" y="6418531"/>
                <a:ext cx="415800" cy="92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B9A87FC-517B-B468-4A9B-F71B10A196E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0314" y="6409891"/>
                  <a:ext cx="433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80E7C02-E329-0F87-8059-CCDC31580A7F}"/>
                    </a:ext>
                  </a:extLst>
                </p14:cNvPr>
                <p14:cNvContentPartPr/>
                <p14:nvPr/>
              </p14:nvContentPartPr>
              <p14:xfrm>
                <a:off x="1364474" y="6319171"/>
                <a:ext cx="226440" cy="288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80E7C02-E329-0F87-8059-CCDC31580A7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55474" y="6310531"/>
                  <a:ext cx="244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20E4C95-BD85-B689-AFD6-82DDEC7D23BC}"/>
                    </a:ext>
                  </a:extLst>
                </p14:cNvPr>
                <p14:cNvContentPartPr/>
                <p14:nvPr/>
              </p14:nvContentPartPr>
              <p14:xfrm>
                <a:off x="1400114" y="6303691"/>
                <a:ext cx="262800" cy="69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20E4C95-BD85-B689-AFD6-82DDEC7D23B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391114" y="6294691"/>
                  <a:ext cx="280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596D4DD-E7B7-9B12-9F48-285E4FFFFDA1}"/>
                    </a:ext>
                  </a:extLst>
                </p14:cNvPr>
                <p14:cNvContentPartPr/>
                <p14:nvPr/>
              </p14:nvContentPartPr>
              <p14:xfrm>
                <a:off x="1736354" y="6488371"/>
                <a:ext cx="180360" cy="1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596D4DD-E7B7-9B12-9F48-285E4FFFFDA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27714" y="6479371"/>
                  <a:ext cx="19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F4E33CD-1E88-B804-3206-279591554DE3}"/>
                    </a:ext>
                  </a:extLst>
                </p14:cNvPr>
                <p14:cNvContentPartPr/>
                <p14:nvPr/>
              </p14:nvContentPartPr>
              <p14:xfrm>
                <a:off x="1982954" y="6324931"/>
                <a:ext cx="150480" cy="362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F4E33CD-1E88-B804-3206-279591554DE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74314" y="6316291"/>
                  <a:ext cx="1681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F58797B-5994-86A6-6B59-C2996ECE4DC6}"/>
                    </a:ext>
                  </a:extLst>
                </p14:cNvPr>
                <p14:cNvContentPartPr/>
                <p14:nvPr/>
              </p14:nvContentPartPr>
              <p14:xfrm>
                <a:off x="2510354" y="6254731"/>
                <a:ext cx="330480" cy="356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F58797B-5994-86A6-6B59-C2996ECE4DC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01714" y="6246091"/>
                  <a:ext cx="3481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A75EA4C-F6E9-1CA5-F0EA-F06D685E4378}"/>
                    </a:ext>
                  </a:extLst>
                </p14:cNvPr>
                <p14:cNvContentPartPr/>
                <p14:nvPr/>
              </p14:nvContentPartPr>
              <p14:xfrm>
                <a:off x="2885474" y="6472171"/>
                <a:ext cx="169200" cy="100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A75EA4C-F6E9-1CA5-F0EA-F06D685E437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76474" y="6463531"/>
                  <a:ext cx="186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C2558BC-B715-38AE-0E22-0D84858FF3F7}"/>
                    </a:ext>
                  </a:extLst>
                </p14:cNvPr>
                <p14:cNvContentPartPr/>
                <p14:nvPr/>
              </p14:nvContentPartPr>
              <p14:xfrm>
                <a:off x="3124514" y="6302971"/>
                <a:ext cx="334800" cy="317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C2558BC-B715-38AE-0E22-0D84858FF3F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15514" y="6293971"/>
                  <a:ext cx="352440" cy="334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EC47D1C-8E13-92B1-CD1B-93AF62842B10}"/>
              </a:ext>
            </a:extLst>
          </p:cNvPr>
          <p:cNvPicPr>
            <a:picLocks noChangeAspect="1"/>
          </p:cNvPicPr>
          <p:nvPr/>
        </p:nvPicPr>
        <p:blipFill rotWithShape="1">
          <a:blip r:embed="rId204"/>
          <a:srcRect b="11319"/>
          <a:stretch/>
        </p:blipFill>
        <p:spPr>
          <a:xfrm>
            <a:off x="5706236" y="3820049"/>
            <a:ext cx="2870654" cy="2652122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7D2C4E28-963E-C3DA-1B96-8A105F633D9B}"/>
              </a:ext>
            </a:extLst>
          </p:cNvPr>
          <p:cNvPicPr>
            <a:picLocks noChangeAspect="1"/>
          </p:cNvPicPr>
          <p:nvPr/>
        </p:nvPicPr>
        <p:blipFill rotWithShape="1">
          <a:blip r:embed="rId204"/>
          <a:srcRect l="52784" b="11319"/>
          <a:stretch/>
        </p:blipFill>
        <p:spPr>
          <a:xfrm>
            <a:off x="10788385" y="3920489"/>
            <a:ext cx="1355401" cy="2652122"/>
          </a:xfrm>
          <a:prstGeom prst="rect">
            <a:avLst/>
          </a:prstGeom>
        </p:spPr>
      </p:pic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0E03552-ED3E-7710-D9A3-6936CC538E84}"/>
              </a:ext>
            </a:extLst>
          </p:cNvPr>
          <p:cNvGrpSpPr/>
          <p:nvPr/>
        </p:nvGrpSpPr>
        <p:grpSpPr>
          <a:xfrm>
            <a:off x="5810290" y="5708969"/>
            <a:ext cx="816120" cy="284040"/>
            <a:chOff x="5810290" y="5708969"/>
            <a:chExt cx="81612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6E8C3B1-CDF3-0CE6-AE61-C524D17D1D3D}"/>
                    </a:ext>
                  </a:extLst>
                </p14:cNvPr>
                <p14:cNvContentPartPr/>
                <p14:nvPr/>
              </p14:nvContentPartPr>
              <p14:xfrm>
                <a:off x="5810290" y="5872409"/>
                <a:ext cx="119880" cy="54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6E8C3B1-CDF3-0CE6-AE61-C524D17D1D3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01650" y="5863769"/>
                  <a:ext cx="137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F22EBB1-5FF9-EEAE-1B4E-5DDBD5859DE4}"/>
                    </a:ext>
                  </a:extLst>
                </p14:cNvPr>
                <p14:cNvContentPartPr/>
                <p14:nvPr/>
              </p14:nvContentPartPr>
              <p14:xfrm>
                <a:off x="5993170" y="5748569"/>
                <a:ext cx="111240" cy="127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F22EBB1-5FF9-EEAE-1B4E-5DDBD5859DE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984170" y="5739569"/>
                  <a:ext cx="128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FA72E63-A70A-D585-23BC-0FE9A234B1E8}"/>
                    </a:ext>
                  </a:extLst>
                </p14:cNvPr>
                <p14:cNvContentPartPr/>
                <p14:nvPr/>
              </p14:nvContentPartPr>
              <p14:xfrm>
                <a:off x="6000730" y="5889689"/>
                <a:ext cx="84960" cy="82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FA72E63-A70A-D585-23BC-0FE9A234B1E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92090" y="5881049"/>
                  <a:ext cx="102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3503459-FF59-7AD6-EB85-1291CF18888A}"/>
                    </a:ext>
                  </a:extLst>
                </p14:cNvPr>
                <p14:cNvContentPartPr/>
                <p14:nvPr/>
              </p14:nvContentPartPr>
              <p14:xfrm>
                <a:off x="6153010" y="5744969"/>
                <a:ext cx="194040" cy="248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3503459-FF59-7AD6-EB85-1291CF18888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144010" y="5736329"/>
                  <a:ext cx="211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FDC7EFA-AEB5-59BC-0D0B-D060394D7EE4}"/>
                    </a:ext>
                  </a:extLst>
                </p14:cNvPr>
                <p14:cNvContentPartPr/>
                <p14:nvPr/>
              </p14:nvContentPartPr>
              <p14:xfrm>
                <a:off x="6357490" y="5897969"/>
                <a:ext cx="110520" cy="85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FDC7EFA-AEB5-59BC-0D0B-D060394D7EE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48850" y="5889329"/>
                  <a:ext cx="128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CA8DE62-2848-0B58-6B9B-8FCCAF9BAA95}"/>
                    </a:ext>
                  </a:extLst>
                </p14:cNvPr>
                <p14:cNvContentPartPr/>
                <p14:nvPr/>
              </p14:nvContentPartPr>
              <p14:xfrm>
                <a:off x="6444610" y="5708969"/>
                <a:ext cx="181800" cy="267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CA8DE62-2848-0B58-6B9B-8FCCAF9BAA9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435970" y="5699969"/>
                  <a:ext cx="199440" cy="28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06284EB-17DD-DC37-BB43-9BA9B7935F2A}"/>
                  </a:ext>
                </a:extLst>
              </p14:cNvPr>
              <p14:cNvContentPartPr/>
              <p14:nvPr/>
            </p14:nvContentPartPr>
            <p14:xfrm>
              <a:off x="10489210" y="5186249"/>
              <a:ext cx="13680" cy="75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06284EB-17DD-DC37-BB43-9BA9B7935F2A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480570" y="5177249"/>
                <a:ext cx="313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429DFF7-3E38-C8D7-D175-6FCDCBEE0D85}"/>
                  </a:ext>
                </a:extLst>
              </p14:cNvPr>
              <p14:cNvContentPartPr/>
              <p14:nvPr/>
            </p14:nvContentPartPr>
            <p14:xfrm>
              <a:off x="10296610" y="5201369"/>
              <a:ext cx="395280" cy="223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429DFF7-3E38-C8D7-D175-6FCDCBEE0D85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287970" y="5192729"/>
                <a:ext cx="412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A17AE72-7B9B-4E04-B469-4760F4E1B5CB}"/>
                  </a:ext>
                </a:extLst>
              </p14:cNvPr>
              <p14:cNvContentPartPr/>
              <p14:nvPr/>
            </p14:nvContentPartPr>
            <p14:xfrm>
              <a:off x="10278610" y="6406289"/>
              <a:ext cx="351720" cy="252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A17AE72-7B9B-4E04-B469-4760F4E1B5CB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0269970" y="6397649"/>
                <a:ext cx="36936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3694D94-906A-9C38-FED7-CA0503CAECCE}"/>
              </a:ext>
            </a:extLst>
          </p:cNvPr>
          <p:cNvGrpSpPr/>
          <p:nvPr/>
        </p:nvGrpSpPr>
        <p:grpSpPr>
          <a:xfrm>
            <a:off x="10285450" y="4934609"/>
            <a:ext cx="484200" cy="1455840"/>
            <a:chOff x="10285450" y="4934609"/>
            <a:chExt cx="484200" cy="14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DC159FD-0B6E-9B3E-D025-C6E7B7054C5B}"/>
                    </a:ext>
                  </a:extLst>
                </p14:cNvPr>
                <p14:cNvContentPartPr/>
                <p14:nvPr/>
              </p14:nvContentPartPr>
              <p14:xfrm>
                <a:off x="10392010" y="5278409"/>
                <a:ext cx="171360" cy="1112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DC159FD-0B6E-9B3E-D025-C6E7B7054C5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83010" y="5269409"/>
                  <a:ext cx="189000" cy="11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7CF7789-B33D-9CBF-F1E6-16D8E3AE7C71}"/>
                    </a:ext>
                  </a:extLst>
                </p14:cNvPr>
                <p14:cNvContentPartPr/>
                <p14:nvPr/>
              </p14:nvContentPartPr>
              <p14:xfrm>
                <a:off x="10350610" y="5232329"/>
                <a:ext cx="184680" cy="191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7CF7789-B33D-9CBF-F1E6-16D8E3AE7C7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341610" y="5223689"/>
                  <a:ext cx="202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9E1B717-43DC-1336-612D-05ABFBF433F1}"/>
                    </a:ext>
                  </a:extLst>
                </p14:cNvPr>
                <p14:cNvContentPartPr/>
                <p14:nvPr/>
              </p14:nvContentPartPr>
              <p14:xfrm>
                <a:off x="10285450" y="4934609"/>
                <a:ext cx="484200" cy="26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9E1B717-43DC-1336-612D-05ABFBF433F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76450" y="4925609"/>
                  <a:ext cx="501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994049C-1CC4-E3C6-7C8C-049176EBA4AA}"/>
                    </a:ext>
                  </a:extLst>
                </p14:cNvPr>
                <p14:cNvContentPartPr/>
                <p14:nvPr/>
              </p14:nvContentPartPr>
              <p14:xfrm>
                <a:off x="10435930" y="4970969"/>
                <a:ext cx="121320" cy="210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994049C-1CC4-E3C6-7C8C-049176EBA4A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427290" y="4961969"/>
                  <a:ext cx="138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DB67585-D943-94E6-9269-9B6BAC60BA56}"/>
                    </a:ext>
                  </a:extLst>
                </p14:cNvPr>
                <p14:cNvContentPartPr/>
                <p14:nvPr/>
              </p14:nvContentPartPr>
              <p14:xfrm>
                <a:off x="10440970" y="4946489"/>
                <a:ext cx="104760" cy="93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DB67585-D943-94E6-9269-9B6BAC60BA5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431970" y="4937489"/>
                  <a:ext cx="12240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328196E-7BE0-85C3-790A-EFC35A5C6A8C}"/>
              </a:ext>
            </a:extLst>
          </p:cNvPr>
          <p:cNvGrpSpPr/>
          <p:nvPr/>
        </p:nvGrpSpPr>
        <p:grpSpPr>
          <a:xfrm>
            <a:off x="8573650" y="4790969"/>
            <a:ext cx="865440" cy="682200"/>
            <a:chOff x="8573650" y="4790969"/>
            <a:chExt cx="865440" cy="68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F0E49CB-3E73-B20B-722D-C056A9A605C6}"/>
                    </a:ext>
                  </a:extLst>
                </p14:cNvPr>
                <p14:cNvContentPartPr/>
                <p14:nvPr/>
              </p14:nvContentPartPr>
              <p14:xfrm>
                <a:off x="8573650" y="4957649"/>
                <a:ext cx="478800" cy="248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F0E49CB-3E73-B20B-722D-C056A9A605C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564650" y="4949009"/>
                  <a:ext cx="4964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0C8C972-D85B-F019-BDD9-7AECFB8E0B5B}"/>
                    </a:ext>
                  </a:extLst>
                </p14:cNvPr>
                <p14:cNvContentPartPr/>
                <p14:nvPr/>
              </p14:nvContentPartPr>
              <p14:xfrm>
                <a:off x="9111130" y="4790969"/>
                <a:ext cx="327960" cy="315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0C8C972-D85B-F019-BDD9-7AECFB8E0B5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102490" y="4782329"/>
                  <a:ext cx="3456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8ACE172-C19C-9388-1D15-30AEFE14C4C5}"/>
                    </a:ext>
                  </a:extLst>
                </p14:cNvPr>
                <p14:cNvContentPartPr/>
                <p14:nvPr/>
              </p14:nvContentPartPr>
              <p14:xfrm>
                <a:off x="9157210" y="4884209"/>
                <a:ext cx="264240" cy="19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8ACE172-C19C-9388-1D15-30AEFE14C4C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48570" y="4875209"/>
                  <a:ext cx="281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461DEDA-A985-5FF9-E7DA-0BC5978ED67B}"/>
                    </a:ext>
                  </a:extLst>
                </p14:cNvPr>
                <p14:cNvContentPartPr/>
                <p14:nvPr/>
              </p14:nvContentPartPr>
              <p14:xfrm>
                <a:off x="8586250" y="5271209"/>
                <a:ext cx="761040" cy="201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461DEDA-A985-5FF9-E7DA-0BC5978ED67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77250" y="5262209"/>
                  <a:ext cx="778680" cy="21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5993410-2ADA-09C5-E6D5-E0FB72B85BEB}"/>
                  </a:ext>
                </a:extLst>
              </p14:cNvPr>
              <p14:cNvContentPartPr/>
              <p14:nvPr/>
            </p14:nvContentPartPr>
            <p14:xfrm>
              <a:off x="9502450" y="5998769"/>
              <a:ext cx="336600" cy="3330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5993410-2ADA-09C5-E6D5-E0FB72B85BEB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9493450" y="5990129"/>
                <a:ext cx="354240" cy="35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1839A0E-7996-841F-58FE-AD95F0D18265}"/>
              </a:ext>
            </a:extLst>
          </p:cNvPr>
          <p:cNvGrpSpPr/>
          <p:nvPr/>
        </p:nvGrpSpPr>
        <p:grpSpPr>
          <a:xfrm>
            <a:off x="9535930" y="5676929"/>
            <a:ext cx="759960" cy="636120"/>
            <a:chOff x="9535930" y="5676929"/>
            <a:chExt cx="75996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5AE9331-9DDD-D711-AE82-98A2E1006EEC}"/>
                    </a:ext>
                  </a:extLst>
                </p14:cNvPr>
                <p14:cNvContentPartPr/>
                <p14:nvPr/>
              </p14:nvContentPartPr>
              <p14:xfrm>
                <a:off x="9535930" y="5808329"/>
                <a:ext cx="163440" cy="70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5AE9331-9DDD-D711-AE82-98A2E1006EE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527290" y="5799329"/>
                  <a:ext cx="181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1186220-43CA-F30A-D646-F08570D10793}"/>
                    </a:ext>
                  </a:extLst>
                </p14:cNvPr>
                <p14:cNvContentPartPr/>
                <p14:nvPr/>
              </p14:nvContentPartPr>
              <p14:xfrm>
                <a:off x="9713050" y="5685209"/>
                <a:ext cx="122040" cy="238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1186220-43CA-F30A-D646-F08570D1079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704050" y="5676569"/>
                  <a:ext cx="139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AB01977-4DA6-3B7F-DE41-8D7A1FD4B241}"/>
                    </a:ext>
                  </a:extLst>
                </p14:cNvPr>
                <p14:cNvContentPartPr/>
                <p14:nvPr/>
              </p14:nvContentPartPr>
              <p14:xfrm>
                <a:off x="9768130" y="5682689"/>
                <a:ext cx="159480" cy="19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AB01977-4DA6-3B7F-DE41-8D7A1FD4B24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759490" y="5673689"/>
                  <a:ext cx="177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C1341A8-CBAF-C966-F96F-9B2C695B3A47}"/>
                    </a:ext>
                  </a:extLst>
                </p14:cNvPr>
                <p14:cNvContentPartPr/>
                <p14:nvPr/>
              </p14:nvContentPartPr>
              <p14:xfrm>
                <a:off x="9904930" y="5819489"/>
                <a:ext cx="152640" cy="7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C1341A8-CBAF-C966-F96F-9B2C695B3A4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896290" y="5810849"/>
                  <a:ext cx="170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0AC08AD-D625-BB69-EDF3-DE7C79C44072}"/>
                    </a:ext>
                  </a:extLst>
                </p14:cNvPr>
                <p14:cNvContentPartPr/>
                <p14:nvPr/>
              </p14:nvContentPartPr>
              <p14:xfrm>
                <a:off x="10108690" y="5676929"/>
                <a:ext cx="149040" cy="238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0AC08AD-D625-BB69-EDF3-DE7C79C4407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100050" y="5667929"/>
                  <a:ext cx="166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478926C-5F69-BFD3-93B2-71A46D9A3204}"/>
                    </a:ext>
                  </a:extLst>
                </p14:cNvPr>
                <p14:cNvContentPartPr/>
                <p14:nvPr/>
              </p14:nvContentPartPr>
              <p14:xfrm>
                <a:off x="9971530" y="6172289"/>
                <a:ext cx="97920" cy="132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478926C-5F69-BFD3-93B2-71A46D9A320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962530" y="6163289"/>
                  <a:ext cx="115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3D93680-E39D-DC58-1F67-90ECA39A2E75}"/>
                    </a:ext>
                  </a:extLst>
                </p14:cNvPr>
                <p14:cNvContentPartPr/>
                <p14:nvPr/>
              </p14:nvContentPartPr>
              <p14:xfrm>
                <a:off x="10091410" y="6025409"/>
                <a:ext cx="189360" cy="199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3D93680-E39D-DC58-1F67-90ECA39A2E7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082770" y="6016409"/>
                  <a:ext cx="207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A3ABE1B-77F6-9C55-54BD-E28B7C9B26C1}"/>
                    </a:ext>
                  </a:extLst>
                </p14:cNvPr>
                <p14:cNvContentPartPr/>
                <p14:nvPr/>
              </p14:nvContentPartPr>
              <p14:xfrm>
                <a:off x="10046050" y="6007409"/>
                <a:ext cx="249840" cy="305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A3ABE1B-77F6-9C55-54BD-E28B7C9B26C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037410" y="5998409"/>
                  <a:ext cx="26748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7959965-3A33-0EAD-A2A2-1084CC189E03}"/>
              </a:ext>
            </a:extLst>
          </p:cNvPr>
          <p:cNvGrpSpPr/>
          <p:nvPr/>
        </p:nvGrpSpPr>
        <p:grpSpPr>
          <a:xfrm>
            <a:off x="7836370" y="2825009"/>
            <a:ext cx="496440" cy="292680"/>
            <a:chOff x="7836370" y="2825009"/>
            <a:chExt cx="49644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722C9E0-8A1B-A70E-BD07-BA674B07BEE7}"/>
                    </a:ext>
                  </a:extLst>
                </p14:cNvPr>
                <p14:cNvContentPartPr/>
                <p14:nvPr/>
              </p14:nvContentPartPr>
              <p14:xfrm>
                <a:off x="7882090" y="2830769"/>
                <a:ext cx="84240" cy="286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722C9E0-8A1B-A70E-BD07-BA674B07BEE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873450" y="2822129"/>
                  <a:ext cx="101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FDD0786-11E6-A823-F906-FE7E60876B02}"/>
                    </a:ext>
                  </a:extLst>
                </p14:cNvPr>
                <p14:cNvContentPartPr/>
                <p14:nvPr/>
              </p14:nvContentPartPr>
              <p14:xfrm>
                <a:off x="7836370" y="2825009"/>
                <a:ext cx="248760" cy="65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FDD0786-11E6-A823-F906-FE7E60876B0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827730" y="2816009"/>
                  <a:ext cx="266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DD09D32-8C3B-72E4-FA91-BB2380BE945D}"/>
                    </a:ext>
                  </a:extLst>
                </p14:cNvPr>
                <p14:cNvContentPartPr/>
                <p14:nvPr/>
              </p14:nvContentPartPr>
              <p14:xfrm>
                <a:off x="8040850" y="2984129"/>
                <a:ext cx="291960" cy="109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DD09D32-8C3B-72E4-FA91-BB2380BE945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031850" y="2975129"/>
                  <a:ext cx="30960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DE302BD-30D2-C082-6CBA-D53DD4A4E92A}"/>
              </a:ext>
            </a:extLst>
          </p:cNvPr>
          <p:cNvGrpSpPr/>
          <p:nvPr/>
        </p:nvGrpSpPr>
        <p:grpSpPr>
          <a:xfrm>
            <a:off x="8590570" y="2762729"/>
            <a:ext cx="2434320" cy="516600"/>
            <a:chOff x="8590570" y="2762729"/>
            <a:chExt cx="243432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FD5EE11-29B2-0A96-83CB-3DAB9034D2E2}"/>
                    </a:ext>
                  </a:extLst>
                </p14:cNvPr>
                <p14:cNvContentPartPr/>
                <p14:nvPr/>
              </p14:nvContentPartPr>
              <p14:xfrm>
                <a:off x="8590570" y="2785049"/>
                <a:ext cx="1190520" cy="494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FD5EE11-29B2-0A96-83CB-3DAB9034D2E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81570" y="2776049"/>
                  <a:ext cx="120816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CA1A443-BDE7-8985-B108-AE12371A3F0B}"/>
                    </a:ext>
                  </a:extLst>
                </p14:cNvPr>
                <p14:cNvContentPartPr/>
                <p14:nvPr/>
              </p14:nvContentPartPr>
              <p14:xfrm>
                <a:off x="9547090" y="2902769"/>
                <a:ext cx="198000" cy="47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CA1A443-BDE7-8985-B108-AE12371A3F0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538090" y="2894129"/>
                  <a:ext cx="215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04D33AA-FBBE-1085-827D-6EDF86113782}"/>
                    </a:ext>
                  </a:extLst>
                </p14:cNvPr>
                <p14:cNvContentPartPr/>
                <p14:nvPr/>
              </p14:nvContentPartPr>
              <p14:xfrm>
                <a:off x="9335410" y="2887649"/>
                <a:ext cx="51840" cy="11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04D33AA-FBBE-1085-827D-6EDF8611378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326770" y="2879009"/>
                  <a:ext cx="69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FDADD00-A750-F398-4A05-3D625B2D92D2}"/>
                    </a:ext>
                  </a:extLst>
                </p14:cNvPr>
                <p14:cNvContentPartPr/>
                <p14:nvPr/>
              </p14:nvContentPartPr>
              <p14:xfrm>
                <a:off x="9992050" y="2762729"/>
                <a:ext cx="1032840" cy="508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FDADD00-A750-F398-4A05-3D625B2D92D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983050" y="2754089"/>
                  <a:ext cx="105048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9CCADDC-1D60-CB37-BAC6-51463DAA19D5}"/>
                    </a:ext>
                  </a:extLst>
                </p14:cNvPr>
                <p14:cNvContentPartPr/>
                <p14:nvPr/>
              </p14:nvContentPartPr>
              <p14:xfrm>
                <a:off x="10716010" y="2875769"/>
                <a:ext cx="267840" cy="105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9CCADDC-1D60-CB37-BAC6-51463DAA19D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707010" y="2867129"/>
                  <a:ext cx="2854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AA8EB84-3916-C60A-AEB0-84E167D14D75}"/>
              </a:ext>
            </a:extLst>
          </p:cNvPr>
          <p:cNvGrpSpPr/>
          <p:nvPr/>
        </p:nvGrpSpPr>
        <p:grpSpPr>
          <a:xfrm>
            <a:off x="7834930" y="3217769"/>
            <a:ext cx="3174480" cy="454320"/>
            <a:chOff x="7834930" y="3217769"/>
            <a:chExt cx="317448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28FC0B7-8608-0D68-4E9B-1D979411F8F2}"/>
                    </a:ext>
                  </a:extLst>
                </p14:cNvPr>
                <p14:cNvContentPartPr/>
                <p14:nvPr/>
              </p14:nvContentPartPr>
              <p14:xfrm>
                <a:off x="7843210" y="3217769"/>
                <a:ext cx="724320" cy="362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28FC0B7-8608-0D68-4E9B-1D979411F8F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834570" y="3209129"/>
                  <a:ext cx="7419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4766D70-D6D3-3195-D2FB-F4B47F5FA930}"/>
                    </a:ext>
                  </a:extLst>
                </p14:cNvPr>
                <p14:cNvContentPartPr/>
                <p14:nvPr/>
              </p14:nvContentPartPr>
              <p14:xfrm>
                <a:off x="7834930" y="3420089"/>
                <a:ext cx="358200" cy="34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4766D70-D6D3-3195-D2FB-F4B47F5FA93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826290" y="3411449"/>
                  <a:ext cx="375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EE5593A-42F1-736A-CD61-251B175AAA76}"/>
                    </a:ext>
                  </a:extLst>
                </p14:cNvPr>
                <p14:cNvContentPartPr/>
                <p14:nvPr/>
              </p14:nvContentPartPr>
              <p14:xfrm>
                <a:off x="8814490" y="3264929"/>
                <a:ext cx="499680" cy="407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EE5593A-42F1-736A-CD61-251B175AAA7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05850" y="3256289"/>
                  <a:ext cx="5173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C7349E8-9C6A-5049-F989-77D23EF19FC6}"/>
                    </a:ext>
                  </a:extLst>
                </p14:cNvPr>
                <p14:cNvContentPartPr/>
                <p14:nvPr/>
              </p14:nvContentPartPr>
              <p14:xfrm>
                <a:off x="8939050" y="3336209"/>
                <a:ext cx="288000" cy="30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C7349E8-9C6A-5049-F989-77D23EF19FC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930050" y="3327569"/>
                  <a:ext cx="305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E3171C2-0F33-0D2D-6F9F-04B7C303B930}"/>
                    </a:ext>
                  </a:extLst>
                </p14:cNvPr>
                <p14:cNvContentPartPr/>
                <p14:nvPr/>
              </p14:nvContentPartPr>
              <p14:xfrm>
                <a:off x="9515770" y="3287969"/>
                <a:ext cx="1307880" cy="345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E3171C2-0F33-0D2D-6F9F-04B7C303B93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06770" y="3278969"/>
                  <a:ext cx="13255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CAAF1C7-4A9C-FC0C-2E21-24EC242B8588}"/>
                    </a:ext>
                  </a:extLst>
                </p14:cNvPr>
                <p14:cNvContentPartPr/>
                <p14:nvPr/>
              </p14:nvContentPartPr>
              <p14:xfrm>
                <a:off x="10983490" y="3533849"/>
                <a:ext cx="25920" cy="27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CAAF1C7-4A9C-FC0C-2E21-24EC242B858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974490" y="3524849"/>
                  <a:ext cx="4356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125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862218-23AB-26BE-537A-59DDA99A7C20}"/>
                  </a:ext>
                </a:extLst>
              </p14:cNvPr>
              <p14:cNvContentPartPr/>
              <p14:nvPr/>
            </p14:nvContentPartPr>
            <p14:xfrm>
              <a:off x="650410" y="275129"/>
              <a:ext cx="234720" cy="448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862218-23AB-26BE-537A-59DDA99A7C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770" y="266129"/>
                <a:ext cx="25236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49247E-6940-9DF3-09D2-C30A3F73D064}"/>
                  </a:ext>
                </a:extLst>
              </p14:cNvPr>
              <p14:cNvContentPartPr/>
              <p14:nvPr/>
            </p14:nvContentPartPr>
            <p14:xfrm>
              <a:off x="968290" y="527129"/>
              <a:ext cx="1582920" cy="157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49247E-6940-9DF3-09D2-C30A3F73D0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9650" y="518129"/>
                <a:ext cx="16005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CCE28A-ED2B-5A4E-36B7-B5D4241099E2}"/>
                  </a:ext>
                </a:extLst>
              </p14:cNvPr>
              <p14:cNvContentPartPr/>
              <p14:nvPr/>
            </p14:nvContentPartPr>
            <p14:xfrm>
              <a:off x="2784850" y="505529"/>
              <a:ext cx="400680" cy="120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CCE28A-ED2B-5A4E-36B7-B5D4241099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6210" y="496889"/>
                <a:ext cx="4183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102FEA-8F56-6EE8-18E0-476D7A96A5E3}"/>
                  </a:ext>
                </a:extLst>
              </p14:cNvPr>
              <p14:cNvContentPartPr/>
              <p14:nvPr/>
            </p14:nvContentPartPr>
            <p14:xfrm>
              <a:off x="2905450" y="342809"/>
              <a:ext cx="22320" cy="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102FEA-8F56-6EE8-18E0-476D7A96A5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6810" y="334169"/>
                <a:ext cx="39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103373B-20CE-054B-790C-ED8A8DC78E03}"/>
                  </a:ext>
                </a:extLst>
              </p14:cNvPr>
              <p14:cNvContentPartPr/>
              <p14:nvPr/>
            </p14:nvContentPartPr>
            <p14:xfrm>
              <a:off x="3492610" y="264329"/>
              <a:ext cx="1356840" cy="342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103373B-20CE-054B-790C-ED8A8DC78E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3970" y="255689"/>
                <a:ext cx="13744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0D8F57-3906-8334-C4CE-A1D38F69912B}"/>
                  </a:ext>
                </a:extLst>
              </p14:cNvPr>
              <p14:cNvContentPartPr/>
              <p14:nvPr/>
            </p14:nvContentPartPr>
            <p14:xfrm>
              <a:off x="4612570" y="397529"/>
              <a:ext cx="21960" cy="7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0D8F57-3906-8334-C4CE-A1D38F69912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3570" y="388529"/>
                <a:ext cx="396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35B0A6E-22EB-2F61-8A64-029A5BFC3EA3}"/>
                  </a:ext>
                </a:extLst>
              </p14:cNvPr>
              <p14:cNvContentPartPr/>
              <p14:nvPr/>
            </p14:nvContentPartPr>
            <p14:xfrm>
              <a:off x="4338970" y="371609"/>
              <a:ext cx="266040" cy="3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35B0A6E-22EB-2F61-8A64-029A5BFC3EA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30330" y="362969"/>
                <a:ext cx="2836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7EB178-F33C-C0E8-30E6-FAB228F61070}"/>
                  </a:ext>
                </a:extLst>
              </p14:cNvPr>
              <p14:cNvContentPartPr/>
              <p14:nvPr/>
            </p14:nvContentPartPr>
            <p14:xfrm>
              <a:off x="5177770" y="379169"/>
              <a:ext cx="770400" cy="215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7EB178-F33C-C0E8-30E6-FAB228F610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68770" y="370169"/>
                <a:ext cx="7880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D51562-052B-07A4-39F3-9CD2620C9004}"/>
                  </a:ext>
                </a:extLst>
              </p14:cNvPr>
              <p14:cNvContentPartPr/>
              <p14:nvPr/>
            </p14:nvContentPartPr>
            <p14:xfrm>
              <a:off x="610090" y="1036529"/>
              <a:ext cx="1060560" cy="449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D51562-052B-07A4-39F3-9CD2620C900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1450" y="1027889"/>
                <a:ext cx="107820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D2FD514-AD72-9F9F-B5DD-8A3106ABA109}"/>
                  </a:ext>
                </a:extLst>
              </p14:cNvPr>
              <p14:cNvContentPartPr/>
              <p14:nvPr/>
            </p14:nvContentPartPr>
            <p14:xfrm>
              <a:off x="1842010" y="1156049"/>
              <a:ext cx="47880" cy="168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D2FD514-AD72-9F9F-B5DD-8A3106ABA10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33370" y="1147049"/>
                <a:ext cx="655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07F567F-1F1C-B9DC-62FD-4A3E39893EE5}"/>
                  </a:ext>
                </a:extLst>
              </p14:cNvPr>
              <p14:cNvContentPartPr/>
              <p14:nvPr/>
            </p14:nvContentPartPr>
            <p14:xfrm>
              <a:off x="2099410" y="835649"/>
              <a:ext cx="665280" cy="328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07F567F-1F1C-B9DC-62FD-4A3E39893EE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90410" y="826649"/>
                <a:ext cx="6829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246C252-6001-76F3-610E-CC5F3BF0CF86}"/>
                  </a:ext>
                </a:extLst>
              </p14:cNvPr>
              <p14:cNvContentPartPr/>
              <p14:nvPr/>
            </p14:nvContentPartPr>
            <p14:xfrm>
              <a:off x="2919850" y="784889"/>
              <a:ext cx="559080" cy="320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246C252-6001-76F3-610E-CC5F3BF0CF8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10850" y="775889"/>
                <a:ext cx="5767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644F5C8-4182-565A-F5F7-140386070F2E}"/>
                  </a:ext>
                </a:extLst>
              </p14:cNvPr>
              <p14:cNvContentPartPr/>
              <p14:nvPr/>
            </p14:nvContentPartPr>
            <p14:xfrm>
              <a:off x="3337450" y="860129"/>
              <a:ext cx="249840" cy="8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644F5C8-4182-565A-F5F7-140386070F2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28450" y="851489"/>
                <a:ext cx="2674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94D1B70-3DDB-50F3-24F3-B3CCA2526564}"/>
                  </a:ext>
                </a:extLst>
              </p14:cNvPr>
              <p14:cNvContentPartPr/>
              <p14:nvPr/>
            </p14:nvContentPartPr>
            <p14:xfrm>
              <a:off x="3860890" y="703529"/>
              <a:ext cx="489600" cy="397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94D1B70-3DDB-50F3-24F3-B3CCA252656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51890" y="694889"/>
                <a:ext cx="50724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3A6784-B15A-3CE0-C04F-555C9711FB44}"/>
                  </a:ext>
                </a:extLst>
              </p14:cNvPr>
              <p14:cNvContentPartPr/>
              <p14:nvPr/>
            </p14:nvContentPartPr>
            <p14:xfrm>
              <a:off x="4264810" y="1106729"/>
              <a:ext cx="127800" cy="209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3A6784-B15A-3CE0-C04F-555C9711FB4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6170" y="1097729"/>
                <a:ext cx="1454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E2DC51-37B4-A6F3-F9E6-7F9A1213F885}"/>
                  </a:ext>
                </a:extLst>
              </p14:cNvPr>
              <p14:cNvContentPartPr/>
              <p14:nvPr/>
            </p14:nvContentPartPr>
            <p14:xfrm>
              <a:off x="4781770" y="836369"/>
              <a:ext cx="284400" cy="471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E2DC51-37B4-A6F3-F9E6-7F9A1213F88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72770" y="827369"/>
                <a:ext cx="30204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CD9E56D-9730-7A5B-04D5-26D47E1EFB38}"/>
                  </a:ext>
                </a:extLst>
              </p14:cNvPr>
              <p14:cNvContentPartPr/>
              <p14:nvPr/>
            </p14:nvContentPartPr>
            <p14:xfrm>
              <a:off x="5177410" y="729449"/>
              <a:ext cx="505440" cy="370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CD9E56D-9730-7A5B-04D5-26D47E1EFB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68410" y="720809"/>
                <a:ext cx="52308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66C1D36-D393-603F-3686-262AB46853B6}"/>
                  </a:ext>
                </a:extLst>
              </p14:cNvPr>
              <p14:cNvContentPartPr/>
              <p14:nvPr/>
            </p14:nvContentPartPr>
            <p14:xfrm>
              <a:off x="5289370" y="892169"/>
              <a:ext cx="188280" cy="60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66C1D36-D393-603F-3686-262AB46853B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80730" y="883169"/>
                <a:ext cx="2059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9C320B4-094A-CD38-1BE5-8D3BC771FA1F}"/>
                  </a:ext>
                </a:extLst>
              </p14:cNvPr>
              <p14:cNvContentPartPr/>
              <p14:nvPr/>
            </p14:nvContentPartPr>
            <p14:xfrm>
              <a:off x="5880490" y="688769"/>
              <a:ext cx="1030680" cy="41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9C320B4-094A-CD38-1BE5-8D3BC771FA1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71850" y="680129"/>
                <a:ext cx="104832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DFFBB00-449E-34BF-11EF-E07533403F88}"/>
                  </a:ext>
                </a:extLst>
              </p14:cNvPr>
              <p14:cNvContentPartPr/>
              <p14:nvPr/>
            </p14:nvContentPartPr>
            <p14:xfrm>
              <a:off x="7162810" y="794249"/>
              <a:ext cx="366840" cy="479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DFFBB00-449E-34BF-11EF-E07533403F8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54170" y="785609"/>
                <a:ext cx="3844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F4EBF0D-2D92-3B48-2881-BDD59058F776}"/>
                  </a:ext>
                </a:extLst>
              </p14:cNvPr>
              <p14:cNvContentPartPr/>
              <p14:nvPr/>
            </p14:nvContentPartPr>
            <p14:xfrm>
              <a:off x="7787050" y="896129"/>
              <a:ext cx="171360" cy="118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F4EBF0D-2D92-3B48-2881-BDD59058F77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78410" y="887129"/>
                <a:ext cx="1890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6B68FE1-C9EC-EF79-F833-6ABAF95A26BE}"/>
                  </a:ext>
                </a:extLst>
              </p14:cNvPr>
              <p14:cNvContentPartPr/>
              <p14:nvPr/>
            </p14:nvContentPartPr>
            <p14:xfrm>
              <a:off x="8287090" y="718289"/>
              <a:ext cx="1511640" cy="541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6B68FE1-C9EC-EF79-F833-6ABAF95A26B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78450" y="709649"/>
                <a:ext cx="152928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4854E0-7FB1-A444-BCCE-72FDFA8755FB}"/>
                  </a:ext>
                </a:extLst>
              </p14:cNvPr>
              <p14:cNvContentPartPr/>
              <p14:nvPr/>
            </p14:nvContentPartPr>
            <p14:xfrm>
              <a:off x="10005370" y="603449"/>
              <a:ext cx="1690560" cy="415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4854E0-7FB1-A444-BCCE-72FDFA8755F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96730" y="594809"/>
                <a:ext cx="170820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CA19338-4552-C832-2DF5-173D2BD0E14F}"/>
                  </a:ext>
                </a:extLst>
              </p14:cNvPr>
              <p14:cNvContentPartPr/>
              <p14:nvPr/>
            </p14:nvContentPartPr>
            <p14:xfrm>
              <a:off x="11659930" y="1036169"/>
              <a:ext cx="55440" cy="48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CA19338-4552-C832-2DF5-173D2BD0E14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650930" y="1027169"/>
                <a:ext cx="730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E41A5D6-F1BF-AD15-67BA-E1BFAC70DABE}"/>
                  </a:ext>
                </a:extLst>
              </p14:cNvPr>
              <p14:cNvContentPartPr/>
              <p14:nvPr/>
            </p14:nvContentPartPr>
            <p14:xfrm>
              <a:off x="6146170" y="198449"/>
              <a:ext cx="1287720" cy="38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E41A5D6-F1BF-AD15-67BA-E1BFAC70DAB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37170" y="189449"/>
                <a:ext cx="130536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3803F21-9C18-75B9-359B-C521249EF998}"/>
                  </a:ext>
                </a:extLst>
              </p14:cNvPr>
              <p14:cNvContentPartPr/>
              <p14:nvPr/>
            </p14:nvContentPartPr>
            <p14:xfrm>
              <a:off x="7103410" y="344249"/>
              <a:ext cx="10080" cy="6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3803F21-9C18-75B9-359B-C521249EF99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94770" y="335249"/>
                <a:ext cx="277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1C66022-E3A5-890D-F26A-CB2B93307AEB}"/>
                  </a:ext>
                </a:extLst>
              </p14:cNvPr>
              <p14:cNvContentPartPr/>
              <p14:nvPr/>
            </p14:nvContentPartPr>
            <p14:xfrm>
              <a:off x="6734410" y="335609"/>
              <a:ext cx="408240" cy="43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1C66022-E3A5-890D-F26A-CB2B93307AE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25770" y="326969"/>
                <a:ext cx="42588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E90A70CF-E082-F54D-DACE-C5EA17342D9C}"/>
              </a:ext>
            </a:extLst>
          </p:cNvPr>
          <p:cNvGrpSpPr/>
          <p:nvPr/>
        </p:nvGrpSpPr>
        <p:grpSpPr>
          <a:xfrm>
            <a:off x="7643050" y="131129"/>
            <a:ext cx="3081960" cy="494280"/>
            <a:chOff x="7643050" y="131129"/>
            <a:chExt cx="308196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3CE41CB-B6D0-BEEB-E508-4C71CFA63576}"/>
                    </a:ext>
                  </a:extLst>
                </p14:cNvPr>
                <p14:cNvContentPartPr/>
                <p14:nvPr/>
              </p14:nvContentPartPr>
              <p14:xfrm>
                <a:off x="7643050" y="252449"/>
                <a:ext cx="482040" cy="372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3CE41CB-B6D0-BEEB-E508-4C71CFA635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34410" y="243809"/>
                  <a:ext cx="4996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5171E8D-DF5B-41CB-66DF-35724EF5CB4C}"/>
                    </a:ext>
                  </a:extLst>
                </p14:cNvPr>
                <p14:cNvContentPartPr/>
                <p14:nvPr/>
              </p14:nvContentPartPr>
              <p14:xfrm>
                <a:off x="8318410" y="202769"/>
                <a:ext cx="119160" cy="336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5171E8D-DF5B-41CB-66DF-35724EF5CB4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09770" y="194129"/>
                  <a:ext cx="1368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1F2E956-D966-8241-2B7F-F9ADDDFF313F}"/>
                    </a:ext>
                  </a:extLst>
                </p14:cNvPr>
                <p14:cNvContentPartPr/>
                <p14:nvPr/>
              </p14:nvContentPartPr>
              <p14:xfrm>
                <a:off x="8513890" y="337769"/>
                <a:ext cx="93240" cy="134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1F2E956-D966-8241-2B7F-F9ADDDFF313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05250" y="328769"/>
                  <a:ext cx="110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70E14AC-1FBB-5314-E201-588C4F344A58}"/>
                    </a:ext>
                  </a:extLst>
                </p14:cNvPr>
                <p14:cNvContentPartPr/>
                <p14:nvPr/>
              </p14:nvContentPartPr>
              <p14:xfrm>
                <a:off x="8675170" y="404729"/>
                <a:ext cx="84960" cy="161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70E14AC-1FBB-5314-E201-588C4F344A5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66530" y="395729"/>
                  <a:ext cx="102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61683EB-9C2D-B68D-572C-A5387B76CDA1}"/>
                    </a:ext>
                  </a:extLst>
                </p14:cNvPr>
                <p14:cNvContentPartPr/>
                <p14:nvPr/>
              </p14:nvContentPartPr>
              <p14:xfrm>
                <a:off x="8892250" y="239849"/>
                <a:ext cx="197280" cy="247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61683EB-9C2D-B68D-572C-A5387B76CDA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83250" y="230849"/>
                  <a:ext cx="2149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CD2786F-A6A8-CB5E-E4EA-03143D2AE429}"/>
                    </a:ext>
                  </a:extLst>
                </p14:cNvPr>
                <p14:cNvContentPartPr/>
                <p14:nvPr/>
              </p14:nvContentPartPr>
              <p14:xfrm>
                <a:off x="9081250" y="154169"/>
                <a:ext cx="123120" cy="400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CD2786F-A6A8-CB5E-E4EA-03143D2AE4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72610" y="145169"/>
                  <a:ext cx="1407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02AFC0B-DF77-4D1F-5E56-194FE717E2F8}"/>
                    </a:ext>
                  </a:extLst>
                </p14:cNvPr>
                <p14:cNvContentPartPr/>
                <p14:nvPr/>
              </p14:nvContentPartPr>
              <p14:xfrm>
                <a:off x="9473290" y="131129"/>
                <a:ext cx="1251720" cy="347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02AFC0B-DF77-4D1F-5E56-194FE717E2F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64290" y="122129"/>
                  <a:ext cx="1269360" cy="36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CE9E359-EDFF-8C82-AB91-BEA0777DF23E}"/>
                  </a:ext>
                </a:extLst>
              </p14:cNvPr>
              <p14:cNvContentPartPr/>
              <p14:nvPr/>
            </p14:nvContentPartPr>
            <p14:xfrm>
              <a:off x="1866490" y="2340449"/>
              <a:ext cx="278640" cy="563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CE9E359-EDFF-8C82-AB91-BEA0777DF23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857850" y="2331449"/>
                <a:ext cx="29628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4626396-71AC-4A67-AA50-B7019DA58135}"/>
                  </a:ext>
                </a:extLst>
              </p14:cNvPr>
              <p14:cNvContentPartPr/>
              <p14:nvPr/>
            </p14:nvContentPartPr>
            <p14:xfrm>
              <a:off x="9349090" y="1418129"/>
              <a:ext cx="965880" cy="410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4626396-71AC-4A67-AA50-B7019DA5813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340090" y="1409489"/>
                <a:ext cx="9835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DAB2C70-E0F3-9A74-8B2D-3F5BB7DF777E}"/>
                  </a:ext>
                </a:extLst>
              </p14:cNvPr>
              <p14:cNvContentPartPr/>
              <p14:nvPr/>
            </p14:nvContentPartPr>
            <p14:xfrm>
              <a:off x="2429530" y="2356289"/>
              <a:ext cx="348120" cy="389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DAB2C70-E0F3-9A74-8B2D-3F5BB7DF777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20890" y="2347289"/>
                <a:ext cx="365760" cy="40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74EB988D-77E8-8F70-0D5C-818A194A6A81}"/>
              </a:ext>
            </a:extLst>
          </p:cNvPr>
          <p:cNvGrpSpPr/>
          <p:nvPr/>
        </p:nvGrpSpPr>
        <p:grpSpPr>
          <a:xfrm>
            <a:off x="2063050" y="1490849"/>
            <a:ext cx="7015680" cy="1444320"/>
            <a:chOff x="2063050" y="1490849"/>
            <a:chExt cx="7015680" cy="14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EBD2434-B5EB-93D1-BFD5-63573432ADF3}"/>
                    </a:ext>
                  </a:extLst>
                </p14:cNvPr>
                <p14:cNvContentPartPr/>
                <p14:nvPr/>
              </p14:nvContentPartPr>
              <p14:xfrm>
                <a:off x="2063050" y="1676609"/>
                <a:ext cx="212760" cy="321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EBD2434-B5EB-93D1-BFD5-63573432ADF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54410" y="1667969"/>
                  <a:ext cx="2304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EF2EDFF-DAF0-9829-2601-0F9D43FD9FC1}"/>
                    </a:ext>
                  </a:extLst>
                </p14:cNvPr>
                <p14:cNvContentPartPr/>
                <p14:nvPr/>
              </p14:nvContentPartPr>
              <p14:xfrm>
                <a:off x="2089330" y="1650329"/>
                <a:ext cx="266040" cy="72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EF2EDFF-DAF0-9829-2601-0F9D43FD9FC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80690" y="1641329"/>
                  <a:ext cx="283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EF4D45F-8248-C1EA-52D0-CB87F00CD11A}"/>
                    </a:ext>
                  </a:extLst>
                </p14:cNvPr>
                <p14:cNvContentPartPr/>
                <p14:nvPr/>
              </p14:nvContentPartPr>
              <p14:xfrm>
                <a:off x="2429530" y="1702169"/>
                <a:ext cx="163080" cy="273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EF4D45F-8248-C1EA-52D0-CB87F00CD1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20890" y="1693169"/>
                  <a:ext cx="180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6C704CB-FF9C-BFEA-C527-23693D987F38}"/>
                    </a:ext>
                  </a:extLst>
                </p14:cNvPr>
                <p14:cNvContentPartPr/>
                <p14:nvPr/>
              </p14:nvContentPartPr>
              <p14:xfrm>
                <a:off x="2395330" y="1831409"/>
                <a:ext cx="190080" cy="1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6C704CB-FF9C-BFEA-C527-23693D987F3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86330" y="1822769"/>
                  <a:ext cx="207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16EE081-D4F4-1738-D428-D3431DB04693}"/>
                    </a:ext>
                  </a:extLst>
                </p14:cNvPr>
                <p14:cNvContentPartPr/>
                <p14:nvPr/>
              </p14:nvContentPartPr>
              <p14:xfrm>
                <a:off x="3144490" y="1669769"/>
                <a:ext cx="259560" cy="317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16EE081-D4F4-1738-D428-D3431DB046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35490" y="1661129"/>
                  <a:ext cx="2772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B1BF282-5450-AB61-0BCE-ADEC7DCA5437}"/>
                    </a:ext>
                  </a:extLst>
                </p14:cNvPr>
                <p14:cNvContentPartPr/>
                <p14:nvPr/>
              </p14:nvContentPartPr>
              <p14:xfrm>
                <a:off x="3158170" y="1617569"/>
                <a:ext cx="305640" cy="63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B1BF282-5450-AB61-0BCE-ADEC7DCA543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49530" y="1608569"/>
                  <a:ext cx="323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5313125-48D7-D658-F03D-C050E7984665}"/>
                    </a:ext>
                  </a:extLst>
                </p14:cNvPr>
                <p14:cNvContentPartPr/>
                <p14:nvPr/>
              </p14:nvContentPartPr>
              <p14:xfrm>
                <a:off x="3512770" y="1958129"/>
                <a:ext cx="187200" cy="101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5313125-48D7-D658-F03D-C050E798466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04130" y="1949489"/>
                  <a:ext cx="204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EDD611-9656-CDE1-462C-653C71FCA4F5}"/>
                    </a:ext>
                  </a:extLst>
                </p14:cNvPr>
                <p14:cNvContentPartPr/>
                <p14:nvPr/>
              </p14:nvContentPartPr>
              <p14:xfrm>
                <a:off x="3996250" y="1756889"/>
                <a:ext cx="358560" cy="34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EDD611-9656-CDE1-462C-653C71FCA4F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87250" y="1747889"/>
                  <a:ext cx="376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2B41355-C04D-4CD0-B303-7728C71F89E9}"/>
                    </a:ext>
                  </a:extLst>
                </p14:cNvPr>
                <p14:cNvContentPartPr/>
                <p14:nvPr/>
              </p14:nvContentPartPr>
              <p14:xfrm>
                <a:off x="3996250" y="1856969"/>
                <a:ext cx="339480" cy="35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2B41355-C04D-4CD0-B303-7728C71F89E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87610" y="1848329"/>
                  <a:ext cx="357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534C46A-4437-B8A3-A02B-32599E2C291C}"/>
                    </a:ext>
                  </a:extLst>
                </p14:cNvPr>
                <p14:cNvContentPartPr/>
                <p14:nvPr/>
              </p14:nvContentPartPr>
              <p14:xfrm>
                <a:off x="4090210" y="1634489"/>
                <a:ext cx="176760" cy="407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534C46A-4437-B8A3-A02B-32599E2C291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81210" y="1625849"/>
                  <a:ext cx="1944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3B92FF0-9268-7F6A-5720-CFF01FFF1A29}"/>
                    </a:ext>
                  </a:extLst>
                </p14:cNvPr>
                <p14:cNvContentPartPr/>
                <p14:nvPr/>
              </p14:nvContentPartPr>
              <p14:xfrm>
                <a:off x="4655410" y="1606049"/>
                <a:ext cx="258840" cy="372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3B92FF0-9268-7F6A-5720-CFF01FFF1A2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46770" y="1597409"/>
                  <a:ext cx="2764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33F264E-09B4-2B97-1375-0C9A07005585}"/>
                    </a:ext>
                  </a:extLst>
                </p14:cNvPr>
                <p14:cNvContentPartPr/>
                <p14:nvPr/>
              </p14:nvContentPartPr>
              <p14:xfrm>
                <a:off x="4675930" y="1589129"/>
                <a:ext cx="304920" cy="15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33F264E-09B4-2B97-1375-0C9A0700558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66930" y="1580489"/>
                  <a:ext cx="322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C300D1D-96A2-1E2B-5EA6-3BE4FEE65DE6}"/>
                    </a:ext>
                  </a:extLst>
                </p14:cNvPr>
                <p14:cNvContentPartPr/>
                <p14:nvPr/>
              </p14:nvContentPartPr>
              <p14:xfrm>
                <a:off x="4933330" y="1886489"/>
                <a:ext cx="191520" cy="304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C300D1D-96A2-1E2B-5EA6-3BE4FEE65DE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24690" y="1877849"/>
                  <a:ext cx="2091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DE1CC2F-299F-0B82-44CD-5EB7F9AA5D2B}"/>
                    </a:ext>
                  </a:extLst>
                </p14:cNvPr>
                <p14:cNvContentPartPr/>
                <p14:nvPr/>
              </p14:nvContentPartPr>
              <p14:xfrm>
                <a:off x="5031610" y="2034449"/>
                <a:ext cx="142560" cy="19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DE1CC2F-299F-0B82-44CD-5EB7F9AA5D2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22970" y="2025449"/>
                  <a:ext cx="160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35ACFCA-5C7F-553A-98D1-8FBE09992DCA}"/>
                    </a:ext>
                  </a:extLst>
                </p14:cNvPr>
                <p14:cNvContentPartPr/>
                <p14:nvPr/>
              </p14:nvContentPartPr>
              <p14:xfrm>
                <a:off x="5496370" y="1584089"/>
                <a:ext cx="25200" cy="186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35ACFCA-5C7F-553A-98D1-8FBE09992D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87730" y="1575449"/>
                  <a:ext cx="42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4E7C892-708C-9477-6175-1F2D36A2B511}"/>
                    </a:ext>
                  </a:extLst>
                </p14:cNvPr>
                <p14:cNvContentPartPr/>
                <p14:nvPr/>
              </p14:nvContentPartPr>
              <p14:xfrm>
                <a:off x="5382970" y="1655009"/>
                <a:ext cx="276480" cy="23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4E7C892-708C-9477-6175-1F2D36A2B51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74330" y="1646369"/>
                  <a:ext cx="294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7CD1EF7-899F-49E1-8D3A-1B939F2547A8}"/>
                    </a:ext>
                  </a:extLst>
                </p14:cNvPr>
                <p14:cNvContentPartPr/>
                <p14:nvPr/>
              </p14:nvContentPartPr>
              <p14:xfrm>
                <a:off x="5367850" y="1833209"/>
                <a:ext cx="266400" cy="11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CD1EF7-899F-49E1-8D3A-1B939F2547A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59210" y="1824569"/>
                  <a:ext cx="284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2EABC65-F308-FD35-917A-2E1EA75285F2}"/>
                    </a:ext>
                  </a:extLst>
                </p14:cNvPr>
                <p14:cNvContentPartPr/>
                <p14:nvPr/>
              </p14:nvContentPartPr>
              <p14:xfrm>
                <a:off x="5873650" y="1490849"/>
                <a:ext cx="3600" cy="217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2EABC65-F308-FD35-917A-2E1EA75285F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65010" y="1482209"/>
                  <a:ext cx="21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5947DE4-9A67-BC1B-A812-9B92D19EABA9}"/>
                    </a:ext>
                  </a:extLst>
                </p14:cNvPr>
                <p14:cNvContentPartPr/>
                <p14:nvPr/>
              </p14:nvContentPartPr>
              <p14:xfrm>
                <a:off x="5787610" y="1717289"/>
                <a:ext cx="245160" cy="48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5947DE4-9A67-BC1B-A812-9B92D19EAB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78970" y="1708649"/>
                  <a:ext cx="262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4A1CDA8-8BFD-4EB4-C168-AA422CFD1472}"/>
                    </a:ext>
                  </a:extLst>
                </p14:cNvPr>
                <p14:cNvContentPartPr/>
                <p14:nvPr/>
              </p14:nvContentPartPr>
              <p14:xfrm>
                <a:off x="5784730" y="1837529"/>
                <a:ext cx="207360" cy="164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4A1CDA8-8BFD-4EB4-C168-AA422CFD147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75730" y="1828889"/>
                  <a:ext cx="225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8E35CCD-8D69-F029-1950-40599C548C1D}"/>
                    </a:ext>
                  </a:extLst>
                </p14:cNvPr>
                <p14:cNvContentPartPr/>
                <p14:nvPr/>
              </p14:nvContentPartPr>
              <p14:xfrm>
                <a:off x="6650890" y="1590209"/>
                <a:ext cx="212040" cy="364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8E35CCD-8D69-F029-1950-40599C548C1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41890" y="1581569"/>
                  <a:ext cx="2296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54E9D70-50E7-7399-2B91-D003798E5DF0}"/>
                    </a:ext>
                  </a:extLst>
                </p14:cNvPr>
                <p14:cNvContentPartPr/>
                <p14:nvPr/>
              </p14:nvContentPartPr>
              <p14:xfrm>
                <a:off x="6608410" y="1811969"/>
                <a:ext cx="234720" cy="14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54E9D70-50E7-7399-2B91-D003798E5DF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99410" y="1803329"/>
                  <a:ext cx="252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FB3AA68-D403-AE02-8904-1CA2A30B548B}"/>
                    </a:ext>
                  </a:extLst>
                </p14:cNvPr>
                <p14:cNvContentPartPr/>
                <p14:nvPr/>
              </p14:nvContentPartPr>
              <p14:xfrm>
                <a:off x="6893530" y="1828529"/>
                <a:ext cx="104040" cy="90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FB3AA68-D403-AE02-8904-1CA2A30B548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84530" y="1819889"/>
                  <a:ext cx="121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64BCDA2-3C53-FE4D-2462-61DE1D047987}"/>
                    </a:ext>
                  </a:extLst>
                </p14:cNvPr>
                <p14:cNvContentPartPr/>
                <p14:nvPr/>
              </p14:nvContentPartPr>
              <p14:xfrm>
                <a:off x="7048330" y="1752569"/>
                <a:ext cx="259200" cy="125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64BCDA2-3C53-FE4D-2462-61DE1D0479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39690" y="1743929"/>
                  <a:ext cx="276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45129E8-FFF2-0F34-2CF6-E539351E2800}"/>
                    </a:ext>
                  </a:extLst>
                </p14:cNvPr>
                <p14:cNvContentPartPr/>
                <p14:nvPr/>
              </p14:nvContentPartPr>
              <p14:xfrm>
                <a:off x="7600570" y="1787129"/>
                <a:ext cx="222120" cy="132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45129E8-FFF2-0F34-2CF6-E539351E280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91570" y="1778489"/>
                  <a:ext cx="239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BEA97B-43B4-99DF-3BD5-74A59487DB2B}"/>
                    </a:ext>
                  </a:extLst>
                </p14:cNvPr>
                <p14:cNvContentPartPr/>
                <p14:nvPr/>
              </p14:nvContentPartPr>
              <p14:xfrm>
                <a:off x="8100250" y="1715129"/>
                <a:ext cx="978480" cy="360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BEA97B-43B4-99DF-3BD5-74A59487DB2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91250" y="1706489"/>
                  <a:ext cx="9961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AD62D53-F76B-ADFC-E77C-0BE87928A01B}"/>
                    </a:ext>
                  </a:extLst>
                </p14:cNvPr>
                <p14:cNvContentPartPr/>
                <p14:nvPr/>
              </p14:nvContentPartPr>
              <p14:xfrm>
                <a:off x="8581210" y="1552409"/>
                <a:ext cx="47160" cy="34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AD62D53-F76B-ADFC-E77C-0BE87928A01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72570" y="1543409"/>
                  <a:ext cx="64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E97DE19-A336-19D7-78DA-B1A87B01E102}"/>
                    </a:ext>
                  </a:extLst>
                </p14:cNvPr>
                <p14:cNvContentPartPr/>
                <p14:nvPr/>
              </p14:nvContentPartPr>
              <p14:xfrm>
                <a:off x="2940730" y="2748329"/>
                <a:ext cx="131040" cy="186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E97DE19-A336-19D7-78DA-B1A87B01E10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32090" y="2739689"/>
                  <a:ext cx="148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649931C-49D7-E902-25C8-58A723C33C6D}"/>
                    </a:ext>
                  </a:extLst>
                </p14:cNvPr>
                <p14:cNvContentPartPr/>
                <p14:nvPr/>
              </p14:nvContentPartPr>
              <p14:xfrm>
                <a:off x="3374890" y="2297609"/>
                <a:ext cx="792720" cy="435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649931C-49D7-E902-25C8-58A723C33C6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66250" y="2288609"/>
                  <a:ext cx="81036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E5FF7A9-7118-5DE6-D2C5-B744A6272275}"/>
                    </a:ext>
                  </a:extLst>
                </p14:cNvPr>
                <p14:cNvContentPartPr/>
                <p14:nvPr/>
              </p14:nvContentPartPr>
              <p14:xfrm>
                <a:off x="3368410" y="2486609"/>
                <a:ext cx="320400" cy="30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E5FF7A9-7118-5DE6-D2C5-B744A627227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59410" y="2477609"/>
                  <a:ext cx="338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837CC5-C521-8EB8-D714-2D3CD2FDE013}"/>
                    </a:ext>
                  </a:extLst>
                </p14:cNvPr>
                <p14:cNvContentPartPr/>
                <p14:nvPr/>
              </p14:nvContentPartPr>
              <p14:xfrm>
                <a:off x="4297930" y="2542769"/>
                <a:ext cx="381960" cy="211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837CC5-C521-8EB8-D714-2D3CD2FDE01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89290" y="2534129"/>
                  <a:ext cx="399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F8DCE16-F508-0735-DDFB-F7367E33BF3F}"/>
                    </a:ext>
                  </a:extLst>
                </p14:cNvPr>
                <p14:cNvContentPartPr/>
                <p14:nvPr/>
              </p14:nvContentPartPr>
              <p14:xfrm>
                <a:off x="4426450" y="2350889"/>
                <a:ext cx="38160" cy="19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F8DCE16-F508-0735-DDFB-F7367E33BF3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17450" y="2341889"/>
                  <a:ext cx="55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C65978B-14DF-BF35-B01F-651D6F54D5F4}"/>
                    </a:ext>
                  </a:extLst>
                </p14:cNvPr>
                <p14:cNvContentPartPr/>
                <p14:nvPr/>
              </p14:nvContentPartPr>
              <p14:xfrm>
                <a:off x="4909570" y="2495969"/>
                <a:ext cx="685800" cy="209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C65978B-14DF-BF35-B01F-651D6F54D5F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00930" y="2487329"/>
                  <a:ext cx="703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EA6103E-2E6A-B3E8-D36C-7524BCF43608}"/>
                    </a:ext>
                  </a:extLst>
                </p14:cNvPr>
                <p14:cNvContentPartPr/>
                <p14:nvPr/>
              </p14:nvContentPartPr>
              <p14:xfrm>
                <a:off x="5807410" y="2454569"/>
                <a:ext cx="1892160" cy="185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EA6103E-2E6A-B3E8-D36C-7524BCF4360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98770" y="2445569"/>
                  <a:ext cx="190980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59FD115-9FDB-FB6D-FD0D-32C51D59B19F}"/>
              </a:ext>
            </a:extLst>
          </p:cNvPr>
          <p:cNvGrpSpPr/>
          <p:nvPr/>
        </p:nvGrpSpPr>
        <p:grpSpPr>
          <a:xfrm>
            <a:off x="7982170" y="2099609"/>
            <a:ext cx="1739520" cy="451080"/>
            <a:chOff x="7982170" y="2099609"/>
            <a:chExt cx="173952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6906FE1-D74A-6066-68AD-71CAEC007AF7}"/>
                    </a:ext>
                  </a:extLst>
                </p14:cNvPr>
                <p14:cNvContentPartPr/>
                <p14:nvPr/>
              </p14:nvContentPartPr>
              <p14:xfrm>
                <a:off x="7982170" y="2099609"/>
                <a:ext cx="1739520" cy="451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6906FE1-D74A-6066-68AD-71CAEC007AF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73170" y="2090609"/>
                  <a:ext cx="17571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32B9191-883E-90F1-1D1F-05B224A67796}"/>
                    </a:ext>
                  </a:extLst>
                </p14:cNvPr>
                <p14:cNvContentPartPr/>
                <p14:nvPr/>
              </p14:nvContentPartPr>
              <p14:xfrm>
                <a:off x="9237850" y="2259089"/>
                <a:ext cx="209520" cy="27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32B9191-883E-90F1-1D1F-05B224A677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228850" y="2250089"/>
                  <a:ext cx="227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907BF2E-524D-B0D8-D5EF-B3B274081BAF}"/>
                    </a:ext>
                  </a:extLst>
                </p14:cNvPr>
                <p14:cNvContentPartPr/>
                <p14:nvPr/>
              </p14:nvContentPartPr>
              <p14:xfrm>
                <a:off x="9008530" y="2202929"/>
                <a:ext cx="27720" cy="4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907BF2E-524D-B0D8-D5EF-B3B274081BA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99530" y="2194289"/>
                  <a:ext cx="453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4577579-73AA-15D4-1C2A-840A8F2FC50D}"/>
              </a:ext>
            </a:extLst>
          </p:cNvPr>
          <p:cNvGrpSpPr/>
          <p:nvPr/>
        </p:nvGrpSpPr>
        <p:grpSpPr>
          <a:xfrm>
            <a:off x="1700890" y="3035249"/>
            <a:ext cx="907560" cy="463680"/>
            <a:chOff x="1700890" y="3035249"/>
            <a:chExt cx="90756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322121B-5855-9B9A-19F2-7BF404A90C67}"/>
                    </a:ext>
                  </a:extLst>
                </p14:cNvPr>
                <p14:cNvContentPartPr/>
                <p14:nvPr/>
              </p14:nvContentPartPr>
              <p14:xfrm>
                <a:off x="1700890" y="3035249"/>
                <a:ext cx="907560" cy="463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322121B-5855-9B9A-19F2-7BF404A90C6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92250" y="3026609"/>
                  <a:ext cx="9252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2325DCC-BFAE-2342-E60E-C99A4A0FA822}"/>
                    </a:ext>
                  </a:extLst>
                </p14:cNvPr>
                <p14:cNvContentPartPr/>
                <p14:nvPr/>
              </p14:nvContentPartPr>
              <p14:xfrm>
                <a:off x="2159170" y="3094649"/>
                <a:ext cx="282240" cy="132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2325DCC-BFAE-2342-E60E-C99A4A0FA82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50170" y="3086009"/>
                  <a:ext cx="29988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9DB847-8F88-31A8-F9C7-3741B4399D9B}"/>
              </a:ext>
            </a:extLst>
          </p:cNvPr>
          <p:cNvGrpSpPr/>
          <p:nvPr/>
        </p:nvGrpSpPr>
        <p:grpSpPr>
          <a:xfrm>
            <a:off x="2835250" y="2969729"/>
            <a:ext cx="2217960" cy="475200"/>
            <a:chOff x="2835250" y="2969729"/>
            <a:chExt cx="221796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CDDC80B-1F09-3876-2871-6C6554C34E46}"/>
                    </a:ext>
                  </a:extLst>
                </p14:cNvPr>
                <p14:cNvContentPartPr/>
                <p14:nvPr/>
              </p14:nvContentPartPr>
              <p14:xfrm>
                <a:off x="2835250" y="3021569"/>
                <a:ext cx="780840" cy="423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CDDC80B-1F09-3876-2871-6C6554C34E4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26610" y="3012929"/>
                  <a:ext cx="7984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143751E-D18D-4830-E753-D758BF31FDCD}"/>
                    </a:ext>
                  </a:extLst>
                </p14:cNvPr>
                <p14:cNvContentPartPr/>
                <p14:nvPr/>
              </p14:nvContentPartPr>
              <p14:xfrm>
                <a:off x="2905450" y="3225689"/>
                <a:ext cx="356400" cy="32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143751E-D18D-4830-E753-D758BF31FDC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96810" y="3217049"/>
                  <a:ext cx="374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C15E924-C974-BA43-0420-3A45517AA01E}"/>
                    </a:ext>
                  </a:extLst>
                </p14:cNvPr>
                <p14:cNvContentPartPr/>
                <p14:nvPr/>
              </p14:nvContentPartPr>
              <p14:xfrm>
                <a:off x="3885730" y="2969729"/>
                <a:ext cx="969840" cy="423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C15E924-C974-BA43-0420-3A45517AA01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77090" y="2961089"/>
                  <a:ext cx="9874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3799434-064B-A026-2127-5CD5B9553CCB}"/>
                    </a:ext>
                  </a:extLst>
                </p14:cNvPr>
                <p14:cNvContentPartPr/>
                <p14:nvPr/>
              </p14:nvContentPartPr>
              <p14:xfrm>
                <a:off x="5035570" y="3246209"/>
                <a:ext cx="17640" cy="22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3799434-064B-A026-2127-5CD5B9553CC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26570" y="3237569"/>
                  <a:ext cx="352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4CA2E1F-1E68-F165-80EB-51839CE0F4BA}"/>
              </a:ext>
            </a:extLst>
          </p:cNvPr>
          <p:cNvGrpSpPr/>
          <p:nvPr/>
        </p:nvGrpSpPr>
        <p:grpSpPr>
          <a:xfrm>
            <a:off x="1825810" y="3894209"/>
            <a:ext cx="1573200" cy="537840"/>
            <a:chOff x="1825810" y="3894209"/>
            <a:chExt cx="157320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8F08323-799C-7C21-5F44-108412FC6166}"/>
                    </a:ext>
                  </a:extLst>
                </p14:cNvPr>
                <p14:cNvContentPartPr/>
                <p14:nvPr/>
              </p14:nvContentPartPr>
              <p14:xfrm>
                <a:off x="1825810" y="3894209"/>
                <a:ext cx="1573200" cy="537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8F08323-799C-7C21-5F44-108412FC616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16810" y="3885209"/>
                  <a:ext cx="159084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4A3B045-3235-7C9A-9627-DC39D85708C4}"/>
                    </a:ext>
                  </a:extLst>
                </p14:cNvPr>
                <p14:cNvContentPartPr/>
                <p14:nvPr/>
              </p14:nvContentPartPr>
              <p14:xfrm>
                <a:off x="2514850" y="4035689"/>
                <a:ext cx="13680" cy="11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4A3B045-3235-7C9A-9627-DC39D85708C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06210" y="4026689"/>
                  <a:ext cx="31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1777366-B49D-03F9-0C71-A12098A6822C}"/>
                    </a:ext>
                  </a:extLst>
                </p14:cNvPr>
                <p14:cNvContentPartPr/>
                <p14:nvPr/>
              </p14:nvContentPartPr>
              <p14:xfrm>
                <a:off x="2175010" y="4018049"/>
                <a:ext cx="78120" cy="59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1777366-B49D-03F9-0C71-A12098A6822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166370" y="4009409"/>
                  <a:ext cx="9576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D6ACCD9-2F15-4659-2521-933AE075174A}"/>
              </a:ext>
            </a:extLst>
          </p:cNvPr>
          <p:cNvGrpSpPr/>
          <p:nvPr/>
        </p:nvGrpSpPr>
        <p:grpSpPr>
          <a:xfrm>
            <a:off x="1776130" y="4547249"/>
            <a:ext cx="1285200" cy="612360"/>
            <a:chOff x="1776130" y="4547249"/>
            <a:chExt cx="128520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DD28B5D-806F-82C6-8F33-4E60675064E7}"/>
                    </a:ext>
                  </a:extLst>
                </p14:cNvPr>
                <p14:cNvContentPartPr/>
                <p14:nvPr/>
              </p14:nvContentPartPr>
              <p14:xfrm>
                <a:off x="1776130" y="4547249"/>
                <a:ext cx="1285200" cy="612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DD28B5D-806F-82C6-8F33-4E60675064E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767490" y="4538249"/>
                  <a:ext cx="130284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C87B296-BD96-CBC0-ED86-7055283E2555}"/>
                    </a:ext>
                  </a:extLst>
                </p14:cNvPr>
                <p14:cNvContentPartPr/>
                <p14:nvPr/>
              </p14:nvContentPartPr>
              <p14:xfrm>
                <a:off x="2880970" y="4721489"/>
                <a:ext cx="173880" cy="29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C87B296-BD96-CBC0-ED86-7055283E255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871970" y="4712849"/>
                  <a:ext cx="191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CD0077E-5A18-73FC-1263-ADF39F39A3FD}"/>
                    </a:ext>
                  </a:extLst>
                </p14:cNvPr>
                <p14:cNvContentPartPr/>
                <p14:nvPr/>
              </p14:nvContentPartPr>
              <p14:xfrm>
                <a:off x="2067010" y="4635449"/>
                <a:ext cx="51840" cy="17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CD0077E-5A18-73FC-1263-ADF39F39A3F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058010" y="4626449"/>
                  <a:ext cx="694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539263E-403E-A9B8-8D0C-B62CE17C33E5}"/>
              </a:ext>
            </a:extLst>
          </p:cNvPr>
          <p:cNvGrpSpPr/>
          <p:nvPr/>
        </p:nvGrpSpPr>
        <p:grpSpPr>
          <a:xfrm>
            <a:off x="3476770" y="3610529"/>
            <a:ext cx="5551920" cy="1511640"/>
            <a:chOff x="3476770" y="3610529"/>
            <a:chExt cx="5551920" cy="15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94ECBA0-B89B-097F-A594-12AC139223C5}"/>
                    </a:ext>
                  </a:extLst>
                </p14:cNvPr>
                <p14:cNvContentPartPr/>
                <p14:nvPr/>
              </p14:nvContentPartPr>
              <p14:xfrm>
                <a:off x="3544090" y="4230449"/>
                <a:ext cx="67680" cy="162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94ECBA0-B89B-097F-A594-12AC139223C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35450" y="4221809"/>
                  <a:ext cx="85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C929696-4F3E-F757-2A6D-86A46637C7BD}"/>
                    </a:ext>
                  </a:extLst>
                </p14:cNvPr>
                <p14:cNvContentPartPr/>
                <p14:nvPr/>
              </p14:nvContentPartPr>
              <p14:xfrm>
                <a:off x="3912010" y="3850649"/>
                <a:ext cx="330480" cy="509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C929696-4F3E-F757-2A6D-86A46637C7B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03370" y="3842009"/>
                  <a:ext cx="34812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7AFC638-5C3A-AE15-1C73-2F54A579682A}"/>
                    </a:ext>
                  </a:extLst>
                </p14:cNvPr>
                <p14:cNvContentPartPr/>
                <p14:nvPr/>
              </p14:nvContentPartPr>
              <p14:xfrm>
                <a:off x="3962410" y="3914729"/>
                <a:ext cx="72720" cy="49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7AFC638-5C3A-AE15-1C73-2F54A579682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53410" y="3905729"/>
                  <a:ext cx="90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00178AC-E5E1-E266-2426-16FCCEB17605}"/>
                    </a:ext>
                  </a:extLst>
                </p14:cNvPr>
                <p14:cNvContentPartPr/>
                <p14:nvPr/>
              </p14:nvContentPartPr>
              <p14:xfrm>
                <a:off x="4653970" y="4007609"/>
                <a:ext cx="148320" cy="212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00178AC-E5E1-E266-2426-16FCCEB176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45330" y="3998609"/>
                  <a:ext cx="165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43E7424-76B3-63D9-8FA8-6FD44D4D1DCE}"/>
                    </a:ext>
                  </a:extLst>
                </p14:cNvPr>
                <p14:cNvContentPartPr/>
                <p14:nvPr/>
              </p14:nvContentPartPr>
              <p14:xfrm>
                <a:off x="5003890" y="3970169"/>
                <a:ext cx="34920" cy="208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43E7424-76B3-63D9-8FA8-6FD44D4D1DC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94890" y="3961529"/>
                  <a:ext cx="52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4E957F0-098D-5512-4BEE-925F4380FE6E}"/>
                    </a:ext>
                  </a:extLst>
                </p14:cNvPr>
                <p14:cNvContentPartPr/>
                <p14:nvPr/>
              </p14:nvContentPartPr>
              <p14:xfrm>
                <a:off x="4895170" y="4104809"/>
                <a:ext cx="193680" cy="15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4E957F0-098D-5512-4BEE-925F4380FE6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86530" y="4096169"/>
                  <a:ext cx="211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02D275C-4E17-1304-1C25-E5F9804ACBC9}"/>
                    </a:ext>
                  </a:extLst>
                </p14:cNvPr>
                <p14:cNvContentPartPr/>
                <p14:nvPr/>
              </p14:nvContentPartPr>
              <p14:xfrm>
                <a:off x="5265610" y="3881249"/>
                <a:ext cx="157680" cy="310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02D275C-4E17-1304-1C25-E5F9804ACBC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56610" y="3872609"/>
                  <a:ext cx="1753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D3C569F-C9C0-D036-539C-A25C6E9D18FE}"/>
                    </a:ext>
                  </a:extLst>
                </p14:cNvPr>
                <p14:cNvContentPartPr/>
                <p14:nvPr/>
              </p14:nvContentPartPr>
              <p14:xfrm>
                <a:off x="5300170" y="4035689"/>
                <a:ext cx="83880" cy="49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D3C569F-C9C0-D036-539C-A25C6E9D18F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91170" y="4026689"/>
                  <a:ext cx="101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41C178D-A500-20C8-314A-27F52E3A2025}"/>
                    </a:ext>
                  </a:extLst>
                </p14:cNvPr>
                <p14:cNvContentPartPr/>
                <p14:nvPr/>
              </p14:nvContentPartPr>
              <p14:xfrm>
                <a:off x="5682490" y="3754169"/>
                <a:ext cx="1135080" cy="452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41C178D-A500-20C8-314A-27F52E3A202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73490" y="3745169"/>
                  <a:ext cx="11527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53157A1-E8E7-B583-C05A-8FF0ADAB0157}"/>
                    </a:ext>
                  </a:extLst>
                </p14:cNvPr>
                <p14:cNvContentPartPr/>
                <p14:nvPr/>
              </p14:nvContentPartPr>
              <p14:xfrm>
                <a:off x="6532450" y="3899249"/>
                <a:ext cx="29520" cy="15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53157A1-E8E7-B583-C05A-8FF0ADAB015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23450" y="3890249"/>
                  <a:ext cx="47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A6189A6-C4C4-57C7-CF94-8199E3A17EA3}"/>
                    </a:ext>
                  </a:extLst>
                </p14:cNvPr>
                <p14:cNvContentPartPr/>
                <p14:nvPr/>
              </p14:nvContentPartPr>
              <p14:xfrm>
                <a:off x="6110170" y="3916169"/>
                <a:ext cx="410040" cy="47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A6189A6-C4C4-57C7-CF94-8199E3A17EA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01170" y="3907529"/>
                  <a:ext cx="427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6B11548-6EDE-DC2B-7FFF-9920BC70A845}"/>
                    </a:ext>
                  </a:extLst>
                </p14:cNvPr>
                <p14:cNvContentPartPr/>
                <p14:nvPr/>
              </p14:nvContentPartPr>
              <p14:xfrm>
                <a:off x="5852410" y="3807089"/>
                <a:ext cx="54360" cy="30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6B11548-6EDE-DC2B-7FFF-9920BC70A84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43410" y="3798089"/>
                  <a:ext cx="72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324003C-903B-430B-E8ED-B1668D8615CC}"/>
                    </a:ext>
                  </a:extLst>
                </p14:cNvPr>
                <p14:cNvContentPartPr/>
                <p14:nvPr/>
              </p14:nvContentPartPr>
              <p14:xfrm>
                <a:off x="6700210" y="3968369"/>
                <a:ext cx="87840" cy="182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324003C-903B-430B-E8ED-B1668D8615C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91570" y="3959369"/>
                  <a:ext cx="105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BA4BB21-703F-983D-50B7-B044DB2D7046}"/>
                    </a:ext>
                  </a:extLst>
                </p14:cNvPr>
                <p14:cNvContentPartPr/>
                <p14:nvPr/>
              </p14:nvContentPartPr>
              <p14:xfrm>
                <a:off x="7092610" y="3610529"/>
                <a:ext cx="1013040" cy="550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BA4BB21-703F-983D-50B7-B044DB2D704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83610" y="3601529"/>
                  <a:ext cx="103068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D786934-2CB2-1DEF-3BEF-0057F4F2D62D}"/>
                    </a:ext>
                  </a:extLst>
                </p14:cNvPr>
                <p14:cNvContentPartPr/>
                <p14:nvPr/>
              </p14:nvContentPartPr>
              <p14:xfrm>
                <a:off x="7797850" y="3875849"/>
                <a:ext cx="245160" cy="39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D786934-2CB2-1DEF-3BEF-0057F4F2D62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789210" y="3866849"/>
                  <a:ext cx="262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79ECA22-BE25-8B80-7D1C-CEDDD441F320}"/>
                    </a:ext>
                  </a:extLst>
                </p14:cNvPr>
                <p14:cNvContentPartPr/>
                <p14:nvPr/>
              </p14:nvContentPartPr>
              <p14:xfrm>
                <a:off x="7376650" y="3826889"/>
                <a:ext cx="287280" cy="49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79ECA22-BE25-8B80-7D1C-CEDDD441F32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67650" y="3818249"/>
                  <a:ext cx="304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62DEBC0-BB83-F5D4-B1C3-7981E73E256A}"/>
                    </a:ext>
                  </a:extLst>
                </p14:cNvPr>
                <p14:cNvContentPartPr/>
                <p14:nvPr/>
              </p14:nvContentPartPr>
              <p14:xfrm>
                <a:off x="8384290" y="3682889"/>
                <a:ext cx="644400" cy="471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62DEBC0-BB83-F5D4-B1C3-7981E73E256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75290" y="3674249"/>
                  <a:ext cx="6620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32767EF-40EE-448F-E781-56E2724CF32B}"/>
                    </a:ext>
                  </a:extLst>
                </p14:cNvPr>
                <p14:cNvContentPartPr/>
                <p14:nvPr/>
              </p14:nvContentPartPr>
              <p14:xfrm>
                <a:off x="3476770" y="4569569"/>
                <a:ext cx="1239120" cy="552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32767EF-40EE-448F-E781-56E2724CF32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467770" y="4560569"/>
                  <a:ext cx="125676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6BE817F-9A98-6E52-F818-9CAAF88A0338}"/>
                    </a:ext>
                  </a:extLst>
                </p14:cNvPr>
                <p14:cNvContentPartPr/>
                <p14:nvPr/>
              </p14:nvContentPartPr>
              <p14:xfrm>
                <a:off x="4331410" y="4697369"/>
                <a:ext cx="286920" cy="16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6BE817F-9A98-6E52-F818-9CAAF88A033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22410" y="4688369"/>
                  <a:ext cx="304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5750F41-DA0B-3E14-6A8B-5C95044279AD}"/>
                    </a:ext>
                  </a:extLst>
                </p14:cNvPr>
                <p14:cNvContentPartPr/>
                <p14:nvPr/>
              </p14:nvContentPartPr>
              <p14:xfrm>
                <a:off x="4194970" y="4530689"/>
                <a:ext cx="31320" cy="4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5750F41-DA0B-3E14-6A8B-5C95044279A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185970" y="4522049"/>
                  <a:ext cx="48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0074940-7939-86EC-7B3A-E0BBCBDC8AEA}"/>
                    </a:ext>
                  </a:extLst>
                </p14:cNvPr>
                <p14:cNvContentPartPr/>
                <p14:nvPr/>
              </p14:nvContentPartPr>
              <p14:xfrm>
                <a:off x="5074810" y="4371209"/>
                <a:ext cx="1007280" cy="506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0074940-7939-86EC-7B3A-E0BBCBDC8AE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066170" y="4362569"/>
                  <a:ext cx="102492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46939A1-BF0C-9ED5-0252-13C9325AD6E8}"/>
                    </a:ext>
                  </a:extLst>
                </p14:cNvPr>
                <p14:cNvContentPartPr/>
                <p14:nvPr/>
              </p14:nvContentPartPr>
              <p14:xfrm>
                <a:off x="5125570" y="4623929"/>
                <a:ext cx="274320" cy="57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46939A1-BF0C-9ED5-0252-13C9325AD6E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16930" y="4615289"/>
                  <a:ext cx="291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8D2CE5F-6792-A7D2-EF51-62E38586355B}"/>
                    </a:ext>
                  </a:extLst>
                </p14:cNvPr>
                <p14:cNvContentPartPr/>
                <p14:nvPr/>
              </p14:nvContentPartPr>
              <p14:xfrm>
                <a:off x="6311770" y="4484969"/>
                <a:ext cx="291960" cy="385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8D2CE5F-6792-A7D2-EF51-62E38586355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03130" y="4475969"/>
                  <a:ext cx="3096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2B7047B-EB4B-5EC0-656A-120CF228DCC5}"/>
                    </a:ext>
                  </a:extLst>
                </p14:cNvPr>
                <p14:cNvContentPartPr/>
                <p14:nvPr/>
              </p14:nvContentPartPr>
              <p14:xfrm>
                <a:off x="6608410" y="4865489"/>
                <a:ext cx="199440" cy="141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2B7047B-EB4B-5EC0-656A-120CF228DCC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599410" y="4856849"/>
                  <a:ext cx="217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5FAE0BC-9A75-06D0-898B-653A816E0F47}"/>
                    </a:ext>
                  </a:extLst>
                </p14:cNvPr>
                <p14:cNvContentPartPr/>
                <p14:nvPr/>
              </p14:nvContentPartPr>
              <p14:xfrm>
                <a:off x="7126090" y="4608449"/>
                <a:ext cx="824400" cy="238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5FAE0BC-9A75-06D0-898B-653A816E0F4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17090" y="4599809"/>
                  <a:ext cx="84204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C155E56-CE2E-B628-7397-0469A264B5B3}"/>
              </a:ext>
            </a:extLst>
          </p:cNvPr>
          <p:cNvGrpSpPr/>
          <p:nvPr/>
        </p:nvGrpSpPr>
        <p:grpSpPr>
          <a:xfrm>
            <a:off x="8008810" y="4608809"/>
            <a:ext cx="2215440" cy="296280"/>
            <a:chOff x="8008810" y="4608809"/>
            <a:chExt cx="221544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B4D8620-5829-15F5-8D44-50EBEAC268CF}"/>
                    </a:ext>
                  </a:extLst>
                </p14:cNvPr>
                <p14:cNvContentPartPr/>
                <p14:nvPr/>
              </p14:nvContentPartPr>
              <p14:xfrm>
                <a:off x="8008810" y="4608809"/>
                <a:ext cx="2032560" cy="179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B4D8620-5829-15F5-8D44-50EBEAC268C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00170" y="4600169"/>
                  <a:ext cx="2050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34F7ED5-D224-0D31-2C79-4789ACB94B9B}"/>
                    </a:ext>
                  </a:extLst>
                </p14:cNvPr>
                <p14:cNvContentPartPr/>
                <p14:nvPr/>
              </p14:nvContentPartPr>
              <p14:xfrm>
                <a:off x="10154410" y="4820849"/>
                <a:ext cx="69840" cy="84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34F7ED5-D224-0D31-2C79-4789ACB94B9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145410" y="4811849"/>
                  <a:ext cx="87480" cy="10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098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18FA51-EBEC-1FB4-5B77-EC115971AB6C}"/>
                  </a:ext>
                </a:extLst>
              </p14:cNvPr>
              <p14:cNvContentPartPr/>
              <p14:nvPr/>
            </p14:nvContentPartPr>
            <p14:xfrm>
              <a:off x="749770" y="375209"/>
              <a:ext cx="780120" cy="249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18FA51-EBEC-1FB4-5B77-EC115971AB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130" y="366569"/>
                <a:ext cx="797760" cy="2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926DD44-AE2F-25F7-B50C-C92BF038563D}"/>
              </a:ext>
            </a:extLst>
          </p:cNvPr>
          <p:cNvGrpSpPr/>
          <p:nvPr/>
        </p:nvGrpSpPr>
        <p:grpSpPr>
          <a:xfrm>
            <a:off x="1678210" y="251369"/>
            <a:ext cx="1178640" cy="367200"/>
            <a:chOff x="1678210" y="251369"/>
            <a:chExt cx="117864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FE06E6B-4044-5152-B495-4D09CAE6F31D}"/>
                    </a:ext>
                  </a:extLst>
                </p14:cNvPr>
                <p14:cNvContentPartPr/>
                <p14:nvPr/>
              </p14:nvContentPartPr>
              <p14:xfrm>
                <a:off x="1678210" y="251369"/>
                <a:ext cx="1178640" cy="367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FE06E6B-4044-5152-B495-4D09CAE6F31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9210" y="242369"/>
                  <a:ext cx="11962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859360B-0135-CC66-5925-E8C69B16EBC6}"/>
                    </a:ext>
                  </a:extLst>
                </p14:cNvPr>
                <p14:cNvContentPartPr/>
                <p14:nvPr/>
              </p14:nvContentPartPr>
              <p14:xfrm>
                <a:off x="2491090" y="372689"/>
                <a:ext cx="63000" cy="17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859360B-0135-CC66-5925-E8C69B16EB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2090" y="364049"/>
                  <a:ext cx="80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95B5F87-CF9B-28A2-DA09-FF935377F8D2}"/>
                    </a:ext>
                  </a:extLst>
                </p14:cNvPr>
                <p14:cNvContentPartPr/>
                <p14:nvPr/>
              </p14:nvContentPartPr>
              <p14:xfrm>
                <a:off x="2246290" y="351449"/>
                <a:ext cx="358200" cy="42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95B5F87-CF9B-28A2-DA09-FF935377F8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37650" y="342449"/>
                  <a:ext cx="3758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359D5-4A7E-F494-77FE-42BD05ADF59E}"/>
              </a:ext>
            </a:extLst>
          </p:cNvPr>
          <p:cNvGrpSpPr/>
          <p:nvPr/>
        </p:nvGrpSpPr>
        <p:grpSpPr>
          <a:xfrm>
            <a:off x="1959010" y="1111049"/>
            <a:ext cx="924480" cy="585720"/>
            <a:chOff x="1959010" y="1111049"/>
            <a:chExt cx="92448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99AB509-55DA-0BE0-661C-8268E1FFF0EC}"/>
                    </a:ext>
                  </a:extLst>
                </p14:cNvPr>
                <p14:cNvContentPartPr/>
                <p14:nvPr/>
              </p14:nvContentPartPr>
              <p14:xfrm>
                <a:off x="1959010" y="1111049"/>
                <a:ext cx="412560" cy="220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99AB509-55DA-0BE0-661C-8268E1FFF0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50370" y="1102409"/>
                  <a:ext cx="430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99C6C1-DF5E-CC54-E49F-0BAB1E5792B9}"/>
                    </a:ext>
                  </a:extLst>
                </p14:cNvPr>
                <p14:cNvContentPartPr/>
                <p14:nvPr/>
              </p14:nvContentPartPr>
              <p14:xfrm>
                <a:off x="2173210" y="1326689"/>
                <a:ext cx="100800" cy="285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99C6C1-DF5E-CC54-E49F-0BAB1E5792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64570" y="1318049"/>
                  <a:ext cx="1184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3BB02DE-1B64-96D4-AB99-F3CE07950558}"/>
                    </a:ext>
                  </a:extLst>
                </p14:cNvPr>
                <p14:cNvContentPartPr/>
                <p14:nvPr/>
              </p14:nvContentPartPr>
              <p14:xfrm>
                <a:off x="2286970" y="1414529"/>
                <a:ext cx="117360" cy="164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3BB02DE-1B64-96D4-AB99-F3CE0795055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78330" y="1405889"/>
                  <a:ext cx="135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6AAAE8-F4D7-BEAB-A66E-9BC8379D2A12}"/>
                    </a:ext>
                  </a:extLst>
                </p14:cNvPr>
                <p14:cNvContentPartPr/>
                <p14:nvPr/>
              </p14:nvContentPartPr>
              <p14:xfrm>
                <a:off x="2436010" y="1551689"/>
                <a:ext cx="70560" cy="145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6AAAE8-F4D7-BEAB-A66E-9BC8379D2A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7010" y="1543049"/>
                  <a:ext cx="88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8D1580-E6B9-A9C5-57D6-28F614CFAE0A}"/>
                    </a:ext>
                  </a:extLst>
                </p14:cNvPr>
                <p14:cNvContentPartPr/>
                <p14:nvPr/>
              </p14:nvContentPartPr>
              <p14:xfrm>
                <a:off x="2621050" y="1388609"/>
                <a:ext cx="115920" cy="20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8D1580-E6B9-A9C5-57D6-28F614CFAE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12410" y="1379969"/>
                  <a:ext cx="133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2E980E-E12F-9E8C-3D3C-300EB4369D9D}"/>
                    </a:ext>
                  </a:extLst>
                </p14:cNvPr>
                <p14:cNvContentPartPr/>
                <p14:nvPr/>
              </p14:nvContentPartPr>
              <p14:xfrm>
                <a:off x="2816170" y="1324889"/>
                <a:ext cx="67320" cy="279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2E980E-E12F-9E8C-3D3C-300EB4369D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07530" y="1316249"/>
                  <a:ext cx="8496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6689BBC-CA55-AE49-2EB9-656C8ED82B19}"/>
                  </a:ext>
                </a:extLst>
              </p14:cNvPr>
              <p14:cNvContentPartPr/>
              <p14:nvPr/>
            </p14:nvContentPartPr>
            <p14:xfrm>
              <a:off x="3240250" y="1120769"/>
              <a:ext cx="252360" cy="28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6689BBC-CA55-AE49-2EB9-656C8ED82B1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31250" y="1112129"/>
                <a:ext cx="270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2A777C-532C-EC52-62AC-411AC24BE188}"/>
                  </a:ext>
                </a:extLst>
              </p14:cNvPr>
              <p14:cNvContentPartPr/>
              <p14:nvPr/>
            </p14:nvContentPartPr>
            <p14:xfrm>
              <a:off x="3274450" y="1234529"/>
              <a:ext cx="232920" cy="17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2A777C-532C-EC52-62AC-411AC24BE18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65810" y="1225529"/>
                <a:ext cx="25056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0F88BFDA-F2E6-C821-4479-D83D7687E3C6}"/>
              </a:ext>
            </a:extLst>
          </p:cNvPr>
          <p:cNvGrpSpPr/>
          <p:nvPr/>
        </p:nvGrpSpPr>
        <p:grpSpPr>
          <a:xfrm>
            <a:off x="3789970" y="882449"/>
            <a:ext cx="1573920" cy="466560"/>
            <a:chOff x="3789970" y="882449"/>
            <a:chExt cx="157392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2FD613E-DBC5-0C64-04AD-CDC35DD4F853}"/>
                    </a:ext>
                  </a:extLst>
                </p14:cNvPr>
                <p14:cNvContentPartPr/>
                <p14:nvPr/>
              </p14:nvContentPartPr>
              <p14:xfrm>
                <a:off x="3894010" y="943649"/>
                <a:ext cx="16560" cy="350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2FD613E-DBC5-0C64-04AD-CDC35DD4F85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85370" y="934649"/>
                  <a:ext cx="342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70477B6-1B92-473B-03B5-BF105C32A9CF}"/>
                    </a:ext>
                  </a:extLst>
                </p14:cNvPr>
                <p14:cNvContentPartPr/>
                <p14:nvPr/>
              </p14:nvContentPartPr>
              <p14:xfrm>
                <a:off x="3789970" y="945449"/>
                <a:ext cx="211320" cy="174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70477B6-1B92-473B-03B5-BF105C32A9C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81330" y="936449"/>
                  <a:ext cx="228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35DB620-4103-DF87-8059-457441365EA4}"/>
                    </a:ext>
                  </a:extLst>
                </p14:cNvPr>
                <p14:cNvContentPartPr/>
                <p14:nvPr/>
              </p14:nvContentPartPr>
              <p14:xfrm>
                <a:off x="4115050" y="1072889"/>
                <a:ext cx="21600" cy="209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35DB620-4103-DF87-8059-457441365EA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06410" y="1063889"/>
                  <a:ext cx="39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4151AD3-B5D3-125E-88D0-70521EB19D2D}"/>
                    </a:ext>
                  </a:extLst>
                </p14:cNvPr>
                <p14:cNvContentPartPr/>
                <p14:nvPr/>
              </p14:nvContentPartPr>
              <p14:xfrm>
                <a:off x="4167610" y="1070009"/>
                <a:ext cx="24120" cy="234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4151AD3-B5D3-125E-88D0-70521EB19D2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58610" y="1061009"/>
                  <a:ext cx="41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02E81ED-31A8-E068-D577-4F0279AC4CD0}"/>
                    </a:ext>
                  </a:extLst>
                </p14:cNvPr>
                <p14:cNvContentPartPr/>
                <p14:nvPr/>
              </p14:nvContentPartPr>
              <p14:xfrm>
                <a:off x="4073290" y="1077929"/>
                <a:ext cx="243360" cy="39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02E81ED-31A8-E068-D577-4F0279AC4CD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64290" y="1069289"/>
                  <a:ext cx="261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0ED9F9D-3B34-C648-163A-6AB765EB5DC7}"/>
                    </a:ext>
                  </a:extLst>
                </p14:cNvPr>
                <p14:cNvContentPartPr/>
                <p14:nvPr/>
              </p14:nvContentPartPr>
              <p14:xfrm>
                <a:off x="4492690" y="1068569"/>
                <a:ext cx="123840" cy="167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0ED9F9D-3B34-C648-163A-6AB765EB5DC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83690" y="1059569"/>
                  <a:ext cx="141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3E0481C-D686-6ACB-9490-D063E787BDAD}"/>
                    </a:ext>
                  </a:extLst>
                </p14:cNvPr>
                <p14:cNvContentPartPr/>
                <p14:nvPr/>
              </p14:nvContentPartPr>
              <p14:xfrm>
                <a:off x="4476130" y="884969"/>
                <a:ext cx="190800" cy="38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3E0481C-D686-6ACB-9490-D063E787BDA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67130" y="876329"/>
                  <a:ext cx="2084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EC4F72-9870-5C65-C659-F6E21718A1C7}"/>
                    </a:ext>
                  </a:extLst>
                </p14:cNvPr>
                <p14:cNvContentPartPr/>
                <p14:nvPr/>
              </p14:nvContentPartPr>
              <p14:xfrm>
                <a:off x="4490530" y="892169"/>
                <a:ext cx="206640" cy="180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EC4F72-9870-5C65-C659-F6E21718A1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81530" y="883169"/>
                  <a:ext cx="224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93A7C70-0079-0C60-DA5B-F0FEA1D2E3F2}"/>
                    </a:ext>
                  </a:extLst>
                </p14:cNvPr>
                <p14:cNvContentPartPr/>
                <p14:nvPr/>
              </p14:nvContentPartPr>
              <p14:xfrm>
                <a:off x="4877890" y="1072889"/>
                <a:ext cx="137880" cy="146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93A7C70-0079-0C60-DA5B-F0FEA1D2E3F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69250" y="1063889"/>
                  <a:ext cx="155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CBF2388-6961-DEA5-0A19-199EEA3D96EB}"/>
                    </a:ext>
                  </a:extLst>
                </p14:cNvPr>
                <p14:cNvContentPartPr/>
                <p14:nvPr/>
              </p14:nvContentPartPr>
              <p14:xfrm>
                <a:off x="4859890" y="925289"/>
                <a:ext cx="255960" cy="345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CBF2388-6961-DEA5-0A19-199EEA3D96E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50890" y="916289"/>
                  <a:ext cx="2736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53E6C73-C8C5-C3D8-9654-5B332FE03CBD}"/>
                    </a:ext>
                  </a:extLst>
                </p14:cNvPr>
                <p14:cNvContentPartPr/>
                <p14:nvPr/>
              </p14:nvContentPartPr>
              <p14:xfrm>
                <a:off x="4855210" y="882449"/>
                <a:ext cx="203040" cy="175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53E6C73-C8C5-C3D8-9654-5B332FE03CB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46570" y="873809"/>
                  <a:ext cx="220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E0BC49-EE4C-326A-317E-DE0FBC776C6A}"/>
                    </a:ext>
                  </a:extLst>
                </p14:cNvPr>
                <p14:cNvContentPartPr/>
                <p14:nvPr/>
              </p14:nvContentPartPr>
              <p14:xfrm>
                <a:off x="5258410" y="1174409"/>
                <a:ext cx="24840" cy="167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E0BC49-EE4C-326A-317E-DE0FBC776C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49410" y="1165409"/>
                  <a:ext cx="42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A226D19-A049-052C-F673-1A618F0F4B4B}"/>
                    </a:ext>
                  </a:extLst>
                </p14:cNvPr>
                <p14:cNvContentPartPr/>
                <p14:nvPr/>
              </p14:nvContentPartPr>
              <p14:xfrm>
                <a:off x="5242210" y="1174049"/>
                <a:ext cx="121680" cy="174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A226D19-A049-052C-F673-1A618F0F4B4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33570" y="1165049"/>
                  <a:ext cx="13932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29E81C-F0B9-DBC7-3ED0-BF901955DFC8}"/>
              </a:ext>
            </a:extLst>
          </p:cNvPr>
          <p:cNvGrpSpPr/>
          <p:nvPr/>
        </p:nvGrpSpPr>
        <p:grpSpPr>
          <a:xfrm>
            <a:off x="6135010" y="605609"/>
            <a:ext cx="251640" cy="493200"/>
            <a:chOff x="6135010" y="605609"/>
            <a:chExt cx="25164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65C0011-419B-0B47-F3F3-8DEF7E2F8E79}"/>
                    </a:ext>
                  </a:extLst>
                </p14:cNvPr>
                <p14:cNvContentPartPr/>
                <p14:nvPr/>
              </p14:nvContentPartPr>
              <p14:xfrm>
                <a:off x="6135010" y="605609"/>
                <a:ext cx="227520" cy="338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65C0011-419B-0B47-F3F3-8DEF7E2F8E7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26010" y="596609"/>
                  <a:ext cx="2451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6E5B9B4-19B6-9CC3-5047-92C7A7E8C857}"/>
                    </a:ext>
                  </a:extLst>
                </p14:cNvPr>
                <p14:cNvContentPartPr/>
                <p14:nvPr/>
              </p14:nvContentPartPr>
              <p14:xfrm>
                <a:off x="6252730" y="885329"/>
                <a:ext cx="133920" cy="213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6E5B9B4-19B6-9CC3-5047-92C7A7E8C85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44090" y="876689"/>
                  <a:ext cx="15156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755752A-2CAA-733B-F79F-841B3C71AFB5}"/>
              </a:ext>
            </a:extLst>
          </p:cNvPr>
          <p:cNvGrpSpPr/>
          <p:nvPr/>
        </p:nvGrpSpPr>
        <p:grpSpPr>
          <a:xfrm>
            <a:off x="6753130" y="436049"/>
            <a:ext cx="596520" cy="646560"/>
            <a:chOff x="6753130" y="436049"/>
            <a:chExt cx="59652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9A3DB19-37CA-3E4D-0620-4EBC7C60180F}"/>
                    </a:ext>
                  </a:extLst>
                </p14:cNvPr>
                <p14:cNvContentPartPr/>
                <p14:nvPr/>
              </p14:nvContentPartPr>
              <p14:xfrm>
                <a:off x="6753130" y="585809"/>
                <a:ext cx="309960" cy="332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9A3DB19-37CA-3E4D-0620-4EBC7C60180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44130" y="577169"/>
                  <a:ext cx="3276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9E091AF-DE8E-E303-705B-AC8F2275866B}"/>
                    </a:ext>
                  </a:extLst>
                </p14:cNvPr>
                <p14:cNvContentPartPr/>
                <p14:nvPr/>
              </p14:nvContentPartPr>
              <p14:xfrm>
                <a:off x="6955810" y="925649"/>
                <a:ext cx="120600" cy="156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9E091AF-DE8E-E303-705B-AC8F227586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47170" y="916649"/>
                  <a:ext cx="138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9A56EDD-9E57-1D7F-1882-FE49E3214D2D}"/>
                    </a:ext>
                  </a:extLst>
                </p14:cNvPr>
                <p14:cNvContentPartPr/>
                <p14:nvPr/>
              </p14:nvContentPartPr>
              <p14:xfrm>
                <a:off x="7206010" y="436049"/>
                <a:ext cx="143640" cy="237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9A56EDD-9E57-1D7F-1882-FE49E3214D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97370" y="427049"/>
                  <a:ext cx="16128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23D9643-4D0C-E669-1465-A02F7474D191}"/>
              </a:ext>
            </a:extLst>
          </p:cNvPr>
          <p:cNvGrpSpPr/>
          <p:nvPr/>
        </p:nvGrpSpPr>
        <p:grpSpPr>
          <a:xfrm>
            <a:off x="5624530" y="1149569"/>
            <a:ext cx="2694240" cy="669240"/>
            <a:chOff x="5624530" y="1149569"/>
            <a:chExt cx="2694240" cy="6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E3EB278-82F1-7FA7-2B91-2360266C32F5}"/>
                    </a:ext>
                  </a:extLst>
                </p14:cNvPr>
                <p14:cNvContentPartPr/>
                <p14:nvPr/>
              </p14:nvContentPartPr>
              <p14:xfrm>
                <a:off x="5624530" y="1177289"/>
                <a:ext cx="2246760" cy="98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E3EB278-82F1-7FA7-2B91-2360266C32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15530" y="1168289"/>
                  <a:ext cx="2264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9F8928-B07F-1174-60B3-BD34FCA3C712}"/>
                    </a:ext>
                  </a:extLst>
                </p14:cNvPr>
                <p14:cNvContentPartPr/>
                <p14:nvPr/>
              </p14:nvContentPartPr>
              <p14:xfrm>
                <a:off x="5824690" y="1484009"/>
                <a:ext cx="249840" cy="300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9F8928-B07F-1174-60B3-BD34FCA3C71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16050" y="1475369"/>
                  <a:ext cx="2674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74D0B4F-D8E9-5F51-6261-1A0E1302D548}"/>
                    </a:ext>
                  </a:extLst>
                </p14:cNvPr>
                <p14:cNvContentPartPr/>
                <p14:nvPr/>
              </p14:nvContentPartPr>
              <p14:xfrm>
                <a:off x="6136810" y="1448009"/>
                <a:ext cx="131040" cy="126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74D0B4F-D8E9-5F51-6261-1A0E1302D5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28170" y="1439009"/>
                  <a:ext cx="148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350EB77-16A5-1E21-ECF5-2ADB0F46215A}"/>
                    </a:ext>
                  </a:extLst>
                </p14:cNvPr>
                <p14:cNvContentPartPr/>
                <p14:nvPr/>
              </p14:nvContentPartPr>
              <p14:xfrm>
                <a:off x="6472330" y="1558529"/>
                <a:ext cx="16920" cy="180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350EB77-16A5-1E21-ECF5-2ADB0F46215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63330" y="1549529"/>
                  <a:ext cx="34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9696956-0BA4-AEDE-9F4E-B617910A27BC}"/>
                    </a:ext>
                  </a:extLst>
                </p14:cNvPr>
                <p14:cNvContentPartPr/>
                <p14:nvPr/>
              </p14:nvContentPartPr>
              <p14:xfrm>
                <a:off x="6394570" y="1611449"/>
                <a:ext cx="218520" cy="11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9696956-0BA4-AEDE-9F4E-B617910A27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85930" y="1602809"/>
                  <a:ext cx="236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A2D7904-14DA-DCD7-EF28-690EC56845D0}"/>
                    </a:ext>
                  </a:extLst>
                </p14:cNvPr>
                <p14:cNvContentPartPr/>
                <p14:nvPr/>
              </p14:nvContentPartPr>
              <p14:xfrm>
                <a:off x="6799570" y="1409849"/>
                <a:ext cx="108720" cy="408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A2D7904-14DA-DCD7-EF28-690EC56845D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90930" y="1400849"/>
                  <a:ext cx="1263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9C994F2-9C56-9191-E8D9-DAA6C0333F02}"/>
                    </a:ext>
                  </a:extLst>
                </p14:cNvPr>
                <p14:cNvContentPartPr/>
                <p14:nvPr/>
              </p14:nvContentPartPr>
              <p14:xfrm>
                <a:off x="6930970" y="1522529"/>
                <a:ext cx="185760" cy="196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9C994F2-9C56-9191-E8D9-DAA6C0333F0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21970" y="1513889"/>
                  <a:ext cx="203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9C16DF8-3EDB-922D-9F1B-91D49AA8E7F5}"/>
                    </a:ext>
                  </a:extLst>
                </p14:cNvPr>
                <p14:cNvContentPartPr/>
                <p14:nvPr/>
              </p14:nvContentPartPr>
              <p14:xfrm>
                <a:off x="7199170" y="1488329"/>
                <a:ext cx="148680" cy="241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9C16DF8-3EDB-922D-9F1B-91D49AA8E7F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90530" y="1479689"/>
                  <a:ext cx="1663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5247A0-6D07-885D-7BB1-FFEEEF503236}"/>
                    </a:ext>
                  </a:extLst>
                </p14:cNvPr>
                <p14:cNvContentPartPr/>
                <p14:nvPr/>
              </p14:nvContentPartPr>
              <p14:xfrm>
                <a:off x="7215370" y="1590209"/>
                <a:ext cx="159120" cy="20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5247A0-6D07-885D-7BB1-FFEEEF50323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06370" y="1581209"/>
                  <a:ext cx="176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0E79EE7-7455-5028-1222-2A1E8E9DE9CE}"/>
                    </a:ext>
                  </a:extLst>
                </p14:cNvPr>
                <p14:cNvContentPartPr/>
                <p14:nvPr/>
              </p14:nvContentPartPr>
              <p14:xfrm>
                <a:off x="7222570" y="1518209"/>
                <a:ext cx="172440" cy="23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0E79EE7-7455-5028-1222-2A1E8E9DE9C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13930" y="1509209"/>
                  <a:ext cx="190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2BE702B-B86D-5CE1-3456-E48A0703D4B4}"/>
                    </a:ext>
                  </a:extLst>
                </p14:cNvPr>
                <p14:cNvContentPartPr/>
                <p14:nvPr/>
              </p14:nvContentPartPr>
              <p14:xfrm>
                <a:off x="7440730" y="1407689"/>
                <a:ext cx="170640" cy="406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2BE702B-B86D-5CE1-3456-E48A0703D4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32090" y="1398689"/>
                  <a:ext cx="1882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26C98C2-D2E1-2B89-09BB-5223CABDEED3}"/>
                    </a:ext>
                  </a:extLst>
                </p14:cNvPr>
                <p14:cNvContentPartPr/>
                <p14:nvPr/>
              </p14:nvContentPartPr>
              <p14:xfrm>
                <a:off x="7609930" y="1354049"/>
                <a:ext cx="160560" cy="170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26C98C2-D2E1-2B89-09BB-5223CABDEED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01290" y="1345049"/>
                  <a:ext cx="178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BB0EBD0-71C4-EA7E-76D5-F3DEA9CDDC6C}"/>
                    </a:ext>
                  </a:extLst>
                </p14:cNvPr>
                <p14:cNvContentPartPr/>
                <p14:nvPr/>
              </p14:nvContentPartPr>
              <p14:xfrm>
                <a:off x="8093050" y="1149569"/>
                <a:ext cx="225720" cy="350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BB0EBD0-71C4-EA7E-76D5-F3DEA9CDDC6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84410" y="1140929"/>
                  <a:ext cx="243360" cy="36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CFA78BA-5871-C2AB-16A4-76571A6632C5}"/>
                  </a:ext>
                </a:extLst>
              </p14:cNvPr>
              <p14:cNvContentPartPr/>
              <p14:nvPr/>
            </p14:nvContentPartPr>
            <p14:xfrm>
              <a:off x="6054010" y="595169"/>
              <a:ext cx="351000" cy="495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CFA78BA-5871-C2AB-16A4-76571A6632C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018010" y="523529"/>
                <a:ext cx="422640" cy="63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DF002EC4-7ADA-147D-2F0A-CBDFA246D6D0}"/>
              </a:ext>
            </a:extLst>
          </p:cNvPr>
          <p:cNvGrpSpPr/>
          <p:nvPr/>
        </p:nvGrpSpPr>
        <p:grpSpPr>
          <a:xfrm>
            <a:off x="852010" y="2421089"/>
            <a:ext cx="389880" cy="586440"/>
            <a:chOff x="852010" y="2421089"/>
            <a:chExt cx="38988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025B326-7577-5711-1603-06769D083C11}"/>
                    </a:ext>
                  </a:extLst>
                </p14:cNvPr>
                <p14:cNvContentPartPr/>
                <p14:nvPr/>
              </p14:nvContentPartPr>
              <p14:xfrm>
                <a:off x="852010" y="2421089"/>
                <a:ext cx="257040" cy="407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025B326-7577-5711-1603-06769D083C1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3010" y="2412449"/>
                  <a:ext cx="2746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EBAE1C7-306A-9885-758E-A4BE482CAE0B}"/>
                    </a:ext>
                  </a:extLst>
                </p14:cNvPr>
                <p14:cNvContentPartPr/>
                <p14:nvPr/>
              </p14:nvContentPartPr>
              <p14:xfrm>
                <a:off x="1109770" y="2767049"/>
                <a:ext cx="132120" cy="240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EBAE1C7-306A-9885-758E-A4BE482CAE0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0770" y="2758049"/>
                  <a:ext cx="14976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4E64163-CF44-3626-045E-83C7C5113E23}"/>
              </a:ext>
            </a:extLst>
          </p:cNvPr>
          <p:cNvGrpSpPr/>
          <p:nvPr/>
        </p:nvGrpSpPr>
        <p:grpSpPr>
          <a:xfrm>
            <a:off x="1466530" y="2263409"/>
            <a:ext cx="1158120" cy="475560"/>
            <a:chOff x="1466530" y="2263409"/>
            <a:chExt cx="115812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016D564-E28F-B870-7B79-BC85B05F26EA}"/>
                    </a:ext>
                  </a:extLst>
                </p14:cNvPr>
                <p14:cNvContentPartPr/>
                <p14:nvPr/>
              </p14:nvContentPartPr>
              <p14:xfrm>
                <a:off x="1466530" y="2584889"/>
                <a:ext cx="223560" cy="23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016D564-E28F-B870-7B79-BC85B05F26E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57530" y="2575889"/>
                  <a:ext cx="241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E9D8F5A-7BBE-751F-9F51-937D0493C687}"/>
                    </a:ext>
                  </a:extLst>
                </p14:cNvPr>
                <p14:cNvContentPartPr/>
                <p14:nvPr/>
              </p14:nvContentPartPr>
              <p14:xfrm>
                <a:off x="1482370" y="2720969"/>
                <a:ext cx="246240" cy="18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E9D8F5A-7BBE-751F-9F51-937D0493C68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73730" y="2711969"/>
                  <a:ext cx="263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714B002-E933-4AA1-9A46-72F4B181922D}"/>
                    </a:ext>
                  </a:extLst>
                </p14:cNvPr>
                <p14:cNvContentPartPr/>
                <p14:nvPr/>
              </p14:nvContentPartPr>
              <p14:xfrm>
                <a:off x="2178610" y="2263409"/>
                <a:ext cx="152640" cy="281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714B002-E933-4AA1-9A46-72F4B181922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69970" y="2254409"/>
                  <a:ext cx="1702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C84EDD1-86BA-B31C-D78C-F74D73929705}"/>
                    </a:ext>
                  </a:extLst>
                </p14:cNvPr>
                <p14:cNvContentPartPr/>
                <p14:nvPr/>
              </p14:nvContentPartPr>
              <p14:xfrm>
                <a:off x="2095090" y="2299409"/>
                <a:ext cx="254880" cy="135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C84EDD1-86BA-B31C-D78C-F74D7392970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86450" y="2290409"/>
                  <a:ext cx="272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D75208E-4740-13C8-1AC9-60860EEA7844}"/>
                    </a:ext>
                  </a:extLst>
                </p14:cNvPr>
                <p14:cNvContentPartPr/>
                <p14:nvPr/>
              </p14:nvContentPartPr>
              <p14:xfrm>
                <a:off x="1891330" y="2607569"/>
                <a:ext cx="733320" cy="46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D75208E-4740-13C8-1AC9-60860EEA784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82690" y="2598929"/>
                  <a:ext cx="7509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A25CC02-3615-76B5-6C78-CED299FB0B0F}"/>
              </a:ext>
            </a:extLst>
          </p:cNvPr>
          <p:cNvGrpSpPr/>
          <p:nvPr/>
        </p:nvGrpSpPr>
        <p:grpSpPr>
          <a:xfrm>
            <a:off x="1935970" y="2785409"/>
            <a:ext cx="588960" cy="226440"/>
            <a:chOff x="1935970" y="2785409"/>
            <a:chExt cx="58896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7F67570-CF00-4A35-6189-DA6C80B6C732}"/>
                    </a:ext>
                  </a:extLst>
                </p14:cNvPr>
                <p14:cNvContentPartPr/>
                <p14:nvPr/>
              </p14:nvContentPartPr>
              <p14:xfrm>
                <a:off x="1935970" y="2808089"/>
                <a:ext cx="199080" cy="203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7F67570-CF00-4A35-6189-DA6C80B6C73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27330" y="2799449"/>
                  <a:ext cx="216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BBE2AB9-65D6-CB2F-3998-895B0B21B2EE}"/>
                    </a:ext>
                  </a:extLst>
                </p14:cNvPr>
                <p14:cNvContentPartPr/>
                <p14:nvPr/>
              </p14:nvContentPartPr>
              <p14:xfrm>
                <a:off x="2332330" y="2846609"/>
                <a:ext cx="40680" cy="157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BBE2AB9-65D6-CB2F-3998-895B0B21B2E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23690" y="2837609"/>
                  <a:ext cx="58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74A71D1-75A4-79BC-5F1E-D3C3528A24AB}"/>
                    </a:ext>
                  </a:extLst>
                </p14:cNvPr>
                <p14:cNvContentPartPr/>
                <p14:nvPr/>
              </p14:nvContentPartPr>
              <p14:xfrm>
                <a:off x="2236930" y="2785409"/>
                <a:ext cx="288000" cy="95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74A71D1-75A4-79BC-5F1E-D3C3528A24A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27930" y="2776769"/>
                  <a:ext cx="30564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2192417-6D96-8CB5-42DD-301C0664B26C}"/>
                  </a:ext>
                </a:extLst>
              </p14:cNvPr>
              <p14:cNvContentPartPr/>
              <p14:nvPr/>
            </p14:nvContentPartPr>
            <p14:xfrm>
              <a:off x="2519170" y="3016889"/>
              <a:ext cx="143640" cy="212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2192417-6D96-8CB5-42DD-301C0664B26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510530" y="3008249"/>
                <a:ext cx="16128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0546520-8C41-E104-349F-4A95547A3641}"/>
              </a:ext>
            </a:extLst>
          </p:cNvPr>
          <p:cNvGrpSpPr/>
          <p:nvPr/>
        </p:nvGrpSpPr>
        <p:grpSpPr>
          <a:xfrm>
            <a:off x="3805090" y="2265929"/>
            <a:ext cx="345240" cy="322560"/>
            <a:chOff x="3805090" y="2265929"/>
            <a:chExt cx="34524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132148B-1E9B-89AA-57CD-8CE87E4FE1E3}"/>
                    </a:ext>
                  </a:extLst>
                </p14:cNvPr>
                <p14:cNvContentPartPr/>
                <p14:nvPr/>
              </p14:nvContentPartPr>
              <p14:xfrm>
                <a:off x="3939010" y="2265929"/>
                <a:ext cx="26280" cy="265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132148B-1E9B-89AA-57CD-8CE87E4FE1E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30370" y="2257289"/>
                  <a:ext cx="43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8E47989-8D19-7CD7-0097-32F7278DAC57}"/>
                    </a:ext>
                  </a:extLst>
                </p14:cNvPr>
                <p14:cNvContentPartPr/>
                <p14:nvPr/>
              </p14:nvContentPartPr>
              <p14:xfrm>
                <a:off x="3805090" y="2563649"/>
                <a:ext cx="345240" cy="24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8E47989-8D19-7CD7-0097-32F7278DAC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96090" y="2554649"/>
                  <a:ext cx="3628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A7FCECD-6BC4-9924-0F22-F12EC047C3B3}"/>
              </a:ext>
            </a:extLst>
          </p:cNvPr>
          <p:cNvGrpSpPr/>
          <p:nvPr/>
        </p:nvGrpSpPr>
        <p:grpSpPr>
          <a:xfrm>
            <a:off x="3855130" y="2736449"/>
            <a:ext cx="372600" cy="401040"/>
            <a:chOff x="3855130" y="2736449"/>
            <a:chExt cx="37260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40CC571-67C5-2E5B-566A-D3B97EAF23D1}"/>
                    </a:ext>
                  </a:extLst>
                </p14:cNvPr>
                <p14:cNvContentPartPr/>
                <p14:nvPr/>
              </p14:nvContentPartPr>
              <p14:xfrm>
                <a:off x="3957370" y="2743289"/>
                <a:ext cx="15120" cy="226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40CC571-67C5-2E5B-566A-D3B97EAF23D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48730" y="2734289"/>
                  <a:ext cx="32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5425F4C-7CE6-DCA9-ECF7-D42D32B335A4}"/>
                    </a:ext>
                  </a:extLst>
                </p14:cNvPr>
                <p14:cNvContentPartPr/>
                <p14:nvPr/>
              </p14:nvContentPartPr>
              <p14:xfrm>
                <a:off x="3855130" y="2736449"/>
                <a:ext cx="233640" cy="45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5425F4C-7CE6-DCA9-ECF7-D42D32B335A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46490" y="2727809"/>
                  <a:ext cx="251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7D64498-3E9C-DBD7-3FF8-CB6928DCB1A6}"/>
                    </a:ext>
                  </a:extLst>
                </p14:cNvPr>
                <p14:cNvContentPartPr/>
                <p14:nvPr/>
              </p14:nvContentPartPr>
              <p14:xfrm>
                <a:off x="4077610" y="2934809"/>
                <a:ext cx="150120" cy="202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7D64498-3E9C-DBD7-3FF8-CB6928DCB1A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68610" y="2926169"/>
                  <a:ext cx="1677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1C224F1-E69A-36FB-FA64-CDD294B368F1}"/>
              </a:ext>
            </a:extLst>
          </p:cNvPr>
          <p:cNvGrpSpPr/>
          <p:nvPr/>
        </p:nvGrpSpPr>
        <p:grpSpPr>
          <a:xfrm>
            <a:off x="4590250" y="2527289"/>
            <a:ext cx="204480" cy="78840"/>
            <a:chOff x="4590250" y="2527289"/>
            <a:chExt cx="20448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2791119-8967-D6ED-1FC4-F04FE387D232}"/>
                    </a:ext>
                  </a:extLst>
                </p14:cNvPr>
                <p14:cNvContentPartPr/>
                <p14:nvPr/>
              </p14:nvContentPartPr>
              <p14:xfrm>
                <a:off x="4602490" y="2527289"/>
                <a:ext cx="192240" cy="9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2791119-8967-D6ED-1FC4-F04FE387D23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93850" y="2518289"/>
                  <a:ext cx="209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7F4ABF-70AB-ED4B-E20B-FD08F6B7FFB0}"/>
                    </a:ext>
                  </a:extLst>
                </p14:cNvPr>
                <p14:cNvContentPartPr/>
                <p14:nvPr/>
              </p14:nvContentPartPr>
              <p14:xfrm>
                <a:off x="4590250" y="2578769"/>
                <a:ext cx="204480" cy="27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7F4ABF-70AB-ED4B-E20B-FD08F6B7FFB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81250" y="2569769"/>
                  <a:ext cx="2221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7C93581-D016-B181-B66F-E4CDF9A5B03E}"/>
              </a:ext>
            </a:extLst>
          </p:cNvPr>
          <p:cNvGrpSpPr/>
          <p:nvPr/>
        </p:nvGrpSpPr>
        <p:grpSpPr>
          <a:xfrm>
            <a:off x="5081650" y="2082689"/>
            <a:ext cx="1564920" cy="847080"/>
            <a:chOff x="5081650" y="2082689"/>
            <a:chExt cx="1564920" cy="84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CFDF470-4279-8154-48DD-1113090A2D9A}"/>
                    </a:ext>
                  </a:extLst>
                </p14:cNvPr>
                <p14:cNvContentPartPr/>
                <p14:nvPr/>
              </p14:nvContentPartPr>
              <p14:xfrm>
                <a:off x="5088490" y="2082689"/>
                <a:ext cx="1558080" cy="558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CFDF470-4279-8154-48DD-1113090A2D9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79490" y="2073689"/>
                  <a:ext cx="157572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D5A90C6-62E2-4039-F8B6-4F29CDB5A3E3}"/>
                    </a:ext>
                  </a:extLst>
                </p14:cNvPr>
                <p14:cNvContentPartPr/>
                <p14:nvPr/>
              </p14:nvContentPartPr>
              <p14:xfrm>
                <a:off x="6511210" y="2256209"/>
                <a:ext cx="71640" cy="7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D5A90C6-62E2-4039-F8B6-4F29CDB5A3E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02570" y="2247569"/>
                  <a:ext cx="89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103B27F-2F2E-4F99-6FAB-2167929F34CF}"/>
                    </a:ext>
                  </a:extLst>
                </p14:cNvPr>
                <p14:cNvContentPartPr/>
                <p14:nvPr/>
              </p14:nvContentPartPr>
              <p14:xfrm>
                <a:off x="6009730" y="2188529"/>
                <a:ext cx="322200" cy="21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103B27F-2F2E-4F99-6FAB-2167929F34C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00730" y="2179889"/>
                  <a:ext cx="339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3EAD84-3F42-33C3-52A4-3A35F241CE12}"/>
                    </a:ext>
                  </a:extLst>
                </p14:cNvPr>
                <p14:cNvContentPartPr/>
                <p14:nvPr/>
              </p14:nvContentPartPr>
              <p14:xfrm>
                <a:off x="5081650" y="2591009"/>
                <a:ext cx="1384560" cy="19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3EAD84-3F42-33C3-52A4-3A35F241CE1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72650" y="2582369"/>
                  <a:ext cx="1402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171D708-5207-2200-7CB3-13FB7DE7BB34}"/>
                    </a:ext>
                  </a:extLst>
                </p14:cNvPr>
                <p14:cNvContentPartPr/>
                <p14:nvPr/>
              </p14:nvContentPartPr>
              <p14:xfrm>
                <a:off x="5614090" y="2739329"/>
                <a:ext cx="140400" cy="164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171D708-5207-2200-7CB3-13FB7DE7BB3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05450" y="2730689"/>
                  <a:ext cx="158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1D57A6D-0286-E280-2148-3311A8ED83CE}"/>
                    </a:ext>
                  </a:extLst>
                </p14:cNvPr>
                <p14:cNvContentPartPr/>
                <p14:nvPr/>
              </p14:nvContentPartPr>
              <p14:xfrm>
                <a:off x="5815330" y="2781089"/>
                <a:ext cx="154080" cy="148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1D57A6D-0286-E280-2148-3311A8ED83C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06330" y="2772089"/>
                  <a:ext cx="171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A263BBC-28FF-9F10-2728-506B53CBC7FB}"/>
                    </a:ext>
                  </a:extLst>
                </p14:cNvPr>
                <p14:cNvContentPartPr/>
                <p14:nvPr/>
              </p14:nvContentPartPr>
              <p14:xfrm>
                <a:off x="6013690" y="2765249"/>
                <a:ext cx="154800" cy="88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A263BBC-28FF-9F10-2728-506B53CBC7F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04690" y="2756609"/>
                  <a:ext cx="1724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86E42C3-9585-6989-6F6C-E6101D3D7B33}"/>
              </a:ext>
            </a:extLst>
          </p:cNvPr>
          <p:cNvGrpSpPr/>
          <p:nvPr/>
        </p:nvGrpSpPr>
        <p:grpSpPr>
          <a:xfrm>
            <a:off x="6936730" y="2283569"/>
            <a:ext cx="806400" cy="338400"/>
            <a:chOff x="6936730" y="2283569"/>
            <a:chExt cx="80640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2B3A0BB-F234-1B3F-F056-A89A0BF738BA}"/>
                    </a:ext>
                  </a:extLst>
                </p14:cNvPr>
                <p14:cNvContentPartPr/>
                <p14:nvPr/>
              </p14:nvContentPartPr>
              <p14:xfrm>
                <a:off x="6936730" y="2283569"/>
                <a:ext cx="803880" cy="338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2B3A0BB-F234-1B3F-F056-A89A0BF738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27730" y="2274929"/>
                  <a:ext cx="8215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C15AD03-D523-DF10-46B3-4B6C65A61101}"/>
                    </a:ext>
                  </a:extLst>
                </p14:cNvPr>
                <p14:cNvContentPartPr/>
                <p14:nvPr/>
              </p14:nvContentPartPr>
              <p14:xfrm>
                <a:off x="7582570" y="2404889"/>
                <a:ext cx="160560" cy="38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C15AD03-D523-DF10-46B3-4B6C65A6110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73930" y="2396249"/>
                  <a:ext cx="178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CA0530A-3821-22B9-7BAA-65325A5D6B21}"/>
                    </a:ext>
                  </a:extLst>
                </p14:cNvPr>
                <p14:cNvContentPartPr/>
                <p14:nvPr/>
              </p14:nvContentPartPr>
              <p14:xfrm>
                <a:off x="7024570" y="2423249"/>
                <a:ext cx="262440" cy="27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CA0530A-3821-22B9-7BAA-65325A5D6B2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15570" y="2414249"/>
                  <a:ext cx="28008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F724057-6021-3AA4-675A-DF13276E0202}"/>
                  </a:ext>
                </a:extLst>
              </p14:cNvPr>
              <p14:cNvContentPartPr/>
              <p14:nvPr/>
            </p14:nvContentPartPr>
            <p14:xfrm>
              <a:off x="8107090" y="2276729"/>
              <a:ext cx="257760" cy="314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F724057-6021-3AA4-675A-DF13276E020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098090" y="2268089"/>
                <a:ext cx="275400" cy="33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4FE25BA8-5C50-5340-5FF0-B9C47C5C3B7E}"/>
              </a:ext>
            </a:extLst>
          </p:cNvPr>
          <p:cNvGrpSpPr/>
          <p:nvPr/>
        </p:nvGrpSpPr>
        <p:grpSpPr>
          <a:xfrm>
            <a:off x="8755450" y="2191769"/>
            <a:ext cx="875520" cy="328680"/>
            <a:chOff x="8755450" y="2191769"/>
            <a:chExt cx="87552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E9F5214-BFB4-17EE-8648-D712977C6369}"/>
                    </a:ext>
                  </a:extLst>
                </p14:cNvPr>
                <p14:cNvContentPartPr/>
                <p14:nvPr/>
              </p14:nvContentPartPr>
              <p14:xfrm>
                <a:off x="8755450" y="2191769"/>
                <a:ext cx="875520" cy="328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E9F5214-BFB4-17EE-8648-D712977C636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46450" y="2183129"/>
                  <a:ext cx="8931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80E786B-C979-1F75-D41B-81D698DE6DAE}"/>
                    </a:ext>
                  </a:extLst>
                </p14:cNvPr>
                <p14:cNvContentPartPr/>
                <p14:nvPr/>
              </p14:nvContentPartPr>
              <p14:xfrm>
                <a:off x="9453490" y="2283209"/>
                <a:ext cx="121680" cy="9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80E786B-C979-1F75-D41B-81D698DE6DA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444490" y="2274209"/>
                  <a:ext cx="139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8E386CA-7DC5-17F5-4981-263AF6641D4A}"/>
                    </a:ext>
                  </a:extLst>
                </p14:cNvPr>
                <p14:cNvContentPartPr/>
                <p14:nvPr/>
              </p14:nvContentPartPr>
              <p14:xfrm>
                <a:off x="9236770" y="2224529"/>
                <a:ext cx="12960" cy="5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8E386CA-7DC5-17F5-4981-263AF6641D4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228130" y="2215529"/>
                  <a:ext cx="3060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028E2E0-A1E5-D45D-EE60-7C9613C46330}"/>
                  </a:ext>
                </a:extLst>
              </p14:cNvPr>
              <p14:cNvContentPartPr/>
              <p14:nvPr/>
            </p14:nvContentPartPr>
            <p14:xfrm>
              <a:off x="10064410" y="2087729"/>
              <a:ext cx="351360" cy="3772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028E2E0-A1E5-D45D-EE60-7C9613C4633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055410" y="2078729"/>
                <a:ext cx="369000" cy="39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4BA71E6-E4A4-639F-BA3A-9D24B0F0BA81}"/>
              </a:ext>
            </a:extLst>
          </p:cNvPr>
          <p:cNvGrpSpPr/>
          <p:nvPr/>
        </p:nvGrpSpPr>
        <p:grpSpPr>
          <a:xfrm>
            <a:off x="5159050" y="3279329"/>
            <a:ext cx="3154320" cy="417960"/>
            <a:chOff x="5159050" y="3279329"/>
            <a:chExt cx="315432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20F3490-C665-3438-BAE3-070F994C7F11}"/>
                    </a:ext>
                  </a:extLst>
                </p14:cNvPr>
                <p14:cNvContentPartPr/>
                <p14:nvPr/>
              </p14:nvContentPartPr>
              <p14:xfrm>
                <a:off x="5159050" y="3303449"/>
                <a:ext cx="927720" cy="331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20F3490-C665-3438-BAE3-070F994C7F1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50410" y="3294449"/>
                  <a:ext cx="9453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B6CA28B-1F13-6FAF-1743-D244F1CEBC21}"/>
                    </a:ext>
                  </a:extLst>
                </p14:cNvPr>
                <p14:cNvContentPartPr/>
                <p14:nvPr/>
              </p14:nvContentPartPr>
              <p14:xfrm>
                <a:off x="6119530" y="3340529"/>
                <a:ext cx="32760" cy="74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B6CA28B-1F13-6FAF-1743-D244F1CEBC2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10890" y="3331529"/>
                  <a:ext cx="50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D219B6-D95E-0F50-A5E1-9EA0559C3442}"/>
                    </a:ext>
                  </a:extLst>
                </p14:cNvPr>
                <p14:cNvContentPartPr/>
                <p14:nvPr/>
              </p14:nvContentPartPr>
              <p14:xfrm>
                <a:off x="6308170" y="3301649"/>
                <a:ext cx="34200" cy="259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D219B6-D95E-0F50-A5E1-9EA0559C344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99170" y="3293009"/>
                  <a:ext cx="518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990BFE4-BD6D-4139-600B-B00BC5F7A784}"/>
                    </a:ext>
                  </a:extLst>
                </p14:cNvPr>
                <p14:cNvContentPartPr/>
                <p14:nvPr/>
              </p14:nvContentPartPr>
              <p14:xfrm>
                <a:off x="6204490" y="3461129"/>
                <a:ext cx="185760" cy="14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990BFE4-BD6D-4139-600B-B00BC5F7A78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95490" y="3452489"/>
                  <a:ext cx="203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7FA0FDB-A1A0-0022-6C80-051B635BF2CB}"/>
                    </a:ext>
                  </a:extLst>
                </p14:cNvPr>
                <p14:cNvContentPartPr/>
                <p14:nvPr/>
              </p14:nvContentPartPr>
              <p14:xfrm>
                <a:off x="6637210" y="3279329"/>
                <a:ext cx="1104120" cy="417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7FA0FDB-A1A0-0022-6C80-051B635BF2C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28570" y="3270689"/>
                  <a:ext cx="11217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B56AF62-D98B-A56E-1850-2015B88914A6}"/>
                    </a:ext>
                  </a:extLst>
                </p14:cNvPr>
                <p14:cNvContentPartPr/>
                <p14:nvPr/>
              </p14:nvContentPartPr>
              <p14:xfrm>
                <a:off x="7919890" y="3401729"/>
                <a:ext cx="393480" cy="110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B56AF62-D98B-A56E-1850-2015B88914A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10890" y="3392729"/>
                  <a:ext cx="41112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728E300-ACCF-2B56-D881-0DD4CCCECAD7}"/>
              </a:ext>
            </a:extLst>
          </p:cNvPr>
          <p:cNvGrpSpPr/>
          <p:nvPr/>
        </p:nvGrpSpPr>
        <p:grpSpPr>
          <a:xfrm>
            <a:off x="8513890" y="3187529"/>
            <a:ext cx="1283400" cy="325080"/>
            <a:chOff x="8513890" y="3187529"/>
            <a:chExt cx="128340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E45E144-8E08-DD64-85D5-B910FE89B2B1}"/>
                    </a:ext>
                  </a:extLst>
                </p14:cNvPr>
                <p14:cNvContentPartPr/>
                <p14:nvPr/>
              </p14:nvContentPartPr>
              <p14:xfrm>
                <a:off x="8513890" y="3187529"/>
                <a:ext cx="1283400" cy="325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E45E144-8E08-DD64-85D5-B910FE89B2B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04890" y="3178889"/>
                  <a:ext cx="13010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7DFE069-7949-49B7-2157-5AD9CFBBD3C8}"/>
                    </a:ext>
                  </a:extLst>
                </p14:cNvPr>
                <p14:cNvContentPartPr/>
                <p14:nvPr/>
              </p14:nvContentPartPr>
              <p14:xfrm>
                <a:off x="9062530" y="3262769"/>
                <a:ext cx="352440" cy="38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7DFE069-7949-49B7-2157-5AD9CFBBD3C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53530" y="3254129"/>
                  <a:ext cx="3700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CD77651-C795-48ED-32A9-0481F8350F47}"/>
              </a:ext>
            </a:extLst>
          </p:cNvPr>
          <p:cNvGrpSpPr/>
          <p:nvPr/>
        </p:nvGrpSpPr>
        <p:grpSpPr>
          <a:xfrm>
            <a:off x="9947410" y="3125969"/>
            <a:ext cx="1827360" cy="595440"/>
            <a:chOff x="9947410" y="3125969"/>
            <a:chExt cx="182736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5D779AE-2BBB-67BE-4DB1-219AE4535EC5}"/>
                    </a:ext>
                  </a:extLst>
                </p14:cNvPr>
                <p14:cNvContentPartPr/>
                <p14:nvPr/>
              </p14:nvContentPartPr>
              <p14:xfrm>
                <a:off x="9947410" y="3334049"/>
                <a:ext cx="1016640" cy="387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5D779AE-2BBB-67BE-4DB1-219AE4535EC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38770" y="3325049"/>
                  <a:ext cx="10342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82C6375-836C-0454-DAF2-EA3149100209}"/>
                    </a:ext>
                  </a:extLst>
                </p14:cNvPr>
                <p14:cNvContentPartPr/>
                <p14:nvPr/>
              </p14:nvContentPartPr>
              <p14:xfrm>
                <a:off x="11314330" y="3127769"/>
                <a:ext cx="235440" cy="284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82C6375-836C-0454-DAF2-EA314910020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305330" y="3118769"/>
                  <a:ext cx="253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1C7222A-3D4A-DC50-526D-99B3FE93AF40}"/>
                    </a:ext>
                  </a:extLst>
                </p14:cNvPr>
                <p14:cNvContentPartPr/>
                <p14:nvPr/>
              </p14:nvContentPartPr>
              <p14:xfrm>
                <a:off x="11348530" y="3247289"/>
                <a:ext cx="194400" cy="26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1C7222A-3D4A-DC50-526D-99B3FE93AF4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339530" y="3238289"/>
                  <a:ext cx="212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2982D17-3125-DD68-FAEA-0E94D94AA4C9}"/>
                    </a:ext>
                  </a:extLst>
                </p14:cNvPr>
                <p14:cNvContentPartPr/>
                <p14:nvPr/>
              </p14:nvContentPartPr>
              <p14:xfrm>
                <a:off x="11373370" y="3125969"/>
                <a:ext cx="236520" cy="45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2982D17-3125-DD68-FAEA-0E94D94AA4C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364730" y="3117329"/>
                  <a:ext cx="254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B109E9A-740A-AB0A-72D9-6A9DA632D1C1}"/>
                    </a:ext>
                  </a:extLst>
                </p14:cNvPr>
                <p14:cNvContentPartPr/>
                <p14:nvPr/>
              </p14:nvContentPartPr>
              <p14:xfrm>
                <a:off x="11621410" y="3375089"/>
                <a:ext cx="153360" cy="134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B109E9A-740A-AB0A-72D9-6A9DA632D1C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612410" y="3366449"/>
                  <a:ext cx="17100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C1397CE-2531-6BBE-CBD3-AD98AD86AF57}"/>
              </a:ext>
            </a:extLst>
          </p:cNvPr>
          <p:cNvGrpSpPr/>
          <p:nvPr/>
        </p:nvGrpSpPr>
        <p:grpSpPr>
          <a:xfrm>
            <a:off x="851650" y="4086449"/>
            <a:ext cx="363960" cy="523800"/>
            <a:chOff x="851650" y="4086449"/>
            <a:chExt cx="36396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A40E870-69C7-FD10-8A3A-847EBD7127A8}"/>
                    </a:ext>
                  </a:extLst>
                </p14:cNvPr>
                <p14:cNvContentPartPr/>
                <p14:nvPr/>
              </p14:nvContentPartPr>
              <p14:xfrm>
                <a:off x="851650" y="4086449"/>
                <a:ext cx="181800" cy="330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A40E870-69C7-FD10-8A3A-847EBD7127A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2650" y="4077809"/>
                  <a:ext cx="199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67EBC5A-9BAE-A481-F9E4-E6284C948567}"/>
                    </a:ext>
                  </a:extLst>
                </p14:cNvPr>
                <p14:cNvContentPartPr/>
                <p14:nvPr/>
              </p14:nvContentPartPr>
              <p14:xfrm>
                <a:off x="1083130" y="4358969"/>
                <a:ext cx="132480" cy="251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67EBC5A-9BAE-A481-F9E4-E6284C94856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4130" y="4350329"/>
                  <a:ext cx="15012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380BF07-9D41-9CD8-4DBA-8AACA3F1B575}"/>
              </a:ext>
            </a:extLst>
          </p:cNvPr>
          <p:cNvGrpSpPr/>
          <p:nvPr/>
        </p:nvGrpSpPr>
        <p:grpSpPr>
          <a:xfrm>
            <a:off x="1533130" y="3971249"/>
            <a:ext cx="2464920" cy="407520"/>
            <a:chOff x="1533130" y="3971249"/>
            <a:chExt cx="246492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A1748FD-79E1-C48B-D4DE-19DFE539722B}"/>
                    </a:ext>
                  </a:extLst>
                </p14:cNvPr>
                <p14:cNvContentPartPr/>
                <p14:nvPr/>
              </p14:nvContentPartPr>
              <p14:xfrm>
                <a:off x="1533130" y="3971249"/>
                <a:ext cx="1785600" cy="407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A1748FD-79E1-C48B-D4DE-19DFE539722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524130" y="3962249"/>
                  <a:ext cx="18032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B9CF9DA-4A1C-35A5-A0C5-0E39227F5920}"/>
                    </a:ext>
                  </a:extLst>
                </p14:cNvPr>
                <p14:cNvContentPartPr/>
                <p14:nvPr/>
              </p14:nvContentPartPr>
              <p14:xfrm>
                <a:off x="2853250" y="4084649"/>
                <a:ext cx="167400" cy="17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B9CF9DA-4A1C-35A5-A0C5-0E39227F592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844610" y="4075649"/>
                  <a:ext cx="185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99FCF80-872B-2D09-93C6-8A250DCDD934}"/>
                    </a:ext>
                  </a:extLst>
                </p14:cNvPr>
                <p14:cNvContentPartPr/>
                <p14:nvPr/>
              </p14:nvContentPartPr>
              <p14:xfrm>
                <a:off x="2418010" y="4073129"/>
                <a:ext cx="37440" cy="20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99FCF80-872B-2D09-93C6-8A250DCDD93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09010" y="4064489"/>
                  <a:ext cx="55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9F4A00E-CA00-C554-8DD7-1DDA8DB3BA27}"/>
                    </a:ext>
                  </a:extLst>
                </p14:cNvPr>
                <p14:cNvContentPartPr/>
                <p14:nvPr/>
              </p14:nvContentPartPr>
              <p14:xfrm>
                <a:off x="2094370" y="4048649"/>
                <a:ext cx="156960" cy="34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9F4A00E-CA00-C554-8DD7-1DDA8DB3BA2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85730" y="4040009"/>
                  <a:ext cx="174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545475A-C7DC-235A-6B30-E3660EFAAACB}"/>
                    </a:ext>
                  </a:extLst>
                </p14:cNvPr>
                <p14:cNvContentPartPr/>
                <p14:nvPr/>
              </p14:nvContentPartPr>
              <p14:xfrm>
                <a:off x="3566050" y="3991409"/>
                <a:ext cx="432000" cy="356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545475A-C7DC-235A-6B30-E3660EFAAAC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57050" y="3982409"/>
                  <a:ext cx="4496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03E6906-E54A-8C34-E71F-1DC8D48057F5}"/>
                    </a:ext>
                  </a:extLst>
                </p14:cNvPr>
                <p14:cNvContentPartPr/>
                <p14:nvPr/>
              </p14:nvContentPartPr>
              <p14:xfrm>
                <a:off x="3571810" y="4103009"/>
                <a:ext cx="183240" cy="45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03E6906-E54A-8C34-E71F-1DC8D48057F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562810" y="4094369"/>
                  <a:ext cx="20088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40C19A2-15FB-B2AE-1E67-7C078E8D6D7F}"/>
              </a:ext>
            </a:extLst>
          </p:cNvPr>
          <p:cNvGrpSpPr/>
          <p:nvPr/>
        </p:nvGrpSpPr>
        <p:grpSpPr>
          <a:xfrm>
            <a:off x="4240330" y="3791609"/>
            <a:ext cx="4817520" cy="549000"/>
            <a:chOff x="4240330" y="3791609"/>
            <a:chExt cx="481752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7650A4E-DDF5-0406-7AD7-F7D9B6C4629E}"/>
                    </a:ext>
                  </a:extLst>
                </p14:cNvPr>
                <p14:cNvContentPartPr/>
                <p14:nvPr/>
              </p14:nvContentPartPr>
              <p14:xfrm>
                <a:off x="4240330" y="4093649"/>
                <a:ext cx="1914840" cy="246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7650A4E-DDF5-0406-7AD7-F7D9B6C4629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31690" y="4085009"/>
                  <a:ext cx="1932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93FED09-4F35-F531-7721-44B9765DDBF1}"/>
                    </a:ext>
                  </a:extLst>
                </p14:cNvPr>
                <p14:cNvContentPartPr/>
                <p14:nvPr/>
              </p14:nvContentPartPr>
              <p14:xfrm>
                <a:off x="6398170" y="3919049"/>
                <a:ext cx="716760" cy="337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93FED09-4F35-F531-7721-44B9765DDBF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89530" y="3910049"/>
                  <a:ext cx="7344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BC7A9A0-818B-3A6C-0851-47923ED70638}"/>
                    </a:ext>
                  </a:extLst>
                </p14:cNvPr>
                <p14:cNvContentPartPr/>
                <p14:nvPr/>
              </p14:nvContentPartPr>
              <p14:xfrm>
                <a:off x="6897850" y="3978089"/>
                <a:ext cx="34560" cy="11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BC7A9A0-818B-3A6C-0851-47923ED7063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88850" y="3969449"/>
                  <a:ext cx="52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E111CE3-1AC1-C922-84DB-DE1042594106}"/>
                    </a:ext>
                  </a:extLst>
                </p14:cNvPr>
                <p14:cNvContentPartPr/>
                <p14:nvPr/>
              </p14:nvContentPartPr>
              <p14:xfrm>
                <a:off x="7298530" y="4068809"/>
                <a:ext cx="350640" cy="154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E111CE3-1AC1-C922-84DB-DE104259410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89890" y="4060169"/>
                  <a:ext cx="368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375F790-A7B2-396A-88AE-B7201FFB19DB}"/>
                    </a:ext>
                  </a:extLst>
                </p14:cNvPr>
                <p14:cNvContentPartPr/>
                <p14:nvPr/>
              </p14:nvContentPartPr>
              <p14:xfrm>
                <a:off x="7647010" y="3976289"/>
                <a:ext cx="31320" cy="6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375F790-A7B2-396A-88AE-B7201FFB19D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38370" y="3967649"/>
                  <a:ext cx="48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302DF04-3570-D664-204E-D2E411AFC5A5}"/>
                    </a:ext>
                  </a:extLst>
                </p14:cNvPr>
                <p14:cNvContentPartPr/>
                <p14:nvPr/>
              </p14:nvContentPartPr>
              <p14:xfrm>
                <a:off x="7734130" y="3791609"/>
                <a:ext cx="410400" cy="412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302DF04-3570-D664-204E-D2E411AFC5A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25490" y="3782609"/>
                  <a:ext cx="4280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F73AF5C-AFC9-BA75-E1B1-AF62F130C4E8}"/>
                    </a:ext>
                  </a:extLst>
                </p14:cNvPr>
                <p14:cNvContentPartPr/>
                <p14:nvPr/>
              </p14:nvContentPartPr>
              <p14:xfrm>
                <a:off x="8457010" y="3925889"/>
                <a:ext cx="149400" cy="286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F73AF5C-AFC9-BA75-E1B1-AF62F130C4E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48370" y="3916889"/>
                  <a:ext cx="167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A5D3D49-190C-B920-24DE-C805F723550C}"/>
                    </a:ext>
                  </a:extLst>
                </p14:cNvPr>
                <p14:cNvContentPartPr/>
                <p14:nvPr/>
              </p14:nvContentPartPr>
              <p14:xfrm>
                <a:off x="8812690" y="3838769"/>
                <a:ext cx="245160" cy="342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A5D3D49-190C-B920-24DE-C805F723550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03690" y="3830129"/>
                  <a:ext cx="26280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E3EDBF8-A639-130D-60E5-C05340F8A877}"/>
              </a:ext>
            </a:extLst>
          </p:cNvPr>
          <p:cNvGrpSpPr/>
          <p:nvPr/>
        </p:nvGrpSpPr>
        <p:grpSpPr>
          <a:xfrm>
            <a:off x="9196810" y="3913649"/>
            <a:ext cx="1389600" cy="848520"/>
            <a:chOff x="9196810" y="3913649"/>
            <a:chExt cx="1389600" cy="84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7E79F92-AD02-9A7E-2204-800131D35A14}"/>
                    </a:ext>
                  </a:extLst>
                </p14:cNvPr>
                <p14:cNvContentPartPr/>
                <p14:nvPr/>
              </p14:nvContentPartPr>
              <p14:xfrm>
                <a:off x="9196810" y="3913649"/>
                <a:ext cx="1389600" cy="848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7E79F92-AD02-9A7E-2204-800131D35A1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88170" y="3904649"/>
                  <a:ext cx="1407240" cy="86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C3917AD-FE8B-320F-F71E-90227CBC7FBE}"/>
                    </a:ext>
                  </a:extLst>
                </p14:cNvPr>
                <p14:cNvContentPartPr/>
                <p14:nvPr/>
              </p14:nvContentPartPr>
              <p14:xfrm>
                <a:off x="9205810" y="4254209"/>
                <a:ext cx="436320" cy="204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C3917AD-FE8B-320F-F71E-90227CBC7FB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96810" y="4245209"/>
                  <a:ext cx="453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E489716-3F61-2101-CC40-DB252F2D6ACA}"/>
                    </a:ext>
                  </a:extLst>
                </p14:cNvPr>
                <p14:cNvContentPartPr/>
                <p14:nvPr/>
              </p14:nvContentPartPr>
              <p14:xfrm>
                <a:off x="10073770" y="4227929"/>
                <a:ext cx="480960" cy="41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E489716-3F61-2101-CC40-DB252F2D6AC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64770" y="4219289"/>
                  <a:ext cx="498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8C8D551-BC06-F32E-04AF-38C354C8DA0B}"/>
                    </a:ext>
                  </a:extLst>
                </p14:cNvPr>
                <p14:cNvContentPartPr/>
                <p14:nvPr/>
              </p14:nvContentPartPr>
              <p14:xfrm>
                <a:off x="10098250" y="4213889"/>
                <a:ext cx="187560" cy="112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8C8D551-BC06-F32E-04AF-38C354C8DA0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89250" y="4204889"/>
                  <a:ext cx="20520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514D3FE-EE73-68E5-48CC-087CC76F6403}"/>
                  </a:ext>
                </a:extLst>
              </p14:cNvPr>
              <p14:cNvContentPartPr/>
              <p14:nvPr/>
            </p14:nvContentPartPr>
            <p14:xfrm>
              <a:off x="8999530" y="4718969"/>
              <a:ext cx="2206440" cy="691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514D3FE-EE73-68E5-48CC-087CC76F640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990890" y="4710329"/>
                <a:ext cx="222408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F49D6BD-1C65-B556-2A97-5FCF64229815}"/>
              </a:ext>
            </a:extLst>
          </p:cNvPr>
          <p:cNvGrpSpPr/>
          <p:nvPr/>
        </p:nvGrpSpPr>
        <p:grpSpPr>
          <a:xfrm>
            <a:off x="10956850" y="4640849"/>
            <a:ext cx="761040" cy="402120"/>
            <a:chOff x="10956850" y="4640849"/>
            <a:chExt cx="7610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445DA54-5608-8A30-143A-A5B9E6DAFE5A}"/>
                    </a:ext>
                  </a:extLst>
                </p14:cNvPr>
                <p14:cNvContentPartPr/>
                <p14:nvPr/>
              </p14:nvContentPartPr>
              <p14:xfrm>
                <a:off x="10956850" y="4677209"/>
                <a:ext cx="254520" cy="188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445DA54-5608-8A30-143A-A5B9E6DAFE5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948210" y="4668569"/>
                  <a:ext cx="272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2FCA60C-5A7C-1945-5845-031893DBE1C4}"/>
                    </a:ext>
                  </a:extLst>
                </p14:cNvPr>
                <p14:cNvContentPartPr/>
                <p14:nvPr/>
              </p14:nvContentPartPr>
              <p14:xfrm>
                <a:off x="11342050" y="4640849"/>
                <a:ext cx="189360" cy="284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2FCA60C-5A7C-1945-5845-031893DBE1C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333410" y="4631849"/>
                  <a:ext cx="2070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BA40C20-C561-05EA-BA9C-726ABE99252F}"/>
                    </a:ext>
                  </a:extLst>
                </p14:cNvPr>
                <p14:cNvContentPartPr/>
                <p14:nvPr/>
              </p14:nvContentPartPr>
              <p14:xfrm>
                <a:off x="11373370" y="4754969"/>
                <a:ext cx="193680" cy="40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BA40C20-C561-05EA-BA9C-726ABE99252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364730" y="4746329"/>
                  <a:ext cx="211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3811812-04C6-B7A2-48BF-B70472FC525D}"/>
                    </a:ext>
                  </a:extLst>
                </p14:cNvPr>
                <p14:cNvContentPartPr/>
                <p14:nvPr/>
              </p14:nvContentPartPr>
              <p14:xfrm>
                <a:off x="11365090" y="4664249"/>
                <a:ext cx="222120" cy="20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3811812-04C6-B7A2-48BF-B70472FC525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356090" y="4655249"/>
                  <a:ext cx="239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52E8439-905F-3988-6686-6A9086B70C2A}"/>
                    </a:ext>
                  </a:extLst>
                </p14:cNvPr>
                <p14:cNvContentPartPr/>
                <p14:nvPr/>
              </p14:nvContentPartPr>
              <p14:xfrm>
                <a:off x="11546170" y="4933169"/>
                <a:ext cx="171720" cy="109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52E8439-905F-3988-6686-6A9086B70C2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537170" y="4924529"/>
                  <a:ext cx="18936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257513D-9B6D-8301-E136-42AD749605C2}"/>
              </a:ext>
            </a:extLst>
          </p:cNvPr>
          <p:cNvGrpSpPr/>
          <p:nvPr/>
        </p:nvGrpSpPr>
        <p:grpSpPr>
          <a:xfrm>
            <a:off x="9608290" y="4702409"/>
            <a:ext cx="387720" cy="545760"/>
            <a:chOff x="9608290" y="4702409"/>
            <a:chExt cx="38772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BFBE317-6E6E-A321-1C5E-5121D9293E72}"/>
                    </a:ext>
                  </a:extLst>
                </p14:cNvPr>
                <p14:cNvContentPartPr/>
                <p14:nvPr/>
              </p14:nvContentPartPr>
              <p14:xfrm>
                <a:off x="9826090" y="4702409"/>
                <a:ext cx="12600" cy="191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BFBE317-6E6E-A321-1C5E-5121D9293E7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17090" y="4693409"/>
                  <a:ext cx="30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75DB6B0-32F6-49AD-1B36-BCD44F9C8600}"/>
                    </a:ext>
                  </a:extLst>
                </p14:cNvPr>
                <p14:cNvContentPartPr/>
                <p14:nvPr/>
              </p14:nvContentPartPr>
              <p14:xfrm>
                <a:off x="9647890" y="4966649"/>
                <a:ext cx="146160" cy="231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75DB6B0-32F6-49AD-1B36-BCD44F9C860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638890" y="4958009"/>
                  <a:ext cx="163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E2DF879-CA48-EC32-0F92-E47C688DEDA5}"/>
                    </a:ext>
                  </a:extLst>
                </p14:cNvPr>
                <p14:cNvContentPartPr/>
                <p14:nvPr/>
              </p14:nvContentPartPr>
              <p14:xfrm>
                <a:off x="9634930" y="5089049"/>
                <a:ext cx="161640" cy="46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E2DF879-CA48-EC32-0F92-E47C688DEDA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26290" y="5080049"/>
                  <a:ext cx="179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55F5381-F96E-0E49-EC42-7D9B9E8FC965}"/>
                    </a:ext>
                  </a:extLst>
                </p14:cNvPr>
                <p14:cNvContentPartPr/>
                <p14:nvPr/>
              </p14:nvContentPartPr>
              <p14:xfrm>
                <a:off x="9608290" y="4954769"/>
                <a:ext cx="199800" cy="4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55F5381-F96E-0E49-EC42-7D9B9E8FC96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99290" y="4946129"/>
                  <a:ext cx="217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12F87DC-36F3-55F1-DBCE-0F6F458C136A}"/>
                    </a:ext>
                  </a:extLst>
                </p14:cNvPr>
                <p14:cNvContentPartPr/>
                <p14:nvPr/>
              </p14:nvContentPartPr>
              <p14:xfrm>
                <a:off x="9834010" y="5177249"/>
                <a:ext cx="162000" cy="70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12F87DC-36F3-55F1-DBCE-0F6F458C136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25370" y="5168609"/>
                  <a:ext cx="17964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A23CE1C5-863F-6681-116F-238108D0E503}"/>
                  </a:ext>
                </a:extLst>
              </p14:cNvPr>
              <p14:cNvContentPartPr/>
              <p14:nvPr/>
            </p14:nvContentPartPr>
            <p14:xfrm>
              <a:off x="734650" y="4913369"/>
              <a:ext cx="1331640" cy="2977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A23CE1C5-863F-6681-116F-238108D0E503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25650" y="4904369"/>
                <a:ext cx="1349280" cy="31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2820B08-A64B-E9C3-ABF5-DF5667D79815}"/>
              </a:ext>
            </a:extLst>
          </p:cNvPr>
          <p:cNvGrpSpPr/>
          <p:nvPr/>
        </p:nvGrpSpPr>
        <p:grpSpPr>
          <a:xfrm>
            <a:off x="2474890" y="4783769"/>
            <a:ext cx="2090880" cy="529920"/>
            <a:chOff x="2474890" y="4783769"/>
            <a:chExt cx="209088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D8EF857-E5BF-2227-4EE7-6CB788CB84A7}"/>
                    </a:ext>
                  </a:extLst>
                </p14:cNvPr>
                <p14:cNvContentPartPr/>
                <p14:nvPr/>
              </p14:nvContentPartPr>
              <p14:xfrm>
                <a:off x="2474890" y="4807169"/>
                <a:ext cx="326880" cy="345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D8EF857-E5BF-2227-4EE7-6CB788CB84A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65890" y="4798529"/>
                  <a:ext cx="3445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6DEE58C-C4B8-D990-C1E7-FAC0304417E9}"/>
                    </a:ext>
                  </a:extLst>
                </p14:cNvPr>
                <p14:cNvContentPartPr/>
                <p14:nvPr/>
              </p14:nvContentPartPr>
              <p14:xfrm>
                <a:off x="2890330" y="4973129"/>
                <a:ext cx="191520" cy="9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6DEE58C-C4B8-D990-C1E7-FAC0304417E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81690" y="4964489"/>
                  <a:ext cx="209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B1E805F-3A66-A49F-1128-FBF4B6DA21E2}"/>
                    </a:ext>
                  </a:extLst>
                </p14:cNvPr>
                <p14:cNvContentPartPr/>
                <p14:nvPr/>
              </p14:nvContentPartPr>
              <p14:xfrm>
                <a:off x="2882770" y="5072489"/>
                <a:ext cx="156960" cy="29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B1E805F-3A66-A49F-1128-FBF4B6DA21E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73770" y="5063849"/>
                  <a:ext cx="174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002E6ED-6861-23CF-F4D0-404363DAFDC8}"/>
                    </a:ext>
                  </a:extLst>
                </p14:cNvPr>
                <p14:cNvContentPartPr/>
                <p14:nvPr/>
              </p14:nvContentPartPr>
              <p14:xfrm>
                <a:off x="3343930" y="4847129"/>
                <a:ext cx="299880" cy="286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002E6ED-6861-23CF-F4D0-404363DAFDC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34930" y="4838489"/>
                  <a:ext cx="317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31E90B0-FDF9-040D-23D1-89CCF82847E1}"/>
                    </a:ext>
                  </a:extLst>
                </p14:cNvPr>
                <p14:cNvContentPartPr/>
                <p14:nvPr/>
              </p14:nvContentPartPr>
              <p14:xfrm>
                <a:off x="3598450" y="5132249"/>
                <a:ext cx="95040" cy="181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31E90B0-FDF9-040D-23D1-89CCF82847E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589450" y="5123609"/>
                  <a:ext cx="112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39C7341-944D-3D4C-DF3F-230DAC366502}"/>
                    </a:ext>
                  </a:extLst>
                </p14:cNvPr>
                <p14:cNvContentPartPr/>
                <p14:nvPr/>
              </p14:nvContentPartPr>
              <p14:xfrm>
                <a:off x="4022170" y="4903289"/>
                <a:ext cx="38160" cy="198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39C7341-944D-3D4C-DF3F-230DAC36650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013170" y="4894289"/>
                  <a:ext cx="55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186BC58-EB52-A733-D2CF-812320FC0147}"/>
                    </a:ext>
                  </a:extLst>
                </p14:cNvPr>
                <p14:cNvContentPartPr/>
                <p14:nvPr/>
              </p14:nvContentPartPr>
              <p14:xfrm>
                <a:off x="3886810" y="4973489"/>
                <a:ext cx="263520" cy="37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186BC58-EB52-A733-D2CF-812320FC014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78170" y="4964849"/>
                  <a:ext cx="281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6537D52-16DD-F77B-6227-218C4D76B120}"/>
                    </a:ext>
                  </a:extLst>
                </p14:cNvPr>
                <p14:cNvContentPartPr/>
                <p14:nvPr/>
              </p14:nvContentPartPr>
              <p14:xfrm>
                <a:off x="4318090" y="4783769"/>
                <a:ext cx="247680" cy="375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6537D52-16DD-F77B-6227-218C4D76B12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309450" y="4774769"/>
                  <a:ext cx="265320" cy="39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E311480-8A2A-9564-4940-A192AFA2D083}"/>
                  </a:ext>
                </a:extLst>
              </p14:cNvPr>
              <p14:cNvContentPartPr/>
              <p14:nvPr/>
            </p14:nvContentPartPr>
            <p14:xfrm>
              <a:off x="4475050" y="5172209"/>
              <a:ext cx="185040" cy="964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E311480-8A2A-9564-4940-A192AFA2D083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466050" y="5163569"/>
                <a:ext cx="2026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FEA111F-1309-0D70-7EDA-6CE76DBD3C5D}"/>
                  </a:ext>
                </a:extLst>
              </p14:cNvPr>
              <p14:cNvContentPartPr/>
              <p14:nvPr/>
            </p14:nvContentPartPr>
            <p14:xfrm>
              <a:off x="729970" y="2314529"/>
              <a:ext cx="491040" cy="6339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FEA111F-1309-0D70-7EDA-6CE76DBD3C5D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94330" y="2242889"/>
                <a:ext cx="562680" cy="77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F8AB24B-7117-CB51-A9CA-70F6A229EBD3}"/>
              </a:ext>
            </a:extLst>
          </p:cNvPr>
          <p:cNvGrpSpPr/>
          <p:nvPr/>
        </p:nvGrpSpPr>
        <p:grpSpPr>
          <a:xfrm>
            <a:off x="909610" y="5703209"/>
            <a:ext cx="647640" cy="354960"/>
            <a:chOff x="909610" y="5703209"/>
            <a:chExt cx="64764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C7BC623-B358-E3D3-85FD-42529BAE6396}"/>
                    </a:ext>
                  </a:extLst>
                </p14:cNvPr>
                <p14:cNvContentPartPr/>
                <p14:nvPr/>
              </p14:nvContentPartPr>
              <p14:xfrm>
                <a:off x="909610" y="5703209"/>
                <a:ext cx="168480" cy="348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C7BC623-B358-E3D3-85FD-42529BAE639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0970" y="5694209"/>
                  <a:ext cx="1861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7D52E7A-C65A-7BC6-A45E-32B3C0EC27FA}"/>
                    </a:ext>
                  </a:extLst>
                </p14:cNvPr>
                <p14:cNvContentPartPr/>
                <p14:nvPr/>
              </p14:nvContentPartPr>
              <p14:xfrm>
                <a:off x="1155490" y="5726609"/>
                <a:ext cx="322920" cy="331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7D52E7A-C65A-7BC6-A45E-32B3C0EC27F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46490" y="5717609"/>
                  <a:ext cx="3405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1D1200D-5A1F-8219-BEA2-823452333F70}"/>
                    </a:ext>
                  </a:extLst>
                </p14:cNvPr>
                <p14:cNvContentPartPr/>
                <p14:nvPr/>
              </p14:nvContentPartPr>
              <p14:xfrm>
                <a:off x="1374370" y="5849369"/>
                <a:ext cx="182880" cy="14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1D1200D-5A1F-8219-BEA2-823452333F7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365370" y="5840729"/>
                  <a:ext cx="2005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3C4864F-5B93-388F-86EE-82772DF46134}"/>
              </a:ext>
            </a:extLst>
          </p:cNvPr>
          <p:cNvGrpSpPr/>
          <p:nvPr/>
        </p:nvGrpSpPr>
        <p:grpSpPr>
          <a:xfrm>
            <a:off x="4646410" y="5738849"/>
            <a:ext cx="907560" cy="334080"/>
            <a:chOff x="4646410" y="5738849"/>
            <a:chExt cx="9075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5F994E8-3652-288E-1817-421E50EC7183}"/>
                    </a:ext>
                  </a:extLst>
                </p14:cNvPr>
                <p14:cNvContentPartPr/>
                <p14:nvPr/>
              </p14:nvContentPartPr>
              <p14:xfrm>
                <a:off x="4646410" y="5757569"/>
                <a:ext cx="172080" cy="308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5F994E8-3652-288E-1817-421E50EC718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37770" y="5748929"/>
                  <a:ext cx="1897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8E950B4-6385-C7DE-A052-6DBD064D0180}"/>
                    </a:ext>
                  </a:extLst>
                </p14:cNvPr>
                <p14:cNvContentPartPr/>
                <p14:nvPr/>
              </p14:nvContentPartPr>
              <p14:xfrm>
                <a:off x="5030530" y="5931089"/>
                <a:ext cx="156960" cy="141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8E950B4-6385-C7DE-A052-6DBD064D018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021890" y="5922089"/>
                  <a:ext cx="174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A107054-046C-7A99-4719-65E8DEC93C7D}"/>
                    </a:ext>
                  </a:extLst>
                </p14:cNvPr>
                <p14:cNvContentPartPr/>
                <p14:nvPr/>
              </p14:nvContentPartPr>
              <p14:xfrm>
                <a:off x="5290810" y="5738849"/>
                <a:ext cx="263160" cy="334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A107054-046C-7A99-4719-65E8DEC93C7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281810" y="5730209"/>
                  <a:ext cx="280800" cy="35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394E5344-EEBF-BC7C-2D29-17F47654CA52}"/>
              </a:ext>
            </a:extLst>
          </p:cNvPr>
          <p:cNvGrpSpPr/>
          <p:nvPr/>
        </p:nvGrpSpPr>
        <p:grpSpPr>
          <a:xfrm>
            <a:off x="2293450" y="5736329"/>
            <a:ext cx="2091600" cy="517680"/>
            <a:chOff x="2293450" y="5736329"/>
            <a:chExt cx="209160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C5D06A4-B973-7E99-B243-CDD93084816C}"/>
                    </a:ext>
                  </a:extLst>
                </p14:cNvPr>
                <p14:cNvContentPartPr/>
                <p14:nvPr/>
              </p14:nvContentPartPr>
              <p14:xfrm>
                <a:off x="2293450" y="5864489"/>
                <a:ext cx="158760" cy="167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C5D06A4-B973-7E99-B243-CDD93084816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284810" y="5855849"/>
                  <a:ext cx="176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3D6A084-F2BC-6F20-221B-AA5397762D7A}"/>
                    </a:ext>
                  </a:extLst>
                </p14:cNvPr>
                <p14:cNvContentPartPr/>
                <p14:nvPr/>
              </p14:nvContentPartPr>
              <p14:xfrm>
                <a:off x="2513770" y="5955929"/>
                <a:ext cx="35640" cy="79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3D6A084-F2BC-6F20-221B-AA5397762D7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504770" y="5947289"/>
                  <a:ext cx="53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4176E4F-6BFE-5764-22F3-9F3E5736ED78}"/>
                    </a:ext>
                  </a:extLst>
                </p14:cNvPr>
                <p14:cNvContentPartPr/>
                <p14:nvPr/>
              </p14:nvContentPartPr>
              <p14:xfrm>
                <a:off x="2672170" y="5851169"/>
                <a:ext cx="169200" cy="127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4176E4F-6BFE-5764-22F3-9F3E5736ED7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663530" y="5842529"/>
                  <a:ext cx="186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2C60DA1-D8C7-271E-97EF-6D038AF4D7D5}"/>
                    </a:ext>
                  </a:extLst>
                </p14:cNvPr>
                <p14:cNvContentPartPr/>
                <p14:nvPr/>
              </p14:nvContentPartPr>
              <p14:xfrm>
                <a:off x="2950450" y="5803289"/>
                <a:ext cx="19800" cy="162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2C60DA1-D8C7-271E-97EF-6D038AF4D7D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41810" y="5794289"/>
                  <a:ext cx="37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CC05CC6-B556-7F74-A5A3-6D7CCD5AD95B}"/>
                    </a:ext>
                  </a:extLst>
                </p14:cNvPr>
                <p14:cNvContentPartPr/>
                <p14:nvPr/>
              </p14:nvContentPartPr>
              <p14:xfrm>
                <a:off x="3206410" y="5818049"/>
                <a:ext cx="188280" cy="165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CC05CC6-B556-7F74-A5A3-6D7CCD5AD95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197770" y="5809049"/>
                  <a:ext cx="205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8C5FE4A-2FA2-95A4-4206-7A5D57FB5680}"/>
                    </a:ext>
                  </a:extLst>
                </p14:cNvPr>
                <p14:cNvContentPartPr/>
                <p14:nvPr/>
              </p14:nvContentPartPr>
              <p14:xfrm>
                <a:off x="3633730" y="5736329"/>
                <a:ext cx="298080" cy="313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8C5FE4A-2FA2-95A4-4206-7A5D57FB568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624730" y="5727329"/>
                  <a:ext cx="3157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524EDAE-1E15-2BF3-7EBE-A40D37CA3FC1}"/>
                    </a:ext>
                  </a:extLst>
                </p14:cNvPr>
                <p14:cNvContentPartPr/>
                <p14:nvPr/>
              </p14:nvContentPartPr>
              <p14:xfrm>
                <a:off x="3885370" y="6062489"/>
                <a:ext cx="158040" cy="191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524EDAE-1E15-2BF3-7EBE-A40D37CA3FC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876370" y="6053489"/>
                  <a:ext cx="175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044128C-5C69-7DD6-92BC-6E2E13026196}"/>
                    </a:ext>
                  </a:extLst>
                </p14:cNvPr>
                <p14:cNvContentPartPr/>
                <p14:nvPr/>
              </p14:nvContentPartPr>
              <p14:xfrm>
                <a:off x="4206490" y="5834969"/>
                <a:ext cx="178560" cy="221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044128C-5C69-7DD6-92BC-6E2E1302619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197490" y="5826329"/>
                  <a:ext cx="196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0A485DB-6B30-561C-1ADB-0EE4582C4340}"/>
                    </a:ext>
                  </a:extLst>
                </p14:cNvPr>
                <p14:cNvContentPartPr/>
                <p14:nvPr/>
              </p14:nvContentPartPr>
              <p14:xfrm>
                <a:off x="3139810" y="6001649"/>
                <a:ext cx="212040" cy="100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0A485DB-6B30-561C-1ADB-0EE4582C434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131170" y="5993009"/>
                  <a:ext cx="229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6754FC2-5739-4C09-C1F8-1913E9444F04}"/>
                    </a:ext>
                  </a:extLst>
                </p14:cNvPr>
                <p14:cNvContentPartPr/>
                <p14:nvPr/>
              </p14:nvContentPartPr>
              <p14:xfrm>
                <a:off x="4120090" y="6035489"/>
                <a:ext cx="242280" cy="94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6754FC2-5739-4C09-C1F8-1913E9444F0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111090" y="6026849"/>
                  <a:ext cx="25992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0D4B65DD-AAD7-BD36-6E74-00DA18173344}"/>
              </a:ext>
            </a:extLst>
          </p:cNvPr>
          <p:cNvGrpSpPr/>
          <p:nvPr/>
        </p:nvGrpSpPr>
        <p:grpSpPr>
          <a:xfrm>
            <a:off x="6479170" y="5663969"/>
            <a:ext cx="1866240" cy="506880"/>
            <a:chOff x="6479170" y="5663969"/>
            <a:chExt cx="186624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F4237BB-F9E0-B8C8-4548-0AEFD3731FF9}"/>
                    </a:ext>
                  </a:extLst>
                </p14:cNvPr>
                <p14:cNvContentPartPr/>
                <p14:nvPr/>
              </p14:nvContentPartPr>
              <p14:xfrm>
                <a:off x="6580690" y="5739929"/>
                <a:ext cx="18360" cy="33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F4237BB-F9E0-B8C8-4548-0AEFD3731FF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572050" y="5731289"/>
                  <a:ext cx="36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7853C24-FDFB-B000-9AC1-EAE1D6A3E4B6}"/>
                    </a:ext>
                  </a:extLst>
                </p14:cNvPr>
                <p14:cNvContentPartPr/>
                <p14:nvPr/>
              </p14:nvContentPartPr>
              <p14:xfrm>
                <a:off x="6479170" y="5892209"/>
                <a:ext cx="66600" cy="115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7853C24-FDFB-B000-9AC1-EAE1D6A3E4B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470170" y="5883209"/>
                  <a:ext cx="84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6355B8F-1133-9C5F-B120-BF93539ADB14}"/>
                    </a:ext>
                  </a:extLst>
                </p14:cNvPr>
                <p14:cNvContentPartPr/>
                <p14:nvPr/>
              </p14:nvContentPartPr>
              <p14:xfrm>
                <a:off x="6591130" y="5994809"/>
                <a:ext cx="12960" cy="26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6355B8F-1133-9C5F-B120-BF93539ADB1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82130" y="5986169"/>
                  <a:ext cx="30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5D6AC40-B91C-2335-CD61-D21F4BADDC5E}"/>
                    </a:ext>
                  </a:extLst>
                </p14:cNvPr>
                <p14:cNvContentPartPr/>
                <p14:nvPr/>
              </p14:nvContentPartPr>
              <p14:xfrm>
                <a:off x="6705250" y="5885729"/>
                <a:ext cx="117000" cy="127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5D6AC40-B91C-2335-CD61-D21F4BADDC5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696250" y="5876729"/>
                  <a:ext cx="134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A92AD76-A521-B2FF-B4BA-7F0330D9279A}"/>
                    </a:ext>
                  </a:extLst>
                </p14:cNvPr>
                <p14:cNvContentPartPr/>
                <p14:nvPr/>
              </p14:nvContentPartPr>
              <p14:xfrm>
                <a:off x="6910810" y="5944769"/>
                <a:ext cx="23040" cy="34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A92AD76-A521-B2FF-B4BA-7F0330D9279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902170" y="5935769"/>
                  <a:ext cx="40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A5FB1BC-F98C-6D4E-67DA-E1D36A68FEEE}"/>
                    </a:ext>
                  </a:extLst>
                </p14:cNvPr>
                <p14:cNvContentPartPr/>
                <p14:nvPr/>
              </p14:nvContentPartPr>
              <p14:xfrm>
                <a:off x="7093690" y="5663969"/>
                <a:ext cx="1251720" cy="506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A5FB1BC-F98C-6D4E-67DA-E1D36A68FEE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85050" y="5654969"/>
                  <a:ext cx="1269360" cy="52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6C784484-FAE7-50F7-1F8D-699B6692C597}"/>
              </a:ext>
            </a:extLst>
          </p:cNvPr>
          <p:cNvGrpSpPr/>
          <p:nvPr/>
        </p:nvGrpSpPr>
        <p:grpSpPr>
          <a:xfrm>
            <a:off x="8597050" y="5561729"/>
            <a:ext cx="2903400" cy="480600"/>
            <a:chOff x="8597050" y="5561729"/>
            <a:chExt cx="290340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559946E-059C-D6EF-81C3-C48FEEC65813}"/>
                    </a:ext>
                  </a:extLst>
                </p14:cNvPr>
                <p14:cNvContentPartPr/>
                <p14:nvPr/>
              </p14:nvContentPartPr>
              <p14:xfrm>
                <a:off x="8597050" y="5655689"/>
                <a:ext cx="1210680" cy="368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559946E-059C-D6EF-81C3-C48FEEC6581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88050" y="5647049"/>
                  <a:ext cx="12283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4192C30-644D-C417-E9CB-BC7A97F736D7}"/>
                    </a:ext>
                  </a:extLst>
                </p14:cNvPr>
                <p14:cNvContentPartPr/>
                <p14:nvPr/>
              </p14:nvContentPartPr>
              <p14:xfrm>
                <a:off x="9615490" y="5833889"/>
                <a:ext cx="282240" cy="17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4192C30-644D-C417-E9CB-BC7A97F736D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606490" y="5825249"/>
                  <a:ext cx="299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E134B39-A9E1-1F41-487A-D01E78B7888E}"/>
                    </a:ext>
                  </a:extLst>
                </p14:cNvPr>
                <p14:cNvContentPartPr/>
                <p14:nvPr/>
              </p14:nvContentPartPr>
              <p14:xfrm>
                <a:off x="8994130" y="5766209"/>
                <a:ext cx="422640" cy="56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E134B39-A9E1-1F41-487A-D01E78B7888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985130" y="5757569"/>
                  <a:ext cx="440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4312759-2F4F-7849-9305-1F9F6A25A0D4}"/>
                    </a:ext>
                  </a:extLst>
                </p14:cNvPr>
                <p14:cNvContentPartPr/>
                <p14:nvPr/>
              </p14:nvContentPartPr>
              <p14:xfrm>
                <a:off x="10570570" y="5917769"/>
                <a:ext cx="11160" cy="51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4312759-2F4F-7849-9305-1F9F6A25A0D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561930" y="5909129"/>
                  <a:ext cx="28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97B1808-ADCB-44AE-1E46-24386B461434}"/>
                    </a:ext>
                  </a:extLst>
                </p14:cNvPr>
                <p14:cNvContentPartPr/>
                <p14:nvPr/>
              </p14:nvContentPartPr>
              <p14:xfrm>
                <a:off x="10133530" y="5665409"/>
                <a:ext cx="139320" cy="376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97B1808-ADCB-44AE-1E46-24386B46143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124530" y="5656409"/>
                  <a:ext cx="1569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5533646-48F9-943E-F7E2-4C31EE1A9B16}"/>
                    </a:ext>
                  </a:extLst>
                </p14:cNvPr>
                <p14:cNvContentPartPr/>
                <p14:nvPr/>
              </p14:nvContentPartPr>
              <p14:xfrm>
                <a:off x="10288330" y="5869889"/>
                <a:ext cx="225720" cy="56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5533646-48F9-943E-F7E2-4C31EE1A9B1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279690" y="5860889"/>
                  <a:ext cx="243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2714549-B709-8C8D-EF73-BE7B14629DFC}"/>
                    </a:ext>
                  </a:extLst>
                </p14:cNvPr>
                <p14:cNvContentPartPr/>
                <p14:nvPr/>
              </p14:nvContentPartPr>
              <p14:xfrm>
                <a:off x="10570570" y="5759729"/>
                <a:ext cx="125280" cy="185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2714549-B709-8C8D-EF73-BE7B14629DF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561930" y="5751089"/>
                  <a:ext cx="142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92E570E-A519-3A84-36E1-5FB042259521}"/>
                    </a:ext>
                  </a:extLst>
                </p14:cNvPr>
                <p14:cNvContentPartPr/>
                <p14:nvPr/>
              </p14:nvContentPartPr>
              <p14:xfrm>
                <a:off x="10788010" y="5928929"/>
                <a:ext cx="17280" cy="16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92E570E-A519-3A84-36E1-5FB04225952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779370" y="5920289"/>
                  <a:ext cx="34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8982053-8262-AC20-DC75-714C984150EF}"/>
                    </a:ext>
                  </a:extLst>
                </p14:cNvPr>
                <p14:cNvContentPartPr/>
                <p14:nvPr/>
              </p14:nvContentPartPr>
              <p14:xfrm>
                <a:off x="10848850" y="5700689"/>
                <a:ext cx="21240" cy="240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8982053-8262-AC20-DC75-714C984150E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839850" y="5692049"/>
                  <a:ext cx="38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4C37A55-8FAA-6910-4CB4-869888CB4D4F}"/>
                    </a:ext>
                  </a:extLst>
                </p14:cNvPr>
                <p14:cNvContentPartPr/>
                <p14:nvPr/>
              </p14:nvContentPartPr>
              <p14:xfrm>
                <a:off x="10723210" y="5931449"/>
                <a:ext cx="54360" cy="38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4C37A55-8FAA-6910-4CB4-869888CB4D4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714210" y="5922449"/>
                  <a:ext cx="72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81D53A0-0808-CD23-0D5C-4871949A2835}"/>
                    </a:ext>
                  </a:extLst>
                </p14:cNvPr>
                <p14:cNvContentPartPr/>
                <p14:nvPr/>
              </p14:nvContentPartPr>
              <p14:xfrm>
                <a:off x="10962970" y="5847929"/>
                <a:ext cx="127080" cy="85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81D53A0-0808-CD23-0D5C-4871949A283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954330" y="5839289"/>
                  <a:ext cx="144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93C5B86-FC1A-E34D-A1E3-22A6ECE8DFB8}"/>
                    </a:ext>
                  </a:extLst>
                </p14:cNvPr>
                <p14:cNvContentPartPr/>
                <p14:nvPr/>
              </p14:nvContentPartPr>
              <p14:xfrm>
                <a:off x="11187610" y="5683769"/>
                <a:ext cx="159840" cy="255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93C5B86-FC1A-E34D-A1E3-22A6ECE8DFB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178610" y="5674769"/>
                  <a:ext cx="177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96DCDDF-FE81-62FC-82FB-A0B48FB89207}"/>
                    </a:ext>
                  </a:extLst>
                </p14:cNvPr>
                <p14:cNvContentPartPr/>
                <p14:nvPr/>
              </p14:nvContentPartPr>
              <p14:xfrm>
                <a:off x="11365090" y="5561729"/>
                <a:ext cx="135360" cy="477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96DCDDF-FE81-62FC-82FB-A0B48FB8920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356090" y="5553089"/>
                  <a:ext cx="153000" cy="49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9776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9</Words>
  <Application>Microsoft Office PowerPoint</Application>
  <PresentationFormat>Widescreen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Reactions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7</dc:title>
  <dc:creator>Robert Peale</dc:creator>
  <cp:lastModifiedBy>Robert Peale</cp:lastModifiedBy>
  <cp:revision>8</cp:revision>
  <dcterms:created xsi:type="dcterms:W3CDTF">2023-09-09T23:37:14Z</dcterms:created>
  <dcterms:modified xsi:type="dcterms:W3CDTF">2023-11-14T16:07:50Z</dcterms:modified>
</cp:coreProperties>
</file>